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9" r:id="rId5"/>
    <p:sldId id="275" r:id="rId6"/>
    <p:sldId id="276" r:id="rId7"/>
    <p:sldId id="262" r:id="rId8"/>
    <p:sldId id="260" r:id="rId9"/>
    <p:sldId id="286" r:id="rId10"/>
    <p:sldId id="294" r:id="rId11"/>
    <p:sldId id="263" r:id="rId12"/>
    <p:sldId id="265" r:id="rId13"/>
    <p:sldId id="287" r:id="rId14"/>
    <p:sldId id="259" r:id="rId15"/>
    <p:sldId id="289" r:id="rId16"/>
    <p:sldId id="290" r:id="rId17"/>
    <p:sldId id="291" r:id="rId18"/>
    <p:sldId id="279" r:id="rId19"/>
    <p:sldId id="268" r:id="rId20"/>
    <p:sldId id="293" r:id="rId21"/>
    <p:sldId id="280" r:id="rId22"/>
    <p:sldId id="292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E8C1"/>
    <a:srgbClr val="8FDAB4"/>
    <a:srgbClr val="A7EDB4"/>
    <a:srgbClr val="ADEEB9"/>
    <a:srgbClr val="A7D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54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21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instrumental_GDD5_data\inventaire_instrumental_GDD5_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instrumental_precipitation_data\inventaire_instrumental_precipitation_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08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anbellensimon/Documents/Science_et_al/ClimHuNor/Selection_DarkAg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37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10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Presentations\CANQUA%202018\Greenland%20d18O%20record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37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38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38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anbellensimon\Documents\Science_et_al\ClimHuNor\inventaires_comparaisons\inventaire_proxy\0-0108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cat>
            <c:strRef>
              <c:f>'All data'!$C$3:$C$3583</c:f>
              <c:strCache>
                <c:ptCount val="3581"/>
                <c:pt idx="0">
                  <c:v>TORONTO</c:v>
                </c:pt>
                <c:pt idx="1">
                  <c:v>STRATFORD</c:v>
                </c:pt>
                <c:pt idx="2">
                  <c:v>GODERICH</c:v>
                </c:pt>
                <c:pt idx="3">
                  <c:v>HAMILTON</c:v>
                </c:pt>
                <c:pt idx="4">
                  <c:v>BARRIE</c:v>
                </c:pt>
                <c:pt idx="5">
                  <c:v>PEMBROKE EDDY MATCH</c:v>
                </c:pt>
                <c:pt idx="6">
                  <c:v>PETERBOROUGH</c:v>
                </c:pt>
                <c:pt idx="7">
                  <c:v>BELLEVILLE</c:v>
                </c:pt>
                <c:pt idx="8">
                  <c:v>CORNWALL</c:v>
                </c:pt>
                <c:pt idx="9">
                  <c:v>COLLINGWOOD</c:v>
                </c:pt>
                <c:pt idx="10">
                  <c:v>FITZROY HARBOUR</c:v>
                </c:pt>
                <c:pt idx="11">
                  <c:v>PICTOU</c:v>
                </c:pt>
                <c:pt idx="12">
                  <c:v>YARMOUTH</c:v>
                </c:pt>
                <c:pt idx="13">
                  <c:v>SYDNEY</c:v>
                </c:pt>
                <c:pt idx="14">
                  <c:v>GRAVENHURST</c:v>
                </c:pt>
                <c:pt idx="15">
                  <c:v>WOLFVILLE</c:v>
                </c:pt>
                <c:pt idx="16">
                  <c:v>BRAMPTON</c:v>
                </c:pt>
                <c:pt idx="17">
                  <c:v>PARIS</c:v>
                </c:pt>
                <c:pt idx="18">
                  <c:v>INGERSOLL</c:v>
                </c:pt>
                <c:pt idx="19">
                  <c:v>HUNTINGDON</c:v>
                </c:pt>
                <c:pt idx="20">
                  <c:v>KINCARDINE</c:v>
                </c:pt>
                <c:pt idx="21">
                  <c:v>WOODSTOCK</c:v>
                </c:pt>
                <c:pt idx="22">
                  <c:v>LITTLE CURRENT</c:v>
                </c:pt>
                <c:pt idx="23">
                  <c:v>SUTTON WEST</c:v>
                </c:pt>
                <c:pt idx="24">
                  <c:v>POINT CLARK</c:v>
                </c:pt>
                <c:pt idx="25">
                  <c:v>HALIFAX</c:v>
                </c:pt>
                <c:pt idx="26">
                  <c:v>DORCHESTER</c:v>
                </c:pt>
                <c:pt idx="27">
                  <c:v>WINDSOR KINGS COLLEGE</c:v>
                </c:pt>
                <c:pt idx="28">
                  <c:v>FREDERICTON UNB</c:v>
                </c:pt>
                <c:pt idx="29">
                  <c:v>PORT CREDIT</c:v>
                </c:pt>
                <c:pt idx="30">
                  <c:v>ORILLIA</c:v>
                </c:pt>
                <c:pt idx="31">
                  <c:v>BEAVERBANK</c:v>
                </c:pt>
                <c:pt idx="32">
                  <c:v>NEWMARKET</c:v>
                </c:pt>
                <c:pt idx="33">
                  <c:v>BELLE ISLE</c:v>
                </c:pt>
                <c:pt idx="34">
                  <c:v>SAINT JOHN</c:v>
                </c:pt>
                <c:pt idx="35">
                  <c:v>LUCAN</c:v>
                </c:pt>
                <c:pt idx="36">
                  <c:v>CHICOUTIMI</c:v>
                </c:pt>
                <c:pt idx="37">
                  <c:v>BROCKVILLE</c:v>
                </c:pt>
                <c:pt idx="38">
                  <c:v>GRINDSTONE ISLAND</c:v>
                </c:pt>
                <c:pt idx="39">
                  <c:v>MONTREAL MCGILL</c:v>
                </c:pt>
                <c:pt idx="40">
                  <c:v>RICHMOND</c:v>
                </c:pt>
                <c:pt idx="41">
                  <c:v>DANVILLE</c:v>
                </c:pt>
                <c:pt idx="42">
                  <c:v>Montréal-McGill</c:v>
                </c:pt>
                <c:pt idx="43">
                  <c:v>TRURO</c:v>
                </c:pt>
                <c:pt idx="44">
                  <c:v>DALHOUSIE</c:v>
                </c:pt>
                <c:pt idx="45">
                  <c:v>CHARLOTTETOWN</c:v>
                </c:pt>
                <c:pt idx="46">
                  <c:v>OTTAWA</c:v>
                </c:pt>
                <c:pt idx="47">
                  <c:v>WINNIPEG ST JOHNS COLL</c:v>
                </c:pt>
                <c:pt idx="48">
                  <c:v>POINT LEPREAU</c:v>
                </c:pt>
                <c:pt idx="49">
                  <c:v>ANTICOSTI SW POINT</c:v>
                </c:pt>
                <c:pt idx="50">
                  <c:v>KINGSTON QUEENS U</c:v>
                </c:pt>
                <c:pt idx="51">
                  <c:v>QUEBEC</c:v>
                </c:pt>
                <c:pt idx="52">
                  <c:v>MAHONE BAY</c:v>
                </c:pt>
                <c:pt idx="53">
                  <c:v>DIGBY</c:v>
                </c:pt>
                <c:pt idx="54">
                  <c:v>BATHURST</c:v>
                </c:pt>
                <c:pt idx="55">
                  <c:v>MCADAM</c:v>
                </c:pt>
                <c:pt idx="56">
                  <c:v>SOUTHAMPTON</c:v>
                </c:pt>
                <c:pt idx="57">
                  <c:v>GRANTON</c:v>
                </c:pt>
                <c:pt idx="58">
                  <c:v>PORT MORIEN</c:v>
                </c:pt>
                <c:pt idx="59">
                  <c:v>CHATHAM</c:v>
                </c:pt>
                <c:pt idx="60">
                  <c:v>FOGO</c:v>
                </c:pt>
                <c:pt idx="61">
                  <c:v>POINTE AU PERE</c:v>
                </c:pt>
                <c:pt idx="62">
                  <c:v>Huntingdon</c:v>
                </c:pt>
                <c:pt idx="63">
                  <c:v>GEORGETOWN</c:v>
                </c:pt>
                <c:pt idx="64">
                  <c:v>GODERICH LIGHTHOUSE</c:v>
                </c:pt>
                <c:pt idx="65">
                  <c:v>CHANNEL</c:v>
                </c:pt>
                <c:pt idx="66">
                  <c:v>ST JOHN'S</c:v>
                </c:pt>
                <c:pt idx="67">
                  <c:v>GRAND MANAN</c:v>
                </c:pt>
                <c:pt idx="68">
                  <c:v>PARRY SOUND</c:v>
                </c:pt>
                <c:pt idx="69">
                  <c:v>PORT HASTINGS</c:v>
                </c:pt>
                <c:pt idx="70">
                  <c:v>LAKEFIELD</c:v>
                </c:pt>
                <c:pt idx="71">
                  <c:v>ST ANDREWS</c:v>
                </c:pt>
                <c:pt idx="72">
                  <c:v>ST ANDREWS</c:v>
                </c:pt>
                <c:pt idx="73">
                  <c:v>PORT DALHOUSIE</c:v>
                </c:pt>
                <c:pt idx="74">
                  <c:v>YORK FACTORY</c:v>
                </c:pt>
                <c:pt idx="75">
                  <c:v>CRANBOURNE</c:v>
                </c:pt>
                <c:pt idx="76">
                  <c:v>PRESQU'ILE</c:v>
                </c:pt>
                <c:pt idx="77">
                  <c:v>NORWOOD</c:v>
                </c:pt>
                <c:pt idx="78">
                  <c:v>BADDECK</c:v>
                </c:pt>
                <c:pt idx="79">
                  <c:v>BROME</c:v>
                </c:pt>
                <c:pt idx="80">
                  <c:v>Cranbourne</c:v>
                </c:pt>
                <c:pt idx="81">
                  <c:v>Québec</c:v>
                </c:pt>
                <c:pt idx="82">
                  <c:v>Pointe-Au-Père</c:v>
                </c:pt>
                <c:pt idx="83">
                  <c:v>STONECLIFFE</c:v>
                </c:pt>
                <c:pt idx="84">
                  <c:v>BRANTFORD</c:v>
                </c:pt>
                <c:pt idx="85">
                  <c:v>BEATRICE</c:v>
                </c:pt>
                <c:pt idx="86">
                  <c:v>MOOSE FACTORY</c:v>
                </c:pt>
                <c:pt idx="87">
                  <c:v>PORT ARTHUR</c:v>
                </c:pt>
                <c:pt idx="88">
                  <c:v>EMERSON</c:v>
                </c:pt>
                <c:pt idx="89">
                  <c:v>KILMAHUMAIG</c:v>
                </c:pt>
                <c:pt idx="90">
                  <c:v>STONY MOUNTAIN</c:v>
                </c:pt>
                <c:pt idx="91">
                  <c:v>OWEN SOUND</c:v>
                </c:pt>
                <c:pt idx="92">
                  <c:v>SACKVILLE</c:v>
                </c:pt>
                <c:pt idx="93">
                  <c:v>Richmond</c:v>
                </c:pt>
                <c:pt idx="94">
                  <c:v>HUNTSVILLE</c:v>
                </c:pt>
                <c:pt idx="95">
                  <c:v>CAMBRIDGE GALT MOE</c:v>
                </c:pt>
                <c:pt idx="96">
                  <c:v>EGREMONT</c:v>
                </c:pt>
                <c:pt idx="97">
                  <c:v>CONESTOGO</c:v>
                </c:pt>
                <c:pt idx="98">
                  <c:v>ANTIGONISH</c:v>
                </c:pt>
                <c:pt idx="99">
                  <c:v>LISTOWEL</c:v>
                </c:pt>
                <c:pt idx="100">
                  <c:v>LINDSAY</c:v>
                </c:pt>
                <c:pt idx="101">
                  <c:v>MINNEDOSA</c:v>
                </c:pt>
                <c:pt idx="102">
                  <c:v>Danville</c:v>
                </c:pt>
                <c:pt idx="103">
                  <c:v>Anticosti-Pointe-Sud-Ouest</c:v>
                </c:pt>
                <c:pt idx="104">
                  <c:v>Chicoutimi</c:v>
                </c:pt>
                <c:pt idx="105">
                  <c:v>ZURICH</c:v>
                </c:pt>
                <c:pt idx="106">
                  <c:v>BIRD ROCKS</c:v>
                </c:pt>
                <c:pt idx="107">
                  <c:v>GUELPH OAC</c:v>
                </c:pt>
                <c:pt idx="108">
                  <c:v>GORE BAY</c:v>
                </c:pt>
                <c:pt idx="109">
                  <c:v>MONCTON</c:v>
                </c:pt>
                <c:pt idx="110">
                  <c:v>FERGUS</c:v>
                </c:pt>
                <c:pt idx="111">
                  <c:v>MATTAWA</c:v>
                </c:pt>
                <c:pt idx="112">
                  <c:v>POINTE DES MONTS</c:v>
                </c:pt>
                <c:pt idx="113">
                  <c:v>DESERONTO</c:v>
                </c:pt>
                <c:pt idx="114">
                  <c:v>ENNISMORE</c:v>
                </c:pt>
                <c:pt idx="115">
                  <c:v>ARKONA</c:v>
                </c:pt>
                <c:pt idx="116">
                  <c:v>ELORA</c:v>
                </c:pt>
                <c:pt idx="117">
                  <c:v>MICHIPICOTEN FALLS</c:v>
                </c:pt>
                <c:pt idx="118">
                  <c:v>RENFREW</c:v>
                </c:pt>
                <c:pt idx="119">
                  <c:v>ANTICOSTI WEST POINT</c:v>
                </c:pt>
                <c:pt idx="120">
                  <c:v>ANTICOSTI HEATH POINT</c:v>
                </c:pt>
                <c:pt idx="121">
                  <c:v>CAPE NORMAN</c:v>
                </c:pt>
                <c:pt idx="122">
                  <c:v>POINTE RICHE</c:v>
                </c:pt>
                <c:pt idx="123">
                  <c:v>CLONTARF</c:v>
                </c:pt>
                <c:pt idx="124">
                  <c:v>OSHAWA</c:v>
                </c:pt>
                <c:pt idx="125">
                  <c:v>GEORGETOWN</c:v>
                </c:pt>
                <c:pt idx="126">
                  <c:v>BIC</c:v>
                </c:pt>
                <c:pt idx="127">
                  <c:v>CAP CHAT</c:v>
                </c:pt>
                <c:pt idx="128">
                  <c:v>BANCROFT</c:v>
                </c:pt>
                <c:pt idx="129">
                  <c:v>PORT HOPE</c:v>
                </c:pt>
                <c:pt idx="130">
                  <c:v>CAP MADELEINE</c:v>
                </c:pt>
                <c:pt idx="131">
                  <c:v>ST CATHARINES</c:v>
                </c:pt>
                <c:pt idx="132">
                  <c:v>DURHAM</c:v>
                </c:pt>
                <c:pt idx="133">
                  <c:v>CHARLINCH</c:v>
                </c:pt>
                <c:pt idx="134">
                  <c:v>SHANNONVILLE</c:v>
                </c:pt>
                <c:pt idx="135">
                  <c:v>DENBIGH</c:v>
                </c:pt>
                <c:pt idx="136">
                  <c:v>THEDFORD</c:v>
                </c:pt>
                <c:pt idx="137">
                  <c:v>FOXTON</c:v>
                </c:pt>
                <c:pt idx="138">
                  <c:v>BOGNOR</c:v>
                </c:pt>
                <c:pt idx="139">
                  <c:v>ST GEORGE</c:v>
                </c:pt>
                <c:pt idx="140">
                  <c:v>SUNSHINE</c:v>
                </c:pt>
                <c:pt idx="141">
                  <c:v>LIONS HEAD</c:v>
                </c:pt>
                <c:pt idx="142">
                  <c:v>BALA</c:v>
                </c:pt>
                <c:pt idx="143">
                  <c:v>SCARBOROUGH JUNCTION</c:v>
                </c:pt>
                <c:pt idx="144">
                  <c:v>NORQUAY</c:v>
                </c:pt>
                <c:pt idx="145">
                  <c:v>PRINCETON</c:v>
                </c:pt>
                <c:pt idx="146">
                  <c:v>MACCUE</c:v>
                </c:pt>
                <c:pt idx="147">
                  <c:v>AURORA</c:v>
                </c:pt>
                <c:pt idx="148">
                  <c:v>SABLE ISLAND EAST END</c:v>
                </c:pt>
                <c:pt idx="149">
                  <c:v>WIARTON</c:v>
                </c:pt>
                <c:pt idx="150">
                  <c:v>KENORA</c:v>
                </c:pt>
                <c:pt idx="151">
                  <c:v>COLDWATER</c:v>
                </c:pt>
                <c:pt idx="152">
                  <c:v>PILOT MOUND</c:v>
                </c:pt>
                <c:pt idx="153">
                  <c:v>WHITEHEAD</c:v>
                </c:pt>
                <c:pt idx="154">
                  <c:v>ORANGEVILLE</c:v>
                </c:pt>
                <c:pt idx="155">
                  <c:v>CARTWRIGHT</c:v>
                </c:pt>
                <c:pt idx="156">
                  <c:v>MORRIS</c:v>
                </c:pt>
                <c:pt idx="157">
                  <c:v>HALIBURTON A</c:v>
                </c:pt>
                <c:pt idx="158">
                  <c:v>STURGEON FALLS</c:v>
                </c:pt>
                <c:pt idx="159">
                  <c:v>MINDEN</c:v>
                </c:pt>
                <c:pt idx="160">
                  <c:v>PEMBINA CROSSING</c:v>
                </c:pt>
                <c:pt idx="161">
                  <c:v>STONEY CREEK</c:v>
                </c:pt>
                <c:pt idx="162">
                  <c:v>SAVANNE</c:v>
                </c:pt>
                <c:pt idx="163">
                  <c:v>NORWAY HOUSE</c:v>
                </c:pt>
                <c:pt idx="164">
                  <c:v>BARCLAY</c:v>
                </c:pt>
                <c:pt idx="165">
                  <c:v>PILOT MOUND</c:v>
                </c:pt>
                <c:pt idx="166">
                  <c:v>GREENWOOD</c:v>
                </c:pt>
                <c:pt idx="167">
                  <c:v>SWAN LAKE</c:v>
                </c:pt>
                <c:pt idx="168">
                  <c:v>RAPID CITY FORREST</c:v>
                </c:pt>
                <c:pt idx="169">
                  <c:v>POINT ESCUMINAC</c:v>
                </c:pt>
                <c:pt idx="170">
                  <c:v>ST ALBANS</c:v>
                </c:pt>
                <c:pt idx="171">
                  <c:v>MORDEN</c:v>
                </c:pt>
                <c:pt idx="172">
                  <c:v>NINETTE</c:v>
                </c:pt>
                <c:pt idx="173">
                  <c:v>TREHERNE</c:v>
                </c:pt>
                <c:pt idx="174">
                  <c:v>MISTASSINI POST</c:v>
                </c:pt>
                <c:pt idx="175">
                  <c:v>CARMAN 2</c:v>
                </c:pt>
                <c:pt idx="176">
                  <c:v>LUCKNOW</c:v>
                </c:pt>
                <c:pt idx="177">
                  <c:v>GRETNA (AUT)</c:v>
                </c:pt>
                <c:pt idx="178">
                  <c:v>OAKBANK</c:v>
                </c:pt>
                <c:pt idx="179">
                  <c:v>Mistassini-Post</c:v>
                </c:pt>
                <c:pt idx="180">
                  <c:v>PARKER RIDGE</c:v>
                </c:pt>
                <c:pt idx="181">
                  <c:v>CHANNEL ISLAND</c:v>
                </c:pt>
                <c:pt idx="182">
                  <c:v>UPLANDS</c:v>
                </c:pt>
                <c:pt idx="183">
                  <c:v>PORTAGE LA PRAIRIE</c:v>
                </c:pt>
                <c:pt idx="184">
                  <c:v>HERON BAY</c:v>
                </c:pt>
                <c:pt idx="185">
                  <c:v>NIPIGON</c:v>
                </c:pt>
                <c:pt idx="186">
                  <c:v>CARTIER</c:v>
                </c:pt>
                <c:pt idx="187">
                  <c:v>CHAPLEAU 2</c:v>
                </c:pt>
                <c:pt idx="188">
                  <c:v>WHITE RIVER</c:v>
                </c:pt>
                <c:pt idx="189">
                  <c:v>SHARON</c:v>
                </c:pt>
                <c:pt idx="190">
                  <c:v>WOODSTOCK</c:v>
                </c:pt>
                <c:pt idx="191">
                  <c:v>CARTWRIGHT 2</c:v>
                </c:pt>
                <c:pt idx="192">
                  <c:v>BEAVER</c:v>
                </c:pt>
                <c:pt idx="193">
                  <c:v>ALTON</c:v>
                </c:pt>
                <c:pt idx="194">
                  <c:v>SUDBURY</c:v>
                </c:pt>
                <c:pt idx="195">
                  <c:v>NORTH BAY</c:v>
                </c:pt>
                <c:pt idx="196">
                  <c:v>COLDSTREAM</c:v>
                </c:pt>
                <c:pt idx="197">
                  <c:v>ST MARYS</c:v>
                </c:pt>
                <c:pt idx="198">
                  <c:v>NORTH BRUCE</c:v>
                </c:pt>
                <c:pt idx="199">
                  <c:v>ROBERVAL NORD</c:v>
                </c:pt>
                <c:pt idx="200">
                  <c:v>TOBERMORY</c:v>
                </c:pt>
                <c:pt idx="201">
                  <c:v>BURKS FALLS</c:v>
                </c:pt>
                <c:pt idx="202">
                  <c:v>LENNOXVILLE</c:v>
                </c:pt>
                <c:pt idx="203">
                  <c:v>Roberval-Nord</c:v>
                </c:pt>
                <c:pt idx="204">
                  <c:v>MISSANABIE</c:v>
                </c:pt>
                <c:pt idx="205">
                  <c:v>SANDY POINT</c:v>
                </c:pt>
                <c:pt idx="206">
                  <c:v>SAULT STE M FORESTRY</c:v>
                </c:pt>
                <c:pt idx="207">
                  <c:v>POINT AMOUR</c:v>
                </c:pt>
                <c:pt idx="208">
                  <c:v>IGNACE</c:v>
                </c:pt>
                <c:pt idx="209">
                  <c:v>MIDLAND WATER POLLUTION CONTROL PLANT</c:v>
                </c:pt>
                <c:pt idx="210">
                  <c:v>OTTAWA CDA</c:v>
                </c:pt>
                <c:pt idx="211">
                  <c:v>TORONTO DEER PARK</c:v>
                </c:pt>
                <c:pt idx="212">
                  <c:v>ST HYACINTHE</c:v>
                </c:pt>
                <c:pt idx="213">
                  <c:v>NAPPAN CDA</c:v>
                </c:pt>
                <c:pt idx="214">
                  <c:v>BRANDON CDA</c:v>
                </c:pt>
                <c:pt idx="215">
                  <c:v>Brome</c:v>
                </c:pt>
                <c:pt idx="216">
                  <c:v>Saint-Hyacinthe</c:v>
                </c:pt>
                <c:pt idx="217">
                  <c:v>Cap-aux-Meules</c:v>
                </c:pt>
                <c:pt idx="218">
                  <c:v>NOTTAWASAGA ISLAND</c:v>
                </c:pt>
                <c:pt idx="219">
                  <c:v>BELMONT</c:v>
                </c:pt>
                <c:pt idx="220">
                  <c:v>FORT HOPE</c:v>
                </c:pt>
                <c:pt idx="221">
                  <c:v>RUTHERGLEN</c:v>
                </c:pt>
                <c:pt idx="222">
                  <c:v>MOUNT FOREST</c:v>
                </c:pt>
                <c:pt idx="223">
                  <c:v>SABLE ISLAND</c:v>
                </c:pt>
                <c:pt idx="224">
                  <c:v>ROSEBANK</c:v>
                </c:pt>
                <c:pt idx="225">
                  <c:v>FORT FRANCES</c:v>
                </c:pt>
                <c:pt idx="226">
                  <c:v>SCHREIBER</c:v>
                </c:pt>
                <c:pt idx="227">
                  <c:v>HAILEYBURY</c:v>
                </c:pt>
                <c:pt idx="228">
                  <c:v>JERMYN</c:v>
                </c:pt>
                <c:pt idx="229">
                  <c:v>PARMA</c:v>
                </c:pt>
                <c:pt idx="230">
                  <c:v>CROYDON</c:v>
                </c:pt>
                <c:pt idx="231">
                  <c:v>LANSDOWNE</c:v>
                </c:pt>
                <c:pt idx="232">
                  <c:v>OTONABEE</c:v>
                </c:pt>
                <c:pt idx="233">
                  <c:v>ARDEN</c:v>
                </c:pt>
                <c:pt idx="234">
                  <c:v>WOOLER</c:v>
                </c:pt>
                <c:pt idx="235">
                  <c:v>URSA</c:v>
                </c:pt>
                <c:pt idx="236">
                  <c:v>MONTAGUE</c:v>
                </c:pt>
                <c:pt idx="237">
                  <c:v>WESTPORT</c:v>
                </c:pt>
                <c:pt idx="238">
                  <c:v>SMITHS FALLS</c:v>
                </c:pt>
                <c:pt idx="239">
                  <c:v>ST GEORGES</c:v>
                </c:pt>
                <c:pt idx="240">
                  <c:v>EMSDALE</c:v>
                </c:pt>
                <c:pt idx="241">
                  <c:v>TORONTO AGINCOURT</c:v>
                </c:pt>
                <c:pt idx="242">
                  <c:v>GASPE</c:v>
                </c:pt>
                <c:pt idx="243">
                  <c:v>Gaspé</c:v>
                </c:pt>
                <c:pt idx="244">
                  <c:v>ABITIBI POST</c:v>
                </c:pt>
                <c:pt idx="245">
                  <c:v>PERCE</c:v>
                </c:pt>
                <c:pt idx="246">
                  <c:v>VANKLEEK HILL</c:v>
                </c:pt>
                <c:pt idx="247">
                  <c:v>BLOOMFIELD</c:v>
                </c:pt>
                <c:pt idx="248">
                  <c:v>Abitibi-Post</c:v>
                </c:pt>
                <c:pt idx="249">
                  <c:v>COCKBURN ISLAND</c:v>
                </c:pt>
                <c:pt idx="250">
                  <c:v>PROVIDENCE BAY</c:v>
                </c:pt>
                <c:pt idx="251">
                  <c:v>KINMOUNT</c:v>
                </c:pt>
                <c:pt idx="252">
                  <c:v>PARRSBORO</c:v>
                </c:pt>
                <c:pt idx="253">
                  <c:v>SUSSEX</c:v>
                </c:pt>
                <c:pt idx="254">
                  <c:v>GAGETOWN 2</c:v>
                </c:pt>
                <c:pt idx="255">
                  <c:v>BRUCE MINES</c:v>
                </c:pt>
                <c:pt idx="256">
                  <c:v>ST STEPHEN</c:v>
                </c:pt>
                <c:pt idx="257">
                  <c:v>Percé</c:v>
                </c:pt>
                <c:pt idx="258">
                  <c:v>UXBRIDGE</c:v>
                </c:pt>
                <c:pt idx="259">
                  <c:v>STE AGATHE DES MONTS</c:v>
                </c:pt>
                <c:pt idx="260">
                  <c:v>MEAFORD</c:v>
                </c:pt>
                <c:pt idx="261">
                  <c:v>LA POCATIERE CDA</c:v>
                </c:pt>
                <c:pt idx="262">
                  <c:v>Sainte-Agathe-des-Monts</c:v>
                </c:pt>
                <c:pt idx="263">
                  <c:v>Sainte-Anne-de-la-Pocatière</c:v>
                </c:pt>
                <c:pt idx="264">
                  <c:v>SHERBROOKE</c:v>
                </c:pt>
                <c:pt idx="265">
                  <c:v>Sherbrooke</c:v>
                </c:pt>
                <c:pt idx="266">
                  <c:v>NORTH WEST RIVER</c:v>
                </c:pt>
                <c:pt idx="267">
                  <c:v>ALMASIPPI</c:v>
                </c:pt>
                <c:pt idx="268">
                  <c:v>NORTH GOWER</c:v>
                </c:pt>
                <c:pt idx="269">
                  <c:v>WALKERTON</c:v>
                </c:pt>
                <c:pt idx="270">
                  <c:v>NIAGARA FALLS</c:v>
                </c:pt>
                <c:pt idx="271">
                  <c:v>SHAWINIGAN</c:v>
                </c:pt>
                <c:pt idx="272">
                  <c:v>Shawinigan</c:v>
                </c:pt>
                <c:pt idx="273">
                  <c:v>Clarke-City</c:v>
                </c:pt>
                <c:pt idx="274">
                  <c:v>SYDENHAM</c:v>
                </c:pt>
                <c:pt idx="275">
                  <c:v>MADOC</c:v>
                </c:pt>
                <c:pt idx="276">
                  <c:v>CLARKE CITY</c:v>
                </c:pt>
                <c:pt idx="277">
                  <c:v>BRUCEFIELD</c:v>
                </c:pt>
                <c:pt idx="278">
                  <c:v>PORTAGE LA PRAIRIE</c:v>
                </c:pt>
                <c:pt idx="279">
                  <c:v>CYPRESS RIVER</c:v>
                </c:pt>
                <c:pt idx="280">
                  <c:v>TORONTO ISLAND</c:v>
                </c:pt>
                <c:pt idx="281">
                  <c:v>BERENS RIVER</c:v>
                </c:pt>
                <c:pt idx="282">
                  <c:v>COPPER CLIFF</c:v>
                </c:pt>
                <c:pt idx="283">
                  <c:v>MACDONALD COLLEGE</c:v>
                </c:pt>
                <c:pt idx="284">
                  <c:v>Macdonald-College</c:v>
                </c:pt>
                <c:pt idx="285">
                  <c:v>RONVILLE</c:v>
                </c:pt>
                <c:pt idx="286">
                  <c:v>KAKABEKA FALLS</c:v>
                </c:pt>
                <c:pt idx="287">
                  <c:v>DISRAELI</c:v>
                </c:pt>
                <c:pt idx="288">
                  <c:v>BURIN</c:v>
                </c:pt>
                <c:pt idx="289">
                  <c:v>PORT AUX BASQUES</c:v>
                </c:pt>
                <c:pt idx="290">
                  <c:v>NINGA</c:v>
                </c:pt>
                <c:pt idx="291">
                  <c:v>LAKE EDWARD</c:v>
                </c:pt>
                <c:pt idx="292">
                  <c:v>GRAND VALLEY</c:v>
                </c:pt>
                <c:pt idx="293">
                  <c:v>MOOSEHORN</c:v>
                </c:pt>
                <c:pt idx="294">
                  <c:v>TRURO NSAC</c:v>
                </c:pt>
                <c:pt idx="295">
                  <c:v>MONTREAL RIVER</c:v>
                </c:pt>
                <c:pt idx="296">
                  <c:v>GRIMSBY</c:v>
                </c:pt>
                <c:pt idx="297">
                  <c:v>CHARLOTTETOWN CDA</c:v>
                </c:pt>
                <c:pt idx="298">
                  <c:v>COCHRANE</c:v>
                </c:pt>
                <c:pt idx="299">
                  <c:v>BARRAGE TEMISCAMINGUE</c:v>
                </c:pt>
                <c:pt idx="300">
                  <c:v>CAP ROUGE</c:v>
                </c:pt>
                <c:pt idx="301">
                  <c:v>LUCERNE</c:v>
                </c:pt>
                <c:pt idx="302">
                  <c:v>HARRINGTON HARBOUR</c:v>
                </c:pt>
                <c:pt idx="303">
                  <c:v>PERKINS</c:v>
                </c:pt>
                <c:pt idx="304">
                  <c:v>LA TUQUE</c:v>
                </c:pt>
                <c:pt idx="305">
                  <c:v>BARRAGE ANGLIERS</c:v>
                </c:pt>
                <c:pt idx="306">
                  <c:v>La Tuque</c:v>
                </c:pt>
                <c:pt idx="307">
                  <c:v>Cap-Rouge</c:v>
                </c:pt>
                <c:pt idx="308">
                  <c:v>Harrington-Harbour</c:v>
                </c:pt>
                <c:pt idx="309">
                  <c:v>Disraeli</c:v>
                </c:pt>
                <c:pt idx="310">
                  <c:v>WILLIAMSBURG</c:v>
                </c:pt>
                <c:pt idx="311">
                  <c:v>WEXFORD</c:v>
                </c:pt>
                <c:pt idx="312">
                  <c:v>BARK LAKE</c:v>
                </c:pt>
                <c:pt idx="313">
                  <c:v>GODERICH TOWNSHIP</c:v>
                </c:pt>
                <c:pt idx="314">
                  <c:v>ALMONTE</c:v>
                </c:pt>
                <c:pt idx="315">
                  <c:v>MISTASSINI</c:v>
                </c:pt>
                <c:pt idx="316">
                  <c:v>Bark-Lake-Dépot</c:v>
                </c:pt>
                <c:pt idx="317">
                  <c:v>Mistassini</c:v>
                </c:pt>
                <c:pt idx="318">
                  <c:v>Barrage Angliers</c:v>
                </c:pt>
                <c:pt idx="319">
                  <c:v>LIVERPOOL</c:v>
                </c:pt>
                <c:pt idx="320">
                  <c:v>LAKE HARBOUR</c:v>
                </c:pt>
                <c:pt idx="321">
                  <c:v>LAKE MEGANTIC</c:v>
                </c:pt>
                <c:pt idx="322">
                  <c:v>EDMUNDSTON</c:v>
                </c:pt>
                <c:pt idx="323">
                  <c:v>WAWAITIN</c:v>
                </c:pt>
                <c:pt idx="324">
                  <c:v>GRAND FALLS</c:v>
                </c:pt>
                <c:pt idx="325">
                  <c:v>BARRAGE A LAC KEMPT</c:v>
                </c:pt>
                <c:pt idx="326">
                  <c:v>BIG CHUTE</c:v>
                </c:pt>
                <c:pt idx="327">
                  <c:v>JOLIETTE</c:v>
                </c:pt>
                <c:pt idx="328">
                  <c:v>MANIWAKI 2</c:v>
                </c:pt>
                <c:pt idx="329">
                  <c:v>HUBERDEAU</c:v>
                </c:pt>
                <c:pt idx="330">
                  <c:v>ST LIN DES LAURENTIDES</c:v>
                </c:pt>
                <c:pt idx="331">
                  <c:v>BARRAGE GOUIN</c:v>
                </c:pt>
                <c:pt idx="332">
                  <c:v>BEAUCEVILLE</c:v>
                </c:pt>
                <c:pt idx="333">
                  <c:v>KENTVILLE CDA</c:v>
                </c:pt>
                <c:pt idx="334">
                  <c:v>IROQUOIS FALLS</c:v>
                </c:pt>
                <c:pt idx="335">
                  <c:v>AMOS</c:v>
                </c:pt>
                <c:pt idx="336">
                  <c:v>VILLE MARIE</c:v>
                </c:pt>
                <c:pt idx="337">
                  <c:v>LA MALBAIE</c:v>
                </c:pt>
                <c:pt idx="338">
                  <c:v>TADOUSSAC</c:v>
                </c:pt>
                <c:pt idx="339">
                  <c:v>MORRISBURG</c:v>
                </c:pt>
                <c:pt idx="340">
                  <c:v>NOMININGUE</c:v>
                </c:pt>
                <c:pt idx="341">
                  <c:v>LES CEDRES</c:v>
                </c:pt>
                <c:pt idx="342">
                  <c:v>NICOLET</c:v>
                </c:pt>
                <c:pt idx="343">
                  <c:v>DRUMMONDVILLE</c:v>
                </c:pt>
                <c:pt idx="344">
                  <c:v>CAUSAPSCAL</c:v>
                </c:pt>
                <c:pt idx="345">
                  <c:v>Les Cèdres</c:v>
                </c:pt>
                <c:pt idx="346">
                  <c:v>Drummondville</c:v>
                </c:pt>
                <c:pt idx="347">
                  <c:v>Nicolet</c:v>
                </c:pt>
                <c:pt idx="348">
                  <c:v>Nominingue</c:v>
                </c:pt>
                <c:pt idx="349">
                  <c:v>Tadoussac</c:v>
                </c:pt>
                <c:pt idx="350">
                  <c:v>Causapscal</c:v>
                </c:pt>
                <c:pt idx="351">
                  <c:v>Ville-Marie</c:v>
                </c:pt>
                <c:pt idx="352">
                  <c:v>Amos</c:v>
                </c:pt>
                <c:pt idx="353">
                  <c:v>Lake-Megantic</c:v>
                </c:pt>
                <c:pt idx="354">
                  <c:v>Barrage-A-Lac-Kempt</c:v>
                </c:pt>
                <c:pt idx="355">
                  <c:v>Huberdeau</c:v>
                </c:pt>
                <c:pt idx="356">
                  <c:v>Beauceville</c:v>
                </c:pt>
                <c:pt idx="357">
                  <c:v>Saint-Lin-des-Laurentides</c:v>
                </c:pt>
                <c:pt idx="358">
                  <c:v>SIOUX LOOKOUT</c:v>
                </c:pt>
                <c:pt idx="359">
                  <c:v>LAC SEUL</c:v>
                </c:pt>
                <c:pt idx="360">
                  <c:v>WHITEFISH BAY</c:v>
                </c:pt>
                <c:pt idx="361">
                  <c:v>QUEENSBORO</c:v>
                </c:pt>
                <c:pt idx="362">
                  <c:v>MIDDLETON</c:v>
                </c:pt>
                <c:pt idx="363">
                  <c:v>GRIMSBY ROCK CHAPEL</c:v>
                </c:pt>
                <c:pt idx="364">
                  <c:v>ATIKOKAN CLI</c:v>
                </c:pt>
                <c:pt idx="365">
                  <c:v>KITCHENER</c:v>
                </c:pt>
                <c:pt idx="366">
                  <c:v>TURBINE</c:v>
                </c:pt>
                <c:pt idx="367">
                  <c:v>DRYDEN</c:v>
                </c:pt>
                <c:pt idx="368">
                  <c:v>BISCOTASING</c:v>
                </c:pt>
                <c:pt idx="369">
                  <c:v>RAINY RIVER</c:v>
                </c:pt>
                <c:pt idx="370">
                  <c:v>MINE CENTRE</c:v>
                </c:pt>
                <c:pt idx="371">
                  <c:v>ANNAPOLIS ROYAL</c:v>
                </c:pt>
                <c:pt idx="372">
                  <c:v>NATASHQUAN A</c:v>
                </c:pt>
                <c:pt idx="373">
                  <c:v>SOREL</c:v>
                </c:pt>
                <c:pt idx="374">
                  <c:v>Sorel</c:v>
                </c:pt>
                <c:pt idx="375">
                  <c:v>Joliette</c:v>
                </c:pt>
                <c:pt idx="376">
                  <c:v>Maniwaki-2</c:v>
                </c:pt>
                <c:pt idx="377">
                  <c:v>Barrage-Gouin</c:v>
                </c:pt>
                <c:pt idx="378">
                  <c:v>PORT NELSON</c:v>
                </c:pt>
                <c:pt idx="379">
                  <c:v>STEEP HILL FALLS</c:v>
                </c:pt>
                <c:pt idx="380">
                  <c:v>PINAWA</c:v>
                </c:pt>
                <c:pt idx="381">
                  <c:v>RUEL</c:v>
                </c:pt>
                <c:pt idx="382">
                  <c:v>QUORN</c:v>
                </c:pt>
                <c:pt idx="383">
                  <c:v>FORT GEORGE</c:v>
                </c:pt>
                <c:pt idx="384">
                  <c:v>FENELON FALLS</c:v>
                </c:pt>
                <c:pt idx="385">
                  <c:v>SEARCHMONT</c:v>
                </c:pt>
                <c:pt idx="386">
                  <c:v>STILLWATER</c:v>
                </c:pt>
                <c:pt idx="387">
                  <c:v>ST FEREOL</c:v>
                </c:pt>
                <c:pt idx="388">
                  <c:v>TRENTON ONT HYDRO</c:v>
                </c:pt>
                <c:pt idx="389">
                  <c:v>LAMBTON</c:v>
                </c:pt>
                <c:pt idx="390">
                  <c:v>PICTON</c:v>
                </c:pt>
                <c:pt idx="391">
                  <c:v>CAMPBELLFORD</c:v>
                </c:pt>
                <c:pt idx="392">
                  <c:v>SPRAGUE</c:v>
                </c:pt>
                <c:pt idx="393">
                  <c:v>MADAWASKA</c:v>
                </c:pt>
                <c:pt idx="394">
                  <c:v>UPPER STEWIACKE</c:v>
                </c:pt>
                <c:pt idx="395">
                  <c:v>INDIAN BAY</c:v>
                </c:pt>
                <c:pt idx="396">
                  <c:v>La Malbaie</c:v>
                </c:pt>
                <c:pt idx="397">
                  <c:v>Fort-George</c:v>
                </c:pt>
                <c:pt idx="398">
                  <c:v>Lambton</c:v>
                </c:pt>
                <c:pt idx="399">
                  <c:v>Saint-Féréol</c:v>
                </c:pt>
                <c:pt idx="400">
                  <c:v>SAULNIERVILLE</c:v>
                </c:pt>
                <c:pt idx="401">
                  <c:v>FRIZZLETON</c:v>
                </c:pt>
                <c:pt idx="402">
                  <c:v>BEAR ISLAND</c:v>
                </c:pt>
                <c:pt idx="403">
                  <c:v>EUGENIA</c:v>
                </c:pt>
                <c:pt idx="404">
                  <c:v>BEETON</c:v>
                </c:pt>
                <c:pt idx="405">
                  <c:v>KENOGAMI</c:v>
                </c:pt>
                <c:pt idx="406">
                  <c:v>ARMAGH</c:v>
                </c:pt>
                <c:pt idx="407">
                  <c:v>COLLEGEVILLE</c:v>
                </c:pt>
                <c:pt idx="408">
                  <c:v>Armagh</c:v>
                </c:pt>
                <c:pt idx="409">
                  <c:v>LA FERME</c:v>
                </c:pt>
                <c:pt idx="410">
                  <c:v>BONAVENTURE</c:v>
                </c:pt>
                <c:pt idx="411">
                  <c:v>FRANZ</c:v>
                </c:pt>
                <c:pt idx="412">
                  <c:v>ALGONQUIN PARK</c:v>
                </c:pt>
                <c:pt idx="413">
                  <c:v>HORNEPAYNE</c:v>
                </c:pt>
                <c:pt idx="414">
                  <c:v>FARNHAM</c:v>
                </c:pt>
                <c:pt idx="415">
                  <c:v>Farnham</c:v>
                </c:pt>
                <c:pt idx="416">
                  <c:v>La-Ferme</c:v>
                </c:pt>
                <c:pt idx="417">
                  <c:v>Bonaventure</c:v>
                </c:pt>
                <c:pt idx="418">
                  <c:v>SPRINGHILL</c:v>
                </c:pt>
                <c:pt idx="419">
                  <c:v>BIG CHAUDIERE FALLS</c:v>
                </c:pt>
                <c:pt idx="420">
                  <c:v>PAGWA</c:v>
                </c:pt>
                <c:pt idx="421">
                  <c:v>CASCAPEDIA</c:v>
                </c:pt>
                <c:pt idx="422">
                  <c:v>DONNACONA</c:v>
                </c:pt>
                <c:pt idx="423">
                  <c:v>OAK RIDGES</c:v>
                </c:pt>
                <c:pt idx="424">
                  <c:v>MORDEN CDA</c:v>
                </c:pt>
                <c:pt idx="425">
                  <c:v>KAPUSKASING CDA</c:v>
                </c:pt>
                <c:pt idx="426">
                  <c:v>Donnacona</c:v>
                </c:pt>
                <c:pt idx="427">
                  <c:v>Grande-Cascapédia</c:v>
                </c:pt>
                <c:pt idx="428">
                  <c:v>CHIPMAN</c:v>
                </c:pt>
                <c:pt idx="429">
                  <c:v>ST QUENTIN</c:v>
                </c:pt>
                <c:pt idx="430">
                  <c:v>UPSALQUITCH</c:v>
                </c:pt>
                <c:pt idx="431">
                  <c:v>CHUTE AUX GALETS</c:v>
                </c:pt>
                <c:pt idx="432">
                  <c:v>MANOUAN SANMAUR</c:v>
                </c:pt>
                <c:pt idx="433">
                  <c:v>ST GEORGE</c:v>
                </c:pt>
                <c:pt idx="434">
                  <c:v>TRAFALGAR</c:v>
                </c:pt>
                <c:pt idx="435">
                  <c:v>ST GABRIEL DE BRANDON</c:v>
                </c:pt>
                <c:pt idx="436">
                  <c:v>EAST ANGUS</c:v>
                </c:pt>
                <c:pt idx="437">
                  <c:v>BELL FALLS</c:v>
                </c:pt>
                <c:pt idx="438">
                  <c:v>BERTHIERVILLE</c:v>
                </c:pt>
                <c:pt idx="439">
                  <c:v>SPRINGFIELD</c:v>
                </c:pt>
                <c:pt idx="440">
                  <c:v>MOUNT UNIACKE</c:v>
                </c:pt>
                <c:pt idx="441">
                  <c:v>Manouan-Sanmaur</c:v>
                </c:pt>
                <c:pt idx="442">
                  <c:v>Chute-aux-Galets</c:v>
                </c:pt>
                <c:pt idx="443">
                  <c:v>Berthierville</c:v>
                </c:pt>
                <c:pt idx="444">
                  <c:v>CAP DE LA MADELEINE</c:v>
                </c:pt>
                <c:pt idx="445">
                  <c:v>HARDWOOD RIDGE</c:v>
                </c:pt>
                <c:pt idx="446">
                  <c:v>MONT LAURIER</c:v>
                </c:pt>
                <c:pt idx="447">
                  <c:v>SOUTH FALLS</c:v>
                </c:pt>
                <c:pt idx="448">
                  <c:v>HARVEY STATION</c:v>
                </c:pt>
                <c:pt idx="449">
                  <c:v>LAC ONATCHIWAY</c:v>
                </c:pt>
                <c:pt idx="450">
                  <c:v>ST TITE</c:v>
                </c:pt>
                <c:pt idx="451">
                  <c:v>KIPAWA LANIEL</c:v>
                </c:pt>
                <c:pt idx="452">
                  <c:v>CAPE RACE (AUT)</c:v>
                </c:pt>
                <c:pt idx="453">
                  <c:v>Cap-de-la-Madeleine</c:v>
                </c:pt>
                <c:pt idx="454">
                  <c:v>Lac-Onatchiway</c:v>
                </c:pt>
                <c:pt idx="455">
                  <c:v>Mont-Laurier</c:v>
                </c:pt>
                <c:pt idx="456">
                  <c:v>Saint-Tite</c:v>
                </c:pt>
                <c:pt idx="457">
                  <c:v>CHESTERFIELD INLET</c:v>
                </c:pt>
                <c:pt idx="458">
                  <c:v>NORTH LAKE</c:v>
                </c:pt>
                <c:pt idx="459">
                  <c:v>LONGLAC</c:v>
                </c:pt>
                <c:pt idx="460">
                  <c:v>CHUTE A MURDOCK</c:v>
                </c:pt>
                <c:pt idx="461">
                  <c:v>NIAGARA FALLS ONT HYDRO</c:v>
                </c:pt>
                <c:pt idx="462">
                  <c:v>CONISTON</c:v>
                </c:pt>
                <c:pt idx="463">
                  <c:v>INUKJUAK UA</c:v>
                </c:pt>
                <c:pt idx="464">
                  <c:v>ST CHARLES DE MANDEVILLE</c:v>
                </c:pt>
                <c:pt idx="465">
                  <c:v>Bic</c:v>
                </c:pt>
                <c:pt idx="466">
                  <c:v>Kénogami</c:v>
                </c:pt>
                <c:pt idx="467">
                  <c:v>Chute-à-Murdock</c:v>
                </c:pt>
                <c:pt idx="468">
                  <c:v>DOUCET</c:v>
                </c:pt>
                <c:pt idx="469">
                  <c:v>ST JOACHIM</c:v>
                </c:pt>
                <c:pt idx="470">
                  <c:v>TIMMINS</c:v>
                </c:pt>
                <c:pt idx="471">
                  <c:v>APSLEY</c:v>
                </c:pt>
                <c:pt idx="472">
                  <c:v>POND INLET</c:v>
                </c:pt>
                <c:pt idx="473">
                  <c:v>THETFORD MINES</c:v>
                </c:pt>
                <c:pt idx="474">
                  <c:v>EMO</c:v>
                </c:pt>
                <c:pt idx="475">
                  <c:v>MUSQUASH</c:v>
                </c:pt>
                <c:pt idx="476">
                  <c:v>CRYSTAL FALLS</c:v>
                </c:pt>
                <c:pt idx="477">
                  <c:v>ALBANEL</c:v>
                </c:pt>
                <c:pt idx="478">
                  <c:v>GREAT FALLS</c:v>
                </c:pt>
                <c:pt idx="479">
                  <c:v>NEPISIGUIT FALLS</c:v>
                </c:pt>
                <c:pt idx="480">
                  <c:v>REXTON</c:v>
                </c:pt>
                <c:pt idx="481">
                  <c:v>ST MARGARET'S BAY</c:v>
                </c:pt>
                <c:pt idx="482">
                  <c:v>Thetford-Mines</c:v>
                </c:pt>
                <c:pt idx="483">
                  <c:v>Doucet</c:v>
                </c:pt>
                <c:pt idx="484">
                  <c:v>Saint-Joachim</c:v>
                </c:pt>
                <c:pt idx="485">
                  <c:v>Albanel</c:v>
                </c:pt>
                <c:pt idx="486">
                  <c:v>OSKELANEO 1</c:v>
                </c:pt>
                <c:pt idx="487">
                  <c:v>OBIDJUAN</c:v>
                </c:pt>
                <c:pt idx="488">
                  <c:v>DOG LAKE DAM</c:v>
                </c:pt>
                <c:pt idx="489">
                  <c:v>BERSIMIS</c:v>
                </c:pt>
                <c:pt idx="490">
                  <c:v>DALHOUSIE L HIGH FALLS</c:v>
                </c:pt>
                <c:pt idx="491">
                  <c:v>NEW LISKEARD</c:v>
                </c:pt>
                <c:pt idx="492">
                  <c:v>ORONO</c:v>
                </c:pt>
                <c:pt idx="493">
                  <c:v>Lac-Mégantic-2</c:v>
                </c:pt>
                <c:pt idx="494">
                  <c:v>Bersimis</c:v>
                </c:pt>
                <c:pt idx="495">
                  <c:v>Obidjuan</c:v>
                </c:pt>
                <c:pt idx="496">
                  <c:v>East-Angus</c:v>
                </c:pt>
                <c:pt idx="497">
                  <c:v>MAGNETAWAN</c:v>
                </c:pt>
                <c:pt idx="498">
                  <c:v>SCOTIA</c:v>
                </c:pt>
                <c:pt idx="499">
                  <c:v>VINELAND STATION</c:v>
                </c:pt>
                <c:pt idx="500">
                  <c:v>WARREN</c:v>
                </c:pt>
                <c:pt idx="501">
                  <c:v>FOREST</c:v>
                </c:pt>
                <c:pt idx="502">
                  <c:v>ISLE MALIGNE</c:v>
                </c:pt>
                <c:pt idx="503">
                  <c:v>CAMERON FALLS</c:v>
                </c:pt>
                <c:pt idx="504">
                  <c:v>Isle-Maligne</c:v>
                </c:pt>
                <c:pt idx="505">
                  <c:v>Bell-Falls</c:v>
                </c:pt>
                <c:pt idx="506">
                  <c:v>TWEED</c:v>
                </c:pt>
                <c:pt idx="507">
                  <c:v>PANGNIRTUNG 1925 CLIMATE</c:v>
                </c:pt>
                <c:pt idx="508">
                  <c:v>GRAYSVILLE</c:v>
                </c:pt>
                <c:pt idx="509">
                  <c:v>KUUJJUARAPIK A</c:v>
                </c:pt>
                <c:pt idx="510">
                  <c:v>Saint-Michel-des-Saints</c:v>
                </c:pt>
                <c:pt idx="511">
                  <c:v>Lac-Jacques-Cartier</c:v>
                </c:pt>
                <c:pt idx="512">
                  <c:v>Great-Whale-A</c:v>
                </c:pt>
                <c:pt idx="513">
                  <c:v>DACRE</c:v>
                </c:pt>
                <c:pt idx="514">
                  <c:v>PEMBROKE FORESTRY STN</c:v>
                </c:pt>
                <c:pt idx="515">
                  <c:v>CAMP BORDEN A</c:v>
                </c:pt>
                <c:pt idx="516">
                  <c:v>OBA</c:v>
                </c:pt>
                <c:pt idx="517">
                  <c:v>ARMSTRONG</c:v>
                </c:pt>
                <c:pt idx="518">
                  <c:v>DONA</c:v>
                </c:pt>
                <c:pt idx="519">
                  <c:v>ST BRUNO</c:v>
                </c:pt>
                <c:pt idx="520">
                  <c:v>BLIND RIVER</c:v>
                </c:pt>
                <c:pt idx="521">
                  <c:v>BARRAGE MITIS</c:v>
                </c:pt>
                <c:pt idx="522">
                  <c:v>MACDIARMID</c:v>
                </c:pt>
                <c:pt idx="523">
                  <c:v>HERVEY JONCTION</c:v>
                </c:pt>
                <c:pt idx="524">
                  <c:v>PORTAGE DES ROCHES</c:v>
                </c:pt>
                <c:pt idx="525">
                  <c:v>NAIN A</c:v>
                </c:pt>
                <c:pt idx="526">
                  <c:v>Barrage de Portage-des-Roches</c:v>
                </c:pt>
                <c:pt idx="527">
                  <c:v>Saint-Bruno</c:v>
                </c:pt>
                <c:pt idx="528">
                  <c:v>Barrage-Mitis</c:v>
                </c:pt>
                <c:pt idx="529">
                  <c:v>Les-Escoumins</c:v>
                </c:pt>
                <c:pt idx="530">
                  <c:v>Hervey-Jonction</c:v>
                </c:pt>
                <c:pt idx="531">
                  <c:v>INGOLF</c:v>
                </c:pt>
                <c:pt idx="532">
                  <c:v>RED PINE CHUTE</c:v>
                </c:pt>
                <c:pt idx="533">
                  <c:v>ROUYN</c:v>
                </c:pt>
                <c:pt idx="534">
                  <c:v>WASHAGO</c:v>
                </c:pt>
                <c:pt idx="535">
                  <c:v>NOTTINGHAM ISLAND</c:v>
                </c:pt>
                <c:pt idx="536">
                  <c:v>MATAPEDIA</c:v>
                </c:pt>
                <c:pt idx="537">
                  <c:v>BARRAGE MERCIER</c:v>
                </c:pt>
                <c:pt idx="538">
                  <c:v>GRAND LAC VICTORIA</c:v>
                </c:pt>
                <c:pt idx="539">
                  <c:v>PORT DANIEL</c:v>
                </c:pt>
                <c:pt idx="540">
                  <c:v>CHELSEA</c:v>
                </c:pt>
                <c:pt idx="541">
                  <c:v>Chelsea</c:v>
                </c:pt>
                <c:pt idx="542">
                  <c:v>Port-Daniel</c:v>
                </c:pt>
                <c:pt idx="543">
                  <c:v>Matapédia</c:v>
                </c:pt>
                <c:pt idx="544">
                  <c:v>Barrage-Mercier</c:v>
                </c:pt>
                <c:pt idx="545">
                  <c:v>FAME POINT</c:v>
                </c:pt>
                <c:pt idx="546">
                  <c:v>ST PAUL ISLAND</c:v>
                </c:pt>
                <c:pt idx="547">
                  <c:v>ST CATHARINES CDA</c:v>
                </c:pt>
                <c:pt idx="548">
                  <c:v>HEASLIP</c:v>
                </c:pt>
                <c:pt idx="549">
                  <c:v>CAPE HOPES ADVANCE</c:v>
                </c:pt>
                <c:pt idx="550">
                  <c:v>KEMPTVILLE</c:v>
                </c:pt>
                <c:pt idx="551">
                  <c:v>EAR FALLS</c:v>
                </c:pt>
                <c:pt idx="552">
                  <c:v>MONTREAL/ST-HUBERT A</c:v>
                </c:pt>
                <c:pt idx="553">
                  <c:v>Pointe-à-la-Renommée</c:v>
                </c:pt>
                <c:pt idx="554">
                  <c:v>Cape-Hopes-Advance</c:v>
                </c:pt>
                <c:pt idx="555">
                  <c:v>Rouyn</c:v>
                </c:pt>
                <c:pt idx="556">
                  <c:v>CHURCHILL MARINE</c:v>
                </c:pt>
                <c:pt idx="557">
                  <c:v>NAKINA FORESTRY</c:v>
                </c:pt>
                <c:pt idx="558">
                  <c:v>BELLEVILLE PAR LAB</c:v>
                </c:pt>
                <c:pt idx="559">
                  <c:v>RENFREW SAND POINT</c:v>
                </c:pt>
                <c:pt idx="560">
                  <c:v>RESOLUTION ISLAND</c:v>
                </c:pt>
                <c:pt idx="561">
                  <c:v>SUMMERSIDE CDA</c:v>
                </c:pt>
                <c:pt idx="562">
                  <c:v>BARRAGE CABONGA</c:v>
                </c:pt>
                <c:pt idx="563">
                  <c:v>PORT MENIER</c:v>
                </c:pt>
                <c:pt idx="564">
                  <c:v>BARRAGE MATTAWIN</c:v>
                </c:pt>
                <c:pt idx="565">
                  <c:v>NOTRE DAME DU LAUS</c:v>
                </c:pt>
                <c:pt idx="566">
                  <c:v>ST EPHREM</c:v>
                </c:pt>
                <c:pt idx="567">
                  <c:v>AROOSTOOK</c:v>
                </c:pt>
                <c:pt idx="568">
                  <c:v>Saint-Éphrem</c:v>
                </c:pt>
                <c:pt idx="569">
                  <c:v>Saint-Alexis-de-Matapédia</c:v>
                </c:pt>
                <c:pt idx="570">
                  <c:v>Barrage-Cabonga</c:v>
                </c:pt>
                <c:pt idx="571">
                  <c:v>Port-Menier</c:v>
                </c:pt>
                <c:pt idx="572">
                  <c:v>Barrage-Mattawin</c:v>
                </c:pt>
                <c:pt idx="573">
                  <c:v>Notre-Dame-du-Laus</c:v>
                </c:pt>
                <c:pt idx="574">
                  <c:v>Clarke-City-Mountain</c:v>
                </c:pt>
                <c:pt idx="575">
                  <c:v>Saint-Jules</c:v>
                </c:pt>
                <c:pt idx="576">
                  <c:v>SANMAUR</c:v>
                </c:pt>
                <c:pt idx="577">
                  <c:v>SAVANT LAKE</c:v>
                </c:pt>
                <c:pt idx="578">
                  <c:v>DUNDAS HARBOUR</c:v>
                </c:pt>
                <c:pt idx="579">
                  <c:v>ANGUS</c:v>
                </c:pt>
                <c:pt idx="580">
                  <c:v>MINAKI</c:v>
                </c:pt>
                <c:pt idx="581">
                  <c:v>MEYERSBURG</c:v>
                </c:pt>
                <c:pt idx="582">
                  <c:v>MONTEBELLO SEIGNIORY</c:v>
                </c:pt>
                <c:pt idx="583">
                  <c:v>CHESTERFIELD</c:v>
                </c:pt>
                <c:pt idx="584">
                  <c:v>RED LAKE A</c:v>
                </c:pt>
                <c:pt idx="585">
                  <c:v>KINGSTON A</c:v>
                </c:pt>
                <c:pt idx="586">
                  <c:v>PICKLE LAKE (AUT)</c:v>
                </c:pt>
                <c:pt idx="587">
                  <c:v>L'ASSOMPTION</c:v>
                </c:pt>
                <c:pt idx="588">
                  <c:v>La-Pocatière-CDA</c:v>
                </c:pt>
                <c:pt idx="589">
                  <c:v>Oskelanéo</c:v>
                </c:pt>
                <c:pt idx="590">
                  <c:v>Montebello-Seigniory Club</c:v>
                </c:pt>
                <c:pt idx="591">
                  <c:v>Sanmaur</c:v>
                </c:pt>
                <c:pt idx="592">
                  <c:v>Saint-Jovite</c:v>
                </c:pt>
                <c:pt idx="593">
                  <c:v>Red-Pine-Chute</c:v>
                </c:pt>
                <c:pt idx="594">
                  <c:v>Lac-Tshitagama</c:v>
                </c:pt>
                <c:pt idx="595">
                  <c:v>ABITIBI CANYON</c:v>
                </c:pt>
                <c:pt idx="596">
                  <c:v>CALEDONIA</c:v>
                </c:pt>
                <c:pt idx="597">
                  <c:v>ST LAURENT (COLLEGE)</c:v>
                </c:pt>
                <c:pt idx="598">
                  <c:v>CHIPMAN</c:v>
                </c:pt>
                <c:pt idx="599">
                  <c:v>FOLEYET</c:v>
                </c:pt>
                <c:pt idx="600">
                  <c:v>RAPIDE BLANC</c:v>
                </c:pt>
                <c:pt idx="601">
                  <c:v>PRICE</c:v>
                </c:pt>
                <c:pt idx="602">
                  <c:v>CHUTE HEMMINGS</c:v>
                </c:pt>
                <c:pt idx="603">
                  <c:v>ARVIDA</c:v>
                </c:pt>
                <c:pt idx="604">
                  <c:v>KEDGWICK</c:v>
                </c:pt>
                <c:pt idx="605">
                  <c:v>PETAWAWA NAT FORESTRY</c:v>
                </c:pt>
                <c:pt idx="606">
                  <c:v>Saint-Laurent-Collège</c:v>
                </c:pt>
                <c:pt idx="607">
                  <c:v>Rapide-Blanc</c:v>
                </c:pt>
                <c:pt idx="608">
                  <c:v>Price</c:v>
                </c:pt>
                <c:pt idx="609">
                  <c:v>Arvida</c:v>
                </c:pt>
                <c:pt idx="610">
                  <c:v>MONTREAL FALLS</c:v>
                </c:pt>
                <c:pt idx="611">
                  <c:v>STE ROSE DU DEGELIS</c:v>
                </c:pt>
                <c:pt idx="612">
                  <c:v>ST JEROME</c:v>
                </c:pt>
                <c:pt idx="613">
                  <c:v>MOOSONEE UA</c:v>
                </c:pt>
                <c:pt idx="614">
                  <c:v>Saint-Jérôme</c:v>
                </c:pt>
                <c:pt idx="615">
                  <c:v>Sainte-Rose-du-Dégelis</c:v>
                </c:pt>
                <c:pt idx="616">
                  <c:v>Van-Bruyssel</c:v>
                </c:pt>
                <c:pt idx="617">
                  <c:v>BISSETT</c:v>
                </c:pt>
                <c:pt idx="618">
                  <c:v>SIOUX NARROWS</c:v>
                </c:pt>
                <c:pt idx="619">
                  <c:v>BINGHAM CHUTE</c:v>
                </c:pt>
                <c:pt idx="620">
                  <c:v>HIGH FALLS</c:v>
                </c:pt>
                <c:pt idx="621">
                  <c:v>FIVE MILE LAKE</c:v>
                </c:pt>
                <c:pt idx="622">
                  <c:v>MINTO</c:v>
                </c:pt>
                <c:pt idx="623">
                  <c:v>MONT LOUIS</c:v>
                </c:pt>
                <c:pt idx="624">
                  <c:v>SMOKY FALLS</c:v>
                </c:pt>
                <c:pt idx="625">
                  <c:v>HALIFAX CITADEL</c:v>
                </c:pt>
                <c:pt idx="626">
                  <c:v>CLYDE A</c:v>
                </c:pt>
                <c:pt idx="627">
                  <c:v>CORAL HARBOUR A</c:v>
                </c:pt>
                <c:pt idx="628">
                  <c:v>CORNER BROOK</c:v>
                </c:pt>
                <c:pt idx="629">
                  <c:v>DEER LAKE</c:v>
                </c:pt>
                <c:pt idx="630">
                  <c:v>Barrière-Stoneham</c:v>
                </c:pt>
                <c:pt idx="631">
                  <c:v>High-Falls</c:v>
                </c:pt>
                <c:pt idx="632">
                  <c:v>Senneterre</c:v>
                </c:pt>
                <c:pt idx="633">
                  <c:v>Ouimet</c:v>
                </c:pt>
                <c:pt idx="634">
                  <c:v>Parke</c:v>
                </c:pt>
                <c:pt idx="635">
                  <c:v>MILLERTOWN</c:v>
                </c:pt>
                <c:pt idx="636">
                  <c:v>RAT RAPIDS</c:v>
                </c:pt>
                <c:pt idx="637">
                  <c:v>PETITCODIAC</c:v>
                </c:pt>
                <c:pt idx="638">
                  <c:v>CHARLO FALLS</c:v>
                </c:pt>
                <c:pt idx="639">
                  <c:v>BURNT CHURCH</c:v>
                </c:pt>
                <c:pt idx="640">
                  <c:v>GREEN RIVER</c:v>
                </c:pt>
                <c:pt idx="641">
                  <c:v>NOEL</c:v>
                </c:pt>
                <c:pt idx="642">
                  <c:v>GRAND BANK</c:v>
                </c:pt>
                <c:pt idx="643">
                  <c:v>TROIS RIVIERES</c:v>
                </c:pt>
                <c:pt idx="644">
                  <c:v>GRAND FALLS</c:v>
                </c:pt>
                <c:pt idx="645">
                  <c:v>DOAKTOWN</c:v>
                </c:pt>
                <c:pt idx="646">
                  <c:v>MUSKOKA A</c:v>
                </c:pt>
                <c:pt idx="647">
                  <c:v>CARTWRIGHT</c:v>
                </c:pt>
                <c:pt idx="648">
                  <c:v>Chénéville</c:v>
                </c:pt>
                <c:pt idx="649">
                  <c:v>Cap-Chat</c:v>
                </c:pt>
                <c:pt idx="650">
                  <c:v>Trois-Rivières</c:v>
                </c:pt>
                <c:pt idx="651">
                  <c:v>CHETICAMP</c:v>
                </c:pt>
                <c:pt idx="652">
                  <c:v>BIG BALD MOUNTAIN</c:v>
                </c:pt>
                <c:pt idx="653">
                  <c:v>ASHTON HILL</c:v>
                </c:pt>
                <c:pt idx="654">
                  <c:v>KAWENE</c:v>
                </c:pt>
                <c:pt idx="655">
                  <c:v>BLUE MOUNTAIN TOWER</c:v>
                </c:pt>
                <c:pt idx="656">
                  <c:v>MOUNT PLEASANT</c:v>
                </c:pt>
                <c:pt idx="657">
                  <c:v>CARIBOU ISLAND</c:v>
                </c:pt>
                <c:pt idx="658">
                  <c:v>TRENTON A</c:v>
                </c:pt>
                <c:pt idx="659">
                  <c:v>Mont-Louis</c:v>
                </c:pt>
                <c:pt idx="660">
                  <c:v>Mauriceville</c:v>
                </c:pt>
                <c:pt idx="661">
                  <c:v>Tourville</c:v>
                </c:pt>
                <c:pt idx="662">
                  <c:v>Sainte-Justine</c:v>
                </c:pt>
                <c:pt idx="663">
                  <c:v>MIDDLE BROOK</c:v>
                </c:pt>
                <c:pt idx="664">
                  <c:v>WAUBAUSHENE</c:v>
                </c:pt>
                <c:pt idx="665">
                  <c:v>CHIBOUGAMAU</c:v>
                </c:pt>
                <c:pt idx="666">
                  <c:v>NORMANDIN CDA</c:v>
                </c:pt>
                <c:pt idx="667">
                  <c:v>ALLISTON</c:v>
                </c:pt>
                <c:pt idx="668">
                  <c:v>Chibougamau</c:v>
                </c:pt>
                <c:pt idx="669">
                  <c:v>Normandin-Cda</c:v>
                </c:pt>
                <c:pt idx="670">
                  <c:v>L'Annonciation</c:v>
                </c:pt>
                <c:pt idx="671">
                  <c:v>BUCHANS</c:v>
                </c:pt>
                <c:pt idx="672">
                  <c:v>FORT ROSS</c:v>
                </c:pt>
                <c:pt idx="673">
                  <c:v>ARCTIC BAY</c:v>
                </c:pt>
                <c:pt idx="674">
                  <c:v>GLENWOOD</c:v>
                </c:pt>
                <c:pt idx="675">
                  <c:v>CAMPBELLTON POWER ST</c:v>
                </c:pt>
                <c:pt idx="676">
                  <c:v>METEGHAN RIVER</c:v>
                </c:pt>
                <c:pt idx="677">
                  <c:v>STE CLOTHILDE CDA</c:v>
                </c:pt>
                <c:pt idx="678">
                  <c:v>BOTWOOD</c:v>
                </c:pt>
                <c:pt idx="679">
                  <c:v>GANDER INT'L A</c:v>
                </c:pt>
                <c:pt idx="680">
                  <c:v>TORONTO LESTER B. PEARSON INT'L A</c:v>
                </c:pt>
                <c:pt idx="681">
                  <c:v>KAPUSKASING A</c:v>
                </c:pt>
                <c:pt idx="682">
                  <c:v>OKA</c:v>
                </c:pt>
                <c:pt idx="683">
                  <c:v>Oka</c:v>
                </c:pt>
                <c:pt idx="684">
                  <c:v>Laurierville</c:v>
                </c:pt>
                <c:pt idx="685">
                  <c:v>Mesy</c:v>
                </c:pt>
                <c:pt idx="686">
                  <c:v>Ferland</c:v>
                </c:pt>
                <c:pt idx="687">
                  <c:v>Sainte-Clothilde-CDA</c:v>
                </c:pt>
                <c:pt idx="688">
                  <c:v>Duchesnay</c:v>
                </c:pt>
                <c:pt idx="689">
                  <c:v>Skiminac</c:v>
                </c:pt>
                <c:pt idx="690">
                  <c:v>Summit</c:v>
                </c:pt>
                <c:pt idx="691">
                  <c:v>Fourche-Manouan (Péribonka)</c:v>
                </c:pt>
                <c:pt idx="692">
                  <c:v>FORT MCKENZIE</c:v>
                </c:pt>
                <c:pt idx="693">
                  <c:v>ST FELICIEN</c:v>
                </c:pt>
                <c:pt idx="694">
                  <c:v>PORQUIS JUNCTION A</c:v>
                </c:pt>
                <c:pt idx="695">
                  <c:v>PAGWA A</c:v>
                </c:pt>
                <c:pt idx="696">
                  <c:v>KILLALOE</c:v>
                </c:pt>
                <c:pt idx="697">
                  <c:v>COLINET</c:v>
                </c:pt>
                <c:pt idx="698">
                  <c:v>EARLTON A</c:v>
                </c:pt>
                <c:pt idx="699">
                  <c:v>OTTAWA MACDONALD-CARTIER INT'L A</c:v>
                </c:pt>
                <c:pt idx="700">
                  <c:v>WINNIPEG RICHARDSON INT'L A</c:v>
                </c:pt>
                <c:pt idx="701">
                  <c:v>KENORA A</c:v>
                </c:pt>
                <c:pt idx="702">
                  <c:v>SIOUX LOOKOUT A</c:v>
                </c:pt>
                <c:pt idx="703">
                  <c:v>SALMON HOLE</c:v>
                </c:pt>
                <c:pt idx="704">
                  <c:v>ARMSTRONG (AUT)</c:v>
                </c:pt>
                <c:pt idx="705">
                  <c:v>Hémon</c:v>
                </c:pt>
                <c:pt idx="706">
                  <c:v>La-Galette</c:v>
                </c:pt>
                <c:pt idx="707">
                  <c:v>Saint-Félicien</c:v>
                </c:pt>
                <c:pt idx="708">
                  <c:v>Rivière-aux-Rats</c:v>
                </c:pt>
                <c:pt idx="709">
                  <c:v>Forestville</c:v>
                </c:pt>
                <c:pt idx="710">
                  <c:v>Fort-Mckenzie</c:v>
                </c:pt>
                <c:pt idx="711">
                  <c:v>Hemmingford</c:v>
                </c:pt>
                <c:pt idx="712">
                  <c:v>Rivière-à-Mars</c:v>
                </c:pt>
                <c:pt idx="713">
                  <c:v>Kapitachouane</c:v>
                </c:pt>
                <c:pt idx="714">
                  <c:v>Parent (Mille 22)</c:v>
                </c:pt>
                <c:pt idx="715">
                  <c:v>WINNIPEG U OF MANITOBA</c:v>
                </c:pt>
                <c:pt idx="716">
                  <c:v>SAINT JOHN A</c:v>
                </c:pt>
                <c:pt idx="717">
                  <c:v>MEGANTIC A</c:v>
                </c:pt>
                <c:pt idx="718">
                  <c:v>NAKINA A</c:v>
                </c:pt>
                <c:pt idx="719">
                  <c:v>KINGSTON MARINE</c:v>
                </c:pt>
                <c:pt idx="720">
                  <c:v>HALIFAX</c:v>
                </c:pt>
                <c:pt idx="721">
                  <c:v>BIG TROUT LAKE</c:v>
                </c:pt>
                <c:pt idx="722">
                  <c:v>BURGEO 2</c:v>
                </c:pt>
                <c:pt idx="723">
                  <c:v>MONCTON A</c:v>
                </c:pt>
                <c:pt idx="724">
                  <c:v>NORTH BAY A</c:v>
                </c:pt>
                <c:pt idx="725">
                  <c:v>FERGUS SHAND DAM</c:v>
                </c:pt>
                <c:pt idx="726">
                  <c:v>Saint-Donat</c:v>
                </c:pt>
                <c:pt idx="727">
                  <c:v>Lingwick</c:v>
                </c:pt>
                <c:pt idx="728">
                  <c:v>Sainte-Anne-des-Monts</c:v>
                </c:pt>
                <c:pt idx="729">
                  <c:v>Saint-Jean-de-Cherbourg</c:v>
                </c:pt>
                <c:pt idx="730">
                  <c:v>Mégantic-A</c:v>
                </c:pt>
                <c:pt idx="731">
                  <c:v>Cap-Madeleine</c:v>
                </c:pt>
                <c:pt idx="732">
                  <c:v>Grand-Lac-Victoria</c:v>
                </c:pt>
                <c:pt idx="733">
                  <c:v>Montréal-Jardin-Botanique</c:v>
                </c:pt>
                <c:pt idx="734">
                  <c:v>Hemmings-Falls</c:v>
                </c:pt>
                <c:pt idx="735">
                  <c:v>Eskwahani</c:v>
                </c:pt>
                <c:pt idx="736">
                  <c:v>SENNETERRE</c:v>
                </c:pt>
                <c:pt idx="737">
                  <c:v>BLISSVILLE</c:v>
                </c:pt>
                <c:pt idx="738">
                  <c:v>LIVERPOOL</c:v>
                </c:pt>
                <c:pt idx="739">
                  <c:v>STELLARTON</c:v>
                </c:pt>
                <c:pt idx="740">
                  <c:v>STIRLING</c:v>
                </c:pt>
                <c:pt idx="741">
                  <c:v>ECUM SECUM</c:v>
                </c:pt>
                <c:pt idx="742">
                  <c:v>YARMOUTH A</c:v>
                </c:pt>
                <c:pt idx="743">
                  <c:v>LIVERPOOL BIG FALLS</c:v>
                </c:pt>
                <c:pt idx="744">
                  <c:v>WAWA (AUT)</c:v>
                </c:pt>
                <c:pt idx="745">
                  <c:v>LONDON INT'L AIRPORT</c:v>
                </c:pt>
                <c:pt idx="746">
                  <c:v>Sainte-Martine</c:v>
                </c:pt>
                <c:pt idx="747">
                  <c:v>Grande-Vallée</c:v>
                </c:pt>
                <c:pt idx="748">
                  <c:v>Saint-Guy</c:v>
                </c:pt>
                <c:pt idx="749">
                  <c:v>Saint-Léon-de-Labrecque</c:v>
                </c:pt>
                <c:pt idx="750">
                  <c:v>New-Richmond</c:v>
                </c:pt>
                <c:pt idx="751">
                  <c:v>Duparquet</c:v>
                </c:pt>
                <c:pt idx="752">
                  <c:v>Squatec</c:v>
                </c:pt>
                <c:pt idx="753">
                  <c:v>Val-d'Espoir</c:v>
                </c:pt>
                <c:pt idx="754">
                  <c:v>Rougemont</c:v>
                </c:pt>
                <c:pt idx="755">
                  <c:v>Tour-Lacroix</c:v>
                </c:pt>
                <c:pt idx="756">
                  <c:v>PENNFIELD RIDGE A</c:v>
                </c:pt>
                <c:pt idx="757">
                  <c:v>WABOOSE DAM</c:v>
                </c:pt>
                <c:pt idx="758">
                  <c:v>PADLOPING ISLAND</c:v>
                </c:pt>
                <c:pt idx="759">
                  <c:v>BARRAGE MITCHINAMECUS</c:v>
                </c:pt>
                <c:pt idx="760">
                  <c:v>LAKE ROSSIGNOL</c:v>
                </c:pt>
                <c:pt idx="761">
                  <c:v>RAPIDE-SEPT</c:v>
                </c:pt>
                <c:pt idx="762">
                  <c:v>LANSDOWNE HOUSE</c:v>
                </c:pt>
                <c:pt idx="763">
                  <c:v>BRANDON A</c:v>
                </c:pt>
                <c:pt idx="764">
                  <c:v>THUNDER BAY A</c:v>
                </c:pt>
                <c:pt idx="765">
                  <c:v>SYDNEY A</c:v>
                </c:pt>
                <c:pt idx="766">
                  <c:v>MONTREAL/PIERRE ELLIOTT TRUDEAU INTL A</c:v>
                </c:pt>
                <c:pt idx="767">
                  <c:v>PORTAGE SOUTHPORT A</c:v>
                </c:pt>
                <c:pt idx="768">
                  <c:v>GOOSE A</c:v>
                </c:pt>
                <c:pt idx="769">
                  <c:v>Iberville</c:v>
                </c:pt>
                <c:pt idx="770">
                  <c:v>Barrière-Louvicourt</c:v>
                </c:pt>
                <c:pt idx="771">
                  <c:v>Rapide-Sept</c:v>
                </c:pt>
                <c:pt idx="772">
                  <c:v>Barrière-Quinn</c:v>
                </c:pt>
                <c:pt idx="773">
                  <c:v>Barrage-Mitchinamecus</c:v>
                </c:pt>
                <c:pt idx="774">
                  <c:v>Lac-Édouard-S</c:v>
                </c:pt>
                <c:pt idx="775">
                  <c:v>Tour-Patapédia</c:v>
                </c:pt>
                <c:pt idx="776">
                  <c:v>Manouan-Casey</c:v>
                </c:pt>
                <c:pt idx="777">
                  <c:v>PASSE DANGEREUSE DAM</c:v>
                </c:pt>
                <c:pt idx="778">
                  <c:v>MANUAN LAKE</c:v>
                </c:pt>
                <c:pt idx="779">
                  <c:v>OTTAWA ROCKCLIFFE A</c:v>
                </c:pt>
                <c:pt idx="780">
                  <c:v>BARRAGE CICONCINE</c:v>
                </c:pt>
                <c:pt idx="781">
                  <c:v>WATOPEKA</c:v>
                </c:pt>
                <c:pt idx="782">
                  <c:v>BGE C LAC CHATEAUVERT</c:v>
                </c:pt>
                <c:pt idx="783">
                  <c:v>BARRAGE LAC MORIN</c:v>
                </c:pt>
                <c:pt idx="784">
                  <c:v>NITCHEQUON</c:v>
                </c:pt>
                <c:pt idx="785">
                  <c:v>SUMMERSIDE A</c:v>
                </c:pt>
                <c:pt idx="786">
                  <c:v>ST JOHN'S A</c:v>
                </c:pt>
                <c:pt idx="787">
                  <c:v>STEPHENVILLE A</c:v>
                </c:pt>
                <c:pt idx="788">
                  <c:v>BAGOTVILLE A</c:v>
                </c:pt>
                <c:pt idx="789">
                  <c:v>GREENWOOD A</c:v>
                </c:pt>
                <c:pt idx="790">
                  <c:v>HOPEDALE (AUT)</c:v>
                </c:pt>
                <c:pt idx="791">
                  <c:v>Pentecôte</c:v>
                </c:pt>
                <c:pt idx="792">
                  <c:v>Barrage Morin</c:v>
                </c:pt>
                <c:pt idx="793">
                  <c:v>Barrage-Passes-Dangereuses</c:v>
                </c:pt>
                <c:pt idx="794">
                  <c:v>Manuan-Lake</c:v>
                </c:pt>
                <c:pt idx="795">
                  <c:v>Nitchequon</c:v>
                </c:pt>
                <c:pt idx="796">
                  <c:v>Shelter-Bay</c:v>
                </c:pt>
                <c:pt idx="797">
                  <c:v>Lac-Poisson-Blanc</c:v>
                </c:pt>
                <c:pt idx="798">
                  <c:v>Sacré-Coeur-de-Tourelle</c:v>
                </c:pt>
                <c:pt idx="799">
                  <c:v>CLOVA</c:v>
                </c:pt>
                <c:pt idx="800">
                  <c:v>CAPE HARRISON</c:v>
                </c:pt>
                <c:pt idx="801">
                  <c:v>GILLAM</c:v>
                </c:pt>
                <c:pt idx="802">
                  <c:v>FORT FRANCES FORESTRY</c:v>
                </c:pt>
                <c:pt idx="803">
                  <c:v>BUCHANS A</c:v>
                </c:pt>
                <c:pt idx="804">
                  <c:v>GORES LANDING</c:v>
                </c:pt>
                <c:pt idx="805">
                  <c:v>BARRAGE MONDONAC</c:v>
                </c:pt>
                <c:pt idx="806">
                  <c:v>ST ANDREWS</c:v>
                </c:pt>
                <c:pt idx="807">
                  <c:v>WABOWDEN</c:v>
                </c:pt>
                <c:pt idx="808">
                  <c:v>MINGAN</c:v>
                </c:pt>
                <c:pt idx="809">
                  <c:v>SHIPSHAW</c:v>
                </c:pt>
                <c:pt idx="810">
                  <c:v>MIRAMICHI A</c:v>
                </c:pt>
                <c:pt idx="811">
                  <c:v>CHURCHILL A</c:v>
                </c:pt>
                <c:pt idx="812">
                  <c:v>CHARLOTTETOWN A</c:v>
                </c:pt>
                <c:pt idx="813">
                  <c:v>MONT-JOLI A</c:v>
                </c:pt>
                <c:pt idx="814">
                  <c:v>QUEBEC/JEAN LESAGE INTL A</c:v>
                </c:pt>
                <c:pt idx="815">
                  <c:v>PARENT</c:v>
                </c:pt>
                <c:pt idx="816">
                  <c:v>Rémigny</c:v>
                </c:pt>
                <c:pt idx="817">
                  <c:v>Ancienne-Lorette</c:v>
                </c:pt>
                <c:pt idx="818">
                  <c:v>Shipshaw</c:v>
                </c:pt>
                <c:pt idx="819">
                  <c:v>Lac-à-la-Croix</c:v>
                </c:pt>
                <c:pt idx="820">
                  <c:v>Lac-Onistagan</c:v>
                </c:pt>
                <c:pt idx="821">
                  <c:v>Val d'Or</c:v>
                </c:pt>
                <c:pt idx="822">
                  <c:v>INDIAN HOUSE LAKE</c:v>
                </c:pt>
                <c:pt idx="823">
                  <c:v>GIMLI A</c:v>
                </c:pt>
                <c:pt idx="824">
                  <c:v>REDICKVILLE</c:v>
                </c:pt>
                <c:pt idx="825">
                  <c:v>SEPT-ILES A</c:v>
                </c:pt>
                <c:pt idx="826">
                  <c:v>SHEARWATER A</c:v>
                </c:pt>
                <c:pt idx="827">
                  <c:v>Indian-House-Lake</c:v>
                </c:pt>
                <c:pt idx="828">
                  <c:v>STEVENS</c:v>
                </c:pt>
                <c:pt idx="829">
                  <c:v>DEBERT A</c:v>
                </c:pt>
                <c:pt idx="830">
                  <c:v>NEEPAWA A</c:v>
                </c:pt>
                <c:pt idx="831">
                  <c:v>WILSONS CORNERS</c:v>
                </c:pt>
                <c:pt idx="832">
                  <c:v>ST ANTHONY</c:v>
                </c:pt>
                <c:pt idx="833">
                  <c:v>CENTRALIA A</c:v>
                </c:pt>
                <c:pt idx="834">
                  <c:v>CAMPBELLTON</c:v>
                </c:pt>
                <c:pt idx="835">
                  <c:v>FONTHILL</c:v>
                </c:pt>
                <c:pt idx="836">
                  <c:v>ARGENTIA A</c:v>
                </c:pt>
                <c:pt idx="837">
                  <c:v>KINGSTON ONT HYDRO</c:v>
                </c:pt>
                <c:pt idx="838">
                  <c:v>COPPER LAKE</c:v>
                </c:pt>
                <c:pt idx="839">
                  <c:v>SPRUCE HILL LAKE</c:v>
                </c:pt>
                <c:pt idx="840">
                  <c:v>CHAIN LAKE</c:v>
                </c:pt>
                <c:pt idx="841">
                  <c:v>MARATHON</c:v>
                </c:pt>
                <c:pt idx="842">
                  <c:v>ELLERSLIE</c:v>
                </c:pt>
                <c:pt idx="843">
                  <c:v>SAULT STE MARIE A</c:v>
                </c:pt>
                <c:pt idx="844">
                  <c:v>Baie-Saint-Paul</c:v>
                </c:pt>
                <c:pt idx="845">
                  <c:v>Sainte-Germaine</c:v>
                </c:pt>
                <c:pt idx="846">
                  <c:v>Rouyn-McWatters</c:v>
                </c:pt>
                <c:pt idx="847">
                  <c:v>Val-du-Lac</c:v>
                </c:pt>
                <c:pt idx="848">
                  <c:v>Garthby</c:v>
                </c:pt>
                <c:pt idx="849">
                  <c:v>Saint-Alexis-des-Monts</c:v>
                </c:pt>
                <c:pt idx="850">
                  <c:v>TIMBERLEA</c:v>
                </c:pt>
                <c:pt idx="851">
                  <c:v>TOWER HILL CDA</c:v>
                </c:pt>
                <c:pt idx="852">
                  <c:v>SAINT JOHN A</c:v>
                </c:pt>
                <c:pt idx="853">
                  <c:v>BAKER LAKE A</c:v>
                </c:pt>
                <c:pt idx="854">
                  <c:v>IQALUIT A</c:v>
                </c:pt>
                <c:pt idx="855">
                  <c:v>DANIELS HARBOUR</c:v>
                </c:pt>
                <c:pt idx="856">
                  <c:v>Charlesbourg-Jardin-Zoologique</c:v>
                </c:pt>
                <c:pt idx="857">
                  <c:v>Tapini-Farm</c:v>
                </c:pt>
                <c:pt idx="858">
                  <c:v>Rivière-à-Pierre</c:v>
                </c:pt>
                <c:pt idx="859">
                  <c:v>La-Tuque-S</c:v>
                </c:pt>
                <c:pt idx="860">
                  <c:v>Headquarter's-Dépôt</c:v>
                </c:pt>
                <c:pt idx="861">
                  <c:v>BOWMANVILLE</c:v>
                </c:pt>
                <c:pt idx="862">
                  <c:v>HEBRON</c:v>
                </c:pt>
                <c:pt idx="863">
                  <c:v>HORNBY</c:v>
                </c:pt>
                <c:pt idx="864">
                  <c:v>HOPEVILLE</c:v>
                </c:pt>
                <c:pt idx="865">
                  <c:v>LAFONTAINE</c:v>
                </c:pt>
                <c:pt idx="866">
                  <c:v>UPSALA</c:v>
                </c:pt>
                <c:pt idx="867">
                  <c:v>SUMMIT DEPOT</c:v>
                </c:pt>
                <c:pt idx="868">
                  <c:v>BURLINGTON</c:v>
                </c:pt>
                <c:pt idx="869">
                  <c:v>ALDERSHOT</c:v>
                </c:pt>
                <c:pt idx="870">
                  <c:v>BATTLE HARBOUR</c:v>
                </c:pt>
                <c:pt idx="871">
                  <c:v>PLASTER ROCK</c:v>
                </c:pt>
                <c:pt idx="872">
                  <c:v>MIDHURST</c:v>
                </c:pt>
                <c:pt idx="873">
                  <c:v>CAPLAN</c:v>
                </c:pt>
                <c:pt idx="874">
                  <c:v>BAIE-COMEAU A</c:v>
                </c:pt>
                <c:pt idx="875">
                  <c:v>GORE BAY A</c:v>
                </c:pt>
                <c:pt idx="876">
                  <c:v>RESOLUTE CARS</c:v>
                </c:pt>
                <c:pt idx="877">
                  <c:v>WIARTON A</c:v>
                </c:pt>
                <c:pt idx="878">
                  <c:v>KUUJJUAQ A</c:v>
                </c:pt>
                <c:pt idx="879">
                  <c:v>Caplan</c:v>
                </c:pt>
                <c:pt idx="880">
                  <c:v>Notre-Dame-du-Lac</c:v>
                </c:pt>
                <c:pt idx="881">
                  <c:v>Valcartier-FES</c:v>
                </c:pt>
                <c:pt idx="882">
                  <c:v>Barrage-Mondonac</c:v>
                </c:pt>
                <c:pt idx="883">
                  <c:v>Fort-Chimo-A</c:v>
                </c:pt>
                <c:pt idx="884">
                  <c:v>Écluse-Isidore</c:v>
                </c:pt>
                <c:pt idx="885">
                  <c:v>COBOURG</c:v>
                </c:pt>
                <c:pt idx="886">
                  <c:v>PEFFERLAW</c:v>
                </c:pt>
                <c:pt idx="887">
                  <c:v>BEAVERTON</c:v>
                </c:pt>
                <c:pt idx="888">
                  <c:v>NEWCASTLE</c:v>
                </c:pt>
                <c:pt idx="889">
                  <c:v>MITCHELL</c:v>
                </c:pt>
                <c:pt idx="890">
                  <c:v>MORRISTON</c:v>
                </c:pt>
                <c:pt idx="891">
                  <c:v>GRAHAM A</c:v>
                </c:pt>
                <c:pt idx="892">
                  <c:v>RAMSEY</c:v>
                </c:pt>
                <c:pt idx="893">
                  <c:v>LAC DOZOIS (BGE BOURQUE)</c:v>
                </c:pt>
                <c:pt idx="894">
                  <c:v>GOODERHAM</c:v>
                </c:pt>
                <c:pt idx="895">
                  <c:v>PORT ELMSLEY</c:v>
                </c:pt>
                <c:pt idx="896">
                  <c:v>GERALDTON FORESTRY</c:v>
                </c:pt>
                <c:pt idx="897">
                  <c:v>RIDEAU FERRY</c:v>
                </c:pt>
                <c:pt idx="898">
                  <c:v>MCDONALDS CORNER CDA</c:v>
                </c:pt>
                <c:pt idx="899">
                  <c:v>CARLETON PLACE</c:v>
                </c:pt>
                <c:pt idx="900">
                  <c:v>UXBRIDGE 2</c:v>
                </c:pt>
                <c:pt idx="901">
                  <c:v>MORIN HEIGHTS</c:v>
                </c:pt>
                <c:pt idx="902">
                  <c:v>ST MATHIEU LAPRAIRIE</c:v>
                </c:pt>
                <c:pt idx="903">
                  <c:v>CAPE SABLE</c:v>
                </c:pt>
                <c:pt idx="904">
                  <c:v>ASBESTOS</c:v>
                </c:pt>
                <c:pt idx="905">
                  <c:v>FORT COULONGE</c:v>
                </c:pt>
                <c:pt idx="906">
                  <c:v>MONTREAL JAR BOT</c:v>
                </c:pt>
                <c:pt idx="907">
                  <c:v>CLIFTON</c:v>
                </c:pt>
                <c:pt idx="908">
                  <c:v>WELLINGTON</c:v>
                </c:pt>
                <c:pt idx="909">
                  <c:v>STANSTEAD</c:v>
                </c:pt>
                <c:pt idx="910">
                  <c:v>BISHOPTON</c:v>
                </c:pt>
                <c:pt idx="911">
                  <c:v>ENGLEHART</c:v>
                </c:pt>
                <c:pt idx="912">
                  <c:v>OTTER LAKE</c:v>
                </c:pt>
                <c:pt idx="913">
                  <c:v>ST ELZEAR DE BONAVENTURE</c:v>
                </c:pt>
                <c:pt idx="914">
                  <c:v>WOODBRIDGE</c:v>
                </c:pt>
                <c:pt idx="915">
                  <c:v>ALTONA</c:v>
                </c:pt>
                <c:pt idx="916">
                  <c:v>SCHEFFERVILLE A</c:v>
                </c:pt>
                <c:pt idx="917">
                  <c:v>SHAWVILLE</c:v>
                </c:pt>
                <c:pt idx="918">
                  <c:v>SHEENBORO</c:v>
                </c:pt>
                <c:pt idx="919">
                  <c:v>GRANBY</c:v>
                </c:pt>
                <c:pt idx="920">
                  <c:v>MAGOG</c:v>
                </c:pt>
                <c:pt idx="921">
                  <c:v>RENNIE</c:v>
                </c:pt>
                <c:pt idx="922">
                  <c:v>Granby</c:v>
                </c:pt>
                <c:pt idx="923">
                  <c:v>Lac-Dozois-Barrage-Bourque</c:v>
                </c:pt>
                <c:pt idx="924">
                  <c:v>Berry-Mountain</c:v>
                </c:pt>
                <c:pt idx="925">
                  <c:v>Stanstead</c:v>
                </c:pt>
                <c:pt idx="926">
                  <c:v>Asbestos</c:v>
                </c:pt>
                <c:pt idx="927">
                  <c:v>Clova</c:v>
                </c:pt>
                <c:pt idx="928">
                  <c:v>Forestville-Nord</c:v>
                </c:pt>
                <c:pt idx="929">
                  <c:v>SAULT STE MARIE</c:v>
                </c:pt>
                <c:pt idx="930">
                  <c:v>BARRIERE TOURILLI</c:v>
                </c:pt>
                <c:pt idx="931">
                  <c:v>PETERBOROUGH ONT HYDRO</c:v>
                </c:pt>
                <c:pt idx="932">
                  <c:v>CLARKSON</c:v>
                </c:pt>
                <c:pt idx="933">
                  <c:v>DORSET</c:v>
                </c:pt>
                <c:pt idx="934">
                  <c:v>EDMUNDSTON FRASER CO</c:v>
                </c:pt>
                <c:pt idx="935">
                  <c:v>LA PATRIE</c:v>
                </c:pt>
                <c:pt idx="936">
                  <c:v>CHUTE PANET</c:v>
                </c:pt>
                <c:pt idx="937">
                  <c:v>ST RAPHAEL</c:v>
                </c:pt>
                <c:pt idx="938">
                  <c:v>CARAMAT</c:v>
                </c:pt>
                <c:pt idx="939">
                  <c:v>VICTORIAVILLE</c:v>
                </c:pt>
                <c:pt idx="940">
                  <c:v>SMITHFIELD CDA</c:v>
                </c:pt>
                <c:pt idx="941">
                  <c:v>MANNEVILLE</c:v>
                </c:pt>
                <c:pt idx="942">
                  <c:v>RIVIERE A PIERRE</c:v>
                </c:pt>
                <c:pt idx="943">
                  <c:v>EAST HEREFORD</c:v>
                </c:pt>
                <c:pt idx="944">
                  <c:v>AVON</c:v>
                </c:pt>
                <c:pt idx="945">
                  <c:v>LAC BOUCHETTE</c:v>
                </c:pt>
                <c:pt idx="946">
                  <c:v>MILAN</c:v>
                </c:pt>
                <c:pt idx="947">
                  <c:v>STE ANNE DE LA PERADE</c:v>
                </c:pt>
                <c:pt idx="948">
                  <c:v>ST ALBAN</c:v>
                </c:pt>
                <c:pt idx="949">
                  <c:v>COATICOOK</c:v>
                </c:pt>
                <c:pt idx="950">
                  <c:v>ST MALO D AUCKLAND</c:v>
                </c:pt>
                <c:pt idx="951">
                  <c:v>Saint-Alban</c:v>
                </c:pt>
                <c:pt idx="952">
                  <c:v>Sainte-Anne-de-la-Pérade</c:v>
                </c:pt>
                <c:pt idx="953">
                  <c:v>Coaticook</c:v>
                </c:pt>
                <c:pt idx="954">
                  <c:v>Magog</c:v>
                </c:pt>
                <c:pt idx="955">
                  <c:v>Milan</c:v>
                </c:pt>
                <c:pt idx="956">
                  <c:v>Saint-Malo-d'Auckland</c:v>
                </c:pt>
                <c:pt idx="957">
                  <c:v>Sainte-Anne-du-Lac</c:v>
                </c:pt>
                <c:pt idx="958">
                  <c:v>Saint-Elzéar-de-Bonaventure</c:v>
                </c:pt>
                <c:pt idx="959">
                  <c:v>Sainte-Perpétue</c:v>
                </c:pt>
                <c:pt idx="960">
                  <c:v>Lac-Bouchette</c:v>
                </c:pt>
                <c:pt idx="961">
                  <c:v>Barrière-Tourilli</c:v>
                </c:pt>
                <c:pt idx="962">
                  <c:v>Forsythe</c:v>
                </c:pt>
                <c:pt idx="963">
                  <c:v>Manneville</c:v>
                </c:pt>
                <c:pt idx="964">
                  <c:v>Saint-Raphaël</c:v>
                </c:pt>
                <c:pt idx="965">
                  <c:v>La-Patrie</c:v>
                </c:pt>
                <c:pt idx="966">
                  <c:v>East-Hereford</c:v>
                </c:pt>
                <c:pt idx="967">
                  <c:v>Victoriaville</c:v>
                </c:pt>
                <c:pt idx="968">
                  <c:v>Chute-Panet</c:v>
                </c:pt>
                <c:pt idx="969">
                  <c:v>Duhamel</c:v>
                </c:pt>
                <c:pt idx="970">
                  <c:v>Lac-Édouard</c:v>
                </c:pt>
                <c:pt idx="971">
                  <c:v>Linton</c:v>
                </c:pt>
                <c:pt idx="972">
                  <c:v>Comins Mills</c:v>
                </c:pt>
                <c:pt idx="973">
                  <c:v>Red-Pine-Dépôt</c:v>
                </c:pt>
                <c:pt idx="974">
                  <c:v>MISTINIKON LAKE DAM</c:v>
                </c:pt>
                <c:pt idx="975">
                  <c:v>FREDERICKHOUSE LAKE DAM</c:v>
                </c:pt>
                <c:pt idx="976">
                  <c:v>APPLE HILL</c:v>
                </c:pt>
                <c:pt idx="977">
                  <c:v>SNELGROVE</c:v>
                </c:pt>
                <c:pt idx="978">
                  <c:v>SHEET HARBOUR</c:v>
                </c:pt>
                <c:pt idx="979">
                  <c:v>HAWKESBURY</c:v>
                </c:pt>
                <c:pt idx="980">
                  <c:v>LONG LAKE CONTROL DAM</c:v>
                </c:pt>
                <c:pt idx="981">
                  <c:v>SANDY FALLS</c:v>
                </c:pt>
                <c:pt idx="982">
                  <c:v>HAMPTON</c:v>
                </c:pt>
                <c:pt idx="983">
                  <c:v>LOWER STURGEON</c:v>
                </c:pt>
                <c:pt idx="984">
                  <c:v>NEW GRAFTON</c:v>
                </c:pt>
                <c:pt idx="985">
                  <c:v>TWILLINGATE</c:v>
                </c:pt>
                <c:pt idx="986">
                  <c:v>PINE PORTAGE</c:v>
                </c:pt>
                <c:pt idx="987">
                  <c:v>CLIFFORD</c:v>
                </c:pt>
                <c:pt idx="988">
                  <c:v>BARRETT CHUTE</c:v>
                </c:pt>
                <c:pt idx="989">
                  <c:v>HOUND CHUTE</c:v>
                </c:pt>
                <c:pt idx="990">
                  <c:v>STEWARTVILLE</c:v>
                </c:pt>
                <c:pt idx="991">
                  <c:v>SEVEN SISTERS FALLS</c:v>
                </c:pt>
                <c:pt idx="992">
                  <c:v>RAYNER</c:v>
                </c:pt>
                <c:pt idx="993">
                  <c:v>RAGGED RAPIDS</c:v>
                </c:pt>
                <c:pt idx="994">
                  <c:v>UPPER NOTCH</c:v>
                </c:pt>
                <c:pt idx="995">
                  <c:v>NORANDA</c:v>
                </c:pt>
                <c:pt idx="996">
                  <c:v>BARK LAKE DAM</c:v>
                </c:pt>
                <c:pt idx="997">
                  <c:v>MOOSE LAKE</c:v>
                </c:pt>
                <c:pt idx="998">
                  <c:v>AGUASABON</c:v>
                </c:pt>
                <c:pt idx="999">
                  <c:v>INDIAN CHUTE</c:v>
                </c:pt>
                <c:pt idx="1000">
                  <c:v>BARRIE BROOK</c:v>
                </c:pt>
                <c:pt idx="1001">
                  <c:v>GERALDTON ONT HYDRO</c:v>
                </c:pt>
                <c:pt idx="1002">
                  <c:v>HUNTA</c:v>
                </c:pt>
                <c:pt idx="1003">
                  <c:v>MCVITTIES</c:v>
                </c:pt>
                <c:pt idx="1004">
                  <c:v>LA CAVE</c:v>
                </c:pt>
                <c:pt idx="1005">
                  <c:v>DES JOACHIMS</c:v>
                </c:pt>
                <c:pt idx="1006">
                  <c:v>ABERCORN</c:v>
                </c:pt>
                <c:pt idx="1007">
                  <c:v>HARMONY</c:v>
                </c:pt>
                <c:pt idx="1008">
                  <c:v>CHENAUX</c:v>
                </c:pt>
                <c:pt idx="1009">
                  <c:v>ST PAULIN</c:v>
                </c:pt>
                <c:pt idx="1010">
                  <c:v>KEMPTVILLE</c:v>
                </c:pt>
                <c:pt idx="1011">
                  <c:v>CHATS FALLS</c:v>
                </c:pt>
                <c:pt idx="1012">
                  <c:v>PORT HOOD</c:v>
                </c:pt>
                <c:pt idx="1013">
                  <c:v>DICKIE BROOK</c:v>
                </c:pt>
                <c:pt idx="1014">
                  <c:v>STE GENEVIEVE</c:v>
                </c:pt>
                <c:pt idx="1015">
                  <c:v>ROSEWAY</c:v>
                </c:pt>
                <c:pt idx="1016">
                  <c:v>KIRKLAND LAKE</c:v>
                </c:pt>
                <c:pt idx="1017">
                  <c:v>ST JOHN'S WEST CDA</c:v>
                </c:pt>
                <c:pt idx="1018">
                  <c:v>HAMILTON RBG</c:v>
                </c:pt>
                <c:pt idx="1019">
                  <c:v>PARADISE</c:v>
                </c:pt>
                <c:pt idx="1020">
                  <c:v>MALAY FALLS</c:v>
                </c:pt>
                <c:pt idx="1021">
                  <c:v>INGONISH BEACH</c:v>
                </c:pt>
                <c:pt idx="1022">
                  <c:v>ST PAMPHILE</c:v>
                </c:pt>
                <c:pt idx="1023">
                  <c:v>RIVIERE BLEUE</c:v>
                </c:pt>
                <c:pt idx="1024">
                  <c:v>TRINITE DES MONTS</c:v>
                </c:pt>
                <c:pt idx="1025">
                  <c:v>TUSKET</c:v>
                </c:pt>
                <c:pt idx="1026">
                  <c:v>ALMA</c:v>
                </c:pt>
                <c:pt idx="1027">
                  <c:v>ROUYN A</c:v>
                </c:pt>
                <c:pt idx="1028">
                  <c:v>PHILIPSBURG</c:v>
                </c:pt>
                <c:pt idx="1029">
                  <c:v>RIDGEVILLE</c:v>
                </c:pt>
                <c:pt idx="1030">
                  <c:v>ST COME</c:v>
                </c:pt>
                <c:pt idx="1031">
                  <c:v>STE CHRISTINE</c:v>
                </c:pt>
                <c:pt idx="1032">
                  <c:v>SCOTT</c:v>
                </c:pt>
                <c:pt idx="1033">
                  <c:v>ST THEOPHILE</c:v>
                </c:pt>
                <c:pt idx="1034">
                  <c:v>CORNWALL</c:v>
                </c:pt>
                <c:pt idx="1035">
                  <c:v>Saint-Côme</c:v>
                </c:pt>
                <c:pt idx="1036">
                  <c:v>Philipsburg</c:v>
                </c:pt>
                <c:pt idx="1037">
                  <c:v>Saint-Théophile</c:v>
                </c:pt>
                <c:pt idx="1038">
                  <c:v>Scott</c:v>
                </c:pt>
                <c:pt idx="1039">
                  <c:v>Rivière-Bleue</c:v>
                </c:pt>
                <c:pt idx="1040">
                  <c:v>Saint-Pamphile</c:v>
                </c:pt>
                <c:pt idx="1041">
                  <c:v>Noranda</c:v>
                </c:pt>
                <c:pt idx="1042">
                  <c:v>Saint-Éleuthère</c:v>
                </c:pt>
                <c:pt idx="1043">
                  <c:v>Abercorn</c:v>
                </c:pt>
                <c:pt idx="1044">
                  <c:v>Saint-Paulin</c:v>
                </c:pt>
                <c:pt idx="1045">
                  <c:v>Rapide-des-Cèdres</c:v>
                </c:pt>
                <c:pt idx="1046">
                  <c:v>Trout-River-Dépot</c:v>
                </c:pt>
                <c:pt idx="1047">
                  <c:v>Farnham-S</c:v>
                </c:pt>
                <c:pt idx="1048">
                  <c:v>Bersimis-S</c:v>
                </c:pt>
                <c:pt idx="1049">
                  <c:v>Lac-Therrien</c:v>
                </c:pt>
                <c:pt idx="1050">
                  <c:v>Forbes-Dépôt</c:v>
                </c:pt>
                <c:pt idx="1051">
                  <c:v>Beaudet</c:v>
                </c:pt>
                <c:pt idx="1052">
                  <c:v>KAGAWONG</c:v>
                </c:pt>
                <c:pt idx="1053">
                  <c:v>TORONTO KINGSWAY</c:v>
                </c:pt>
                <c:pt idx="1054">
                  <c:v>TORONTO SCARLETT RD</c:v>
                </c:pt>
                <c:pt idx="1055">
                  <c:v>TORONTO HIGH PARK</c:v>
                </c:pt>
                <c:pt idx="1056">
                  <c:v>COOPER LAKE</c:v>
                </c:pt>
                <c:pt idx="1057">
                  <c:v>LOWBUSH</c:v>
                </c:pt>
                <c:pt idx="1058">
                  <c:v>BLACK STURGEON LAKE</c:v>
                </c:pt>
                <c:pt idx="1059">
                  <c:v>LONGLAC P AND P</c:v>
                </c:pt>
                <c:pt idx="1060">
                  <c:v>TIMMINS ONT HYDRO</c:v>
                </c:pt>
                <c:pt idx="1061">
                  <c:v>TORONTO DOWNSVIEW S</c:v>
                </c:pt>
                <c:pt idx="1062">
                  <c:v>CAUSAPSCAL RECHERCHES</c:v>
                </c:pt>
                <c:pt idx="1063">
                  <c:v>TORONTO ISLINGTON</c:v>
                </c:pt>
                <c:pt idx="1064">
                  <c:v>CHUTE A LA SAVANE</c:v>
                </c:pt>
                <c:pt idx="1065">
                  <c:v>SPENCE BAY</c:v>
                </c:pt>
                <c:pt idx="1066">
                  <c:v>CHUTE DU DIABLE</c:v>
                </c:pt>
                <c:pt idx="1067">
                  <c:v>ROLAND</c:v>
                </c:pt>
                <c:pt idx="1068">
                  <c:v>CADILLAC</c:v>
                </c:pt>
                <c:pt idx="1069">
                  <c:v>OTTAWA NRC</c:v>
                </c:pt>
                <c:pt idx="1070">
                  <c:v>STE EDWIDGE</c:v>
                </c:pt>
                <c:pt idx="1071">
                  <c:v>TORONTO WEST HILL</c:v>
                </c:pt>
                <c:pt idx="1072">
                  <c:v>CHARTIERVILLE</c:v>
                </c:pt>
                <c:pt idx="1073">
                  <c:v>ASHERN</c:v>
                </c:pt>
                <c:pt idx="1074">
                  <c:v>PLUMAS</c:v>
                </c:pt>
                <c:pt idx="1075">
                  <c:v>DEERWOOD</c:v>
                </c:pt>
                <c:pt idx="1076">
                  <c:v>BURLINGTON TS</c:v>
                </c:pt>
                <c:pt idx="1077">
                  <c:v>LA SARRE</c:v>
                </c:pt>
                <c:pt idx="1078">
                  <c:v>BELLETERRE</c:v>
                </c:pt>
                <c:pt idx="1079">
                  <c:v>TASCHEREAU</c:v>
                </c:pt>
                <c:pt idx="1080">
                  <c:v>TROIS PISTOLES</c:v>
                </c:pt>
                <c:pt idx="1081">
                  <c:v>MATANE</c:v>
                </c:pt>
                <c:pt idx="1082">
                  <c:v>MILLGROVE</c:v>
                </c:pt>
                <c:pt idx="1083">
                  <c:v>FREDERICTON A</c:v>
                </c:pt>
                <c:pt idx="1084">
                  <c:v>GRANDES BERGERONNES</c:v>
                </c:pt>
                <c:pt idx="1085">
                  <c:v>ARBORG</c:v>
                </c:pt>
                <c:pt idx="1086">
                  <c:v>PERIBONCA</c:v>
                </c:pt>
                <c:pt idx="1087">
                  <c:v>GEORGEVILLE</c:v>
                </c:pt>
                <c:pt idx="1088">
                  <c:v>VAL-D'OR A</c:v>
                </c:pt>
                <c:pt idx="1089">
                  <c:v>Grandes-Bergeronnes</c:v>
                </c:pt>
                <c:pt idx="1090">
                  <c:v>Matane</c:v>
                </c:pt>
                <c:pt idx="1091">
                  <c:v>Trois-Pistoles</c:v>
                </c:pt>
                <c:pt idx="1092">
                  <c:v>Péribonka</c:v>
                </c:pt>
                <c:pt idx="1093">
                  <c:v>Belleterre</c:v>
                </c:pt>
                <c:pt idx="1094">
                  <c:v>La Sarre</c:v>
                </c:pt>
                <c:pt idx="1095">
                  <c:v>Taschereau</c:v>
                </c:pt>
                <c:pt idx="1096">
                  <c:v>Trinité-des-Monts</c:v>
                </c:pt>
                <c:pt idx="1097">
                  <c:v>Causapscal-Recherches</c:v>
                </c:pt>
                <c:pt idx="1098">
                  <c:v>Chute-à-La-Savane</c:v>
                </c:pt>
                <c:pt idx="1099">
                  <c:v>Rivière-Turgeon</c:v>
                </c:pt>
                <c:pt idx="1100">
                  <c:v>Cadillac</c:v>
                </c:pt>
                <c:pt idx="1101">
                  <c:v>Sainte-Françoise-Romaine</c:v>
                </c:pt>
                <c:pt idx="1102">
                  <c:v>Havre-Saint-Pierre</c:v>
                </c:pt>
                <c:pt idx="1103">
                  <c:v>Baie-Comeau</c:v>
                </c:pt>
                <c:pt idx="1104">
                  <c:v>Chute-du-Diable</c:v>
                </c:pt>
                <c:pt idx="1105">
                  <c:v>Moisie</c:v>
                </c:pt>
                <c:pt idx="1106">
                  <c:v>Parc-de-la-Gaspésie</c:v>
                </c:pt>
                <c:pt idx="1107">
                  <c:v>Lac-Cooper</c:v>
                </c:pt>
                <c:pt idx="1108">
                  <c:v>Lac-Gagnon</c:v>
                </c:pt>
                <c:pt idx="1109">
                  <c:v>Hébertville</c:v>
                </c:pt>
                <c:pt idx="1110">
                  <c:v>Mégiscane</c:v>
                </c:pt>
                <c:pt idx="1111">
                  <c:v>Taschereau-2</c:v>
                </c:pt>
                <c:pt idx="1112">
                  <c:v>Windigo</c:v>
                </c:pt>
                <c:pt idx="1113">
                  <c:v>PAYS PLAT</c:v>
                </c:pt>
                <c:pt idx="1114">
                  <c:v>TIDE HEAD</c:v>
                </c:pt>
                <c:pt idx="1115">
                  <c:v>RAPIDE NO 2</c:v>
                </c:pt>
                <c:pt idx="1116">
                  <c:v>SAUBLE FOREST</c:v>
                </c:pt>
                <c:pt idx="1117">
                  <c:v>PETERS CORNERS</c:v>
                </c:pt>
                <c:pt idx="1118">
                  <c:v>HOLYROOD</c:v>
                </c:pt>
                <c:pt idx="1119">
                  <c:v>MILLER LAKE FOREST</c:v>
                </c:pt>
                <c:pt idx="1120">
                  <c:v>LAC KIAMIKA</c:v>
                </c:pt>
                <c:pt idx="1121">
                  <c:v>STELLARTON LOURDES</c:v>
                </c:pt>
                <c:pt idx="1122">
                  <c:v>SAWYERVILLE</c:v>
                </c:pt>
                <c:pt idx="1123">
                  <c:v>MURDOCHVILLE</c:v>
                </c:pt>
                <c:pt idx="1124">
                  <c:v>BEAR RIVER</c:v>
                </c:pt>
                <c:pt idx="1125">
                  <c:v>DONNACONA 2</c:v>
                </c:pt>
                <c:pt idx="1126">
                  <c:v>CHATSWORTH</c:v>
                </c:pt>
                <c:pt idx="1127">
                  <c:v>STE GENEVIEVE</c:v>
                </c:pt>
                <c:pt idx="1128">
                  <c:v>VALLEYFIELD</c:v>
                </c:pt>
                <c:pt idx="1129">
                  <c:v>LINGWICK</c:v>
                </c:pt>
                <c:pt idx="1130">
                  <c:v>RIMOUSKI</c:v>
                </c:pt>
                <c:pt idx="1131">
                  <c:v>Donnacona-2</c:v>
                </c:pt>
                <c:pt idx="1132">
                  <c:v>Sainte-Geneviève</c:v>
                </c:pt>
                <c:pt idx="1133">
                  <c:v>Valleyfield</c:v>
                </c:pt>
                <c:pt idx="1134">
                  <c:v>Rimouski</c:v>
                </c:pt>
                <c:pt idx="1135">
                  <c:v>Lac-Kiamika</c:v>
                </c:pt>
                <c:pt idx="1136">
                  <c:v>Rapide-Deux</c:v>
                </c:pt>
                <c:pt idx="1137">
                  <c:v>Grande-Rivière</c:v>
                </c:pt>
                <c:pt idx="1138">
                  <c:v>Murdochville</c:v>
                </c:pt>
                <c:pt idx="1139">
                  <c:v>Barraute</c:v>
                </c:pt>
                <c:pt idx="1140">
                  <c:v>Lac-Nicauba-S</c:v>
                </c:pt>
                <c:pt idx="1141">
                  <c:v>Franquelin</c:v>
                </c:pt>
                <c:pt idx="1142">
                  <c:v>La Moelle</c:v>
                </c:pt>
                <c:pt idx="1143">
                  <c:v>Lac-Nicauba</c:v>
                </c:pt>
                <c:pt idx="1144">
                  <c:v>RIVIERE MANIE</c:v>
                </c:pt>
                <c:pt idx="1145">
                  <c:v>HOLSTEIN</c:v>
                </c:pt>
                <c:pt idx="1146">
                  <c:v>TORONTO GLENVIEW</c:v>
                </c:pt>
                <c:pt idx="1147">
                  <c:v>TORONTO WILLOWDALE</c:v>
                </c:pt>
                <c:pt idx="1148">
                  <c:v>TORONTO WILSON HEIGHTS</c:v>
                </c:pt>
                <c:pt idx="1149">
                  <c:v>GATINEAU</c:v>
                </c:pt>
                <c:pt idx="1150">
                  <c:v>WAKEHAM</c:v>
                </c:pt>
                <c:pt idx="1151">
                  <c:v>ALLISTON</c:v>
                </c:pt>
                <c:pt idx="1152">
                  <c:v>MCGIVNEY</c:v>
                </c:pt>
                <c:pt idx="1153">
                  <c:v>CENTRAL PATRICIA</c:v>
                </c:pt>
                <c:pt idx="1154">
                  <c:v>RENOUS</c:v>
                </c:pt>
                <c:pt idx="1155">
                  <c:v>OTTAWA LEMIEUX ISLAND</c:v>
                </c:pt>
                <c:pt idx="1156">
                  <c:v>OXFORD</c:v>
                </c:pt>
                <c:pt idx="1157">
                  <c:v>L'ANNONCIATION</c:v>
                </c:pt>
                <c:pt idx="1158">
                  <c:v>WALTHAM</c:v>
                </c:pt>
                <c:pt idx="1159">
                  <c:v>VITA</c:v>
                </c:pt>
                <c:pt idx="1160">
                  <c:v>PRESTON</c:v>
                </c:pt>
                <c:pt idx="1161">
                  <c:v>BEAUSEJOUR 2</c:v>
                </c:pt>
                <c:pt idx="1162">
                  <c:v>HALIFAX STANFIELD INT'L A</c:v>
                </c:pt>
                <c:pt idx="1163">
                  <c:v>MANIWAKI UA</c:v>
                </c:pt>
                <c:pt idx="1164">
                  <c:v>Rivière-Manie</c:v>
                </c:pt>
                <c:pt idx="1165">
                  <c:v>Maniwaki</c:v>
                </c:pt>
                <c:pt idx="1166">
                  <c:v>Saint-Mathieu-Laprairie</c:v>
                </c:pt>
                <c:pt idx="1167">
                  <c:v>Wakeham</c:v>
                </c:pt>
                <c:pt idx="1168">
                  <c:v>Tour-Lac-aux-Perles</c:v>
                </c:pt>
                <c:pt idx="1169">
                  <c:v>Sainte-Cécile-de-Masham</c:v>
                </c:pt>
                <c:pt idx="1170">
                  <c:v>Baie-Trinité</c:v>
                </c:pt>
                <c:pt idx="1171">
                  <c:v>Dépôt-Jobin</c:v>
                </c:pt>
                <c:pt idx="1172">
                  <c:v>Barville</c:v>
                </c:pt>
                <c:pt idx="1173">
                  <c:v>Grandes-Piles</c:v>
                </c:pt>
                <c:pt idx="1174">
                  <c:v>BEDFORD</c:v>
                </c:pt>
                <c:pt idx="1175">
                  <c:v>OTTAWA LA SALLE ACAD</c:v>
                </c:pt>
                <c:pt idx="1176">
                  <c:v>RIDEAU CANAL UPP BREWERS</c:v>
                </c:pt>
                <c:pt idx="1177">
                  <c:v>RIDEAU CANAL NARROWS</c:v>
                </c:pt>
                <c:pt idx="1178">
                  <c:v>RIDEAU CANAL JONES FALLS</c:v>
                </c:pt>
                <c:pt idx="1179">
                  <c:v>RIDEAU CANAL KILMARNOCK</c:v>
                </c:pt>
                <c:pt idx="1180">
                  <c:v>RIDEAU C BURRITS RAPIDS</c:v>
                </c:pt>
                <c:pt idx="1181">
                  <c:v>RIDEAU CANAL LONG ISLAND</c:v>
                </c:pt>
                <c:pt idx="1182">
                  <c:v>STANHOPE</c:v>
                </c:pt>
                <c:pt idx="1183">
                  <c:v>FRANKLIN CENTRE</c:v>
                </c:pt>
                <c:pt idx="1184">
                  <c:v>SOUTH BAYMOUTH</c:v>
                </c:pt>
                <c:pt idx="1185">
                  <c:v>MONTICELLO</c:v>
                </c:pt>
                <c:pt idx="1186">
                  <c:v>CORNWALL ONT HYDRO</c:v>
                </c:pt>
                <c:pt idx="1187">
                  <c:v>SHILO</c:v>
                </c:pt>
                <c:pt idx="1188">
                  <c:v>SUDBURY A</c:v>
                </c:pt>
                <c:pt idx="1189">
                  <c:v>RUSSELL</c:v>
                </c:pt>
                <c:pt idx="1190">
                  <c:v>ST AMBROISE</c:v>
                </c:pt>
                <c:pt idx="1191">
                  <c:v>LETHBRIDGE</c:v>
                </c:pt>
                <c:pt idx="1192">
                  <c:v>Mont-Laurier</c:v>
                </c:pt>
                <c:pt idx="1193">
                  <c:v>Saint-Ambroise</c:v>
                </c:pt>
                <c:pt idx="1194">
                  <c:v>Québec-2</c:v>
                </c:pt>
                <c:pt idx="1195">
                  <c:v>Franklin-Centre</c:v>
                </c:pt>
                <c:pt idx="1196">
                  <c:v>Fond-d'Ormes</c:v>
                </c:pt>
                <c:pt idx="1197">
                  <c:v>Lac-Bellerive</c:v>
                </c:pt>
                <c:pt idx="1198">
                  <c:v>Rivière-Payne</c:v>
                </c:pt>
                <c:pt idx="1199">
                  <c:v>Menihek Rapids</c:v>
                </c:pt>
                <c:pt idx="1200">
                  <c:v>WINNIPEG CHARLESWOOD</c:v>
                </c:pt>
                <c:pt idx="1201">
                  <c:v>PLASTER ROCK NBEPC</c:v>
                </c:pt>
                <c:pt idx="1202">
                  <c:v>BADGER</c:v>
                </c:pt>
                <c:pt idx="1203">
                  <c:v>RILEY BROOK</c:v>
                </c:pt>
                <c:pt idx="1204">
                  <c:v>TORONTO HIGHLAND CREEK</c:v>
                </c:pt>
                <c:pt idx="1205">
                  <c:v>TWIN FALLS</c:v>
                </c:pt>
                <c:pt idx="1206">
                  <c:v>NORTHEAST MARGAREE</c:v>
                </c:pt>
                <c:pt idx="1207">
                  <c:v>VALCARTIER FES</c:v>
                </c:pt>
                <c:pt idx="1208">
                  <c:v>LAKE EON</c:v>
                </c:pt>
                <c:pt idx="1209">
                  <c:v>PIERRES BROOK</c:v>
                </c:pt>
                <c:pt idx="1210">
                  <c:v>WALDEMAR</c:v>
                </c:pt>
                <c:pt idx="1211">
                  <c:v>NORTHEAST MARGAREE</c:v>
                </c:pt>
                <c:pt idx="1212">
                  <c:v>GLADMAN POINT A</c:v>
                </c:pt>
                <c:pt idx="1213">
                  <c:v>PELLY BAY</c:v>
                </c:pt>
                <c:pt idx="1214">
                  <c:v>PURDY</c:v>
                </c:pt>
                <c:pt idx="1215">
                  <c:v>SPRINGDALE</c:v>
                </c:pt>
                <c:pt idx="1216">
                  <c:v>TORS COVE</c:v>
                </c:pt>
                <c:pt idx="1217">
                  <c:v>ELMIRA</c:v>
                </c:pt>
                <c:pt idx="1218">
                  <c:v>LABRIEVILLE B1</c:v>
                </c:pt>
                <c:pt idx="1219">
                  <c:v>ISLAND FALLS</c:v>
                </c:pt>
                <c:pt idx="1220">
                  <c:v>PLEASANT BAY GRAND ANSE</c:v>
                </c:pt>
                <c:pt idx="1221">
                  <c:v>AVONDALE CDA</c:v>
                </c:pt>
                <c:pt idx="1222">
                  <c:v>CAPE BROYLE</c:v>
                </c:pt>
                <c:pt idx="1223">
                  <c:v>WESTPHAL</c:v>
                </c:pt>
                <c:pt idx="1224">
                  <c:v>PETTY HARBOUR</c:v>
                </c:pt>
                <c:pt idx="1225">
                  <c:v>ACADIA FOREST EXP ST</c:v>
                </c:pt>
                <c:pt idx="1226">
                  <c:v>TIMMINS VICTOR POWER A</c:v>
                </c:pt>
                <c:pt idx="1227">
                  <c:v>GLEN ALLAN</c:v>
                </c:pt>
                <c:pt idx="1228">
                  <c:v>LONGSTAFF BLUFF</c:v>
                </c:pt>
                <c:pt idx="1229">
                  <c:v>CAPE DYER</c:v>
                </c:pt>
                <c:pt idx="1230">
                  <c:v>Petit-Saguenay</c:v>
                </c:pt>
                <c:pt idx="1231">
                  <c:v>Latulipe</c:v>
                </c:pt>
                <c:pt idx="1232">
                  <c:v>Saint-Ubald</c:v>
                </c:pt>
                <c:pt idx="1233">
                  <c:v>Hauterive</c:v>
                </c:pt>
                <c:pt idx="1234">
                  <c:v>Lac-Éon-A</c:v>
                </c:pt>
                <c:pt idx="1235">
                  <c:v>Labrieville-B1</c:v>
                </c:pt>
                <c:pt idx="1236">
                  <c:v>Lac-Alexandre</c:v>
                </c:pt>
                <c:pt idx="1237">
                  <c:v>Parent-Duck-Lake</c:v>
                </c:pt>
                <c:pt idx="1238">
                  <c:v>Baie-de-l'Orignal</c:v>
                </c:pt>
                <c:pt idx="1239">
                  <c:v>CLINTON</c:v>
                </c:pt>
                <c:pt idx="1240">
                  <c:v>FULLARTON</c:v>
                </c:pt>
                <c:pt idx="1241">
                  <c:v>LAC DES LOUPS A</c:v>
                </c:pt>
                <c:pt idx="1242">
                  <c:v>QUEBEC 2</c:v>
                </c:pt>
                <c:pt idx="1243">
                  <c:v>OAKVILLE</c:v>
                </c:pt>
                <c:pt idx="1244">
                  <c:v>POPLAR MILLS</c:v>
                </c:pt>
                <c:pt idx="1245">
                  <c:v>CORTEREAL</c:v>
                </c:pt>
                <c:pt idx="1246">
                  <c:v>PROSPECT HILL</c:v>
                </c:pt>
                <c:pt idx="1247">
                  <c:v>FOYMOUNT</c:v>
                </c:pt>
                <c:pt idx="1248">
                  <c:v>LA MACAZA A</c:v>
                </c:pt>
                <c:pt idx="1249">
                  <c:v>RAWDON</c:v>
                </c:pt>
                <c:pt idx="1250">
                  <c:v>TORONTO DOWNSVIEW A</c:v>
                </c:pt>
                <c:pt idx="1251">
                  <c:v>BATTLE HARBOUR MARYS R</c:v>
                </c:pt>
                <c:pt idx="1252">
                  <c:v>PALGRAVE</c:v>
                </c:pt>
                <c:pt idx="1253">
                  <c:v>MONTREAL JEAN BREBEUF</c:v>
                </c:pt>
                <c:pt idx="1254">
                  <c:v>ROUGEMONT</c:v>
                </c:pt>
                <c:pt idx="1255">
                  <c:v>MACKAR INLET</c:v>
                </c:pt>
                <c:pt idx="1256">
                  <c:v>LITTLE RIVER MINE</c:v>
                </c:pt>
                <c:pt idx="1257">
                  <c:v>LONDON SHARON DRIVE</c:v>
                </c:pt>
                <c:pt idx="1258">
                  <c:v>ST GEORGES</c:v>
                </c:pt>
                <c:pt idx="1259">
                  <c:v>MANITOUWADGE</c:v>
                </c:pt>
                <c:pt idx="1260">
                  <c:v>CHETICAMP</c:v>
                </c:pt>
                <c:pt idx="1261">
                  <c:v>ALBION</c:v>
                </c:pt>
                <c:pt idx="1262">
                  <c:v>STEINBACH</c:v>
                </c:pt>
                <c:pt idx="1263">
                  <c:v>BONAVISTA</c:v>
                </c:pt>
                <c:pt idx="1264">
                  <c:v>EXPLOITS DAM</c:v>
                </c:pt>
                <c:pt idx="1265">
                  <c:v>COMBERMERE</c:v>
                </c:pt>
                <c:pt idx="1266">
                  <c:v>DEMING</c:v>
                </c:pt>
                <c:pt idx="1267">
                  <c:v>HALL BEACH A</c:v>
                </c:pt>
                <c:pt idx="1268">
                  <c:v>MONTEBELLO (SEDBERGH)</c:v>
                </c:pt>
                <c:pt idx="1269">
                  <c:v>DEWAR LAKES</c:v>
                </c:pt>
                <c:pt idx="1270">
                  <c:v>CAPE HOOPER</c:v>
                </c:pt>
                <c:pt idx="1271">
                  <c:v>FOX FIVE</c:v>
                </c:pt>
                <c:pt idx="1272">
                  <c:v>Montebello-Sedbergh</c:v>
                </c:pt>
                <c:pt idx="1273">
                  <c:v>Masson</c:v>
                </c:pt>
                <c:pt idx="1274">
                  <c:v>Lac-Caché</c:v>
                </c:pt>
                <c:pt idx="1275">
                  <c:v>Lac-des-Loups-A</c:v>
                </c:pt>
                <c:pt idx="1276">
                  <c:v>La-Macaza-A</c:v>
                </c:pt>
                <c:pt idx="1277">
                  <c:v>Albertville</c:v>
                </c:pt>
                <c:pt idx="1278">
                  <c:v>Laterrière</c:v>
                </c:pt>
                <c:pt idx="1279">
                  <c:v>Harrington-Forest-Farm</c:v>
                </c:pt>
                <c:pt idx="1280">
                  <c:v>Montréal-Jean-Brébeuf</c:v>
                </c:pt>
                <c:pt idx="1281">
                  <c:v>Labrieville-Nord</c:v>
                </c:pt>
                <c:pt idx="1282">
                  <c:v>Sainte-Élizabeth-de-Proulx</c:v>
                </c:pt>
                <c:pt idx="1283">
                  <c:v>EMO 2</c:v>
                </c:pt>
                <c:pt idx="1284">
                  <c:v>SMITHVILLE</c:v>
                </c:pt>
                <c:pt idx="1285">
                  <c:v>MARKHAM</c:v>
                </c:pt>
                <c:pt idx="1286">
                  <c:v>CREWSONS CORNERS</c:v>
                </c:pt>
                <c:pt idx="1287">
                  <c:v>MASKINONGE</c:v>
                </c:pt>
                <c:pt idx="1288">
                  <c:v>KINGSEY</c:v>
                </c:pt>
                <c:pt idx="1289">
                  <c:v>SENNETERRE (RADAR)</c:v>
                </c:pt>
                <c:pt idx="1290">
                  <c:v>ST JOHN'S</c:v>
                </c:pt>
                <c:pt idx="1291">
                  <c:v>TORONTO FALLINGBROOK</c:v>
                </c:pt>
                <c:pt idx="1292">
                  <c:v>BELLROCK</c:v>
                </c:pt>
                <c:pt idx="1293">
                  <c:v>BACCARO</c:v>
                </c:pt>
                <c:pt idx="1294">
                  <c:v>COLINET PEAT BOG CDA</c:v>
                </c:pt>
                <c:pt idx="1295">
                  <c:v>TORONTO BEVERLEY HILLS</c:v>
                </c:pt>
                <c:pt idx="1296">
                  <c:v>TORONTO NORTHCLIFFE</c:v>
                </c:pt>
                <c:pt idx="1297">
                  <c:v>LAVALTRIE CDA</c:v>
                </c:pt>
                <c:pt idx="1298">
                  <c:v>BATTLE HARBOUR LOR</c:v>
                </c:pt>
                <c:pt idx="1299">
                  <c:v>FERME NEUVE</c:v>
                </c:pt>
                <c:pt idx="1300">
                  <c:v>LAC ST DENIS</c:v>
                </c:pt>
                <c:pt idx="1301">
                  <c:v>HEART LAKE</c:v>
                </c:pt>
                <c:pt idx="1302">
                  <c:v>TERRA NOVA COMMUNITY</c:v>
                </c:pt>
                <c:pt idx="1303">
                  <c:v>MONT APICA</c:v>
                </c:pt>
                <c:pt idx="1304">
                  <c:v>GAMBO</c:v>
                </c:pt>
                <c:pt idx="1305">
                  <c:v>WELLINGTON</c:v>
                </c:pt>
                <c:pt idx="1306">
                  <c:v>ST COEUR DE MARIE</c:v>
                </c:pt>
                <c:pt idx="1307">
                  <c:v>OROMOCTO</c:v>
                </c:pt>
                <c:pt idx="1308">
                  <c:v>WESTBROOK ST LAWRENCE</c:v>
                </c:pt>
                <c:pt idx="1309">
                  <c:v>PINE GROVE</c:v>
                </c:pt>
                <c:pt idx="1310">
                  <c:v>AMQUI</c:v>
                </c:pt>
                <c:pt idx="1311">
                  <c:v>SAULT STE MARIE 2</c:v>
                </c:pt>
                <c:pt idx="1312">
                  <c:v>LONG RIVER</c:v>
                </c:pt>
                <c:pt idx="1313">
                  <c:v>ST URBAIN</c:v>
                </c:pt>
                <c:pt idx="1314">
                  <c:v>O'LEARY</c:v>
                </c:pt>
                <c:pt idx="1315">
                  <c:v>HONFLEUR</c:v>
                </c:pt>
                <c:pt idx="1316">
                  <c:v>TORONTO ISLAND A</c:v>
                </c:pt>
                <c:pt idx="1317">
                  <c:v>ROBERVAL A</c:v>
                </c:pt>
                <c:pt idx="1318">
                  <c:v>ST JACQUES</c:v>
                </c:pt>
                <c:pt idx="1319">
                  <c:v>BROMPTONVILLE</c:v>
                </c:pt>
                <c:pt idx="1320">
                  <c:v>PILOT MOUND (AUT)</c:v>
                </c:pt>
                <c:pt idx="1321">
                  <c:v>SHEPHERD BAY A</c:v>
                </c:pt>
                <c:pt idx="1322">
                  <c:v>ROWLEY ISLAND</c:v>
                </c:pt>
                <c:pt idx="1323">
                  <c:v>MISCOU ISLAND (AUT)</c:v>
                </c:pt>
                <c:pt idx="1324">
                  <c:v>Saint-Jacques</c:v>
                </c:pt>
                <c:pt idx="1325">
                  <c:v>Bromptonville</c:v>
                </c:pt>
                <c:pt idx="1326">
                  <c:v>Saint-Urbain</c:v>
                </c:pt>
                <c:pt idx="1327">
                  <c:v>Honfleur</c:v>
                </c:pt>
                <c:pt idx="1328">
                  <c:v>Dépot-John</c:v>
                </c:pt>
                <c:pt idx="1329">
                  <c:v>Kingsey</c:v>
                </c:pt>
                <c:pt idx="1330">
                  <c:v>Maskinongé</c:v>
                </c:pt>
                <c:pt idx="1331">
                  <c:v>Saint-Coeur-de-Marie</c:v>
                </c:pt>
                <c:pt idx="1332">
                  <c:v>Poste-de-la-Baleine-A</c:v>
                </c:pt>
                <c:pt idx="1333">
                  <c:v>Amqui</c:v>
                </c:pt>
                <c:pt idx="1334">
                  <c:v>Ferme-Neuve</c:v>
                </c:pt>
                <c:pt idx="1335">
                  <c:v>Lavaltrie-CDA</c:v>
                </c:pt>
                <c:pt idx="1336">
                  <c:v>Toulnustouc</c:v>
                </c:pt>
                <c:pt idx="1337">
                  <c:v>Sault-au-Mouton</c:v>
                </c:pt>
                <c:pt idx="1338">
                  <c:v>Barrière-Milot</c:v>
                </c:pt>
                <c:pt idx="1339">
                  <c:v>Manouan-Sanmaur-2</c:v>
                </c:pt>
                <c:pt idx="1340">
                  <c:v>Barrière-Clermont</c:v>
                </c:pt>
                <c:pt idx="1341">
                  <c:v>Saint-Étienne-des-Grès</c:v>
                </c:pt>
                <c:pt idx="1342">
                  <c:v>Bersimis-45-Milles</c:v>
                </c:pt>
                <c:pt idx="1343">
                  <c:v>Saint-Benoît-du-Lac</c:v>
                </c:pt>
                <c:pt idx="1344">
                  <c:v>ST GEORGE P AND P CO</c:v>
                </c:pt>
                <c:pt idx="1345">
                  <c:v>TORONTO GLENDALE</c:v>
                </c:pt>
                <c:pt idx="1346">
                  <c:v>GLENORA RS</c:v>
                </c:pt>
                <c:pt idx="1347">
                  <c:v>MARGAREE HARBOUR</c:v>
                </c:pt>
                <c:pt idx="1348">
                  <c:v>STE FOY</c:v>
                </c:pt>
                <c:pt idx="1349">
                  <c:v>CAP AUX CORBEAUX</c:v>
                </c:pt>
                <c:pt idx="1350">
                  <c:v>LOCH LOMOND</c:v>
                </c:pt>
                <c:pt idx="1351">
                  <c:v>RIVIERE AU RENARD</c:v>
                </c:pt>
                <c:pt idx="1352">
                  <c:v>BIRCHTOWN</c:v>
                </c:pt>
                <c:pt idx="1353">
                  <c:v>KNOWLTON</c:v>
                </c:pt>
                <c:pt idx="1354">
                  <c:v>PICKERING AUDLEY</c:v>
                </c:pt>
                <c:pt idx="1355">
                  <c:v>THURSO</c:v>
                </c:pt>
                <c:pt idx="1356">
                  <c:v>CLARENCE</c:v>
                </c:pt>
                <c:pt idx="1357">
                  <c:v>SHEFFIELD MILLS</c:v>
                </c:pt>
                <c:pt idx="1358">
                  <c:v>BARRAUTE</c:v>
                </c:pt>
                <c:pt idx="1359">
                  <c:v>BAIE VERTE</c:v>
                </c:pt>
                <c:pt idx="1360">
                  <c:v>GRASS RIVER</c:v>
                </c:pt>
                <c:pt idx="1361">
                  <c:v>TORONTO ASHBRIDGES BAY</c:v>
                </c:pt>
                <c:pt idx="1362">
                  <c:v>ESSA ONT HYDRO</c:v>
                </c:pt>
                <c:pt idx="1363">
                  <c:v>RATTLING BRK NORRIS ARM</c:v>
                </c:pt>
                <c:pt idx="1364">
                  <c:v>POINTE AU CHENE</c:v>
                </c:pt>
                <c:pt idx="1365">
                  <c:v>LAC STE CROIX</c:v>
                </c:pt>
                <c:pt idx="1366">
                  <c:v>Rigaud</c:v>
                </c:pt>
                <c:pt idx="1367">
                  <c:v>Saint-Flavien</c:v>
                </c:pt>
                <c:pt idx="1368">
                  <c:v>Saint-Guillaume</c:v>
                </c:pt>
                <c:pt idx="1369">
                  <c:v>Verchères</c:v>
                </c:pt>
                <c:pt idx="1370">
                  <c:v>Lachute</c:v>
                </c:pt>
                <c:pt idx="1371">
                  <c:v>Pointe-au-Chêne</c:v>
                </c:pt>
                <c:pt idx="1372">
                  <c:v>Montmagny</c:v>
                </c:pt>
                <c:pt idx="1373">
                  <c:v>Lac-Sainte-Croix</c:v>
                </c:pt>
                <c:pt idx="1374">
                  <c:v>Knowlton</c:v>
                </c:pt>
                <c:pt idx="1375">
                  <c:v>Saint-Romuald</c:v>
                </c:pt>
                <c:pt idx="1376">
                  <c:v>Courville</c:v>
                </c:pt>
                <c:pt idx="1377">
                  <c:v>Acton-Vale</c:v>
                </c:pt>
                <c:pt idx="1378">
                  <c:v>Barrage-Ciconcine</c:v>
                </c:pt>
                <c:pt idx="1379">
                  <c:v>Rivière-au-Renard</c:v>
                </c:pt>
                <c:pt idx="1380">
                  <c:v>Saint-Rémi</c:v>
                </c:pt>
                <c:pt idx="1381">
                  <c:v>Thurso</c:v>
                </c:pt>
                <c:pt idx="1382">
                  <c:v>Sainte-Foy</c:v>
                </c:pt>
                <c:pt idx="1383">
                  <c:v>Rivière-Chigoubiche</c:v>
                </c:pt>
                <c:pt idx="1384">
                  <c:v>Lac-Barbell</c:v>
                </c:pt>
                <c:pt idx="1385">
                  <c:v>Chute-à-Hub</c:v>
                </c:pt>
                <c:pt idx="1386">
                  <c:v>Cap-Jaseux</c:v>
                </c:pt>
                <c:pt idx="1387">
                  <c:v>Tour-Casault</c:v>
                </c:pt>
                <c:pt idx="1388">
                  <c:v>Lac-Doda</c:v>
                </c:pt>
                <c:pt idx="1389">
                  <c:v>Halfway-Dépôt</c:v>
                </c:pt>
                <c:pt idx="1390">
                  <c:v>Rivière-aux-Pékans</c:v>
                </c:pt>
                <c:pt idx="1391">
                  <c:v>Murdock-Wilson</c:v>
                </c:pt>
                <c:pt idx="1392">
                  <c:v>McLaren's-Dépôt</c:v>
                </c:pt>
                <c:pt idx="1393">
                  <c:v>TRAFALGAR MARINE</c:v>
                </c:pt>
                <c:pt idx="1394">
                  <c:v>ELLIOT LAKE</c:v>
                </c:pt>
                <c:pt idx="1395">
                  <c:v>ASHTON STN SESIA FARM</c:v>
                </c:pt>
                <c:pt idx="1396">
                  <c:v>TORONTO WEST DEANE PARK</c:v>
                </c:pt>
                <c:pt idx="1397">
                  <c:v>BELLEVILLE OWRC</c:v>
                </c:pt>
                <c:pt idx="1398">
                  <c:v>ERINDALE</c:v>
                </c:pt>
                <c:pt idx="1399">
                  <c:v>KING CREEK</c:v>
                </c:pt>
                <c:pt idx="1400">
                  <c:v>BEAUSEJOUR</c:v>
                </c:pt>
                <c:pt idx="1401">
                  <c:v>MAIN DUCK ISLAND</c:v>
                </c:pt>
                <c:pt idx="1402">
                  <c:v>STONEWALL</c:v>
                </c:pt>
                <c:pt idx="1403">
                  <c:v>ERIKSDALE</c:v>
                </c:pt>
                <c:pt idx="1404">
                  <c:v>KELWOOD</c:v>
                </c:pt>
                <c:pt idx="1405">
                  <c:v>PINE FALLS</c:v>
                </c:pt>
                <c:pt idx="1406">
                  <c:v>TORONTO ELLESMERE</c:v>
                </c:pt>
                <c:pt idx="1407">
                  <c:v>FRANKFORD MOE</c:v>
                </c:pt>
                <c:pt idx="1408">
                  <c:v>CAPE DYER A</c:v>
                </c:pt>
                <c:pt idx="1409">
                  <c:v>BRAY ISLAND</c:v>
                </c:pt>
                <c:pt idx="1410">
                  <c:v>ARNPRIOR GRANDON</c:v>
                </c:pt>
                <c:pt idx="1411">
                  <c:v>GLEN HAFFY MONO MILLS</c:v>
                </c:pt>
                <c:pt idx="1412">
                  <c:v>MONTICELLO</c:v>
                </c:pt>
                <c:pt idx="1413">
                  <c:v>FRENCHMANS BAY</c:v>
                </c:pt>
                <c:pt idx="1414">
                  <c:v>BLYTH</c:v>
                </c:pt>
                <c:pt idx="1415">
                  <c:v>HAMILTON A</c:v>
                </c:pt>
                <c:pt idx="1416">
                  <c:v>RICHMOND HILL</c:v>
                </c:pt>
                <c:pt idx="1417">
                  <c:v>STRATFORD WWTP</c:v>
                </c:pt>
                <c:pt idx="1418">
                  <c:v>WESTERN HEAD</c:v>
                </c:pt>
                <c:pt idx="1419">
                  <c:v>BREVOORT ISLAND</c:v>
                </c:pt>
                <c:pt idx="1420">
                  <c:v>Laprairie</c:v>
                </c:pt>
                <c:pt idx="1421">
                  <c:v>Saint-Jean</c:v>
                </c:pt>
                <c:pt idx="1422">
                  <c:v>Lac-Chicobi</c:v>
                </c:pt>
                <c:pt idx="1423">
                  <c:v>Rivière-Portneuf</c:v>
                </c:pt>
                <c:pt idx="1424">
                  <c:v>Lac-aux-Chiens</c:v>
                </c:pt>
                <c:pt idx="1425">
                  <c:v>Shawbridge (Boy's Farm)</c:v>
                </c:pt>
                <c:pt idx="1426">
                  <c:v>Labrieville-B2</c:v>
                </c:pt>
                <c:pt idx="1427">
                  <c:v>Saint-Vallier</c:v>
                </c:pt>
                <c:pt idx="1428">
                  <c:v>Sainte-Agathe-des-Monts (Manor-House)</c:v>
                </c:pt>
                <c:pt idx="1429">
                  <c:v>NORTH BAY OWRC</c:v>
                </c:pt>
                <c:pt idx="1430">
                  <c:v>SUTTON</c:v>
                </c:pt>
                <c:pt idx="1431">
                  <c:v>UNIONVILLE</c:v>
                </c:pt>
                <c:pt idx="1432">
                  <c:v>CARP</c:v>
                </c:pt>
                <c:pt idx="1433">
                  <c:v>COMPTON STATION CDA FE</c:v>
                </c:pt>
                <c:pt idx="1434">
                  <c:v>MARGAREE FORKS</c:v>
                </c:pt>
                <c:pt idx="1435">
                  <c:v>PETERSFIELD</c:v>
                </c:pt>
                <c:pt idx="1436">
                  <c:v>TRENTON MOE</c:v>
                </c:pt>
                <c:pt idx="1437">
                  <c:v>GRAND RAPIDS</c:v>
                </c:pt>
                <c:pt idx="1438">
                  <c:v>TORONTO BLACK CREEK</c:v>
                </c:pt>
                <c:pt idx="1439">
                  <c:v>WILCOX LAKE</c:v>
                </c:pt>
                <c:pt idx="1440">
                  <c:v>CHATHAM NBEPC</c:v>
                </c:pt>
                <c:pt idx="1441">
                  <c:v>WINNIPEG ST BONIFACE WW</c:v>
                </c:pt>
                <c:pt idx="1442">
                  <c:v>RICHMOND HILL WPCP</c:v>
                </c:pt>
                <c:pt idx="1443">
                  <c:v>STOUFFVILLE</c:v>
                </c:pt>
                <c:pt idx="1444">
                  <c:v>RIDING MOUNTAIN PARK</c:v>
                </c:pt>
                <c:pt idx="1445">
                  <c:v>BUCKINGHAM</c:v>
                </c:pt>
                <c:pt idx="1446">
                  <c:v>WINNIPEG STP</c:v>
                </c:pt>
                <c:pt idx="1447">
                  <c:v>THUNDER BAY WPCP</c:v>
                </c:pt>
                <c:pt idx="1448">
                  <c:v>HAMILTON PSYCH HOSPITAL</c:v>
                </c:pt>
                <c:pt idx="1449">
                  <c:v>ROUGE PARK</c:v>
                </c:pt>
                <c:pt idx="1450">
                  <c:v>GREENWOOD MTRCA</c:v>
                </c:pt>
                <c:pt idx="1451">
                  <c:v>EASTMAIN</c:v>
                </c:pt>
                <c:pt idx="1452">
                  <c:v>LAMARTINE</c:v>
                </c:pt>
                <c:pt idx="1453">
                  <c:v>CATARAQUI TS</c:v>
                </c:pt>
                <c:pt idx="1454">
                  <c:v>SOUTH MOUNTAIN</c:v>
                </c:pt>
                <c:pt idx="1455">
                  <c:v>STEEP ROCK</c:v>
                </c:pt>
                <c:pt idx="1456">
                  <c:v>TRURO</c:v>
                </c:pt>
                <c:pt idx="1457">
                  <c:v>HUNTSVILLE WPCP</c:v>
                </c:pt>
                <c:pt idx="1458">
                  <c:v>KINGSTON PUMPING STATION</c:v>
                </c:pt>
                <c:pt idx="1459">
                  <c:v>BRANTFORD MOE</c:v>
                </c:pt>
                <c:pt idx="1460">
                  <c:v>WABUSH LAKE A</c:v>
                </c:pt>
                <c:pt idx="1461">
                  <c:v>THETFORD MINES</c:v>
                </c:pt>
                <c:pt idx="1462">
                  <c:v>ST ANICET</c:v>
                </c:pt>
                <c:pt idx="1463">
                  <c:v>HEMMINGFORD FOUR WINDS</c:v>
                </c:pt>
                <c:pt idx="1464">
                  <c:v>MARIEVILLE</c:v>
                </c:pt>
                <c:pt idx="1465">
                  <c:v>CHALK RIVER AECL</c:v>
                </c:pt>
                <c:pt idx="1466">
                  <c:v>CHUTE-DES-PASSES</c:v>
                </c:pt>
                <c:pt idx="1467">
                  <c:v>Hemmingford-Four-Winds</c:v>
                </c:pt>
                <c:pt idx="1468">
                  <c:v>Saint-Anicet</c:v>
                </c:pt>
                <c:pt idx="1469">
                  <c:v>Saint-Georges</c:v>
                </c:pt>
                <c:pt idx="1470">
                  <c:v>Godbout</c:v>
                </c:pt>
                <c:pt idx="1471">
                  <c:v>Rapides-des-Joachims</c:v>
                </c:pt>
                <c:pt idx="1472">
                  <c:v>Mont-Saint-Hilaire-Gault</c:v>
                </c:pt>
                <c:pt idx="1473">
                  <c:v>Sutton</c:v>
                </c:pt>
                <c:pt idx="1474">
                  <c:v>Sainte-Thérèse-de-Blainville</c:v>
                </c:pt>
                <c:pt idx="1475">
                  <c:v>Asbestos-Hill</c:v>
                </c:pt>
                <c:pt idx="1476">
                  <c:v>Lamartine</c:v>
                </c:pt>
                <c:pt idx="1477">
                  <c:v>Buckingham</c:v>
                </c:pt>
                <c:pt idx="1478">
                  <c:v>Sainte-Anne-de-Beaupré</c:v>
                </c:pt>
                <c:pt idx="1479">
                  <c:v>Chute-des-Passes</c:v>
                </c:pt>
                <c:pt idx="1480">
                  <c:v>Lac-aux-Brochets</c:v>
                </c:pt>
                <c:pt idx="1481">
                  <c:v>Côte-Saint-Luc</c:v>
                </c:pt>
                <c:pt idx="1482">
                  <c:v>Tour-Laloche</c:v>
                </c:pt>
                <c:pt idx="1483">
                  <c:v>Frelighsburg</c:v>
                </c:pt>
                <c:pt idx="1484">
                  <c:v>Shawville-Winslow</c:v>
                </c:pt>
                <c:pt idx="1485">
                  <c:v>TORONTO SCARBOROUGH</c:v>
                </c:pt>
                <c:pt idx="1486">
                  <c:v>MANICOUAGAN A</c:v>
                </c:pt>
                <c:pt idx="1487">
                  <c:v>ALGONQUIN PARK WEST</c:v>
                </c:pt>
                <c:pt idx="1488">
                  <c:v>ALGONQUIN PARK EAST</c:v>
                </c:pt>
                <c:pt idx="1489">
                  <c:v>HINCHINBROOKE</c:v>
                </c:pt>
                <c:pt idx="1490">
                  <c:v>LANCASTER</c:v>
                </c:pt>
                <c:pt idx="1491">
                  <c:v>PENOBSQUIS</c:v>
                </c:pt>
                <c:pt idx="1492">
                  <c:v>SARNIA WATERWORKS</c:v>
                </c:pt>
                <c:pt idx="1493">
                  <c:v>GLADSTONE</c:v>
                </c:pt>
                <c:pt idx="1494">
                  <c:v>BURLINGTON ELIZABETH GDN</c:v>
                </c:pt>
                <c:pt idx="1495">
                  <c:v>MONTAGUE</c:v>
                </c:pt>
                <c:pt idx="1496">
                  <c:v>DALKEITH</c:v>
                </c:pt>
                <c:pt idx="1497">
                  <c:v>MARKHAM WATERWORKS</c:v>
                </c:pt>
                <c:pt idx="1498">
                  <c:v>MARKHAM MOE</c:v>
                </c:pt>
                <c:pt idx="1499">
                  <c:v>CLEMENTSVALE</c:v>
                </c:pt>
                <c:pt idx="1500">
                  <c:v>HOLYROOD ULTRAMAR</c:v>
                </c:pt>
                <c:pt idx="1501">
                  <c:v>AYLESFORD</c:v>
                </c:pt>
                <c:pt idx="1502">
                  <c:v>RUTH FALLS</c:v>
                </c:pt>
                <c:pt idx="1503">
                  <c:v>SEAL COVE</c:v>
                </c:pt>
                <c:pt idx="1504">
                  <c:v>MALLORYTOWN GRAHAM LAKE</c:v>
                </c:pt>
                <c:pt idx="1505">
                  <c:v>MAPLE</c:v>
                </c:pt>
                <c:pt idx="1506">
                  <c:v>COLD CREEK</c:v>
                </c:pt>
                <c:pt idx="1507">
                  <c:v>NEW CHELSEA</c:v>
                </c:pt>
                <c:pt idx="1508">
                  <c:v>NIVERVILLE</c:v>
                </c:pt>
                <c:pt idx="1509">
                  <c:v>PAISLEY</c:v>
                </c:pt>
                <c:pt idx="1510">
                  <c:v>WESTPORT</c:v>
                </c:pt>
                <c:pt idx="1511">
                  <c:v>CLAYBANK</c:v>
                </c:pt>
                <c:pt idx="1512">
                  <c:v>BONNARD</c:v>
                </c:pt>
                <c:pt idx="1513">
                  <c:v>HEARTS CONTENT</c:v>
                </c:pt>
                <c:pt idx="1514">
                  <c:v>VICTORIA</c:v>
                </c:pt>
                <c:pt idx="1515">
                  <c:v>PLUM COULEE</c:v>
                </c:pt>
                <c:pt idx="1516">
                  <c:v>PENNFIELD</c:v>
                </c:pt>
                <c:pt idx="1517">
                  <c:v>MORRIS 2</c:v>
                </c:pt>
                <c:pt idx="1518">
                  <c:v>EXETER</c:v>
                </c:pt>
                <c:pt idx="1519">
                  <c:v>STE THERESE OUEST</c:v>
                </c:pt>
                <c:pt idx="1520">
                  <c:v>BRIDGEWATER</c:v>
                </c:pt>
                <c:pt idx="1521">
                  <c:v>ORANGEVILLE MOE</c:v>
                </c:pt>
                <c:pt idx="1522">
                  <c:v>MIDDLE MUSQUODOBOIT</c:v>
                </c:pt>
                <c:pt idx="1523">
                  <c:v>ST HIPPOLYTE</c:v>
                </c:pt>
                <c:pt idx="1524">
                  <c:v>SAWYERVILLE NORD</c:v>
                </c:pt>
                <c:pt idx="1525">
                  <c:v>STANHOPE</c:v>
                </c:pt>
                <c:pt idx="1526">
                  <c:v>Hérouxville</c:v>
                </c:pt>
                <c:pt idx="1527">
                  <c:v>Saint-Prosper</c:v>
                </c:pt>
                <c:pt idx="1528">
                  <c:v>Sawyerville-Nord</c:v>
                </c:pt>
                <c:pt idx="1529">
                  <c:v>Saint-Hippolyte</c:v>
                </c:pt>
                <c:pt idx="1530">
                  <c:v>Bonnard</c:v>
                </c:pt>
                <c:pt idx="1531">
                  <c:v>Manicouagan-A</c:v>
                </c:pt>
                <c:pt idx="1532">
                  <c:v>New-Carlisle</c:v>
                </c:pt>
                <c:pt idx="1533">
                  <c:v>Wakefield</c:v>
                </c:pt>
                <c:pt idx="1534">
                  <c:v>Sacré-Coeur</c:v>
                </c:pt>
                <c:pt idx="1535">
                  <c:v>QCMR (Mille 146)</c:v>
                </c:pt>
                <c:pt idx="1536">
                  <c:v>Bachelor-Lake</c:v>
                </c:pt>
                <c:pt idx="1537">
                  <c:v>Mont-Albert</c:v>
                </c:pt>
                <c:pt idx="1538">
                  <c:v>QCMR (Mille 106)</c:v>
                </c:pt>
                <c:pt idx="1539">
                  <c:v>Bury</c:v>
                </c:pt>
                <c:pt idx="1540">
                  <c:v>KITCHENER OWRC</c:v>
                </c:pt>
                <c:pt idx="1541">
                  <c:v>TORONTO BEACON ROAD</c:v>
                </c:pt>
                <c:pt idx="1542">
                  <c:v>RIVER HEBERT</c:v>
                </c:pt>
                <c:pt idx="1543">
                  <c:v>CONNAUGHT</c:v>
                </c:pt>
                <c:pt idx="1544">
                  <c:v>DUGALD</c:v>
                </c:pt>
                <c:pt idx="1545">
                  <c:v>WINDSOR FALMOUTH</c:v>
                </c:pt>
                <c:pt idx="1546">
                  <c:v>LAKE OPEONGO</c:v>
                </c:pt>
                <c:pt idx="1547">
                  <c:v>CLAREMONT</c:v>
                </c:pt>
                <c:pt idx="1548">
                  <c:v>VAL RACINE</c:v>
                </c:pt>
                <c:pt idx="1549">
                  <c:v>BRAMPTON MOE</c:v>
                </c:pt>
                <c:pt idx="1550">
                  <c:v>TORONTO SUNNYBROOK</c:v>
                </c:pt>
                <c:pt idx="1551">
                  <c:v>PORTAGE LA PRAIRIE 2</c:v>
                </c:pt>
                <c:pt idx="1552">
                  <c:v>TERRA NOVA NAT PARK HQ</c:v>
                </c:pt>
                <c:pt idx="1553">
                  <c:v>CARBERRY</c:v>
                </c:pt>
                <c:pt idx="1554">
                  <c:v>WATERLOO WPCP</c:v>
                </c:pt>
                <c:pt idx="1555">
                  <c:v>CONISTON STP</c:v>
                </c:pt>
                <c:pt idx="1556">
                  <c:v>STARBUCK</c:v>
                </c:pt>
                <c:pt idx="1557">
                  <c:v>CHAPAIS 2</c:v>
                </c:pt>
                <c:pt idx="1558">
                  <c:v>ST ALPHONSE</c:v>
                </c:pt>
                <c:pt idx="1559">
                  <c:v>SHERBROOKE A</c:v>
                </c:pt>
                <c:pt idx="1560">
                  <c:v>NOTRE DAME DES BOIS</c:v>
                </c:pt>
                <c:pt idx="1561">
                  <c:v>ANGERS</c:v>
                </c:pt>
                <c:pt idx="1562">
                  <c:v>ORMSTOWN</c:v>
                </c:pt>
                <c:pt idx="1563">
                  <c:v>BALDUR</c:v>
                </c:pt>
                <c:pt idx="1564">
                  <c:v>FERGUS MOE</c:v>
                </c:pt>
                <c:pt idx="1565">
                  <c:v>GEORGETOWN WWTP</c:v>
                </c:pt>
                <c:pt idx="1566">
                  <c:v>RESOLUTION ISLAND</c:v>
                </c:pt>
                <c:pt idx="1567">
                  <c:v>Sainte-Thérèse-Ouest</c:v>
                </c:pt>
                <c:pt idx="1568">
                  <c:v>Chapais-2</c:v>
                </c:pt>
                <c:pt idx="1569">
                  <c:v>Mont-Bleu</c:v>
                </c:pt>
                <c:pt idx="1570">
                  <c:v>Sutton-Jonction</c:v>
                </c:pt>
                <c:pt idx="1571">
                  <c:v>Saint-Laurent I.O.</c:v>
                </c:pt>
                <c:pt idx="1572">
                  <c:v>Saint-Jean-de-Brébeuf-Dugal</c:v>
                </c:pt>
                <c:pt idx="1573">
                  <c:v>Manicouagan (5e Chute)</c:v>
                </c:pt>
                <c:pt idx="1574">
                  <c:v>Onistagan</c:v>
                </c:pt>
                <c:pt idx="1575">
                  <c:v>BARRIERE QUINN</c:v>
                </c:pt>
                <c:pt idx="1576">
                  <c:v>DECEPTION BAY</c:v>
                </c:pt>
                <c:pt idx="1577">
                  <c:v>LAC CACHE</c:v>
                </c:pt>
                <c:pt idx="1578">
                  <c:v>MATAGAMI</c:v>
                </c:pt>
                <c:pt idx="1579">
                  <c:v>BARRIERE LOUVICOURT</c:v>
                </c:pt>
                <c:pt idx="1580">
                  <c:v>OSKELANEO</c:v>
                </c:pt>
                <c:pt idx="1581">
                  <c:v>BARRIERE N CHIBOUGAMAU</c:v>
                </c:pt>
                <c:pt idx="1582">
                  <c:v>RIVIERE AUX RATS</c:v>
                </c:pt>
                <c:pt idx="1583">
                  <c:v>LAC JACQUES CARTIER</c:v>
                </c:pt>
                <c:pt idx="1584">
                  <c:v>BARRIERE SUD LA DORE</c:v>
                </c:pt>
                <c:pt idx="1585">
                  <c:v>MONT LOGAN</c:v>
                </c:pt>
                <c:pt idx="1586">
                  <c:v>BARRIERE STONEHAM</c:v>
                </c:pt>
                <c:pt idx="1587">
                  <c:v>TAPINI FARM</c:v>
                </c:pt>
                <c:pt idx="1588">
                  <c:v>CHARLESBOURG JAR ZOO</c:v>
                </c:pt>
                <c:pt idx="1589">
                  <c:v>HAVRE AUX MAISONS</c:v>
                </c:pt>
                <c:pt idx="1590">
                  <c:v>MANOUAN SANMAUR 2</c:v>
                </c:pt>
                <c:pt idx="1591">
                  <c:v>MESY</c:v>
                </c:pt>
                <c:pt idx="1592">
                  <c:v>CHUTE AUX OUTARDES</c:v>
                </c:pt>
                <c:pt idx="1593">
                  <c:v>RAPIDE DES CEDRES</c:v>
                </c:pt>
                <c:pt idx="1594">
                  <c:v>MASSON</c:v>
                </c:pt>
                <c:pt idx="1595">
                  <c:v>TORONTO ETOBICOKE</c:v>
                </c:pt>
                <c:pt idx="1596">
                  <c:v>MOE'S RIVER</c:v>
                </c:pt>
                <c:pt idx="1597">
                  <c:v>TROUT RIVER DEPOT</c:v>
                </c:pt>
                <c:pt idx="1598">
                  <c:v>PINARD</c:v>
                </c:pt>
                <c:pt idx="1599">
                  <c:v>LATERRIERE</c:v>
                </c:pt>
                <c:pt idx="1600">
                  <c:v>PARKE</c:v>
                </c:pt>
                <c:pt idx="1601">
                  <c:v>ST LAZARE</c:v>
                </c:pt>
                <c:pt idx="1602">
                  <c:v>SUTTON JONCTION</c:v>
                </c:pt>
                <c:pt idx="1603">
                  <c:v>STE FRANCOISE ROMAINE</c:v>
                </c:pt>
                <c:pt idx="1604">
                  <c:v>ALBERTVILLE</c:v>
                </c:pt>
                <c:pt idx="1605">
                  <c:v>MONT BLEU</c:v>
                </c:pt>
                <c:pt idx="1606">
                  <c:v>HARRINGTON FOREST FARM</c:v>
                </c:pt>
                <c:pt idx="1607">
                  <c:v>ST REMI</c:v>
                </c:pt>
                <c:pt idx="1608">
                  <c:v>MANIC 2 LB1</c:v>
                </c:pt>
                <c:pt idx="1609">
                  <c:v>WAKEFIELD</c:v>
                </c:pt>
                <c:pt idx="1610">
                  <c:v>OUIMET</c:v>
                </c:pt>
                <c:pt idx="1611">
                  <c:v>VAL D ESPOIR</c:v>
                </c:pt>
                <c:pt idx="1612">
                  <c:v>LAKEVIEW MOE</c:v>
                </c:pt>
                <c:pt idx="1613">
                  <c:v>DUCHESNAY</c:v>
                </c:pt>
                <c:pt idx="1614">
                  <c:v>GARTHBY</c:v>
                </c:pt>
                <c:pt idx="1615">
                  <c:v>ST ELEUTHERE</c:v>
                </c:pt>
                <c:pt idx="1616">
                  <c:v>SQUATECK</c:v>
                </c:pt>
                <c:pt idx="1617">
                  <c:v>ST CHARLES GARNIER</c:v>
                </c:pt>
                <c:pt idx="1618">
                  <c:v>NEW CARLISLE</c:v>
                </c:pt>
                <c:pt idx="1619">
                  <c:v>FORESTVILLE</c:v>
                </c:pt>
                <c:pt idx="1620">
                  <c:v>STE DOROTHEE</c:v>
                </c:pt>
                <c:pt idx="1621">
                  <c:v>STE PERPETUE</c:v>
                </c:pt>
                <c:pt idx="1622">
                  <c:v>ST OCTAVE DE L'AVENIR</c:v>
                </c:pt>
                <c:pt idx="1623">
                  <c:v>GRANDE RIVIERE</c:v>
                </c:pt>
                <c:pt idx="1624">
                  <c:v>LA MORANDIERE</c:v>
                </c:pt>
                <c:pt idx="1625">
                  <c:v>HEMON</c:v>
                </c:pt>
                <c:pt idx="1626">
                  <c:v>ST LEON DE LABRECQUE</c:v>
                </c:pt>
                <c:pt idx="1627">
                  <c:v>MONTMAGNY</c:v>
                </c:pt>
                <c:pt idx="1628">
                  <c:v>BAIE ST PAUL</c:v>
                </c:pt>
                <c:pt idx="1629">
                  <c:v>PETIT SAGUENAY</c:v>
                </c:pt>
                <c:pt idx="1630">
                  <c:v>ST ARSENE</c:v>
                </c:pt>
                <c:pt idx="1631">
                  <c:v>ST GUY</c:v>
                </c:pt>
                <c:pt idx="1632">
                  <c:v>NOTRE DAME DU LAC</c:v>
                </c:pt>
                <c:pt idx="1633">
                  <c:v>STE ANNE DES MONTS</c:v>
                </c:pt>
                <c:pt idx="1634">
                  <c:v>GRANDE VALLEE</c:v>
                </c:pt>
                <c:pt idx="1635">
                  <c:v>SELKIRK</c:v>
                </c:pt>
                <c:pt idx="1636">
                  <c:v>MONETVILLE</c:v>
                </c:pt>
                <c:pt idx="1637">
                  <c:v>STE GERMAINE</c:v>
                </c:pt>
                <c:pt idx="1638">
                  <c:v>CAPE DORSET A</c:v>
                </c:pt>
                <c:pt idx="1639">
                  <c:v>MONT LAURIER</c:v>
                </c:pt>
                <c:pt idx="1640">
                  <c:v>ST GUILLAUME</c:v>
                </c:pt>
                <c:pt idx="1641">
                  <c:v>FOLDENS</c:v>
                </c:pt>
                <c:pt idx="1642">
                  <c:v>IBERVILLE</c:v>
                </c:pt>
                <c:pt idx="1643">
                  <c:v>ST FLAVIEN</c:v>
                </c:pt>
                <c:pt idx="1644">
                  <c:v>ST SEBASTIEN</c:v>
                </c:pt>
                <c:pt idx="1645">
                  <c:v>PINAWA WNRE</c:v>
                </c:pt>
                <c:pt idx="1646">
                  <c:v>STE ANNE DU LAC</c:v>
                </c:pt>
                <c:pt idx="1647">
                  <c:v>ARUNDEL</c:v>
                </c:pt>
                <c:pt idx="1648">
                  <c:v>RIGAUD</c:v>
                </c:pt>
                <c:pt idx="1649">
                  <c:v>LACHUTE</c:v>
                </c:pt>
                <c:pt idx="1650">
                  <c:v>STE MARTINE</c:v>
                </c:pt>
                <c:pt idx="1651">
                  <c:v>LAPRAIRIE</c:v>
                </c:pt>
                <c:pt idx="1652">
                  <c:v>VERCHERES</c:v>
                </c:pt>
                <c:pt idx="1653">
                  <c:v>ST ALEXIS DES MONTS</c:v>
                </c:pt>
                <c:pt idx="1654">
                  <c:v>ST HYACINTHE 2</c:v>
                </c:pt>
                <c:pt idx="1655">
                  <c:v>LAURIERVILLE</c:v>
                </c:pt>
                <c:pt idx="1656">
                  <c:v>LAC MEGANTIC 2</c:v>
                </c:pt>
                <c:pt idx="1657">
                  <c:v>ST GEORGES</c:v>
                </c:pt>
                <c:pt idx="1658">
                  <c:v>ST PROSPER</c:v>
                </c:pt>
                <c:pt idx="1659">
                  <c:v>ST CAMILLE</c:v>
                </c:pt>
                <c:pt idx="1660">
                  <c:v>STE LUCIE</c:v>
                </c:pt>
                <c:pt idx="1661">
                  <c:v>ST JEAN DE CHERBOURG</c:v>
                </c:pt>
                <c:pt idx="1662">
                  <c:v>TROIS-RIVIERES</c:v>
                </c:pt>
                <c:pt idx="1663">
                  <c:v>JONQUIERE</c:v>
                </c:pt>
                <c:pt idx="1664">
                  <c:v>CAPE WHITTLE</c:v>
                </c:pt>
                <c:pt idx="1665">
                  <c:v>Ormstown</c:v>
                </c:pt>
                <c:pt idx="1666">
                  <c:v>Saint-Hyacinthe-2</c:v>
                </c:pt>
                <c:pt idx="1667">
                  <c:v>Arundel</c:v>
                </c:pt>
                <c:pt idx="1668">
                  <c:v>Saint-Arsène</c:v>
                </c:pt>
                <c:pt idx="1669">
                  <c:v>Saint-Camille</c:v>
                </c:pt>
                <c:pt idx="1670">
                  <c:v>Sainte-Lucie</c:v>
                </c:pt>
                <c:pt idx="1671">
                  <c:v>Saint-Octave-de-l'Avenir</c:v>
                </c:pt>
                <c:pt idx="1672">
                  <c:v>Bury-Collège-d'Alzon</c:v>
                </c:pt>
                <c:pt idx="1673">
                  <c:v>Matagami</c:v>
                </c:pt>
                <c:pt idx="1674">
                  <c:v>Destor</c:v>
                </c:pt>
                <c:pt idx="1675">
                  <c:v>Havre-aux-Maisons</c:v>
                </c:pt>
                <c:pt idx="1676">
                  <c:v>Mont-Logan</c:v>
                </c:pt>
                <c:pt idx="1677">
                  <c:v>Chute-aux-Outardes</c:v>
                </c:pt>
                <c:pt idx="1678">
                  <c:v>Chapais</c:v>
                </c:pt>
                <c:pt idx="1679">
                  <c:v>Deception-Bay</c:v>
                </c:pt>
                <c:pt idx="1680">
                  <c:v>Saint-Charles-Garnier</c:v>
                </c:pt>
                <c:pt idx="1681">
                  <c:v>Mont-Apica</c:v>
                </c:pt>
                <c:pt idx="1682">
                  <c:v>Manic-2-Lb1</c:v>
                </c:pt>
                <c:pt idx="1683">
                  <c:v>Saint-Gabriel-de-Brandon</c:v>
                </c:pt>
                <c:pt idx="1684">
                  <c:v>Saint-Lazare</c:v>
                </c:pt>
                <c:pt idx="1685">
                  <c:v>Rivière-Saint-Jean</c:v>
                </c:pt>
                <c:pt idx="1686">
                  <c:v>Barrage-Gouin-S</c:v>
                </c:pt>
                <c:pt idx="1687">
                  <c:v>Lac-Martel</c:v>
                </c:pt>
                <c:pt idx="1688">
                  <c:v>Lac-Brown</c:v>
                </c:pt>
                <c:pt idx="1689">
                  <c:v>Manic-2 (Mille 17)</c:v>
                </c:pt>
                <c:pt idx="1690">
                  <c:v>Rivière-Truchon</c:v>
                </c:pt>
                <c:pt idx="1691">
                  <c:v>FORT RUPERT</c:v>
                </c:pt>
                <c:pt idx="1692">
                  <c:v>ST LAURENT ILE D'ORLEANS</c:v>
                </c:pt>
                <c:pt idx="1693">
                  <c:v>ROSEVALE</c:v>
                </c:pt>
                <c:pt idx="1694">
                  <c:v>MIAMI HAWKEN</c:v>
                </c:pt>
                <c:pt idx="1695">
                  <c:v>NOUVEAU COMPTOIR</c:v>
                </c:pt>
                <c:pt idx="1696">
                  <c:v>LAC MINOGAMI</c:v>
                </c:pt>
                <c:pt idx="1697">
                  <c:v>MARKHAM MTRCA</c:v>
                </c:pt>
                <c:pt idx="1698">
                  <c:v>DAWSON SETTLEMENT</c:v>
                </c:pt>
                <c:pt idx="1699">
                  <c:v>COOKSHIRE</c:v>
                </c:pt>
                <c:pt idx="1700">
                  <c:v>ST ISIDORE D'AUCKLAND</c:v>
                </c:pt>
                <c:pt idx="1701">
                  <c:v>SMITHS FALLS WPCP</c:v>
                </c:pt>
                <c:pt idx="1702">
                  <c:v>MILLTOWN</c:v>
                </c:pt>
                <c:pt idx="1703">
                  <c:v>SACRE COEUR DE MARIE</c:v>
                </c:pt>
                <c:pt idx="1704">
                  <c:v>LUCEVILLE</c:v>
                </c:pt>
                <c:pt idx="1705">
                  <c:v>HAVRE ST PIERRE</c:v>
                </c:pt>
                <c:pt idx="1706">
                  <c:v>ARTHUR</c:v>
                </c:pt>
                <c:pt idx="1707">
                  <c:v>ST AUGUSTIN</c:v>
                </c:pt>
                <c:pt idx="1708">
                  <c:v>LINDSAY FILTRATION PLANT</c:v>
                </c:pt>
                <c:pt idx="1709">
                  <c:v>SLEEMAN</c:v>
                </c:pt>
                <c:pt idx="1710">
                  <c:v>NEW RICHMOND</c:v>
                </c:pt>
                <c:pt idx="1711">
                  <c:v>WINNIPEG CHARLESWOOD LAGOON</c:v>
                </c:pt>
                <c:pt idx="1712">
                  <c:v>STE CATHERINE</c:v>
                </c:pt>
                <c:pt idx="1713">
                  <c:v>BATHURST</c:v>
                </c:pt>
                <c:pt idx="1714">
                  <c:v>ELM CREEK</c:v>
                </c:pt>
                <c:pt idx="1715">
                  <c:v>PETERBOROUGH STP</c:v>
                </c:pt>
                <c:pt idx="1716">
                  <c:v>ST BRUNO KAMOURASKA</c:v>
                </c:pt>
                <c:pt idx="1717">
                  <c:v>ST CLEMENT</c:v>
                </c:pt>
                <c:pt idx="1718">
                  <c:v>ST ALEXIS DE MATAPEDIA</c:v>
                </c:pt>
                <c:pt idx="1719">
                  <c:v>GROSSE ISLE</c:v>
                </c:pt>
                <c:pt idx="1720">
                  <c:v>OWEN SOUND MOE</c:v>
                </c:pt>
                <c:pt idx="1721">
                  <c:v>MIAMI ORCHARD</c:v>
                </c:pt>
                <c:pt idx="1722">
                  <c:v>BERTRAND</c:v>
                </c:pt>
                <c:pt idx="1723">
                  <c:v>CARMAN</c:v>
                </c:pt>
                <c:pt idx="1724">
                  <c:v>ST DONAT</c:v>
                </c:pt>
                <c:pt idx="1725">
                  <c:v>TURTLE CREEK</c:v>
                </c:pt>
                <c:pt idx="1726">
                  <c:v>MIAMI THIESSEN</c:v>
                </c:pt>
                <c:pt idx="1727">
                  <c:v>CHENEVILLE</c:v>
                </c:pt>
                <c:pt idx="1728">
                  <c:v>LAC AUX SABLES</c:v>
                </c:pt>
                <c:pt idx="1729">
                  <c:v>ST SEVERIN</c:v>
                </c:pt>
                <c:pt idx="1730">
                  <c:v>ST LUDGER</c:v>
                </c:pt>
                <c:pt idx="1731">
                  <c:v>ST CLAUDE</c:v>
                </c:pt>
                <c:pt idx="1732">
                  <c:v>Lac-aux-Sables</c:v>
                </c:pt>
                <c:pt idx="1733">
                  <c:v>Saint-Ludger</c:v>
                </c:pt>
                <c:pt idx="1734">
                  <c:v>Saint-Séverin</c:v>
                </c:pt>
                <c:pt idx="1735">
                  <c:v>Saint-Bruno-de-Kamouraska</c:v>
                </c:pt>
                <c:pt idx="1736">
                  <c:v>Saint-Clément</c:v>
                </c:pt>
                <c:pt idx="1737">
                  <c:v>Lac-Ha!Ha!</c:v>
                </c:pt>
                <c:pt idx="1738">
                  <c:v>Lac-Minogami</c:v>
                </c:pt>
                <c:pt idx="1739">
                  <c:v>Nouveau-Comptoir</c:v>
                </c:pt>
                <c:pt idx="1740">
                  <c:v>Nemiscau</c:v>
                </c:pt>
                <c:pt idx="1741">
                  <c:v>Fort-Rupert</c:v>
                </c:pt>
                <c:pt idx="1742">
                  <c:v>Barrière-Jalbert</c:v>
                </c:pt>
                <c:pt idx="1743">
                  <c:v>Luceville</c:v>
                </c:pt>
                <c:pt idx="1744">
                  <c:v>Cookshire</c:v>
                </c:pt>
                <c:pt idx="1745">
                  <c:v>Saint-Isidore-d'Auckland</c:v>
                </c:pt>
                <c:pt idx="1746">
                  <c:v>Sacré-Coeur-de-Marie</c:v>
                </c:pt>
                <c:pt idx="1747">
                  <c:v>Saint-Augustin</c:v>
                </c:pt>
                <c:pt idx="1748">
                  <c:v>Sainte-Catherine</c:v>
                </c:pt>
                <c:pt idx="1749">
                  <c:v>Baie-Wakeham</c:v>
                </c:pt>
                <c:pt idx="1750">
                  <c:v>Povungnituk</c:v>
                </c:pt>
                <c:pt idx="1751">
                  <c:v>Lac-Couronné</c:v>
                </c:pt>
                <c:pt idx="1752">
                  <c:v>Saglouc</c:v>
                </c:pt>
                <c:pt idx="1753">
                  <c:v>DELTA WATERFOWL RS</c:v>
                </c:pt>
                <c:pt idx="1754">
                  <c:v>RAVENNA</c:v>
                </c:pt>
                <c:pt idx="1755">
                  <c:v>TORONTO DUNN LORING WOOD</c:v>
                </c:pt>
                <c:pt idx="1756">
                  <c:v>BROUGHAM</c:v>
                </c:pt>
                <c:pt idx="1757">
                  <c:v>BLANC SABLON</c:v>
                </c:pt>
                <c:pt idx="1758">
                  <c:v>CHAPLEAU</c:v>
                </c:pt>
                <c:pt idx="1759">
                  <c:v>DRUMBO</c:v>
                </c:pt>
                <c:pt idx="1760">
                  <c:v>PICKERING</c:v>
                </c:pt>
                <c:pt idx="1761">
                  <c:v>LAVAL DES RAPIDES</c:v>
                </c:pt>
                <c:pt idx="1762">
                  <c:v>EAST CLIFTON NORTH</c:v>
                </c:pt>
                <c:pt idx="1763">
                  <c:v>MAPLE LEAF</c:v>
                </c:pt>
                <c:pt idx="1764">
                  <c:v>KINGSTON N &amp; C GAS</c:v>
                </c:pt>
                <c:pt idx="1765">
                  <c:v>FRASER BROOK IHD</c:v>
                </c:pt>
                <c:pt idx="1766">
                  <c:v>GALT OSMOND</c:v>
                </c:pt>
                <c:pt idx="1767">
                  <c:v>VIRGIL BRIGHTS</c:v>
                </c:pt>
                <c:pt idx="1768">
                  <c:v>VIMY RIDGE</c:v>
                </c:pt>
                <c:pt idx="1769">
                  <c:v>KESWICK RIDGE MACTAQUAC</c:v>
                </c:pt>
                <c:pt idx="1770">
                  <c:v>BORDER A</c:v>
                </c:pt>
                <c:pt idx="1771">
                  <c:v>RIVIERE DU LOUP</c:v>
                </c:pt>
                <c:pt idx="1772">
                  <c:v>ISLAND BROOK</c:v>
                </c:pt>
                <c:pt idx="1773">
                  <c:v>MAPLE LEAF EAST</c:v>
                </c:pt>
                <c:pt idx="1774">
                  <c:v>BROUGHTON STATION</c:v>
                </c:pt>
                <c:pt idx="1775">
                  <c:v>MEAFORD WILLOWMERE</c:v>
                </c:pt>
                <c:pt idx="1776">
                  <c:v>NORTH HATLEY</c:v>
                </c:pt>
                <c:pt idx="1777">
                  <c:v>BARNSTON</c:v>
                </c:pt>
                <c:pt idx="1778">
                  <c:v>MARTINVILLE</c:v>
                </c:pt>
                <c:pt idx="1779">
                  <c:v>BULWER</c:v>
                </c:pt>
                <c:pt idx="1780">
                  <c:v>HAM NORD</c:v>
                </c:pt>
                <c:pt idx="1781">
                  <c:v>ST PIERRE BAPTISTE</c:v>
                </c:pt>
                <c:pt idx="1782">
                  <c:v>ST JULIEN</c:v>
                </c:pt>
                <c:pt idx="1783">
                  <c:v>INVERNESS</c:v>
                </c:pt>
                <c:pt idx="1784">
                  <c:v>ST ADRIEN D IRLANDE</c:v>
                </c:pt>
                <c:pt idx="1785">
                  <c:v>KINNEARS MILLS</c:v>
                </c:pt>
                <c:pt idx="1786">
                  <c:v>ST ANTOINE DE PONTBRIAND</c:v>
                </c:pt>
                <c:pt idx="1787">
                  <c:v>GEORGE ISLAND</c:v>
                </c:pt>
                <c:pt idx="1788">
                  <c:v>CHESTERVILLE</c:v>
                </c:pt>
                <c:pt idx="1789">
                  <c:v>MILFORD BAY</c:v>
                </c:pt>
                <c:pt idx="1790">
                  <c:v>COVE ISLAND</c:v>
                </c:pt>
                <c:pt idx="1791">
                  <c:v>HATLEY</c:v>
                </c:pt>
                <c:pt idx="1792">
                  <c:v>ST HERMENEGILDE</c:v>
                </c:pt>
                <c:pt idx="1793">
                  <c:v>STE SOPHIE</c:v>
                </c:pt>
                <c:pt idx="1794">
                  <c:v>ST JEAN DE BREBEUF</c:v>
                </c:pt>
                <c:pt idx="1795">
                  <c:v>STE CECILE</c:v>
                </c:pt>
                <c:pt idx="1796">
                  <c:v>FRAMPTON</c:v>
                </c:pt>
                <c:pt idx="1797">
                  <c:v>AUDET</c:v>
                </c:pt>
                <c:pt idx="1798">
                  <c:v>GAGNON A</c:v>
                </c:pt>
                <c:pt idx="1799">
                  <c:v>DIGBY PRIM POINT</c:v>
                </c:pt>
                <c:pt idx="1800">
                  <c:v>SEARSVILLE</c:v>
                </c:pt>
                <c:pt idx="1801">
                  <c:v>LORNEVILLE</c:v>
                </c:pt>
                <c:pt idx="1802">
                  <c:v>LAKE TRAVERSE</c:v>
                </c:pt>
                <c:pt idx="1803">
                  <c:v>TORONTO MET RES STN</c:v>
                </c:pt>
                <c:pt idx="1804">
                  <c:v>GETHSEMANIE</c:v>
                </c:pt>
                <c:pt idx="1805">
                  <c:v>INDIAN BROOK</c:v>
                </c:pt>
                <c:pt idx="1806">
                  <c:v>ST HILAIRE DORSET</c:v>
                </c:pt>
                <c:pt idx="1807">
                  <c:v>STE AGATHE DES MONTS</c:v>
                </c:pt>
                <c:pt idx="1808">
                  <c:v>GRAND FALLS DRUMMOND</c:v>
                </c:pt>
                <c:pt idx="1809">
                  <c:v>ORILLIA TS</c:v>
                </c:pt>
                <c:pt idx="1810">
                  <c:v>WEST DITTON</c:v>
                </c:pt>
                <c:pt idx="1811">
                  <c:v>CENTREVILLE</c:v>
                </c:pt>
                <c:pt idx="1812">
                  <c:v>ROYAL ROAD</c:v>
                </c:pt>
                <c:pt idx="1813">
                  <c:v>PETERBOROUGH DOBBIN TS</c:v>
                </c:pt>
                <c:pt idx="1814">
                  <c:v>ST FORTUNAT</c:v>
                </c:pt>
                <c:pt idx="1815">
                  <c:v>ST JACQUES DE LEEDS</c:v>
                </c:pt>
                <c:pt idx="1816">
                  <c:v>ST MALACHIE</c:v>
                </c:pt>
                <c:pt idx="1817">
                  <c:v>ST BENOIT LABRE</c:v>
                </c:pt>
                <c:pt idx="1818">
                  <c:v>ST ODILON</c:v>
                </c:pt>
                <c:pt idx="1819">
                  <c:v>ST GEDEON</c:v>
                </c:pt>
                <c:pt idx="1820">
                  <c:v>ST ZACHARIE</c:v>
                </c:pt>
                <c:pt idx="1821">
                  <c:v>TETE A LA BALEINE</c:v>
                </c:pt>
                <c:pt idx="1822">
                  <c:v>BUCTOUCHE</c:v>
                </c:pt>
                <c:pt idx="1823">
                  <c:v>WEYMOUTH FALLS</c:v>
                </c:pt>
                <c:pt idx="1824">
                  <c:v>VINELAND RITTENHOUSE</c:v>
                </c:pt>
                <c:pt idx="1825">
                  <c:v>FORET MONTMORENCY</c:v>
                </c:pt>
                <c:pt idx="1826">
                  <c:v>SUMMERVILLE</c:v>
                </c:pt>
                <c:pt idx="1827">
                  <c:v>BAIE JOHAN BEETZ</c:v>
                </c:pt>
                <c:pt idx="1828">
                  <c:v>THORNHILL GRANDVIEW</c:v>
                </c:pt>
                <c:pt idx="1829">
                  <c:v>ST CATHARINES POWER GLEN</c:v>
                </c:pt>
                <c:pt idx="1830">
                  <c:v>BUCHANS</c:v>
                </c:pt>
                <c:pt idx="1831">
                  <c:v>DEER LAKE A</c:v>
                </c:pt>
                <c:pt idx="1832">
                  <c:v>GASPE A</c:v>
                </c:pt>
                <c:pt idx="1833">
                  <c:v>ST FERDINAND</c:v>
                </c:pt>
                <c:pt idx="1834">
                  <c:v>PUGWASH</c:v>
                </c:pt>
                <c:pt idx="1835">
                  <c:v>ST PIERRE DE BROUGHTON</c:v>
                </c:pt>
                <c:pt idx="1836">
                  <c:v>VALLEE JONCTION</c:v>
                </c:pt>
                <c:pt idx="1837">
                  <c:v>ST COME DE LINIERE</c:v>
                </c:pt>
                <c:pt idx="1838">
                  <c:v>RIVIERE AU TONNERRE</c:v>
                </c:pt>
                <c:pt idx="1839">
                  <c:v>BROCKVILLE PCC</c:v>
                </c:pt>
                <c:pt idx="1840">
                  <c:v>Saint-Côme-de-Linière</c:v>
                </c:pt>
                <c:pt idx="1841">
                  <c:v>Vallée-Jonction</c:v>
                </c:pt>
                <c:pt idx="1842">
                  <c:v>Rivière-au-Tonnerre</c:v>
                </c:pt>
                <c:pt idx="1843">
                  <c:v>Baie-Johan-Beetz</c:v>
                </c:pt>
                <c:pt idx="1844">
                  <c:v>Forêt-Montmorency</c:v>
                </c:pt>
                <c:pt idx="1845">
                  <c:v>Maple-Leaf</c:v>
                </c:pt>
                <c:pt idx="1846">
                  <c:v>Laval-des-Rapides</c:v>
                </c:pt>
                <c:pt idx="1847">
                  <c:v>Outardes-4</c:v>
                </c:pt>
                <c:pt idx="1848">
                  <c:v>Blanc-Sablon</c:v>
                </c:pt>
                <c:pt idx="1849">
                  <c:v>Border</c:v>
                </c:pt>
                <c:pt idx="1850">
                  <c:v>Rivière-du-Loup</c:v>
                </c:pt>
                <c:pt idx="1851">
                  <c:v>Saint-Malachie</c:v>
                </c:pt>
                <c:pt idx="1852">
                  <c:v>Island-Brook</c:v>
                </c:pt>
                <c:pt idx="1853">
                  <c:v>Maple-Leaf-East</c:v>
                </c:pt>
                <c:pt idx="1854">
                  <c:v>Frampton</c:v>
                </c:pt>
                <c:pt idx="1855">
                  <c:v>West-Ditton</c:v>
                </c:pt>
                <c:pt idx="1856">
                  <c:v>Saint-Odilon</c:v>
                </c:pt>
                <c:pt idx="1857">
                  <c:v>Saint-Zacharie</c:v>
                </c:pt>
                <c:pt idx="1858">
                  <c:v>Saint-Benoit-Labre</c:v>
                </c:pt>
                <c:pt idx="1859">
                  <c:v>Saint-Hilaire-Dorset</c:v>
                </c:pt>
                <c:pt idx="1860">
                  <c:v>Saint-Gédéon</c:v>
                </c:pt>
                <c:pt idx="1861">
                  <c:v>Tête-à-la-Baleine</c:v>
                </c:pt>
                <c:pt idx="1862">
                  <c:v>Gagnon-A</c:v>
                </c:pt>
                <c:pt idx="1863">
                  <c:v>Gethsémani</c:v>
                </c:pt>
                <c:pt idx="1864">
                  <c:v>Lac-Masson</c:v>
                </c:pt>
                <c:pt idx="1865">
                  <c:v>Lac-Alex</c:v>
                </c:pt>
                <c:pt idx="1866">
                  <c:v>APRIL BROOK IHD</c:v>
                </c:pt>
                <c:pt idx="1867">
                  <c:v>TATAMAGOUCHE</c:v>
                </c:pt>
                <c:pt idx="1868">
                  <c:v>TORONTO SHERBOURNE</c:v>
                </c:pt>
                <c:pt idx="1869">
                  <c:v>BLUE SPRINGS CREEK</c:v>
                </c:pt>
                <c:pt idx="1870">
                  <c:v>BAIE COMEAU</c:v>
                </c:pt>
                <c:pt idx="1871">
                  <c:v>TORONTO GREENWOOD</c:v>
                </c:pt>
                <c:pt idx="1872">
                  <c:v>EATON SECOND BRANCH</c:v>
                </c:pt>
                <c:pt idx="1873">
                  <c:v>LAWRENCE</c:v>
                </c:pt>
                <c:pt idx="1874">
                  <c:v>ROYAL ROAD WEST</c:v>
                </c:pt>
                <c:pt idx="1875">
                  <c:v>BRADFORD SPRINGDALE</c:v>
                </c:pt>
                <c:pt idx="1876">
                  <c:v>ST ELMO</c:v>
                </c:pt>
                <c:pt idx="1877">
                  <c:v>ST CLET NORD</c:v>
                </c:pt>
                <c:pt idx="1878">
                  <c:v>BARRIERE MITIS</c:v>
                </c:pt>
                <c:pt idx="1879">
                  <c:v>GREAT DUCK ISLAND</c:v>
                </c:pt>
                <c:pt idx="1880">
                  <c:v>BIC</c:v>
                </c:pt>
                <c:pt idx="1881">
                  <c:v>ARMAGH STATION</c:v>
                </c:pt>
                <c:pt idx="1882">
                  <c:v>GYPSUMVILLE</c:v>
                </c:pt>
                <c:pt idx="1883">
                  <c:v>MILTON KELSO</c:v>
                </c:pt>
                <c:pt idx="1884">
                  <c:v>ST ANTHONY A</c:v>
                </c:pt>
                <c:pt idx="1885">
                  <c:v>ATIKOKAN</c:v>
                </c:pt>
                <c:pt idx="1886">
                  <c:v>RIVER DENYS</c:v>
                </c:pt>
                <c:pt idx="1887">
                  <c:v>SLATE ISLAND</c:v>
                </c:pt>
                <c:pt idx="1888">
                  <c:v>TORONTO OLD WESTON RD</c:v>
                </c:pt>
                <c:pt idx="1889">
                  <c:v>BECANCOUR</c:v>
                </c:pt>
                <c:pt idx="1890">
                  <c:v>DAVELUYVILLE</c:v>
                </c:pt>
                <c:pt idx="1891">
                  <c:v>KEJIMKUJIK PARK</c:v>
                </c:pt>
                <c:pt idx="1892">
                  <c:v>MATTICE TCPL</c:v>
                </c:pt>
                <c:pt idx="1893">
                  <c:v>BURGEO</c:v>
                </c:pt>
                <c:pt idx="1894">
                  <c:v>PINE DOCK</c:v>
                </c:pt>
                <c:pt idx="1895">
                  <c:v>BLOOMFIELD WEST</c:v>
                </c:pt>
                <c:pt idx="1896">
                  <c:v>BEECHWOOD</c:v>
                </c:pt>
                <c:pt idx="1897">
                  <c:v>ST LAWRENCE</c:v>
                </c:pt>
                <c:pt idx="1898">
                  <c:v>LOCKSTON</c:v>
                </c:pt>
                <c:pt idx="1899">
                  <c:v>BOWMANVILLE MOSTERT</c:v>
                </c:pt>
                <c:pt idx="1900">
                  <c:v>CRESSY</c:v>
                </c:pt>
                <c:pt idx="1901">
                  <c:v>MYRTLE</c:v>
                </c:pt>
                <c:pt idx="1902">
                  <c:v>WATERLOO WELLINGTON A</c:v>
                </c:pt>
                <c:pt idx="1903">
                  <c:v>CHARLO A</c:v>
                </c:pt>
                <c:pt idx="1904">
                  <c:v>VOGAR</c:v>
                </c:pt>
                <c:pt idx="1905">
                  <c:v>BON ACCORD</c:v>
                </c:pt>
                <c:pt idx="1906">
                  <c:v>LIVERPOOL MILTON</c:v>
                </c:pt>
                <c:pt idx="1907">
                  <c:v>HODGSON 2</c:v>
                </c:pt>
                <c:pt idx="1908">
                  <c:v>PORT UNION</c:v>
                </c:pt>
                <c:pt idx="1909">
                  <c:v>COTEAU DU LAC</c:v>
                </c:pt>
                <c:pt idx="1910">
                  <c:v>ST MICHEL DES SAINTS</c:v>
                </c:pt>
                <c:pt idx="1911">
                  <c:v>HEROUXVILLE</c:v>
                </c:pt>
                <c:pt idx="1912">
                  <c:v>RIVIERE VERTE OUEST</c:v>
                </c:pt>
                <c:pt idx="1913">
                  <c:v>WASAGAMING</c:v>
                </c:pt>
                <c:pt idx="1914">
                  <c:v>GRAND RAPIDS HYDRO</c:v>
                </c:pt>
                <c:pt idx="1915">
                  <c:v>WROXETER</c:v>
                </c:pt>
                <c:pt idx="1916">
                  <c:v>Coteau-du-Lac</c:v>
                </c:pt>
                <c:pt idx="1917">
                  <c:v>Rivière-Verte-Ouest</c:v>
                </c:pt>
                <c:pt idx="1918">
                  <c:v>Fleury</c:v>
                </c:pt>
                <c:pt idx="1919">
                  <c:v>Thetford-Mines</c:v>
                </c:pt>
                <c:pt idx="1920">
                  <c:v>Angers</c:v>
                </c:pt>
                <c:pt idx="1921">
                  <c:v>Shawville</c:v>
                </c:pt>
                <c:pt idx="1922">
                  <c:v>Les Buissons</c:v>
                </c:pt>
                <c:pt idx="1923">
                  <c:v>Sainte-Agathe-des-Monts</c:v>
                </c:pt>
                <c:pt idx="1924">
                  <c:v>Lac-des-Commissaires</c:v>
                </c:pt>
                <c:pt idx="1925">
                  <c:v>Saint-Paulin-Dalibaire</c:v>
                </c:pt>
                <c:pt idx="1926">
                  <c:v>Romieu-Sud</c:v>
                </c:pt>
                <c:pt idx="1927">
                  <c:v>Lac-Neoskwescau</c:v>
                </c:pt>
                <c:pt idx="1928">
                  <c:v>Bic</c:v>
                </c:pt>
                <c:pt idx="1929">
                  <c:v>Armagh-Station</c:v>
                </c:pt>
                <c:pt idx="1930">
                  <c:v>Barrière-Mitis</c:v>
                </c:pt>
                <c:pt idx="1931">
                  <c:v>Lawrence</c:v>
                </c:pt>
                <c:pt idx="1932">
                  <c:v>Bécancour</c:v>
                </c:pt>
                <c:pt idx="1933">
                  <c:v>Eaton-Second-Branch</c:v>
                </c:pt>
                <c:pt idx="1934">
                  <c:v>Daveluyville</c:v>
                </c:pt>
                <c:pt idx="1935">
                  <c:v>South-Durham</c:v>
                </c:pt>
                <c:pt idx="1936">
                  <c:v>Saint-Clet-Nord</c:v>
                </c:pt>
                <c:pt idx="1937">
                  <c:v>Cap-au-Corbeau</c:v>
                </c:pt>
                <c:pt idx="1938">
                  <c:v>ROSS</c:v>
                </c:pt>
                <c:pt idx="1939">
                  <c:v>SALMONIER</c:v>
                </c:pt>
                <c:pt idx="1940">
                  <c:v>HORNBY</c:v>
                </c:pt>
                <c:pt idx="1941">
                  <c:v>SHARPE BROOK IHD</c:v>
                </c:pt>
                <c:pt idx="1942">
                  <c:v>HAVRE ST PIERRE A</c:v>
                </c:pt>
                <c:pt idx="1943">
                  <c:v>TORONTO BRIDLEWOOD</c:v>
                </c:pt>
                <c:pt idx="1944">
                  <c:v>GERALDTON</c:v>
                </c:pt>
                <c:pt idx="1945">
                  <c:v>CLOYNE ONT HYDRO</c:v>
                </c:pt>
                <c:pt idx="1946">
                  <c:v>LE GITE</c:v>
                </c:pt>
                <c:pt idx="1947">
                  <c:v>BLANC SABLON</c:v>
                </c:pt>
                <c:pt idx="1948">
                  <c:v>ARTHURETTE BIRCH RIDGE</c:v>
                </c:pt>
                <c:pt idx="1949">
                  <c:v>SOURIS</c:v>
                </c:pt>
                <c:pt idx="1950">
                  <c:v>TAVISTOCK</c:v>
                </c:pt>
                <c:pt idx="1951">
                  <c:v>LOWER MEAGHERS GRANT</c:v>
                </c:pt>
                <c:pt idx="1952">
                  <c:v>HAMILTON MUNICIPAL LAB</c:v>
                </c:pt>
                <c:pt idx="1953">
                  <c:v>SENNETERRE</c:v>
                </c:pt>
                <c:pt idx="1954">
                  <c:v>ST FAUSTIN</c:v>
                </c:pt>
                <c:pt idx="1955">
                  <c:v>CAP SEIZE</c:v>
                </c:pt>
                <c:pt idx="1956">
                  <c:v>RIVIERE ST AUGUSTIN</c:v>
                </c:pt>
                <c:pt idx="1957">
                  <c:v>COMFORT COVE</c:v>
                </c:pt>
                <c:pt idx="1958">
                  <c:v>TYRONE</c:v>
                </c:pt>
                <c:pt idx="1959">
                  <c:v>GLEN GORDON</c:v>
                </c:pt>
                <c:pt idx="1960">
                  <c:v>RATHWELL</c:v>
                </c:pt>
                <c:pt idx="1961">
                  <c:v>GLENLEA</c:v>
                </c:pt>
                <c:pt idx="1962">
                  <c:v>GREEN RIDGE</c:v>
                </c:pt>
                <c:pt idx="1963">
                  <c:v>LEBEL SUR QUEVILLON</c:v>
                </c:pt>
                <c:pt idx="1964">
                  <c:v>STILLWATER SHERBROOKE</c:v>
                </c:pt>
                <c:pt idx="1965">
                  <c:v>MACDONALD</c:v>
                </c:pt>
                <c:pt idx="1966">
                  <c:v>DELTA MARSH CS</c:v>
                </c:pt>
                <c:pt idx="1967">
                  <c:v>JOLIETTE VILLE</c:v>
                </c:pt>
                <c:pt idx="1968">
                  <c:v>THOMPSON A</c:v>
                </c:pt>
                <c:pt idx="1969">
                  <c:v>UPSALQUITCH LAKE</c:v>
                </c:pt>
                <c:pt idx="1970">
                  <c:v>ST CATHARINES BROCK U</c:v>
                </c:pt>
                <c:pt idx="1971">
                  <c:v>WRIGHT</c:v>
                </c:pt>
                <c:pt idx="1972">
                  <c:v>LOUISEVILLE</c:v>
                </c:pt>
                <c:pt idx="1973">
                  <c:v>FLEURY</c:v>
                </c:pt>
                <c:pt idx="1974">
                  <c:v>BONSECOURS</c:v>
                </c:pt>
                <c:pt idx="1975">
                  <c:v>WELCOME ISLAND (AUT)</c:v>
                </c:pt>
                <c:pt idx="1976">
                  <c:v>HARTINGTON IHD</c:v>
                </c:pt>
                <c:pt idx="1977">
                  <c:v>BAY D'ESPOIR GEN STN</c:v>
                </c:pt>
                <c:pt idx="1978">
                  <c:v>Joliette-Ville</c:v>
                </c:pt>
                <c:pt idx="1979">
                  <c:v>Louiseville</c:v>
                </c:pt>
                <c:pt idx="1980">
                  <c:v>Bonsecours</c:v>
                </c:pt>
                <c:pt idx="1981">
                  <c:v>Wright</c:v>
                </c:pt>
                <c:pt idx="1982">
                  <c:v>Parent-S</c:v>
                </c:pt>
                <c:pt idx="1983">
                  <c:v>Kipawa-Laniel</c:v>
                </c:pt>
                <c:pt idx="1984">
                  <c:v>La Morandière</c:v>
                </c:pt>
                <c:pt idx="1985">
                  <c:v>Lebel-sur-Quévillon</c:v>
                </c:pt>
                <c:pt idx="1986">
                  <c:v>Cap-Seize</c:v>
                </c:pt>
                <c:pt idx="1987">
                  <c:v>Lac-Caché</c:v>
                </c:pt>
                <c:pt idx="1988">
                  <c:v>Gatineau</c:v>
                </c:pt>
                <c:pt idx="1989">
                  <c:v>Rivière-Saint-Augustin</c:v>
                </c:pt>
                <c:pt idx="1990">
                  <c:v>Chemin-Chute-Des-Passes-M-47</c:v>
                </c:pt>
                <c:pt idx="1991">
                  <c:v>Lac-Sauvolles</c:v>
                </c:pt>
                <c:pt idx="1992">
                  <c:v>Lac-Carbillet</c:v>
                </c:pt>
                <c:pt idx="1993">
                  <c:v>Senneterre</c:v>
                </c:pt>
                <c:pt idx="1994">
                  <c:v>Montréal-Ice-Control</c:v>
                </c:pt>
                <c:pt idx="1995">
                  <c:v>Saint-Faustin</c:v>
                </c:pt>
                <c:pt idx="1996">
                  <c:v>Manic-Mille-76</c:v>
                </c:pt>
                <c:pt idx="1997">
                  <c:v>Le-Gîte</c:v>
                </c:pt>
                <c:pt idx="1998">
                  <c:v>Poste-de-Chapais</c:v>
                </c:pt>
                <c:pt idx="1999">
                  <c:v>Lac-Caribou</c:v>
                </c:pt>
                <c:pt idx="2000">
                  <c:v>Lac-Cooper</c:v>
                </c:pt>
                <c:pt idx="2001">
                  <c:v>Outardes-3</c:v>
                </c:pt>
                <c:pt idx="2002">
                  <c:v>BROMONT</c:v>
                </c:pt>
                <c:pt idx="2003">
                  <c:v>WINISK</c:v>
                </c:pt>
                <c:pt idx="2004">
                  <c:v>KIDD CREEK MINE</c:v>
                </c:pt>
                <c:pt idx="2005">
                  <c:v>SOUTHAMPTON TOMORI</c:v>
                </c:pt>
                <c:pt idx="2006">
                  <c:v>SOUTH DURHAM</c:v>
                </c:pt>
                <c:pt idx="2007">
                  <c:v>ST TITE DES CAPS</c:v>
                </c:pt>
                <c:pt idx="2008">
                  <c:v>ST FIDELE</c:v>
                </c:pt>
                <c:pt idx="2009">
                  <c:v>STE ROSALIE</c:v>
                </c:pt>
                <c:pt idx="2010">
                  <c:v>UPTON</c:v>
                </c:pt>
                <c:pt idx="2011">
                  <c:v>ROXTON FALLS</c:v>
                </c:pt>
                <c:pt idx="2012">
                  <c:v>VALCOURT</c:v>
                </c:pt>
                <c:pt idx="2013">
                  <c:v>ST ALBANS</c:v>
                </c:pt>
                <c:pt idx="2014">
                  <c:v>HOPEWELL</c:v>
                </c:pt>
                <c:pt idx="2015">
                  <c:v>DUNHAM</c:v>
                </c:pt>
                <c:pt idx="2016">
                  <c:v>BETHANIE</c:v>
                </c:pt>
                <c:pt idx="2017">
                  <c:v>ST JEAN CHRYSOSTOME</c:v>
                </c:pt>
                <c:pt idx="2018">
                  <c:v>WEST GUILFORD</c:v>
                </c:pt>
                <c:pt idx="2019">
                  <c:v>WARDEN</c:v>
                </c:pt>
                <c:pt idx="2020">
                  <c:v>GRAND FONDS</c:v>
                </c:pt>
                <c:pt idx="2021">
                  <c:v>FORT ALBANY</c:v>
                </c:pt>
                <c:pt idx="2022">
                  <c:v>ST FRANCOIS IO</c:v>
                </c:pt>
                <c:pt idx="2023">
                  <c:v>CHURCHILL FALLS A</c:v>
                </c:pt>
                <c:pt idx="2024">
                  <c:v>VALENS</c:v>
                </c:pt>
                <c:pt idx="2025">
                  <c:v>ST VALERIEN</c:v>
                </c:pt>
                <c:pt idx="2026">
                  <c:v>NOTRE DAME DES MONTS</c:v>
                </c:pt>
                <c:pt idx="2027">
                  <c:v>LES EBOULEMENTS</c:v>
                </c:pt>
                <c:pt idx="2028">
                  <c:v>COME BY CHANCE</c:v>
                </c:pt>
                <c:pt idx="2029">
                  <c:v>RENFREW</c:v>
                </c:pt>
                <c:pt idx="2030">
                  <c:v>BISSETT</c:v>
                </c:pt>
                <c:pt idx="2031">
                  <c:v>MYRTLE 2</c:v>
                </c:pt>
                <c:pt idx="2032">
                  <c:v>LAKEHEAD UNIVERSITY</c:v>
                </c:pt>
                <c:pt idx="2033">
                  <c:v>DALHOUSIE MILLS</c:v>
                </c:pt>
                <c:pt idx="2034">
                  <c:v>ST HILARION</c:v>
                </c:pt>
                <c:pt idx="2035">
                  <c:v>ILE AUX COUDRES</c:v>
                </c:pt>
                <c:pt idx="2036">
                  <c:v>ST SIMEON</c:v>
                </c:pt>
                <c:pt idx="2037">
                  <c:v>THORNBURY SLAMA</c:v>
                </c:pt>
                <c:pt idx="2038">
                  <c:v>BARRIE WPCC</c:v>
                </c:pt>
                <c:pt idx="2039">
                  <c:v>PETERBOROUGH TRENT U</c:v>
                </c:pt>
                <c:pt idx="2040">
                  <c:v>Isle-aux-Coudres</c:v>
                </c:pt>
                <c:pt idx="2041">
                  <c:v>Saint-Hilarion</c:v>
                </c:pt>
                <c:pt idx="2042">
                  <c:v>Saint-Siméon</c:v>
                </c:pt>
                <c:pt idx="2043">
                  <c:v>Lac-Humqui</c:v>
                </c:pt>
                <c:pt idx="2044">
                  <c:v>Mont-Saint-Hilaire-McGill</c:v>
                </c:pt>
                <c:pt idx="2045">
                  <c:v>Lac-Grégory</c:v>
                </c:pt>
                <c:pt idx="2046">
                  <c:v>Rivière-Chézine</c:v>
                </c:pt>
                <c:pt idx="2047">
                  <c:v>Lac-Cunningham</c:v>
                </c:pt>
                <c:pt idx="2048">
                  <c:v>Lac-des-Fées</c:v>
                </c:pt>
                <c:pt idx="2049">
                  <c:v>Lac-Joachim</c:v>
                </c:pt>
                <c:pt idx="2050">
                  <c:v>Lac-McKenney</c:v>
                </c:pt>
                <c:pt idx="2051">
                  <c:v>Lac-Philo</c:v>
                </c:pt>
                <c:pt idx="2052">
                  <c:v>Rivière-Neilson</c:v>
                </c:pt>
                <c:pt idx="2053">
                  <c:v>Lac-Gertrude</c:v>
                </c:pt>
                <c:pt idx="2054">
                  <c:v>Vaudreuil</c:v>
                </c:pt>
                <c:pt idx="2055">
                  <c:v>Bromont</c:v>
                </c:pt>
                <c:pt idx="2056">
                  <c:v>Brigham</c:v>
                </c:pt>
                <c:pt idx="2057">
                  <c:v>Lac-Saint-Onge</c:v>
                </c:pt>
                <c:pt idx="2058">
                  <c:v>Havre-Saint-Pierre-A</c:v>
                </c:pt>
                <c:pt idx="2059">
                  <c:v>Lac-Parent</c:v>
                </c:pt>
                <c:pt idx="2060">
                  <c:v>Lac-Denys</c:v>
                </c:pt>
                <c:pt idx="2061">
                  <c:v>Blanc-Sablon</c:v>
                </c:pt>
                <c:pt idx="2062">
                  <c:v>Saint-François I.O.</c:v>
                </c:pt>
                <c:pt idx="2063">
                  <c:v>Lac-Saint-Denis-RCAF</c:v>
                </c:pt>
                <c:pt idx="2064">
                  <c:v>Saint-Jean-Chrysostome</c:v>
                </c:pt>
                <c:pt idx="2065">
                  <c:v>Warden</c:v>
                </c:pt>
                <c:pt idx="2066">
                  <c:v>Les-Éboulements</c:v>
                </c:pt>
                <c:pt idx="2067">
                  <c:v>Saint-Fidèle</c:v>
                </c:pt>
                <c:pt idx="2068">
                  <c:v>Saint-Tite-des-Caps</c:v>
                </c:pt>
                <c:pt idx="2069">
                  <c:v>Grand-Fonds</c:v>
                </c:pt>
                <c:pt idx="2070">
                  <c:v>Notre-Dame-des-Monts</c:v>
                </c:pt>
                <c:pt idx="2071">
                  <c:v>La-Tabatière</c:v>
                </c:pt>
                <c:pt idx="2072">
                  <c:v>Barrière-Mistigougèche</c:v>
                </c:pt>
                <c:pt idx="2073">
                  <c:v>GODERICH MUNICIPAL A</c:v>
                </c:pt>
                <c:pt idx="2074">
                  <c:v>SHIPPEGAN</c:v>
                </c:pt>
                <c:pt idx="2075">
                  <c:v>SPRUCE TCPL 43</c:v>
                </c:pt>
                <c:pt idx="2076">
                  <c:v>CARROLL</c:v>
                </c:pt>
                <c:pt idx="2077">
                  <c:v>VERMILION BAY TCPL 52</c:v>
                </c:pt>
                <c:pt idx="2078">
                  <c:v>MARTIN TCPL 60</c:v>
                </c:pt>
                <c:pt idx="2079">
                  <c:v>RAITH TCPL 64</c:v>
                </c:pt>
                <c:pt idx="2080">
                  <c:v>DORION TCPL 70</c:v>
                </c:pt>
                <c:pt idx="2081">
                  <c:v>WAWA</c:v>
                </c:pt>
                <c:pt idx="2082">
                  <c:v>ELORA RESEARCH STN</c:v>
                </c:pt>
                <c:pt idx="2083">
                  <c:v>FRASERWOOD</c:v>
                </c:pt>
                <c:pt idx="2084">
                  <c:v>LES FONDS</c:v>
                </c:pt>
                <c:pt idx="2085">
                  <c:v>KENORA TCPL 49</c:v>
                </c:pt>
                <c:pt idx="2086">
                  <c:v>ABITIBI CAMP 230</c:v>
                </c:pt>
                <c:pt idx="2087">
                  <c:v>STE ANNE DE BELLEVUE</c:v>
                </c:pt>
                <c:pt idx="2088">
                  <c:v>IGNACE TCPL 58</c:v>
                </c:pt>
                <c:pt idx="2089">
                  <c:v>POULARIES</c:v>
                </c:pt>
                <c:pt idx="2090">
                  <c:v>DELTA</c:v>
                </c:pt>
                <c:pt idx="2091">
                  <c:v>CHATFIELD</c:v>
                </c:pt>
                <c:pt idx="2092">
                  <c:v>MCGRAW BROOK</c:v>
                </c:pt>
                <c:pt idx="2093">
                  <c:v>FALCON LAKE TCPL 45</c:v>
                </c:pt>
                <c:pt idx="2094">
                  <c:v>LONG HARBOUR</c:v>
                </c:pt>
                <c:pt idx="2095">
                  <c:v>LUNDAR</c:v>
                </c:pt>
                <c:pt idx="2096">
                  <c:v>PORCUPINE ONT HYDRO</c:v>
                </c:pt>
                <c:pt idx="2097">
                  <c:v>ALBION FIELD CENTRE</c:v>
                </c:pt>
                <c:pt idx="2098">
                  <c:v>PROTON STATION</c:v>
                </c:pt>
                <c:pt idx="2099">
                  <c:v>BURKETON MCLAUGHLIN</c:v>
                </c:pt>
                <c:pt idx="2100">
                  <c:v>SPERLING</c:v>
                </c:pt>
                <c:pt idx="2101">
                  <c:v>FRENCH R CHAUDIERE DAM</c:v>
                </c:pt>
                <c:pt idx="2102">
                  <c:v>FANNYSTELLE</c:v>
                </c:pt>
                <c:pt idx="2103">
                  <c:v>NOUVELLE</c:v>
                </c:pt>
                <c:pt idx="2104">
                  <c:v>LOGY BAY</c:v>
                </c:pt>
                <c:pt idx="2105">
                  <c:v>DRYDEN A</c:v>
                </c:pt>
                <c:pt idx="2106">
                  <c:v>PETERBOROUGH A</c:v>
                </c:pt>
                <c:pt idx="2107">
                  <c:v>KILLARNEY</c:v>
                </c:pt>
                <c:pt idx="2108">
                  <c:v>NEEPAWA WATER</c:v>
                </c:pt>
                <c:pt idx="2109">
                  <c:v>ALBERTON</c:v>
                </c:pt>
                <c:pt idx="2110">
                  <c:v>SALLUIT A</c:v>
                </c:pt>
                <c:pt idx="2111">
                  <c:v>ARTHABASKA</c:v>
                </c:pt>
                <c:pt idx="2112">
                  <c:v>JUNIPER</c:v>
                </c:pt>
                <c:pt idx="2113">
                  <c:v>MARQUETTE</c:v>
                </c:pt>
                <c:pt idx="2114">
                  <c:v>RAWSON LAKE</c:v>
                </c:pt>
                <c:pt idx="2115">
                  <c:v>OSHAWA WPCP</c:v>
                </c:pt>
                <c:pt idx="2116">
                  <c:v>PETAWAWA A</c:v>
                </c:pt>
                <c:pt idx="2117">
                  <c:v>BRIER ISLAND</c:v>
                </c:pt>
                <c:pt idx="2118">
                  <c:v>Arthabaska</c:v>
                </c:pt>
                <c:pt idx="2119">
                  <c:v>Notre-Dame-des-Bois</c:v>
                </c:pt>
                <c:pt idx="2120">
                  <c:v>Nouvelle</c:v>
                </c:pt>
                <c:pt idx="2121">
                  <c:v>Lac-aux-Canards</c:v>
                </c:pt>
                <c:pt idx="2122">
                  <c:v>Les-Fonds</c:v>
                </c:pt>
                <c:pt idx="2123">
                  <c:v>Poularies</c:v>
                </c:pt>
                <c:pt idx="2124">
                  <c:v>Val-Racine</c:v>
                </c:pt>
                <c:pt idx="2125">
                  <c:v>Sainte-Anne-de-Bellevue</c:v>
                </c:pt>
                <c:pt idx="2126">
                  <c:v>Matagami-Mille-42</c:v>
                </c:pt>
                <c:pt idx="2127">
                  <c:v>Les Hauteurs</c:v>
                </c:pt>
                <c:pt idx="2128">
                  <c:v>ST BONIFACE BENTWOOD</c:v>
                </c:pt>
                <c:pt idx="2129">
                  <c:v>MANITOU</c:v>
                </c:pt>
                <c:pt idx="2130">
                  <c:v>UXBRIDGE 3</c:v>
                </c:pt>
                <c:pt idx="2131">
                  <c:v>GORES LANDING</c:v>
                </c:pt>
                <c:pt idx="2132">
                  <c:v>BURLINGTON FIRE HQ'S</c:v>
                </c:pt>
                <c:pt idx="2133">
                  <c:v>DIGBY CKDY</c:v>
                </c:pt>
                <c:pt idx="2134">
                  <c:v>STRATTON</c:v>
                </c:pt>
                <c:pt idx="2135">
                  <c:v>UPSALA TCPL 62</c:v>
                </c:pt>
                <c:pt idx="2136">
                  <c:v>MEADOW PORTAGE</c:v>
                </c:pt>
                <c:pt idx="2137">
                  <c:v>PLUMAS</c:v>
                </c:pt>
                <c:pt idx="2138">
                  <c:v>LUNDAR 4SW</c:v>
                </c:pt>
                <c:pt idx="2139">
                  <c:v>TRACADIE</c:v>
                </c:pt>
                <c:pt idx="2140">
                  <c:v>CANTERBURY</c:v>
                </c:pt>
                <c:pt idx="2141">
                  <c:v>CROMARTY</c:v>
                </c:pt>
                <c:pt idx="2142">
                  <c:v>GLENBORO</c:v>
                </c:pt>
                <c:pt idx="2143">
                  <c:v>RAVENSHOE</c:v>
                </c:pt>
                <c:pt idx="2144">
                  <c:v>COPETOWN</c:v>
                </c:pt>
                <c:pt idx="2145">
                  <c:v>BURY</c:v>
                </c:pt>
                <c:pt idx="2146">
                  <c:v>BROAD VALLEY</c:v>
                </c:pt>
                <c:pt idx="2147">
                  <c:v>WIGGINS POINT</c:v>
                </c:pt>
                <c:pt idx="2148">
                  <c:v>ST ANTHONY</c:v>
                </c:pt>
                <c:pt idx="2149">
                  <c:v>MISSISSAGI ONT HYDRO</c:v>
                </c:pt>
                <c:pt idx="2150">
                  <c:v>PRESTON WPCP</c:v>
                </c:pt>
                <c:pt idx="2151">
                  <c:v>SOMERSET</c:v>
                </c:pt>
                <c:pt idx="2152">
                  <c:v>NORWAY HOUSE FORESTRY</c:v>
                </c:pt>
                <c:pt idx="2153">
                  <c:v>CARDINAL</c:v>
                </c:pt>
                <c:pt idx="2154">
                  <c:v>LANGRUTH</c:v>
                </c:pt>
                <c:pt idx="2155">
                  <c:v>OAKVILLE SOUTHEAST WPCP</c:v>
                </c:pt>
                <c:pt idx="2156">
                  <c:v>ST AMBROISE</c:v>
                </c:pt>
                <c:pt idx="2157">
                  <c:v>OCHRE RIVER</c:v>
                </c:pt>
                <c:pt idx="2158">
                  <c:v>FISHER BRANCH</c:v>
                </c:pt>
                <c:pt idx="2159">
                  <c:v>GILLAM A</c:v>
                </c:pt>
                <c:pt idx="2160">
                  <c:v>LOURDES DE BLANC SABLON A</c:v>
                </c:pt>
                <c:pt idx="2161">
                  <c:v>ISLAND LAKE A</c:v>
                </c:pt>
                <c:pt idx="2162">
                  <c:v>HOLYROOD GEN STN</c:v>
                </c:pt>
                <c:pt idx="2163">
                  <c:v>PORTAGE LA PRAIRIE CDA</c:v>
                </c:pt>
                <c:pt idx="2164">
                  <c:v>COBOURG STP</c:v>
                </c:pt>
                <c:pt idx="2165">
                  <c:v>Sheenboro</c:v>
                </c:pt>
                <c:pt idx="2166">
                  <c:v>Inverness</c:v>
                </c:pt>
                <c:pt idx="2167">
                  <c:v>Bury</c:v>
                </c:pt>
                <c:pt idx="2168">
                  <c:v>Lac-des-Eudistes</c:v>
                </c:pt>
                <c:pt idx="2169">
                  <c:v>Manic 3</c:v>
                </c:pt>
                <c:pt idx="2170">
                  <c:v>CHIBOUGAMAU A</c:v>
                </c:pt>
                <c:pt idx="2171">
                  <c:v>ST PACOME</c:v>
                </c:pt>
                <c:pt idx="2172">
                  <c:v>UTTERSON ONT HYDRO</c:v>
                </c:pt>
                <c:pt idx="2173">
                  <c:v>BEETON GRAHAM</c:v>
                </c:pt>
                <c:pt idx="2174">
                  <c:v>STE FOY MATAPEDIA</c:v>
                </c:pt>
                <c:pt idx="2175">
                  <c:v>CAP TOURMENTE</c:v>
                </c:pt>
                <c:pt idx="2176">
                  <c:v>HUNTER RIVER</c:v>
                </c:pt>
                <c:pt idx="2177">
                  <c:v>PARC METIS</c:v>
                </c:pt>
                <c:pt idx="2178">
                  <c:v>EDDY POINT</c:v>
                </c:pt>
                <c:pt idx="2179">
                  <c:v>LA TABATIERE</c:v>
                </c:pt>
                <c:pt idx="2180">
                  <c:v>SUTTON JUNCTION (AUT)</c:v>
                </c:pt>
                <c:pt idx="2181">
                  <c:v>CAMP TAMARACOUTA</c:v>
                </c:pt>
                <c:pt idx="2182">
                  <c:v>QUAQTAQ</c:v>
                </c:pt>
                <c:pt idx="2183">
                  <c:v>BELLEDUNE</c:v>
                </c:pt>
                <c:pt idx="2184">
                  <c:v>RODDICKTON</c:v>
                </c:pt>
                <c:pt idx="2185">
                  <c:v>MONTREAL LAFONTAINE</c:v>
                </c:pt>
                <c:pt idx="2186">
                  <c:v>STOUFFVILLE WPCP</c:v>
                </c:pt>
                <c:pt idx="2187">
                  <c:v>DUBERGER</c:v>
                </c:pt>
                <c:pt idx="2188">
                  <c:v>TIGNISH</c:v>
                </c:pt>
                <c:pt idx="2189">
                  <c:v>ARNOLDS COVE</c:v>
                </c:pt>
                <c:pt idx="2190">
                  <c:v>WOODY POINT</c:v>
                </c:pt>
                <c:pt idx="2191">
                  <c:v>SUNNYSIDE</c:v>
                </c:pt>
                <c:pt idx="2192">
                  <c:v>ST SHOTTS</c:v>
                </c:pt>
                <c:pt idx="2193">
                  <c:v>NAROL</c:v>
                </c:pt>
                <c:pt idx="2194">
                  <c:v>FERLAND</c:v>
                </c:pt>
                <c:pt idx="2195">
                  <c:v>EAST BALTIC</c:v>
                </c:pt>
                <c:pt idx="2196">
                  <c:v>ILDERTON BEAR CREEK</c:v>
                </c:pt>
                <c:pt idx="2197">
                  <c:v>REMIGNY</c:v>
                </c:pt>
                <c:pt idx="2198">
                  <c:v>LATULIPE</c:v>
                </c:pt>
                <c:pt idx="2199">
                  <c:v>PENTECOTE</c:v>
                </c:pt>
                <c:pt idx="2200">
                  <c:v>BANGOR</c:v>
                </c:pt>
                <c:pt idx="2201">
                  <c:v>CHARLESBOURG PARC ORLEAN</c:v>
                </c:pt>
                <c:pt idx="2202">
                  <c:v>ST CATHARINES A</c:v>
                </c:pt>
                <c:pt idx="2203">
                  <c:v>SCOTLAND</c:v>
                </c:pt>
                <c:pt idx="2204">
                  <c:v>GODBOUT</c:v>
                </c:pt>
                <c:pt idx="2205">
                  <c:v>DESCHAMBAULT</c:v>
                </c:pt>
                <c:pt idx="2206">
                  <c:v>MCCREARY</c:v>
                </c:pt>
                <c:pt idx="2207">
                  <c:v>COLDWATER WARMINSTER</c:v>
                </c:pt>
                <c:pt idx="2208">
                  <c:v>NEW GLASGOW</c:v>
                </c:pt>
                <c:pt idx="2209">
                  <c:v>Deschambault</c:v>
                </c:pt>
                <c:pt idx="2210">
                  <c:v>Saint-Pierre-de-Broughton</c:v>
                </c:pt>
                <c:pt idx="2211">
                  <c:v>Rouyn</c:v>
                </c:pt>
                <c:pt idx="2212">
                  <c:v>Saint-Fidèle-2</c:v>
                </c:pt>
                <c:pt idx="2213">
                  <c:v>Chibougamau-A</c:v>
                </c:pt>
                <c:pt idx="2214">
                  <c:v>Koartac</c:v>
                </c:pt>
                <c:pt idx="2215">
                  <c:v>Parc-Métis</c:v>
                </c:pt>
                <c:pt idx="2216">
                  <c:v>Saint-Pacôme</c:v>
                </c:pt>
                <c:pt idx="2217">
                  <c:v>Montréal-Lafontaine</c:v>
                </c:pt>
                <c:pt idx="2218">
                  <c:v>Camp-Tamaracouta</c:v>
                </c:pt>
                <c:pt idx="2219">
                  <c:v>Saint-Fortunat</c:v>
                </c:pt>
                <c:pt idx="2220">
                  <c:v>Charlesbourg-Parc-Orléans</c:v>
                </c:pt>
                <c:pt idx="2221">
                  <c:v>Duberger</c:v>
                </c:pt>
                <c:pt idx="2222">
                  <c:v>Cap-Tourmente</c:v>
                </c:pt>
                <c:pt idx="2223">
                  <c:v>Sainte-Foy-Matapédia</c:v>
                </c:pt>
                <c:pt idx="2224">
                  <c:v>Murdochville-Holland</c:v>
                </c:pt>
                <c:pt idx="2225">
                  <c:v>Rivière-Témiscamie</c:v>
                </c:pt>
                <c:pt idx="2226">
                  <c:v>Moose-Bay-Kipawa</c:v>
                </c:pt>
                <c:pt idx="2227">
                  <c:v>Chute-des-Passes-2</c:v>
                </c:pt>
                <c:pt idx="2228">
                  <c:v>Barrière-Lac-Clair</c:v>
                </c:pt>
                <c:pt idx="2229">
                  <c:v>OTTAWA BRITANNIA</c:v>
                </c:pt>
                <c:pt idx="2230">
                  <c:v>MARCHAND</c:v>
                </c:pt>
                <c:pt idx="2231">
                  <c:v>PETITE MATANE</c:v>
                </c:pt>
                <c:pt idx="2232">
                  <c:v>TIDE HEAD</c:v>
                </c:pt>
                <c:pt idx="2233">
                  <c:v>RIVIERE ST JEAN</c:v>
                </c:pt>
                <c:pt idx="2234">
                  <c:v>RAPIDS DEPOT</c:v>
                </c:pt>
                <c:pt idx="2235">
                  <c:v>SHELBURNE</c:v>
                </c:pt>
                <c:pt idx="2236">
                  <c:v>FOGO</c:v>
                </c:pt>
                <c:pt idx="2237">
                  <c:v>GIMLI</c:v>
                </c:pt>
                <c:pt idx="2238">
                  <c:v>CROW LAKE</c:v>
                </c:pt>
                <c:pt idx="2239">
                  <c:v>ROCKY HARBOUR</c:v>
                </c:pt>
                <c:pt idx="2240">
                  <c:v>STURGEON LAKE</c:v>
                </c:pt>
                <c:pt idx="2241">
                  <c:v>VAL DES BOIS</c:v>
                </c:pt>
                <c:pt idx="2242">
                  <c:v>DUHAMEL</c:v>
                </c:pt>
                <c:pt idx="2243">
                  <c:v>ST JEAN (IO)</c:v>
                </c:pt>
                <c:pt idx="2244">
                  <c:v>ST CASSIEN DES CAPS</c:v>
                </c:pt>
                <c:pt idx="2245">
                  <c:v>KOUCHIBOUGUAC</c:v>
                </c:pt>
                <c:pt idx="2246">
                  <c:v>CHUTE ST PHILIPPE</c:v>
                </c:pt>
                <c:pt idx="2247">
                  <c:v>STE FOY (PIE XII)</c:v>
                </c:pt>
                <c:pt idx="2248">
                  <c:v>TERRACE BAY</c:v>
                </c:pt>
                <c:pt idx="2249">
                  <c:v>GLENBURNIE</c:v>
                </c:pt>
                <c:pt idx="2250">
                  <c:v>COLESON COVE</c:v>
                </c:pt>
                <c:pt idx="2251">
                  <c:v>PETITE RIV ST FRANCOIS</c:v>
                </c:pt>
                <c:pt idx="2252">
                  <c:v>FONTENELLE</c:v>
                </c:pt>
                <c:pt idx="2253">
                  <c:v>COOKSTOWN</c:v>
                </c:pt>
                <c:pt idx="2254">
                  <c:v>HANOVER</c:v>
                </c:pt>
                <c:pt idx="2255">
                  <c:v>MAPLETON</c:v>
                </c:pt>
                <c:pt idx="2256">
                  <c:v>LOUISBOURG</c:v>
                </c:pt>
                <c:pt idx="2257">
                  <c:v>PLUM POINT</c:v>
                </c:pt>
                <c:pt idx="2258">
                  <c:v>LAC HUMQUI</c:v>
                </c:pt>
                <c:pt idx="2259">
                  <c:v>CROSS LAKE JENPEG</c:v>
                </c:pt>
                <c:pt idx="2260">
                  <c:v>STONY MOUNTAIN</c:v>
                </c:pt>
                <c:pt idx="2261">
                  <c:v>UPSALA (AUT)</c:v>
                </c:pt>
                <c:pt idx="2262">
                  <c:v>ROSEVILLE</c:v>
                </c:pt>
                <c:pt idx="2263">
                  <c:v>MANIWAKI AIRPORT</c:v>
                </c:pt>
                <c:pt idx="2264">
                  <c:v>BURNT POND</c:v>
                </c:pt>
                <c:pt idx="2265">
                  <c:v>Saint-Janvier</c:v>
                </c:pt>
                <c:pt idx="2266">
                  <c:v>Fortierville</c:v>
                </c:pt>
                <c:pt idx="2267">
                  <c:v>Saint-Ferdinand</c:v>
                </c:pt>
                <c:pt idx="2268">
                  <c:v>Saint-Sébastien</c:v>
                </c:pt>
                <c:pt idx="2269">
                  <c:v>Petite-Rivière-Saint-François</c:v>
                </c:pt>
                <c:pt idx="2270">
                  <c:v>Fontenelle</c:v>
                </c:pt>
                <c:pt idx="2271">
                  <c:v>Pointe-du-Moulin</c:v>
                </c:pt>
                <c:pt idx="2272">
                  <c:v>Lac-Bienville</c:v>
                </c:pt>
                <c:pt idx="2273">
                  <c:v>Lac-Frégate</c:v>
                </c:pt>
                <c:pt idx="2274">
                  <c:v>Lac-Opiscoteo</c:v>
                </c:pt>
                <c:pt idx="2275">
                  <c:v>Lac-Roman</c:v>
                </c:pt>
                <c:pt idx="2276">
                  <c:v>Petite-Matane</c:v>
                </c:pt>
                <c:pt idx="2277">
                  <c:v>Saint-Modeste</c:v>
                </c:pt>
                <c:pt idx="2278">
                  <c:v>Fort-Coulonge</c:v>
                </c:pt>
                <c:pt idx="2279">
                  <c:v>Woburn</c:v>
                </c:pt>
                <c:pt idx="2280">
                  <c:v>Sainte-Cécile</c:v>
                </c:pt>
                <c:pt idx="2281">
                  <c:v>Sainte-Dorothée</c:v>
                </c:pt>
                <c:pt idx="2282">
                  <c:v>Val-des-Bois</c:v>
                </c:pt>
                <c:pt idx="2283">
                  <c:v>Saint-Cassien-des-Caps</c:v>
                </c:pt>
                <c:pt idx="2284">
                  <c:v>Chute-Saint-Philippe</c:v>
                </c:pt>
                <c:pt idx="2285">
                  <c:v>Sainte-Foy-Pie-XII</c:v>
                </c:pt>
                <c:pt idx="2286">
                  <c:v>Manic-5</c:v>
                </c:pt>
                <c:pt idx="2287">
                  <c:v>Chandler</c:v>
                </c:pt>
                <c:pt idx="2288">
                  <c:v>Carleton</c:v>
                </c:pt>
                <c:pt idx="2289">
                  <c:v>Cap-Chat-Est</c:v>
                </c:pt>
                <c:pt idx="2290">
                  <c:v>Woburn</c:v>
                </c:pt>
                <c:pt idx="2291">
                  <c:v>RAMSAY</c:v>
                </c:pt>
                <c:pt idx="2292">
                  <c:v>LA SALLE</c:v>
                </c:pt>
                <c:pt idx="2293">
                  <c:v>TORONTO BERMONDSEY</c:v>
                </c:pt>
                <c:pt idx="2294">
                  <c:v>KAMOURASKA</c:v>
                </c:pt>
                <c:pt idx="2295">
                  <c:v>MELOCHEVILLE</c:v>
                </c:pt>
                <c:pt idx="2296">
                  <c:v>POINTE CLAIRE</c:v>
                </c:pt>
                <c:pt idx="2297">
                  <c:v>MERCIER</c:v>
                </c:pt>
                <c:pt idx="2298">
                  <c:v>ST FRANCOIS DE LAVAL</c:v>
                </c:pt>
                <c:pt idx="2299">
                  <c:v>ST MODESTE</c:v>
                </c:pt>
                <c:pt idx="2300">
                  <c:v>CARLETON</c:v>
                </c:pt>
                <c:pt idx="2301">
                  <c:v>ANSE AU GRIFFON</c:v>
                </c:pt>
                <c:pt idx="2302">
                  <c:v>BEARDMORE</c:v>
                </c:pt>
                <c:pt idx="2303">
                  <c:v>LE DOMAINE</c:v>
                </c:pt>
                <c:pt idx="2304">
                  <c:v>INVERNESS (AUT)</c:v>
                </c:pt>
                <c:pt idx="2305">
                  <c:v>TORONTO KEELE-FINCH</c:v>
                </c:pt>
                <c:pt idx="2306">
                  <c:v>TORONTO YORK MILLS</c:v>
                </c:pt>
                <c:pt idx="2307">
                  <c:v>TORONTO SENECA HILL</c:v>
                </c:pt>
                <c:pt idx="2308">
                  <c:v>SOUTHWEST HEAD</c:v>
                </c:pt>
                <c:pt idx="2309">
                  <c:v>STE ELIZABETH</c:v>
                </c:pt>
                <c:pt idx="2310">
                  <c:v>HAMTOWN CORNER</c:v>
                </c:pt>
                <c:pt idx="2311">
                  <c:v>GLADSTONE SOUTH</c:v>
                </c:pt>
                <c:pt idx="2312">
                  <c:v>LA TUQUE S</c:v>
                </c:pt>
                <c:pt idx="2313">
                  <c:v>RUTTAN LAKE</c:v>
                </c:pt>
                <c:pt idx="2314">
                  <c:v>MATAGAMI A</c:v>
                </c:pt>
                <c:pt idx="2315">
                  <c:v>ST BENOIT</c:v>
                </c:pt>
                <c:pt idx="2316">
                  <c:v>NOTRE DAME DU ROSAIRE</c:v>
                </c:pt>
                <c:pt idx="2317">
                  <c:v>RIVIERE ETERNITE</c:v>
                </c:pt>
                <c:pt idx="2318">
                  <c:v>OAK POINT</c:v>
                </c:pt>
                <c:pt idx="2319">
                  <c:v>STE CROIX</c:v>
                </c:pt>
                <c:pt idx="2320">
                  <c:v>MILL VILLAGE</c:v>
                </c:pt>
                <c:pt idx="2321">
                  <c:v>MCCREARY</c:v>
                </c:pt>
                <c:pt idx="2322">
                  <c:v>TORONTO IS A (AUT)</c:v>
                </c:pt>
                <c:pt idx="2323">
                  <c:v>LYTTON</c:v>
                </c:pt>
                <c:pt idx="2324">
                  <c:v>ST PLACIDE</c:v>
                </c:pt>
                <c:pt idx="2325">
                  <c:v>NOTRE DAME DE LA MERCI</c:v>
                </c:pt>
                <c:pt idx="2326">
                  <c:v>POINTE DU MOULIN</c:v>
                </c:pt>
                <c:pt idx="2327">
                  <c:v>ST ZENON</c:v>
                </c:pt>
                <c:pt idx="2328">
                  <c:v>ST JUSTIN</c:v>
                </c:pt>
                <c:pt idx="2329">
                  <c:v>ST JOSEPH DE MEKINAC</c:v>
                </c:pt>
                <c:pt idx="2330">
                  <c:v>PRINCEVILLE</c:v>
                </c:pt>
                <c:pt idx="2331">
                  <c:v>ST DAMASE DES AULNAIES</c:v>
                </c:pt>
                <c:pt idx="2332">
                  <c:v>TOR OLD BURNHAMTHORPE</c:v>
                </c:pt>
                <c:pt idx="2333">
                  <c:v>MACGREGOR</c:v>
                </c:pt>
                <c:pt idx="2334">
                  <c:v>COLLINGWOOD WPCP</c:v>
                </c:pt>
                <c:pt idx="2335">
                  <c:v>WOBURN</c:v>
                </c:pt>
                <c:pt idx="2336">
                  <c:v>DYMOND ONT HYDRO</c:v>
                </c:pt>
                <c:pt idx="2337">
                  <c:v>JOUTEL</c:v>
                </c:pt>
                <c:pt idx="2338">
                  <c:v>CAMBRIDGE-STEWART</c:v>
                </c:pt>
                <c:pt idx="2339">
                  <c:v>MOUNT CARLETON</c:v>
                </c:pt>
                <c:pt idx="2340">
                  <c:v>MONTBEILLARD</c:v>
                </c:pt>
                <c:pt idx="2341">
                  <c:v>VAL ST GILLES</c:v>
                </c:pt>
                <c:pt idx="2342">
                  <c:v>ST RENE DE MATANE</c:v>
                </c:pt>
                <c:pt idx="2343">
                  <c:v>POSTE MONTAGNAIS</c:v>
                </c:pt>
                <c:pt idx="2344">
                  <c:v>NORWAY HOUSE A</c:v>
                </c:pt>
                <c:pt idx="2345">
                  <c:v>OSTENFELD</c:v>
                </c:pt>
                <c:pt idx="2346">
                  <c:v>DWIGHT</c:v>
                </c:pt>
                <c:pt idx="2347">
                  <c:v>MASCOUCHE</c:v>
                </c:pt>
                <c:pt idx="2348">
                  <c:v>ALLISTON NELSON</c:v>
                </c:pt>
                <c:pt idx="2349">
                  <c:v>ARVIAT A</c:v>
                </c:pt>
                <c:pt idx="2350">
                  <c:v>REPULSE BAY A</c:v>
                </c:pt>
                <c:pt idx="2351">
                  <c:v>DUNCHURCH</c:v>
                </c:pt>
                <c:pt idx="2352">
                  <c:v>ST JANVIER</c:v>
                </c:pt>
                <c:pt idx="2353">
                  <c:v>STE ROSE DU NORD</c:v>
                </c:pt>
                <c:pt idx="2354">
                  <c:v>BEAVER</c:v>
                </c:pt>
                <c:pt idx="2355">
                  <c:v>LAC BERRY</c:v>
                </c:pt>
                <c:pt idx="2356">
                  <c:v>RIVIERE DES PRAIRIES</c:v>
                </c:pt>
                <c:pt idx="2357">
                  <c:v>ST BERNARD DE LACOLLE</c:v>
                </c:pt>
                <c:pt idx="2358">
                  <c:v>ST NAZAIRE</c:v>
                </c:pt>
                <c:pt idx="2359">
                  <c:v>ST NARCISSE</c:v>
                </c:pt>
                <c:pt idx="2360">
                  <c:v>FORTIERVILLE</c:v>
                </c:pt>
                <c:pt idx="2361">
                  <c:v>LES BUISSONS</c:v>
                </c:pt>
                <c:pt idx="2362">
                  <c:v>CAP DES ROSIERS</c:v>
                </c:pt>
                <c:pt idx="2363">
                  <c:v>SHANTY BAY</c:v>
                </c:pt>
                <c:pt idx="2364">
                  <c:v>MACTAQUAC PROV PARK</c:v>
                </c:pt>
                <c:pt idx="2365">
                  <c:v>BADGER (AUT)</c:v>
                </c:pt>
                <c:pt idx="2366">
                  <c:v>Mascouche</c:v>
                </c:pt>
                <c:pt idx="2367">
                  <c:v>Saint-Benoît</c:v>
                </c:pt>
                <c:pt idx="2368">
                  <c:v>Saint-Narcisse</c:v>
                </c:pt>
                <c:pt idx="2369">
                  <c:v>Rivière-des-Prairies</c:v>
                </c:pt>
                <c:pt idx="2370">
                  <c:v>Saint-Bernard-de-Lacolle</c:v>
                </c:pt>
                <c:pt idx="2371">
                  <c:v>Saint-Nazaire</c:v>
                </c:pt>
                <c:pt idx="2372">
                  <c:v>Poste-Montagnais</c:v>
                </c:pt>
                <c:pt idx="2373">
                  <c:v>Sainte-Rose-du-Nord</c:v>
                </c:pt>
                <c:pt idx="2374">
                  <c:v>Cap-des-Rosiers</c:v>
                </c:pt>
                <c:pt idx="2375">
                  <c:v>Saint-René-de-Matane</c:v>
                </c:pt>
                <c:pt idx="2376">
                  <c:v>Montbeillard</c:v>
                </c:pt>
                <c:pt idx="2377">
                  <c:v>Lac-Berry</c:v>
                </c:pt>
                <c:pt idx="2378">
                  <c:v>Val-Saint-Gilles</c:v>
                </c:pt>
                <c:pt idx="2379">
                  <c:v>Sherbrooke-Université</c:v>
                </c:pt>
                <c:pt idx="2380">
                  <c:v>Neufchâtel</c:v>
                </c:pt>
                <c:pt idx="2381">
                  <c:v>Broughton-Station</c:v>
                </c:pt>
                <c:pt idx="2382">
                  <c:v>De-Beaujeu</c:v>
                </c:pt>
                <c:pt idx="2383">
                  <c:v>Les-Saules</c:v>
                </c:pt>
                <c:pt idx="2384">
                  <c:v>Barrière-Saint-Guillaume</c:v>
                </c:pt>
                <c:pt idx="2385">
                  <c:v>Mistassibi</c:v>
                </c:pt>
                <c:pt idx="2386">
                  <c:v>Miquelon</c:v>
                </c:pt>
                <c:pt idx="2387">
                  <c:v>Mont-Wright</c:v>
                </c:pt>
                <c:pt idx="2388">
                  <c:v>Barrière-Sud-La-Doré</c:v>
                </c:pt>
                <c:pt idx="2389">
                  <c:v>Barrière-Nord-Chibougamau</c:v>
                </c:pt>
                <c:pt idx="2390">
                  <c:v>Bedford-Sutton</c:v>
                </c:pt>
                <c:pt idx="2391">
                  <c:v>Saint-Émile-de-Suffolk</c:v>
                </c:pt>
                <c:pt idx="2392">
                  <c:v>Lac-Pletipi</c:v>
                </c:pt>
                <c:pt idx="2393">
                  <c:v>Portage-Griffon</c:v>
                </c:pt>
                <c:pt idx="2394">
                  <c:v>Cap-de-Gaspé</c:v>
                </c:pt>
                <c:pt idx="2395">
                  <c:v>Lac-au-Renard</c:v>
                </c:pt>
                <c:pt idx="2396">
                  <c:v>Lac-Caravan</c:v>
                </c:pt>
                <c:pt idx="2397">
                  <c:v>Lac-Attila</c:v>
                </c:pt>
                <c:pt idx="2398">
                  <c:v>Lac-Bolem</c:v>
                </c:pt>
                <c:pt idx="2399">
                  <c:v>Lac-Randal</c:v>
                </c:pt>
                <c:pt idx="2400">
                  <c:v>Lac-Allard</c:v>
                </c:pt>
                <c:pt idx="2401">
                  <c:v>Anse-au-Griffon</c:v>
                </c:pt>
                <c:pt idx="2402">
                  <c:v>Farewell-Cove</c:v>
                </c:pt>
                <c:pt idx="2403">
                  <c:v>Kamouraska</c:v>
                </c:pt>
                <c:pt idx="2404">
                  <c:v>Le-Domaine</c:v>
                </c:pt>
                <c:pt idx="2405">
                  <c:v>Lac-Inman</c:v>
                </c:pt>
                <c:pt idx="2406">
                  <c:v>Joutel</c:v>
                </c:pt>
                <c:pt idx="2407">
                  <c:v>Saint-Damase-des-Aulnaies</c:v>
                </c:pt>
                <c:pt idx="2408">
                  <c:v>Aigremont</c:v>
                </c:pt>
                <c:pt idx="2409">
                  <c:v>Notre-Dame-du-Rosaire</c:v>
                </c:pt>
                <c:pt idx="2410">
                  <c:v>La-Salle</c:v>
                </c:pt>
                <c:pt idx="2411">
                  <c:v>Mercier</c:v>
                </c:pt>
                <c:pt idx="2412">
                  <c:v>Ham-Nord</c:v>
                </c:pt>
                <c:pt idx="2413">
                  <c:v>Melocheville</c:v>
                </c:pt>
                <c:pt idx="2414">
                  <c:v>Lytton</c:v>
                </c:pt>
                <c:pt idx="2415">
                  <c:v>Béthanie</c:v>
                </c:pt>
                <c:pt idx="2416">
                  <c:v>Gentilly</c:v>
                </c:pt>
                <c:pt idx="2417">
                  <c:v>Poste-Saraguay</c:v>
                </c:pt>
                <c:pt idx="2418">
                  <c:v>Pointe-Claire</c:v>
                </c:pt>
                <c:pt idx="2419">
                  <c:v>Saint-François-de-Laval</c:v>
                </c:pt>
                <c:pt idx="2420">
                  <c:v>Sainte-Croix</c:v>
                </c:pt>
                <c:pt idx="2421">
                  <c:v>Saint-Constant</c:v>
                </c:pt>
                <c:pt idx="2422">
                  <c:v>Waltham</c:v>
                </c:pt>
                <c:pt idx="2423">
                  <c:v>Notre-Dame-de-la-Merci</c:v>
                </c:pt>
                <c:pt idx="2424">
                  <c:v>Rivière-Éternité</c:v>
                </c:pt>
                <c:pt idx="2425">
                  <c:v>Saint-Jean-I.O.</c:v>
                </c:pt>
                <c:pt idx="2426">
                  <c:v>Saint-Placide</c:v>
                </c:pt>
                <c:pt idx="2427">
                  <c:v>Saint-Justin</c:v>
                </c:pt>
                <c:pt idx="2428">
                  <c:v>Saint-Joseph-de-Mékinac</c:v>
                </c:pt>
                <c:pt idx="2429">
                  <c:v>Tour-Pelletier</c:v>
                </c:pt>
                <c:pt idx="2430">
                  <c:v>Rivière-Eastmain</c:v>
                </c:pt>
                <c:pt idx="2431">
                  <c:v>Lac-Sassagenaga</c:v>
                </c:pt>
                <c:pt idx="2432">
                  <c:v>Pointe-Frégate</c:v>
                </c:pt>
                <c:pt idx="2433">
                  <c:v>Lac-Albanel</c:v>
                </c:pt>
                <c:pt idx="2434">
                  <c:v>WHALE COVE</c:v>
                </c:pt>
                <c:pt idx="2435">
                  <c:v>LA GRANDE LG3</c:v>
                </c:pt>
                <c:pt idx="2436">
                  <c:v>LOWER L'ARDOISE</c:v>
                </c:pt>
                <c:pt idx="2437">
                  <c:v>TORONTO MALVERN</c:v>
                </c:pt>
                <c:pt idx="2438">
                  <c:v>GRAND VALLEY WPCP</c:v>
                </c:pt>
                <c:pt idx="2439">
                  <c:v>VINELAND BALLS FALLS</c:v>
                </c:pt>
                <c:pt idx="2440">
                  <c:v>GORMLEY ARDENLEE</c:v>
                </c:pt>
                <c:pt idx="2441">
                  <c:v>RIVIERE KINOJEVIS</c:v>
                </c:pt>
                <c:pt idx="2442">
                  <c:v>BLANCHE</c:v>
                </c:pt>
                <c:pt idx="2443">
                  <c:v>LA MINERVE</c:v>
                </c:pt>
                <c:pt idx="2444">
                  <c:v>DALHOUSIE STATION</c:v>
                </c:pt>
                <c:pt idx="2445">
                  <c:v>STE ANNE DE BEAUPRE</c:v>
                </c:pt>
                <c:pt idx="2446">
                  <c:v>BRADFORD MUCK RESEARCH</c:v>
                </c:pt>
                <c:pt idx="2447">
                  <c:v>HONEY HBR BEAUSOLEIL</c:v>
                </c:pt>
                <c:pt idx="2448">
                  <c:v>KING SMOKE TREE</c:v>
                </c:pt>
                <c:pt idx="2449">
                  <c:v>SALT POND</c:v>
                </c:pt>
                <c:pt idx="2450">
                  <c:v>TROIS RIVIERES AQUEDUC</c:v>
                </c:pt>
                <c:pt idx="2451">
                  <c:v>POWASSAN</c:v>
                </c:pt>
                <c:pt idx="2452">
                  <c:v>LINDSAY FROST</c:v>
                </c:pt>
                <c:pt idx="2453">
                  <c:v>WOODDALE BISHOP'S FALLS</c:v>
                </c:pt>
                <c:pt idx="2454">
                  <c:v>STE BEATRIX</c:v>
                </c:pt>
                <c:pt idx="2455">
                  <c:v>Trois-Rivières-Aqueduc</c:v>
                </c:pt>
                <c:pt idx="2456">
                  <c:v>Sainte-Béatrix</c:v>
                </c:pt>
                <c:pt idx="2457">
                  <c:v>Georgeville</c:v>
                </c:pt>
                <c:pt idx="2458">
                  <c:v>Rivière-Cyriac</c:v>
                </c:pt>
                <c:pt idx="2459">
                  <c:v>Rivière-Chicoutimi</c:v>
                </c:pt>
                <c:pt idx="2460">
                  <c:v>Camp-Profond</c:v>
                </c:pt>
                <c:pt idx="2461">
                  <c:v>Camp-M-107</c:v>
                </c:pt>
                <c:pt idx="2462">
                  <c:v>Port-Menier</c:v>
                </c:pt>
                <c:pt idx="2463">
                  <c:v>Camp-M-77</c:v>
                </c:pt>
                <c:pt idx="2464">
                  <c:v>Mine-Madeleine</c:v>
                </c:pt>
                <c:pt idx="2465">
                  <c:v>Cap-Chat-Delval</c:v>
                </c:pt>
                <c:pt idx="2466">
                  <c:v>Rivière-Kinojevis</c:v>
                </c:pt>
                <c:pt idx="2467">
                  <c:v>Blanche</c:v>
                </c:pt>
                <c:pt idx="2468">
                  <c:v>La-Minèrve</c:v>
                </c:pt>
                <c:pt idx="2469">
                  <c:v>Saint-Jean-de-Brébeuf</c:v>
                </c:pt>
                <c:pt idx="2470">
                  <c:v>Saint-Antoine-de-Pontbriand</c:v>
                </c:pt>
                <c:pt idx="2471">
                  <c:v>Dalhousie-Station</c:v>
                </c:pt>
                <c:pt idx="2472">
                  <c:v>Saint-Zénon</c:v>
                </c:pt>
                <c:pt idx="2473">
                  <c:v>Courville-de-Poissy</c:v>
                </c:pt>
                <c:pt idx="2474">
                  <c:v>Saint-Pascal</c:v>
                </c:pt>
                <c:pt idx="2475">
                  <c:v>Rivière-Rupert</c:v>
                </c:pt>
                <c:pt idx="2476">
                  <c:v>Île-Bouchard</c:v>
                </c:pt>
                <c:pt idx="2477">
                  <c:v>Fire-Lake</c:v>
                </c:pt>
                <c:pt idx="2478">
                  <c:v>Lac-Nathalie</c:v>
                </c:pt>
                <c:pt idx="2479">
                  <c:v>La-Grande-LG-3</c:v>
                </c:pt>
                <c:pt idx="2480">
                  <c:v>Chemin-Chibougamau</c:v>
                </c:pt>
                <c:pt idx="2481">
                  <c:v>MILLBROOK</c:v>
                </c:pt>
                <c:pt idx="2482">
                  <c:v>BELLE PLAGE</c:v>
                </c:pt>
                <c:pt idx="2483">
                  <c:v>SHERBROOKE</c:v>
                </c:pt>
                <c:pt idx="2484">
                  <c:v>KILLINEK</c:v>
                </c:pt>
                <c:pt idx="2485">
                  <c:v>MANOTICK</c:v>
                </c:pt>
                <c:pt idx="2486">
                  <c:v>CAMP DES PINS</c:v>
                </c:pt>
                <c:pt idx="2487">
                  <c:v>LA DORE</c:v>
                </c:pt>
                <c:pt idx="2488">
                  <c:v>ROSEDALE</c:v>
                </c:pt>
                <c:pt idx="2489">
                  <c:v>BURLEIGH FALLS</c:v>
                </c:pt>
                <c:pt idx="2490">
                  <c:v>ST ZEPHIRIN</c:v>
                </c:pt>
                <c:pt idx="2491">
                  <c:v>MATAMEK</c:v>
                </c:pt>
                <c:pt idx="2492">
                  <c:v>SEVERN BRIDGE</c:v>
                </c:pt>
                <c:pt idx="2493">
                  <c:v>PARRY SOUND MARTYR IS</c:v>
                </c:pt>
                <c:pt idx="2494">
                  <c:v>GUELPH ARBORETUM</c:v>
                </c:pt>
                <c:pt idx="2495">
                  <c:v>SANDY COVE NRC</c:v>
                </c:pt>
                <c:pt idx="2496">
                  <c:v>STE ROSE</c:v>
                </c:pt>
                <c:pt idx="2497">
                  <c:v>RAPIDE DES JOACHIMS</c:v>
                </c:pt>
                <c:pt idx="2498">
                  <c:v>MONTREAL/MIRABEL INT'L A</c:v>
                </c:pt>
                <c:pt idx="2499">
                  <c:v>POND INLET A</c:v>
                </c:pt>
                <c:pt idx="2500">
                  <c:v>SABREVOIS</c:v>
                </c:pt>
                <c:pt idx="2501">
                  <c:v>ST CAMILLE WOLFE</c:v>
                </c:pt>
                <c:pt idx="2502">
                  <c:v>BEAUSEJOUR</c:v>
                </c:pt>
                <c:pt idx="2503">
                  <c:v>Saint-Camille-de-Wolfe</c:v>
                </c:pt>
                <c:pt idx="2504">
                  <c:v>Beauséjour</c:v>
                </c:pt>
                <c:pt idx="2505">
                  <c:v>Sabrevois</c:v>
                </c:pt>
                <c:pt idx="2506">
                  <c:v>Robson</c:v>
                </c:pt>
                <c:pt idx="2507">
                  <c:v>Pensive-Dépot</c:v>
                </c:pt>
                <c:pt idx="2508">
                  <c:v>Chambelle</c:v>
                </c:pt>
                <c:pt idx="2509">
                  <c:v>Hélène</c:v>
                </c:pt>
                <c:pt idx="2510">
                  <c:v>Sutton-Junction (Aut)</c:v>
                </c:pt>
                <c:pt idx="2511">
                  <c:v>Maclean</c:v>
                </c:pt>
                <c:pt idx="2512">
                  <c:v>Rivière-Ottawa</c:v>
                </c:pt>
                <c:pt idx="2513">
                  <c:v>Rapide</c:v>
                </c:pt>
                <c:pt idx="2514">
                  <c:v>Dorval-Lodge</c:v>
                </c:pt>
                <c:pt idx="2515">
                  <c:v>La-Doré</c:v>
                </c:pt>
                <c:pt idx="2516">
                  <c:v>Sherbrooke</c:v>
                </c:pt>
                <c:pt idx="2517">
                  <c:v>Matamek</c:v>
                </c:pt>
                <c:pt idx="2518">
                  <c:v>Les-Palissades</c:v>
                </c:pt>
                <c:pt idx="2519">
                  <c:v>Les-Chainons</c:v>
                </c:pt>
                <c:pt idx="2520">
                  <c:v>Belle-Plage</c:v>
                </c:pt>
                <c:pt idx="2521">
                  <c:v>Camp-des-Pins</c:v>
                </c:pt>
                <c:pt idx="2522">
                  <c:v>La Grande-LG-4</c:v>
                </c:pt>
                <c:pt idx="2523">
                  <c:v>Pomponne</c:v>
                </c:pt>
                <c:pt idx="2524">
                  <c:v>Adonis</c:v>
                </c:pt>
                <c:pt idx="2525">
                  <c:v>ARGENTIA A</c:v>
                </c:pt>
                <c:pt idx="2526">
                  <c:v>SOUTH INDIAN LAKE</c:v>
                </c:pt>
                <c:pt idx="2527">
                  <c:v>HIGH FALLS</c:v>
                </c:pt>
                <c:pt idx="2528">
                  <c:v>WOLFE LAKE</c:v>
                </c:pt>
                <c:pt idx="2529">
                  <c:v>OSHAWA FIRE HALL #3</c:v>
                </c:pt>
                <c:pt idx="2530">
                  <c:v>TORONTO METRO ZOO</c:v>
                </c:pt>
                <c:pt idx="2531">
                  <c:v>SALTFORD</c:v>
                </c:pt>
                <c:pt idx="2532">
                  <c:v>CHRISTIE CONSERVATION</c:v>
                </c:pt>
                <c:pt idx="2533">
                  <c:v>NINETTE 1 NW</c:v>
                </c:pt>
                <c:pt idx="2534">
                  <c:v>HARVEY STATION</c:v>
                </c:pt>
                <c:pt idx="2535">
                  <c:v>MONTREAL FALLS</c:v>
                </c:pt>
                <c:pt idx="2536">
                  <c:v>DASHWOOD</c:v>
                </c:pt>
                <c:pt idx="2537">
                  <c:v>DORSET MOE</c:v>
                </c:pt>
                <c:pt idx="2538">
                  <c:v>LADRIERE</c:v>
                </c:pt>
                <c:pt idx="2539">
                  <c:v>FERMONT</c:v>
                </c:pt>
                <c:pt idx="2540">
                  <c:v>MARGAREE FORKS</c:v>
                </c:pt>
                <c:pt idx="2541">
                  <c:v>AVONMORE</c:v>
                </c:pt>
                <c:pt idx="2542">
                  <c:v>FORT FRANCES A</c:v>
                </c:pt>
                <c:pt idx="2543">
                  <c:v>NANISIVIK A</c:v>
                </c:pt>
                <c:pt idx="2544">
                  <c:v>LA GRANDE RIVIERE A</c:v>
                </c:pt>
                <c:pt idx="2545">
                  <c:v>WRECK COVE BROOK</c:v>
                </c:pt>
                <c:pt idx="2546">
                  <c:v>DORCHESTER</c:v>
                </c:pt>
                <c:pt idx="2547">
                  <c:v>LA MACAZA</c:v>
                </c:pt>
                <c:pt idx="2548">
                  <c:v>LYNDHURST SHAWMERE</c:v>
                </c:pt>
                <c:pt idx="2549">
                  <c:v>GAGETOWN A</c:v>
                </c:pt>
                <c:pt idx="2550">
                  <c:v>Saint-Charles-de-Mandeville</c:v>
                </c:pt>
                <c:pt idx="2551">
                  <c:v>La Macaza</c:v>
                </c:pt>
                <c:pt idx="2552">
                  <c:v>Otter-Lake</c:v>
                </c:pt>
                <c:pt idx="2553">
                  <c:v>Fermont</c:v>
                </c:pt>
                <c:pt idx="2554">
                  <c:v>Ladrière</c:v>
                </c:pt>
                <c:pt idx="2555">
                  <c:v>Ruisseau-Bureau</c:v>
                </c:pt>
                <c:pt idx="2556">
                  <c:v>Mont-Saint-Hilaire</c:v>
                </c:pt>
                <c:pt idx="2557">
                  <c:v>Cadillac</c:v>
                </c:pt>
                <c:pt idx="2558">
                  <c:v>Notre-Dame-de-Lorette</c:v>
                </c:pt>
                <c:pt idx="2559">
                  <c:v>Saint-Damase-de-Matane</c:v>
                </c:pt>
                <c:pt idx="2560">
                  <c:v>Chicoutimi-Université</c:v>
                </c:pt>
                <c:pt idx="2561">
                  <c:v>Montebello</c:v>
                </c:pt>
                <c:pt idx="2562">
                  <c:v>Saint-Zéphirin</c:v>
                </c:pt>
                <c:pt idx="2563">
                  <c:v>Princeville</c:v>
                </c:pt>
                <c:pt idx="2564">
                  <c:v>Mingan</c:v>
                </c:pt>
                <c:pt idx="2565">
                  <c:v>ROLPHTON NPD</c:v>
                </c:pt>
                <c:pt idx="2566">
                  <c:v>MALLORYTOWN LANDING</c:v>
                </c:pt>
                <c:pt idx="2567">
                  <c:v>NOTRE DAME DE LORETTE</c:v>
                </c:pt>
                <c:pt idx="2568">
                  <c:v>ROUND HARBOUR</c:v>
                </c:pt>
                <c:pt idx="2569">
                  <c:v>KATRINE DOE LAKE</c:v>
                </c:pt>
                <c:pt idx="2570">
                  <c:v>SOUTH RIVER</c:v>
                </c:pt>
                <c:pt idx="2571">
                  <c:v>RAPID CITY</c:v>
                </c:pt>
                <c:pt idx="2572">
                  <c:v>L'ALVERNE</c:v>
                </c:pt>
                <c:pt idx="2573">
                  <c:v>IGLOOLIK</c:v>
                </c:pt>
                <c:pt idx="2574">
                  <c:v>EMBRO INNES</c:v>
                </c:pt>
                <c:pt idx="2575">
                  <c:v>ST STEPHEN (AUT)</c:v>
                </c:pt>
                <c:pt idx="2576">
                  <c:v>SALMONIER NATURE PARK</c:v>
                </c:pt>
                <c:pt idx="2577">
                  <c:v>FISHER BRANCH SOUTH</c:v>
                </c:pt>
                <c:pt idx="2578">
                  <c:v>WAWA A</c:v>
                </c:pt>
                <c:pt idx="2579">
                  <c:v>WHITE ROCK</c:v>
                </c:pt>
                <c:pt idx="2580">
                  <c:v>Chouart</c:v>
                </c:pt>
                <c:pt idx="2581">
                  <c:v>Sainte-Edwidge</c:v>
                </c:pt>
                <c:pt idx="2582">
                  <c:v>Saint-Adrien-d'Irlande</c:v>
                </c:pt>
                <c:pt idx="2583">
                  <c:v>L'Alverne</c:v>
                </c:pt>
                <c:pt idx="2584">
                  <c:v>Brouillan</c:v>
                </c:pt>
                <c:pt idx="2585">
                  <c:v>Chartierville</c:v>
                </c:pt>
                <c:pt idx="2586">
                  <c:v>Bishopton</c:v>
                </c:pt>
                <c:pt idx="2587">
                  <c:v>Dunham</c:v>
                </c:pt>
                <c:pt idx="2588">
                  <c:v>Saint-Julien</c:v>
                </c:pt>
                <c:pt idx="2589">
                  <c:v>Fabreville</c:v>
                </c:pt>
                <c:pt idx="2590">
                  <c:v>Saint-Herménégilde</c:v>
                </c:pt>
                <c:pt idx="2591">
                  <c:v>Sainte-Brigide</c:v>
                </c:pt>
                <c:pt idx="2592">
                  <c:v>Loretteville</c:v>
                </c:pt>
                <c:pt idx="2593">
                  <c:v>Caotibi</c:v>
                </c:pt>
                <c:pt idx="2594">
                  <c:v>Rupert</c:v>
                </c:pt>
                <c:pt idx="2595">
                  <c:v>ERIKSDALE 1</c:v>
                </c:pt>
                <c:pt idx="2596">
                  <c:v>WABAGISHIK</c:v>
                </c:pt>
                <c:pt idx="2597">
                  <c:v>MONT MEGANTIC</c:v>
                </c:pt>
                <c:pt idx="2598">
                  <c:v>SAINTE MARGUERITE MARIE</c:v>
                </c:pt>
                <c:pt idx="2599">
                  <c:v>ELMA</c:v>
                </c:pt>
                <c:pt idx="2600">
                  <c:v>DEVLIN</c:v>
                </c:pt>
                <c:pt idx="2601">
                  <c:v>DEVLIN BELLAMY</c:v>
                </c:pt>
                <c:pt idx="2602">
                  <c:v>BOLTON SPS</c:v>
                </c:pt>
                <c:pt idx="2603">
                  <c:v>EMO HOSKINS</c:v>
                </c:pt>
                <c:pt idx="2604">
                  <c:v>ST MATHIEU</c:v>
                </c:pt>
                <c:pt idx="2605">
                  <c:v>MANSEAU</c:v>
                </c:pt>
                <c:pt idx="2606">
                  <c:v>LESKARD</c:v>
                </c:pt>
                <c:pt idx="2607">
                  <c:v>NICTAU</c:v>
                </c:pt>
                <c:pt idx="2608">
                  <c:v>POOLS COVE</c:v>
                </c:pt>
                <c:pt idx="2609">
                  <c:v>EMO RADBOURNE</c:v>
                </c:pt>
                <c:pt idx="2610">
                  <c:v>STRATTON ROMYN</c:v>
                </c:pt>
                <c:pt idx="2611">
                  <c:v>MUSGRAVE HARBOUR</c:v>
                </c:pt>
                <c:pt idx="2612">
                  <c:v>GOOBIES</c:v>
                </c:pt>
                <c:pt idx="2613">
                  <c:v>ILES DE LA MADELEINE A</c:v>
                </c:pt>
                <c:pt idx="2614">
                  <c:v>CHAPLEAU A</c:v>
                </c:pt>
                <c:pt idx="2615">
                  <c:v>CHARLESVILLE</c:v>
                </c:pt>
                <c:pt idx="2616">
                  <c:v>SUTTON</c:v>
                </c:pt>
                <c:pt idx="2617">
                  <c:v>LAUZON</c:v>
                </c:pt>
                <c:pt idx="2618">
                  <c:v>SAINT MICHEL</c:v>
                </c:pt>
                <c:pt idx="2619">
                  <c:v>BARWICK</c:v>
                </c:pt>
                <c:pt idx="2620">
                  <c:v>VALCARTIER A</c:v>
                </c:pt>
                <c:pt idx="2621">
                  <c:v>Lauzon</c:v>
                </c:pt>
                <c:pt idx="2622">
                  <c:v>Sutton</c:v>
                </c:pt>
                <c:pt idx="2623">
                  <c:v>Saint-Michel</c:v>
                </c:pt>
                <c:pt idx="2624">
                  <c:v>Birchton</c:v>
                </c:pt>
                <c:pt idx="2625">
                  <c:v>Barrage-C-Lac-Châteauvert</c:v>
                </c:pt>
                <c:pt idx="2626">
                  <c:v>Mingan-A</c:v>
                </c:pt>
                <c:pt idx="2627">
                  <c:v>Havre-Aubert</c:v>
                </c:pt>
                <c:pt idx="2628">
                  <c:v>La-Sarre</c:v>
                </c:pt>
                <c:pt idx="2629">
                  <c:v>Desmaraisville</c:v>
                </c:pt>
                <c:pt idx="2630">
                  <c:v>Sainte-Marguerite-Marie</c:v>
                </c:pt>
                <c:pt idx="2631">
                  <c:v>Manseau</c:v>
                </c:pt>
                <c:pt idx="2632">
                  <c:v>Mont-Mégantic</c:v>
                </c:pt>
                <c:pt idx="2633">
                  <c:v>Hatley</c:v>
                </c:pt>
                <c:pt idx="2634">
                  <c:v>Saint-Mathieu</c:v>
                </c:pt>
                <c:pt idx="2635">
                  <c:v>Valcartier-BFC</c:v>
                </c:pt>
                <c:pt idx="2636">
                  <c:v>Clermont</c:v>
                </c:pt>
                <c:pt idx="2637">
                  <c:v>Camp-des-Saules</c:v>
                </c:pt>
                <c:pt idx="2638">
                  <c:v>Duplanter</c:v>
                </c:pt>
                <c:pt idx="2639">
                  <c:v>PARRY SOUND</c:v>
                </c:pt>
                <c:pt idx="2640">
                  <c:v>CARTWRIGHT</c:v>
                </c:pt>
                <c:pt idx="2641">
                  <c:v>BALLANTRAE</c:v>
                </c:pt>
                <c:pt idx="2642">
                  <c:v>CAMPBELLCROFT GANARASKA</c:v>
                </c:pt>
                <c:pt idx="2643">
                  <c:v>HAVELOCK</c:v>
                </c:pt>
                <c:pt idx="2644">
                  <c:v>HARBOUR GRACE</c:v>
                </c:pt>
                <c:pt idx="2645">
                  <c:v>HURON PARK</c:v>
                </c:pt>
                <c:pt idx="2646">
                  <c:v>GUNTON HATCHERY</c:v>
                </c:pt>
                <c:pt idx="2647">
                  <c:v>RICHER</c:v>
                </c:pt>
                <c:pt idx="2648">
                  <c:v>STE ANNE</c:v>
                </c:pt>
                <c:pt idx="2649">
                  <c:v>POOLS COVE FORTUNE BAY</c:v>
                </c:pt>
                <c:pt idx="2650">
                  <c:v>PORT SAUNDERS</c:v>
                </c:pt>
                <c:pt idx="2651">
                  <c:v>FALARDEAU</c:v>
                </c:pt>
                <c:pt idx="2652">
                  <c:v>WINDSOR MARTOCK</c:v>
                </c:pt>
                <c:pt idx="2653">
                  <c:v>ATIKOKAN MARMION</c:v>
                </c:pt>
                <c:pt idx="2654">
                  <c:v>BEATRICE 2</c:v>
                </c:pt>
                <c:pt idx="2655">
                  <c:v>FLINT</c:v>
                </c:pt>
                <c:pt idx="2656">
                  <c:v>STE MADELEINE</c:v>
                </c:pt>
                <c:pt idx="2657">
                  <c:v>NOTRE DAME DE LA PAIX</c:v>
                </c:pt>
                <c:pt idx="2658">
                  <c:v>ST WENCESLAS</c:v>
                </c:pt>
                <c:pt idx="2659">
                  <c:v>POCKWOCK LAKE</c:v>
                </c:pt>
                <c:pt idx="2660">
                  <c:v>SOPS ARM WHITE BAY</c:v>
                </c:pt>
                <c:pt idx="2661">
                  <c:v>Saint-Alexis-des-Monts</c:v>
                </c:pt>
                <c:pt idx="2662">
                  <c:v>Sainte-Madeleine</c:v>
                </c:pt>
                <c:pt idx="2663">
                  <c:v>Saint-Wenceslas</c:v>
                </c:pt>
                <c:pt idx="2664">
                  <c:v>Notre-Dame-de-la-Paix</c:v>
                </c:pt>
                <c:pt idx="2665">
                  <c:v>Falardeau</c:v>
                </c:pt>
                <c:pt idx="2666">
                  <c:v>Sainte-Rosalie</c:v>
                </c:pt>
                <c:pt idx="2667">
                  <c:v>Martinville</c:v>
                </c:pt>
                <c:pt idx="2668">
                  <c:v>Stanhope</c:v>
                </c:pt>
                <c:pt idx="2669">
                  <c:v>Perkins</c:v>
                </c:pt>
                <c:pt idx="2670">
                  <c:v>Sainte-Elisabeth</c:v>
                </c:pt>
                <c:pt idx="2671">
                  <c:v>ST THOMAS DE CAXTON</c:v>
                </c:pt>
                <c:pt idx="2672">
                  <c:v>LANDMARK</c:v>
                </c:pt>
                <c:pt idx="2673">
                  <c:v>MARCHAND W4</c:v>
                </c:pt>
                <c:pt idx="2674">
                  <c:v>TORONTO BOOTH</c:v>
                </c:pt>
                <c:pt idx="2675">
                  <c:v>GRAVENHURST BOOTH</c:v>
                </c:pt>
                <c:pt idx="2676">
                  <c:v>LOUVICOURT</c:v>
                </c:pt>
                <c:pt idx="2677">
                  <c:v>TERRENCEVILLE</c:v>
                </c:pt>
                <c:pt idx="2678">
                  <c:v>ACADIEVILLE</c:v>
                </c:pt>
                <c:pt idx="2679">
                  <c:v>COLINET PEAT BOG CDA</c:v>
                </c:pt>
                <c:pt idx="2680">
                  <c:v>SPRINGDALE GB FARM</c:v>
                </c:pt>
                <c:pt idx="2681">
                  <c:v>ZHODA</c:v>
                </c:pt>
                <c:pt idx="2682">
                  <c:v>SUNDOWN</c:v>
                </c:pt>
                <c:pt idx="2683">
                  <c:v>MIDDLEPORT TS</c:v>
                </c:pt>
                <c:pt idx="2684">
                  <c:v>SACKVILLE</c:v>
                </c:pt>
                <c:pt idx="2685">
                  <c:v>AMARANTH</c:v>
                </c:pt>
                <c:pt idx="2686">
                  <c:v>GREAT VILLAGE</c:v>
                </c:pt>
                <c:pt idx="2687">
                  <c:v>ALONSA</c:v>
                </c:pt>
                <c:pt idx="2688">
                  <c:v>ST MALO</c:v>
                </c:pt>
                <c:pt idx="2689">
                  <c:v>WHITEFISH LAKE</c:v>
                </c:pt>
                <c:pt idx="2690">
                  <c:v>FLOWERS COVE</c:v>
                </c:pt>
                <c:pt idx="2691">
                  <c:v>NIAGARA FALLS NPCSH</c:v>
                </c:pt>
                <c:pt idx="2692">
                  <c:v>CHAMPLAIN</c:v>
                </c:pt>
                <c:pt idx="2693">
                  <c:v>PINEY</c:v>
                </c:pt>
                <c:pt idx="2694">
                  <c:v>PRICEVILLE</c:v>
                </c:pt>
                <c:pt idx="2695">
                  <c:v>ST AMABLE</c:v>
                </c:pt>
                <c:pt idx="2696">
                  <c:v>CORMACK</c:v>
                </c:pt>
                <c:pt idx="2697">
                  <c:v>MONT BRUN</c:v>
                </c:pt>
                <c:pt idx="2698">
                  <c:v>CHARTERIS</c:v>
                </c:pt>
                <c:pt idx="2699">
                  <c:v>LUSKVILLE</c:v>
                </c:pt>
                <c:pt idx="2700">
                  <c:v>PIERREVILLE</c:v>
                </c:pt>
                <c:pt idx="2701">
                  <c:v>ST PRIME</c:v>
                </c:pt>
                <c:pt idx="2702">
                  <c:v>CHATEAU RICHER</c:v>
                </c:pt>
                <c:pt idx="2703">
                  <c:v>WATERVILLE CAMBRIDGE</c:v>
                </c:pt>
                <c:pt idx="2704">
                  <c:v>Champlain</c:v>
                </c:pt>
                <c:pt idx="2705">
                  <c:v>Saint-Thomas-de-Caxton</c:v>
                </c:pt>
                <c:pt idx="2706">
                  <c:v>Marieville</c:v>
                </c:pt>
                <c:pt idx="2707">
                  <c:v>Pierreville</c:v>
                </c:pt>
                <c:pt idx="2708">
                  <c:v>Saint-Amable</c:v>
                </c:pt>
                <c:pt idx="2709">
                  <c:v>Charteris</c:v>
                </c:pt>
                <c:pt idx="2710">
                  <c:v>Luskville</c:v>
                </c:pt>
                <c:pt idx="2711">
                  <c:v>Château-Richer</c:v>
                </c:pt>
                <c:pt idx="2712">
                  <c:v>Saint-Prime</c:v>
                </c:pt>
                <c:pt idx="2713">
                  <c:v>Mont-Brun</c:v>
                </c:pt>
                <c:pt idx="2714">
                  <c:v>Louvicourt</c:v>
                </c:pt>
                <c:pt idx="2715">
                  <c:v>Audet</c:v>
                </c:pt>
                <c:pt idx="2716">
                  <c:v>La-Loche</c:v>
                </c:pt>
                <c:pt idx="2717">
                  <c:v>LIVELY</c:v>
                </c:pt>
                <c:pt idx="2718">
                  <c:v>HILLSBURGH</c:v>
                </c:pt>
                <c:pt idx="2719">
                  <c:v>MARMORA</c:v>
                </c:pt>
                <c:pt idx="2720">
                  <c:v>SHELBURNE WPCP</c:v>
                </c:pt>
                <c:pt idx="2721">
                  <c:v>DUPARQUET</c:v>
                </c:pt>
                <c:pt idx="2722">
                  <c:v>DURHAM SUD</c:v>
                </c:pt>
                <c:pt idx="2723">
                  <c:v>ST GABRIEL</c:v>
                </c:pt>
                <c:pt idx="2724">
                  <c:v>MARKLAND</c:v>
                </c:pt>
                <c:pt idx="2725">
                  <c:v>TOMPKINS</c:v>
                </c:pt>
                <c:pt idx="2726">
                  <c:v>CAPPAHAYDEN</c:v>
                </c:pt>
                <c:pt idx="2727">
                  <c:v>FENELON FALLS</c:v>
                </c:pt>
                <c:pt idx="2728">
                  <c:v>HOYT BLISSVILLE</c:v>
                </c:pt>
                <c:pt idx="2729">
                  <c:v>GODFREY</c:v>
                </c:pt>
                <c:pt idx="2730">
                  <c:v>BAIE DES SABLES</c:v>
                </c:pt>
                <c:pt idx="2731">
                  <c:v>HARCOURT</c:v>
                </c:pt>
                <c:pt idx="2732">
                  <c:v>MIDDLEBORO</c:v>
                </c:pt>
                <c:pt idx="2733">
                  <c:v>BLACK DUCK</c:v>
                </c:pt>
                <c:pt idx="2734">
                  <c:v>MANITOU STRANGE</c:v>
                </c:pt>
                <c:pt idx="2735">
                  <c:v>TROUT CREEK</c:v>
                </c:pt>
                <c:pt idx="2736">
                  <c:v>JANETVILLE</c:v>
                </c:pt>
                <c:pt idx="2737">
                  <c:v>WINTERLAND</c:v>
                </c:pt>
                <c:pt idx="2738">
                  <c:v>SANDHILL</c:v>
                </c:pt>
                <c:pt idx="2739">
                  <c:v>DOYLES</c:v>
                </c:pt>
                <c:pt idx="2740">
                  <c:v>GATINEAU A</c:v>
                </c:pt>
                <c:pt idx="2741">
                  <c:v>RANKIN INLET A</c:v>
                </c:pt>
                <c:pt idx="2742">
                  <c:v>GERALDTON A</c:v>
                </c:pt>
                <c:pt idx="2743">
                  <c:v>WESTERN ARM BROOK</c:v>
                </c:pt>
                <c:pt idx="2744">
                  <c:v>ST LABRE</c:v>
                </c:pt>
                <c:pt idx="2745">
                  <c:v>Baie-des-Sables</c:v>
                </c:pt>
                <c:pt idx="2746">
                  <c:v>Upton</c:v>
                </c:pt>
                <c:pt idx="2747">
                  <c:v>Clifton-River</c:v>
                </c:pt>
                <c:pt idx="2748">
                  <c:v>Saint-Gabriel</c:v>
                </c:pt>
                <c:pt idx="2749">
                  <c:v>Chute-Hemmings</c:v>
                </c:pt>
                <c:pt idx="2750">
                  <c:v>Petit-Lac</c:v>
                </c:pt>
                <c:pt idx="2751">
                  <c:v>Durham-Sud</c:v>
                </c:pt>
                <c:pt idx="2752">
                  <c:v>MOOSEHORN COOK</c:v>
                </c:pt>
                <c:pt idx="2753">
                  <c:v>ST PHILEMON</c:v>
                </c:pt>
                <c:pt idx="2754">
                  <c:v>ROBICHAUD</c:v>
                </c:pt>
                <c:pt idx="2755">
                  <c:v>PORT DARLINGTON WPCP</c:v>
                </c:pt>
                <c:pt idx="2756">
                  <c:v>SACRE COEUR</c:v>
                </c:pt>
                <c:pt idx="2757">
                  <c:v>SAULT AU MOUTON</c:v>
                </c:pt>
                <c:pt idx="2758">
                  <c:v>JACKSONS ARM</c:v>
                </c:pt>
                <c:pt idx="2759">
                  <c:v>ROBERT'S ARM</c:v>
                </c:pt>
                <c:pt idx="2760">
                  <c:v>BALTIMORE</c:v>
                </c:pt>
                <c:pt idx="2761">
                  <c:v>SPRINGHILL</c:v>
                </c:pt>
                <c:pt idx="2762">
                  <c:v>GREY RIVER</c:v>
                </c:pt>
                <c:pt idx="2763">
                  <c:v>BAY D'ESPOIR LONG POND</c:v>
                </c:pt>
                <c:pt idx="2764">
                  <c:v>WINNIPEGOSIS SOUTH EAST</c:v>
                </c:pt>
                <c:pt idx="2765">
                  <c:v>ST MARY'S</c:v>
                </c:pt>
                <c:pt idx="2766">
                  <c:v>WABOWDEN</c:v>
                </c:pt>
                <c:pt idx="2767">
                  <c:v>HORNBY TRAFALGAR TS</c:v>
                </c:pt>
                <c:pt idx="2768">
                  <c:v>DEBERT</c:v>
                </c:pt>
                <c:pt idx="2769">
                  <c:v>FORK RIVER NORTH</c:v>
                </c:pt>
                <c:pt idx="2770">
                  <c:v>RORKETON WEST</c:v>
                </c:pt>
                <c:pt idx="2771">
                  <c:v>FARMINGTON</c:v>
                </c:pt>
                <c:pt idx="2772">
                  <c:v>CARMANVILLE</c:v>
                </c:pt>
                <c:pt idx="2773">
                  <c:v>MAGNET</c:v>
                </c:pt>
                <c:pt idx="2774">
                  <c:v>PARENT S</c:v>
                </c:pt>
                <c:pt idx="2775">
                  <c:v>JACKSON</c:v>
                </c:pt>
                <c:pt idx="2776">
                  <c:v>ISLE AUX MORTS</c:v>
                </c:pt>
                <c:pt idx="2777">
                  <c:v>GAMBO</c:v>
                </c:pt>
                <c:pt idx="2778">
                  <c:v>PORT BLANDFORD</c:v>
                </c:pt>
                <c:pt idx="2779">
                  <c:v>WINNIPEGOSIS</c:v>
                </c:pt>
                <c:pt idx="2780">
                  <c:v>GARNISH</c:v>
                </c:pt>
                <c:pt idx="2781">
                  <c:v>BOAT HARBOUR</c:v>
                </c:pt>
                <c:pt idx="2782">
                  <c:v>CARTYVILLE</c:v>
                </c:pt>
                <c:pt idx="2783">
                  <c:v>NARCISSE</c:v>
                </c:pt>
                <c:pt idx="2784">
                  <c:v>GRANDE ANSE</c:v>
                </c:pt>
                <c:pt idx="2785">
                  <c:v>CHIBOUGAMAU CHAPAIS A</c:v>
                </c:pt>
                <c:pt idx="2786">
                  <c:v>GALLANTS</c:v>
                </c:pt>
                <c:pt idx="2787">
                  <c:v>CLARENVILLE</c:v>
                </c:pt>
                <c:pt idx="2788">
                  <c:v>POINT LEAMINGTON</c:v>
                </c:pt>
                <c:pt idx="2789">
                  <c:v>BAS CARAQUET</c:v>
                </c:pt>
                <c:pt idx="2790">
                  <c:v>COW HEAD</c:v>
                </c:pt>
                <c:pt idx="2791">
                  <c:v>Sainte-Christine</c:v>
                </c:pt>
                <c:pt idx="2792">
                  <c:v>Grande-Anse</c:v>
                </c:pt>
                <c:pt idx="2793">
                  <c:v>Quaqtaq</c:v>
                </c:pt>
                <c:pt idx="2794">
                  <c:v>Saint-Philémon</c:v>
                </c:pt>
                <c:pt idx="2795">
                  <c:v>Morin-Heights</c:v>
                </c:pt>
                <c:pt idx="2796">
                  <c:v>Beauport</c:v>
                </c:pt>
                <c:pt idx="2797">
                  <c:v>Étang-à-la-Truite</c:v>
                </c:pt>
                <c:pt idx="2798">
                  <c:v>HAROLD WILDWOOD</c:v>
                </c:pt>
                <c:pt idx="2799">
                  <c:v>MERIVALE TS</c:v>
                </c:pt>
                <c:pt idx="2800">
                  <c:v>KELSEY HYDRO</c:v>
                </c:pt>
                <c:pt idx="2801">
                  <c:v>BRAINTREE 2</c:v>
                </c:pt>
                <c:pt idx="2802">
                  <c:v>GANDER BAY SOUTH</c:v>
                </c:pt>
                <c:pt idx="2803">
                  <c:v>NIAGARA ON THE LAKE</c:v>
                </c:pt>
                <c:pt idx="2804">
                  <c:v>HAMPDEN WHITE BAY</c:v>
                </c:pt>
                <c:pt idx="2805">
                  <c:v>CHESTERVILLE 2</c:v>
                </c:pt>
                <c:pt idx="2806">
                  <c:v>LAMALINE</c:v>
                </c:pt>
                <c:pt idx="2807">
                  <c:v>SOUTH TETAGOUCHE</c:v>
                </c:pt>
                <c:pt idx="2808">
                  <c:v>PUKASKWA NATL PARK</c:v>
                </c:pt>
                <c:pt idx="2809">
                  <c:v>WALTERS FALLS</c:v>
                </c:pt>
                <c:pt idx="2810">
                  <c:v>PORT PERRY NONQUON</c:v>
                </c:pt>
                <c:pt idx="2811">
                  <c:v>HAVRE-SAINT-PIERRE A</c:v>
                </c:pt>
                <c:pt idx="2812">
                  <c:v>EDMUNDSTON</c:v>
                </c:pt>
                <c:pt idx="2813">
                  <c:v>MARY'S HARBOUR A</c:v>
                </c:pt>
                <c:pt idx="2814">
                  <c:v>PARKINDALE</c:v>
                </c:pt>
                <c:pt idx="2815">
                  <c:v>AUTEUIL</c:v>
                </c:pt>
                <c:pt idx="2816">
                  <c:v>MAIN BROOK</c:v>
                </c:pt>
                <c:pt idx="2817">
                  <c:v>BRANCH</c:v>
                </c:pt>
                <c:pt idx="2818">
                  <c:v>MASSEY</c:v>
                </c:pt>
                <c:pt idx="2819">
                  <c:v>HARBOUR BRETON</c:v>
                </c:pt>
                <c:pt idx="2820">
                  <c:v>Auteuil</c:v>
                </c:pt>
                <c:pt idx="2821">
                  <c:v>Stanstead-Est</c:v>
                </c:pt>
                <c:pt idx="2822">
                  <c:v>Saint-Valérien</c:v>
                </c:pt>
                <c:pt idx="2823">
                  <c:v>ELLIOT LAKE STANLEIGH</c:v>
                </c:pt>
                <c:pt idx="2824">
                  <c:v>NEWTOWN CROSS</c:v>
                </c:pt>
                <c:pt idx="2825">
                  <c:v>CARLETON PLACE</c:v>
                </c:pt>
                <c:pt idx="2826">
                  <c:v>SIGNAL HILL</c:v>
                </c:pt>
                <c:pt idx="2827">
                  <c:v>RIVIERE HEVA</c:v>
                </c:pt>
                <c:pt idx="2828">
                  <c:v>HAWKE'S BAY</c:v>
                </c:pt>
                <c:pt idx="2829">
                  <c:v>GJOA HAVEN A</c:v>
                </c:pt>
                <c:pt idx="2830">
                  <c:v>WHALE COVE A</c:v>
                </c:pt>
                <c:pt idx="2831">
                  <c:v>TALOYOAK A</c:v>
                </c:pt>
                <c:pt idx="2832">
                  <c:v>KUGAARUK A</c:v>
                </c:pt>
                <c:pt idx="2833">
                  <c:v>IGLOOLIK A</c:v>
                </c:pt>
                <c:pt idx="2834">
                  <c:v>BELMONT</c:v>
                </c:pt>
                <c:pt idx="2835">
                  <c:v>SWIFT CURRENT</c:v>
                </c:pt>
                <c:pt idx="2836">
                  <c:v>LYONS BROOK</c:v>
                </c:pt>
                <c:pt idx="2837">
                  <c:v>HOLLAND</c:v>
                </c:pt>
                <c:pt idx="2838">
                  <c:v>DRUMMOND CENTRE</c:v>
                </c:pt>
                <c:pt idx="2839">
                  <c:v>LA SCIE</c:v>
                </c:pt>
                <c:pt idx="2840">
                  <c:v>Rivière-Héva</c:v>
                </c:pt>
                <c:pt idx="2841">
                  <c:v>HEMLO BATTLE MOUNTAIN</c:v>
                </c:pt>
                <c:pt idx="2842">
                  <c:v>GODS LAKE NARROWS A</c:v>
                </c:pt>
                <c:pt idx="2843">
                  <c:v>PORT HAWKESBURY A</c:v>
                </c:pt>
                <c:pt idx="2844">
                  <c:v>RUSKVIEW</c:v>
                </c:pt>
                <c:pt idx="2845">
                  <c:v>CHESTERFIELD INLET A</c:v>
                </c:pt>
                <c:pt idx="2846">
                  <c:v>ST LEONARD A</c:v>
                </c:pt>
                <c:pt idx="2847">
                  <c:v>MAKKOVIK A</c:v>
                </c:pt>
                <c:pt idx="2848">
                  <c:v>SOUTH BROOK PASADENA</c:v>
                </c:pt>
                <c:pt idx="2849">
                  <c:v>BERENS RIVER CS</c:v>
                </c:pt>
                <c:pt idx="2850">
                  <c:v>CENTREVILLE</c:v>
                </c:pt>
                <c:pt idx="2851">
                  <c:v>LA GRANDE IV A</c:v>
                </c:pt>
                <c:pt idx="2852">
                  <c:v>Saint-Jacques-de-Leeds</c:v>
                </c:pt>
                <c:pt idx="2853">
                  <c:v>Barrage-Ludger</c:v>
                </c:pt>
                <c:pt idx="2854">
                  <c:v>Villeneuve</c:v>
                </c:pt>
                <c:pt idx="2855">
                  <c:v>SUDBURY SCIENCE NORTH</c:v>
                </c:pt>
                <c:pt idx="2856">
                  <c:v>WOLFE ISLAND</c:v>
                </c:pt>
                <c:pt idx="2857">
                  <c:v>NEWTON</c:v>
                </c:pt>
                <c:pt idx="2858">
                  <c:v>POINT ESCUMINAC (AUT)</c:v>
                </c:pt>
                <c:pt idx="2859">
                  <c:v>ELORA AUTOMATIC CLIMATE STATION</c:v>
                </c:pt>
                <c:pt idx="2860">
                  <c:v>NEEPAWA MURRAY 6 SOUTHWEST</c:v>
                </c:pt>
                <c:pt idx="2861">
                  <c:v>HAUT SHIPPAGAN</c:v>
                </c:pt>
                <c:pt idx="2862">
                  <c:v>TARA</c:v>
                </c:pt>
                <c:pt idx="2863">
                  <c:v>THEDFORD</c:v>
                </c:pt>
                <c:pt idx="2864">
                  <c:v>MABOU</c:v>
                </c:pt>
                <c:pt idx="2865">
                  <c:v>TORONTO BUTTONVILLE A</c:v>
                </c:pt>
                <c:pt idx="2866">
                  <c:v>GODERICH</c:v>
                </c:pt>
                <c:pt idx="2867">
                  <c:v>MOUNTAINVIEW</c:v>
                </c:pt>
                <c:pt idx="2868">
                  <c:v>ST. ALBERT</c:v>
                </c:pt>
                <c:pt idx="2869">
                  <c:v>Barrage Jules-Allard</c:v>
                </c:pt>
                <c:pt idx="2870">
                  <c:v>Barrage des Rapides-des-Cèdres</c:v>
                </c:pt>
                <c:pt idx="2871">
                  <c:v>Brodtkorb</c:v>
                </c:pt>
                <c:pt idx="2872">
                  <c:v>Notre-Dame-du-Nord</c:v>
                </c:pt>
                <c:pt idx="2873">
                  <c:v>Palmarolle</c:v>
                </c:pt>
                <c:pt idx="2874">
                  <c:v>Evain</c:v>
                </c:pt>
                <c:pt idx="2875">
                  <c:v>LOCKLEVEN</c:v>
                </c:pt>
                <c:pt idx="2876">
                  <c:v>THORNLEA T.B.</c:v>
                </c:pt>
                <c:pt idx="2877">
                  <c:v>WARREN</c:v>
                </c:pt>
                <c:pt idx="2878">
                  <c:v>WOODVILLE</c:v>
                </c:pt>
                <c:pt idx="2879">
                  <c:v>NAPANEE</c:v>
                </c:pt>
                <c:pt idx="2880">
                  <c:v>BRANDON #1 WINTER BAY</c:v>
                </c:pt>
                <c:pt idx="2881">
                  <c:v>MIDLAND HURONIA A</c:v>
                </c:pt>
                <c:pt idx="2882">
                  <c:v>BROOKDALE</c:v>
                </c:pt>
                <c:pt idx="2883">
                  <c:v>SEAL COVE</c:v>
                </c:pt>
                <c:pt idx="2884">
                  <c:v>PILOT MOUND 2</c:v>
                </c:pt>
                <c:pt idx="2885">
                  <c:v>COLES ISLAND</c:v>
                </c:pt>
                <c:pt idx="2886">
                  <c:v>CROSS LAKE A</c:v>
                </c:pt>
                <c:pt idx="2887">
                  <c:v>SNOWFLAKE</c:v>
                </c:pt>
                <c:pt idx="2888">
                  <c:v>PANGNIRTUNG A</c:v>
                </c:pt>
                <c:pt idx="2889">
                  <c:v>ST ANTHONY A</c:v>
                </c:pt>
                <c:pt idx="2890">
                  <c:v>KIMMIRUT A</c:v>
                </c:pt>
                <c:pt idx="2891">
                  <c:v>INDIAN BAY B.B.</c:v>
                </c:pt>
                <c:pt idx="2892">
                  <c:v>ARGENTIA (AUT)</c:v>
                </c:pt>
                <c:pt idx="2893">
                  <c:v>HALIBURTON 3</c:v>
                </c:pt>
                <c:pt idx="2894">
                  <c:v>PIGEON LAKE</c:v>
                </c:pt>
                <c:pt idx="2895">
                  <c:v>ST BRIDE'S</c:v>
                </c:pt>
                <c:pt idx="2896">
                  <c:v>MARATHON AIRPORT</c:v>
                </c:pt>
                <c:pt idx="2897">
                  <c:v>EGBERT CARE</c:v>
                </c:pt>
                <c:pt idx="2898">
                  <c:v>NORTH HARBOUR</c:v>
                </c:pt>
                <c:pt idx="2899">
                  <c:v>SANIKILUAQ A</c:v>
                </c:pt>
                <c:pt idx="2900">
                  <c:v>QIKIQTARJUAQ A</c:v>
                </c:pt>
                <c:pt idx="2901">
                  <c:v>BUTLERVILLE</c:v>
                </c:pt>
                <c:pt idx="2902">
                  <c:v>MIDDLE ARM</c:v>
                </c:pt>
                <c:pt idx="2903">
                  <c:v>La-Courvilloise</c:v>
                </c:pt>
                <c:pt idx="2904">
                  <c:v>Kangiqsualujjuaq (terrasse marine)</c:v>
                </c:pt>
                <c:pt idx="2905">
                  <c:v>Lac Bush</c:v>
                </c:pt>
                <c:pt idx="2906">
                  <c:v>Manitounuk</c:v>
                </c:pt>
                <c:pt idx="2907">
                  <c:v>Rivière-Boniface (toundra)</c:v>
                </c:pt>
                <c:pt idx="2908">
                  <c:v>MALAGASH POINT</c:v>
                </c:pt>
                <c:pt idx="2909">
                  <c:v>ASHERN NORTHWEST</c:v>
                </c:pt>
                <c:pt idx="2910">
                  <c:v>ROCKLYN</c:v>
                </c:pt>
                <c:pt idx="2911">
                  <c:v>RED HARBOUR PB</c:v>
                </c:pt>
                <c:pt idx="2912">
                  <c:v>QUAQTAQ A</c:v>
                </c:pt>
                <c:pt idx="2913">
                  <c:v>CHARLESTON</c:v>
                </c:pt>
                <c:pt idx="2914">
                  <c:v>UDORA</c:v>
                </c:pt>
                <c:pt idx="2915">
                  <c:v>SAGLEK</c:v>
                </c:pt>
                <c:pt idx="2916">
                  <c:v>Chicoutimi-Ouest</c:v>
                </c:pt>
                <c:pt idx="2917">
                  <c:v>Rivière-Boniface (forêt)</c:v>
                </c:pt>
                <c:pt idx="2918">
                  <c:v>Réserve écologique de Tantaré</c:v>
                </c:pt>
                <c:pt idx="2919">
                  <c:v>PETERBOROUGH TORRANCE</c:v>
                </c:pt>
                <c:pt idx="2920">
                  <c:v>ROLPHTON</c:v>
                </c:pt>
                <c:pt idx="2921">
                  <c:v>NAUWIGEWAUK</c:v>
                </c:pt>
                <c:pt idx="2922">
                  <c:v>WEST ST MODESTE</c:v>
                </c:pt>
                <c:pt idx="2923">
                  <c:v>HARBOUR DEEP</c:v>
                </c:pt>
                <c:pt idx="2924">
                  <c:v>GLENWOOD</c:v>
                </c:pt>
                <c:pt idx="2925">
                  <c:v>FOGO</c:v>
                </c:pt>
                <c:pt idx="2926">
                  <c:v>OAKVILLE GERARD</c:v>
                </c:pt>
                <c:pt idx="2927">
                  <c:v>TYNE VALLEY</c:v>
                </c:pt>
                <c:pt idx="2928">
                  <c:v>PICKLE LAKE A</c:v>
                </c:pt>
                <c:pt idx="2929">
                  <c:v>THOMPSON ZOO</c:v>
                </c:pt>
                <c:pt idx="2930">
                  <c:v>POINT ACONI</c:v>
                </c:pt>
                <c:pt idx="2931">
                  <c:v>LOURDES</c:v>
                </c:pt>
                <c:pt idx="2932">
                  <c:v>BONNER LAKE</c:v>
                </c:pt>
                <c:pt idx="2933">
                  <c:v>La Providence</c:v>
                </c:pt>
                <c:pt idx="2934">
                  <c:v>Cap-Éternité</c:v>
                </c:pt>
                <c:pt idx="2935">
                  <c:v>Auclair</c:v>
                </c:pt>
                <c:pt idx="2936">
                  <c:v>Côte-Ouimet</c:v>
                </c:pt>
                <c:pt idx="2937">
                  <c:v>Saint-François-de-l'Île-d'Orléans</c:v>
                </c:pt>
                <c:pt idx="2938">
                  <c:v>Notre-Dame-du-Rosaire</c:v>
                </c:pt>
                <c:pt idx="2939">
                  <c:v>Rés. Faun. Ashuapmushuan - Pemonca</c:v>
                </c:pt>
                <c:pt idx="2940">
                  <c:v>Tingwick</c:v>
                </c:pt>
                <c:pt idx="2941">
                  <c:v>Saint-Hilaire-de-Dorset</c:v>
                </c:pt>
                <c:pt idx="2942">
                  <c:v>Rémi</c:v>
                </c:pt>
                <c:pt idx="2943">
                  <c:v>Saint-Simon</c:v>
                </c:pt>
                <c:pt idx="2944">
                  <c:v>Eastman - Lac Stukely</c:v>
                </c:pt>
                <c:pt idx="2945">
                  <c:v>Lac-Édouard</c:v>
                </c:pt>
                <c:pt idx="2946">
                  <c:v>Charette</c:v>
                </c:pt>
                <c:pt idx="2947">
                  <c:v>Parc de la Gatineau - La-Pêche</c:v>
                </c:pt>
                <c:pt idx="2948">
                  <c:v>Saint-Faustin-Lac-Carré</c:v>
                </c:pt>
                <c:pt idx="2949">
                  <c:v>Saint-Zéphirin-de-Courval</c:v>
                </c:pt>
                <c:pt idx="2950">
                  <c:v>Blanc-Sablon</c:v>
                </c:pt>
                <c:pt idx="2951">
                  <c:v>Rivière Sheldrake</c:v>
                </c:pt>
                <c:pt idx="2952">
                  <c:v>INVERNESS</c:v>
                </c:pt>
                <c:pt idx="2953">
                  <c:v>CAMBORNE</c:v>
                </c:pt>
                <c:pt idx="2954">
                  <c:v>BELLEDUNE CS</c:v>
                </c:pt>
                <c:pt idx="2955">
                  <c:v>CHARLOTTETOWN CDA CS</c:v>
                </c:pt>
                <c:pt idx="2956">
                  <c:v>TRANQUILLO RIDGE</c:v>
                </c:pt>
                <c:pt idx="2957">
                  <c:v>WARSAW</c:v>
                </c:pt>
                <c:pt idx="2958">
                  <c:v>WOOLER</c:v>
                </c:pt>
                <c:pt idx="2959">
                  <c:v>WHITBOURNE</c:v>
                </c:pt>
                <c:pt idx="2960">
                  <c:v>SCHANZENFELD</c:v>
                </c:pt>
                <c:pt idx="2961">
                  <c:v>BUCTOUCHE CDA CS</c:v>
                </c:pt>
                <c:pt idx="2962">
                  <c:v>Mont-St-Michel</c:v>
                </c:pt>
                <c:pt idx="2963">
                  <c:v>Marguerite</c:v>
                </c:pt>
                <c:pt idx="2964">
                  <c:v>La Patrie</c:v>
                </c:pt>
                <c:pt idx="2965">
                  <c:v>Domaine-de-Maizerets</c:v>
                </c:pt>
                <c:pt idx="2966">
                  <c:v>Kangiqsualujjuaq (RF01)</c:v>
                </c:pt>
                <c:pt idx="2967">
                  <c:v>PORT ELGIN</c:v>
                </c:pt>
                <c:pt idx="2968">
                  <c:v>BARRIE (AUT)</c:v>
                </c:pt>
                <c:pt idx="2969">
                  <c:v>AMHERST (AUT)</c:v>
                </c:pt>
                <c:pt idx="2970">
                  <c:v>TRURO (AUT)</c:v>
                </c:pt>
                <c:pt idx="2971">
                  <c:v>CHIBOUGAMAU-CHAPAIS A</c:v>
                </c:pt>
                <c:pt idx="2972">
                  <c:v>GIMLI INDUSTRIAL PARK</c:v>
                </c:pt>
                <c:pt idx="2973">
                  <c:v>BRITT (AUT)</c:v>
                </c:pt>
                <c:pt idx="2974">
                  <c:v>BIG TROUT LAKE READAC</c:v>
                </c:pt>
                <c:pt idx="2975">
                  <c:v>BATHURST A</c:v>
                </c:pt>
                <c:pt idx="2976">
                  <c:v>WEMINDJI A</c:v>
                </c:pt>
                <c:pt idx="2977">
                  <c:v>WASKAGANISH A</c:v>
                </c:pt>
                <c:pt idx="2978">
                  <c:v>EASTMAIN A</c:v>
                </c:pt>
                <c:pt idx="2979">
                  <c:v>INUKJUAK A</c:v>
                </c:pt>
                <c:pt idx="2980">
                  <c:v>MARY'S HARBOUR</c:v>
                </c:pt>
                <c:pt idx="2981">
                  <c:v>AKULIVIK A</c:v>
                </c:pt>
                <c:pt idx="2982">
                  <c:v>IVUJIVIK A</c:v>
                </c:pt>
                <c:pt idx="2983">
                  <c:v>KANGIQSUJUAQ A</c:v>
                </c:pt>
                <c:pt idx="2984">
                  <c:v>KANGIRSUK A</c:v>
                </c:pt>
                <c:pt idx="2985">
                  <c:v>AUPALUK A</c:v>
                </c:pt>
                <c:pt idx="2986">
                  <c:v>KANGIQSUALUJJUAQ A</c:v>
                </c:pt>
                <c:pt idx="2987">
                  <c:v>BEAVER ISLAND (AUT)</c:v>
                </c:pt>
                <c:pt idx="2988">
                  <c:v>GRAND RAPIDS (AUT)</c:v>
                </c:pt>
                <c:pt idx="2989">
                  <c:v>PORTAGE SOUTHPORT</c:v>
                </c:pt>
                <c:pt idx="2990">
                  <c:v>FISHER BRANCH (AUT)</c:v>
                </c:pt>
                <c:pt idx="2991">
                  <c:v>PINAWA</c:v>
                </c:pt>
                <c:pt idx="2992">
                  <c:v>SPRAGUE</c:v>
                </c:pt>
                <c:pt idx="2993">
                  <c:v>LANSDOWNE HOUSE (AUT)</c:v>
                </c:pt>
                <c:pt idx="2994">
                  <c:v>KILLARNEY (AUT)</c:v>
                </c:pt>
                <c:pt idx="2995">
                  <c:v>MOUNT FOREST (AUT)</c:v>
                </c:pt>
                <c:pt idx="2996">
                  <c:v>BURLINGTON PIERS (AUT)</c:v>
                </c:pt>
                <c:pt idx="2997">
                  <c:v>ORILLIA BRAIN</c:v>
                </c:pt>
                <c:pt idx="2998">
                  <c:v>PORT WELLER (AUT)</c:v>
                </c:pt>
                <c:pt idx="2999">
                  <c:v>COBOURG (AUT)</c:v>
                </c:pt>
                <c:pt idx="3000">
                  <c:v>MATAGAMI</c:v>
                </c:pt>
                <c:pt idx="3001">
                  <c:v>POINT PETRE (AUT)</c:v>
                </c:pt>
                <c:pt idx="3002">
                  <c:v>APPLETON</c:v>
                </c:pt>
                <c:pt idx="3003">
                  <c:v>QUEBEC/JEAN LESAGE INTL</c:v>
                </c:pt>
                <c:pt idx="3004">
                  <c:v>ILE D'ORLEANS</c:v>
                </c:pt>
                <c:pt idx="3005">
                  <c:v>RIVIERE-DU-LOUP</c:v>
                </c:pt>
                <c:pt idx="3006">
                  <c:v>POINTE-DES-MONTS</c:v>
                </c:pt>
                <c:pt idx="3007">
                  <c:v>POINT LEPREAU CS</c:v>
                </c:pt>
                <c:pt idx="3008">
                  <c:v>CAP-MADELEINE</c:v>
                </c:pt>
                <c:pt idx="3009">
                  <c:v>CAP-D'ESPOIR</c:v>
                </c:pt>
                <c:pt idx="3010">
                  <c:v>PORT-MENIER</c:v>
                </c:pt>
                <c:pt idx="3011">
                  <c:v>CHURCHILL FALLS</c:v>
                </c:pt>
                <c:pt idx="3012">
                  <c:v>EAST POINT (AUT)</c:v>
                </c:pt>
                <c:pt idx="3013">
                  <c:v>HEATH POINT</c:v>
                </c:pt>
                <c:pt idx="3014">
                  <c:v>CHEVERY</c:v>
                </c:pt>
                <c:pt idx="3015">
                  <c:v>Forestville - Route 385</c:v>
                </c:pt>
                <c:pt idx="3016">
                  <c:v>Senneterre</c:v>
                </c:pt>
                <c:pt idx="3017">
                  <c:v>Manche-d'Épée</c:v>
                </c:pt>
                <c:pt idx="3018">
                  <c:v>Kangiqsualujjuaq (roc)</c:v>
                </c:pt>
                <c:pt idx="3019">
                  <c:v>Lac à l'Eau claire (Île tourbeuse)</c:v>
                </c:pt>
                <c:pt idx="3020">
                  <c:v>STUARTBURN</c:v>
                </c:pt>
                <c:pt idx="3021">
                  <c:v>YATHKYED LAKE (AUT)</c:v>
                </c:pt>
                <c:pt idx="3022">
                  <c:v>VICTORIA</c:v>
                </c:pt>
                <c:pt idx="3023">
                  <c:v>ST PIERRE JOLYS</c:v>
                </c:pt>
                <c:pt idx="3024">
                  <c:v>AVONDALE</c:v>
                </c:pt>
                <c:pt idx="3025">
                  <c:v>MONT-ORFORD</c:v>
                </c:pt>
                <c:pt idx="3026">
                  <c:v>WOLFE LAKE CS</c:v>
                </c:pt>
                <c:pt idx="3027">
                  <c:v>GIMLI</c:v>
                </c:pt>
                <c:pt idx="3028">
                  <c:v>VINELAND</c:v>
                </c:pt>
                <c:pt idx="3029">
                  <c:v>PUVIRNITUQ A</c:v>
                </c:pt>
                <c:pt idx="3030">
                  <c:v>UMIUJAQ A</c:v>
                </c:pt>
                <c:pt idx="3031">
                  <c:v>TASIUJAQ A</c:v>
                </c:pt>
                <c:pt idx="3032">
                  <c:v>ELMWOOD</c:v>
                </c:pt>
                <c:pt idx="3033">
                  <c:v>SAGONA ISLAND</c:v>
                </c:pt>
                <c:pt idx="3034">
                  <c:v>CARIBOU ISLAND (AUT)</c:v>
                </c:pt>
                <c:pt idx="3035">
                  <c:v>NAGAGAMI (AUT)</c:v>
                </c:pt>
                <c:pt idx="3036">
                  <c:v>PETAWAWA HOFFMAN</c:v>
                </c:pt>
                <c:pt idx="3037">
                  <c:v>STE-ANNE-DE-BELLEVUE 1</c:v>
                </c:pt>
                <c:pt idx="3038">
                  <c:v>STE-CLOTHILDE</c:v>
                </c:pt>
                <c:pt idx="3039">
                  <c:v>FRELIGHSBURG</c:v>
                </c:pt>
                <c:pt idx="3040">
                  <c:v>NICOLET</c:v>
                </c:pt>
                <c:pt idx="3041">
                  <c:v>NORMANDIN</c:v>
                </c:pt>
                <c:pt idx="3042">
                  <c:v>TROIS-RIVIERES</c:v>
                </c:pt>
                <c:pt idx="3043">
                  <c:v>L'ETAPE</c:v>
                </c:pt>
                <c:pt idx="3044">
                  <c:v>CAP-TOURMENTE</c:v>
                </c:pt>
                <c:pt idx="3045">
                  <c:v>ILE ROUGE</c:v>
                </c:pt>
                <c:pt idx="3046">
                  <c:v>NEW CARLISLE 1</c:v>
                </c:pt>
                <c:pt idx="3047">
                  <c:v>KEJIMKUJIK 1</c:v>
                </c:pt>
                <c:pt idx="3048">
                  <c:v>FUNDY PARK (ALMA) CS</c:v>
                </c:pt>
                <c:pt idx="3049">
                  <c:v>BAS CARAQUET</c:v>
                </c:pt>
                <c:pt idx="3050">
                  <c:v>LAC EON</c:v>
                </c:pt>
                <c:pt idx="3051">
                  <c:v>TATAMAGOUCHE</c:v>
                </c:pt>
                <c:pt idx="3052">
                  <c:v>CARIBOU POINT (AUT)</c:v>
                </c:pt>
                <c:pt idx="3053">
                  <c:v>ILES DE LA MADELEINE</c:v>
                </c:pt>
                <c:pt idx="3054">
                  <c:v>HART ISLAND (AUT)</c:v>
                </c:pt>
                <c:pt idx="3055">
                  <c:v>ST PAUL ISLAND (AUT)</c:v>
                </c:pt>
                <c:pt idx="3056">
                  <c:v>CORNER BROOK</c:v>
                </c:pt>
                <c:pt idx="3057">
                  <c:v>ROCKY HARBOUR CS</c:v>
                </c:pt>
                <c:pt idx="3058">
                  <c:v>FEROLLE POINT (AUT)</c:v>
                </c:pt>
                <c:pt idx="3059">
                  <c:v>ENGLEE (AUT)</c:v>
                </c:pt>
                <c:pt idx="3060">
                  <c:v>TWILLINGATE (AUT)</c:v>
                </c:pt>
                <c:pt idx="3061">
                  <c:v>Rivière de la petite Baleine (Forêt)</c:v>
                </c:pt>
                <c:pt idx="3062">
                  <c:v>Rivière de la petite Baleine (Toundra)</c:v>
                </c:pt>
                <c:pt idx="3063">
                  <c:v>BACK RIVER (AUT)</c:v>
                </c:pt>
                <c:pt idx="3064">
                  <c:v>BROWN RIVER</c:v>
                </c:pt>
                <c:pt idx="3065">
                  <c:v>KATATOTA ISLAND (AUT)</c:v>
                </c:pt>
                <c:pt idx="3066">
                  <c:v>MOOSONEE A</c:v>
                </c:pt>
                <c:pt idx="3067">
                  <c:v>ST-GEDEON</c:v>
                </c:pt>
                <c:pt idx="3068">
                  <c:v>SOUTH MOUNTAIN</c:v>
                </c:pt>
                <c:pt idx="3069">
                  <c:v>ST LAWRENCE</c:v>
                </c:pt>
                <c:pt idx="3070">
                  <c:v>TERRACE BAY A</c:v>
                </c:pt>
                <c:pt idx="3071">
                  <c:v>BEAUSOLEIL</c:v>
                </c:pt>
                <c:pt idx="3072">
                  <c:v>ILE CHARRON</c:v>
                </c:pt>
                <c:pt idx="3073">
                  <c:v>LAUZON (AUT)</c:v>
                </c:pt>
                <c:pt idx="3074">
                  <c:v>ALBERTON</c:v>
                </c:pt>
                <c:pt idx="3075">
                  <c:v>MONTREAL-EST</c:v>
                </c:pt>
                <c:pt idx="3076">
                  <c:v>VALCARTIER</c:v>
                </c:pt>
                <c:pt idx="3077">
                  <c:v>ST-HENRI</c:v>
                </c:pt>
                <c:pt idx="3078">
                  <c:v>BACCARO POINT</c:v>
                </c:pt>
                <c:pt idx="3079">
                  <c:v>ROQUEMAURE</c:v>
                </c:pt>
                <c:pt idx="3080">
                  <c:v>OMPAH</c:v>
                </c:pt>
                <c:pt idx="3081">
                  <c:v>NAIRN</c:v>
                </c:pt>
                <c:pt idx="3082">
                  <c:v>BACHELORS ISLAND MARINE</c:v>
                </c:pt>
                <c:pt idx="3083">
                  <c:v>THUNDER BAY AWOS</c:v>
                </c:pt>
                <c:pt idx="3084">
                  <c:v>PUKASKWA (AUT)</c:v>
                </c:pt>
                <c:pt idx="3085">
                  <c:v>ELLIOT LAKE A</c:v>
                </c:pt>
                <c:pt idx="3086">
                  <c:v>GRENADIER ISLAND</c:v>
                </c:pt>
                <c:pt idx="3087">
                  <c:v>LA GRANDE III A</c:v>
                </c:pt>
                <c:pt idx="3088">
                  <c:v>NEMISCAU A</c:v>
                </c:pt>
                <c:pt idx="3089">
                  <c:v>BERWICK</c:v>
                </c:pt>
                <c:pt idx="3090">
                  <c:v>VARENNES</c:v>
                </c:pt>
                <c:pt idx="3091">
                  <c:v>CAPE KIGLAPAIT</c:v>
                </c:pt>
                <c:pt idx="3092">
                  <c:v>GRATES COVE</c:v>
                </c:pt>
                <c:pt idx="3093">
                  <c:v>CARBERRY CS</c:v>
                </c:pt>
                <c:pt idx="3094">
                  <c:v>OAKPOINT MARINE</c:v>
                </c:pt>
                <c:pt idx="3095">
                  <c:v>GEORGE ISLAND (AUT)</c:v>
                </c:pt>
                <c:pt idx="3096">
                  <c:v>ROYAL ISLAND (AUT)</c:v>
                </c:pt>
                <c:pt idx="3097">
                  <c:v>GILLAM</c:v>
                </c:pt>
                <c:pt idx="3098">
                  <c:v>ATIKOKAN (AUT)</c:v>
                </c:pt>
                <c:pt idx="3099">
                  <c:v>CAM FOUR</c:v>
                </c:pt>
                <c:pt idx="3100">
                  <c:v>PEAWANUCK (AUT)</c:v>
                </c:pt>
                <c:pt idx="3101">
                  <c:v>GREAT DUCK ISLAND (AUT)</c:v>
                </c:pt>
                <c:pt idx="3102">
                  <c:v>COVE ISLAND (AUT)</c:v>
                </c:pt>
                <c:pt idx="3103">
                  <c:v>LONDON CS</c:v>
                </c:pt>
                <c:pt idx="3104">
                  <c:v>WESTERN ISLAND (AUT)</c:v>
                </c:pt>
                <c:pt idx="3105">
                  <c:v>COLLINGWOOD</c:v>
                </c:pt>
                <c:pt idx="3106">
                  <c:v>TORONTO NORTH YORK</c:v>
                </c:pt>
                <c:pt idx="3107">
                  <c:v>LAGOON CITY</c:v>
                </c:pt>
                <c:pt idx="3108">
                  <c:v>ROUYN</c:v>
                </c:pt>
                <c:pt idx="3109">
                  <c:v>OMPAH-SEITZ</c:v>
                </c:pt>
                <c:pt idx="3110">
                  <c:v>ST-JOVITE</c:v>
                </c:pt>
                <c:pt idx="3111">
                  <c:v>ST-ANICET 1</c:v>
                </c:pt>
                <c:pt idx="3112">
                  <c:v>MCTAVISH</c:v>
                </c:pt>
                <c:pt idx="3113">
                  <c:v>CHAMOUCHOUANE</c:v>
                </c:pt>
                <c:pt idx="3114">
                  <c:v>L'ACADIE</c:v>
                </c:pt>
                <c:pt idx="3115">
                  <c:v>LAC SAINT-PIERRE</c:v>
                </c:pt>
                <c:pt idx="3116">
                  <c:v>LA TUQUE</c:v>
                </c:pt>
                <c:pt idx="3117">
                  <c:v>LAC MEMPHREMAGOG</c:v>
                </c:pt>
                <c:pt idx="3118">
                  <c:v>MISTOOK</c:v>
                </c:pt>
                <c:pt idx="3119">
                  <c:v>LAC BENOIT</c:v>
                </c:pt>
                <c:pt idx="3120">
                  <c:v>BONNARD 1</c:v>
                </c:pt>
                <c:pt idx="3121">
                  <c:v>BEAUCEVILLE</c:v>
                </c:pt>
                <c:pt idx="3122">
                  <c:v>CAP-ROUGE</c:v>
                </c:pt>
                <c:pt idx="3123">
                  <c:v>ILE AUX GRUES</c:v>
                </c:pt>
                <c:pt idx="3124">
                  <c:v>MANOUANE EST</c:v>
                </c:pt>
                <c:pt idx="3125">
                  <c:v>POINTE CLAVEAU</c:v>
                </c:pt>
                <c:pt idx="3126">
                  <c:v>POINTE DE L'ISLET</c:v>
                </c:pt>
                <c:pt idx="3127">
                  <c:v>ILE BICQUETTE</c:v>
                </c:pt>
                <c:pt idx="3128">
                  <c:v>FREDERICTON AQUATIC CENTRE C/S</c:v>
                </c:pt>
                <c:pt idx="3129">
                  <c:v>PANGNIRTUNG</c:v>
                </c:pt>
                <c:pt idx="3130">
                  <c:v>MIRAMICHI RCS</c:v>
                </c:pt>
                <c:pt idx="3131">
                  <c:v>LONGUE-POINTE-DE-MINGAN</c:v>
                </c:pt>
                <c:pt idx="3132">
                  <c:v>ILE AUX PERROQUETS</c:v>
                </c:pt>
                <c:pt idx="3133">
                  <c:v>CAPE KAKKIVIAK</c:v>
                </c:pt>
                <c:pt idx="3134">
                  <c:v>NORTH CAPE</c:v>
                </c:pt>
                <c:pt idx="3135">
                  <c:v>SUMMERSIDE</c:v>
                </c:pt>
                <c:pt idx="3136">
                  <c:v>CAPE MERCY</c:v>
                </c:pt>
                <c:pt idx="3137">
                  <c:v>SHEARWATER JETTY</c:v>
                </c:pt>
                <c:pt idx="3138">
                  <c:v>NAIN</c:v>
                </c:pt>
                <c:pt idx="3139">
                  <c:v>GRAND ETANG</c:v>
                </c:pt>
                <c:pt idx="3140">
                  <c:v>NORTHEAST MARGAREE (AUT)</c:v>
                </c:pt>
                <c:pt idx="3141">
                  <c:v>TUKIALIK BAY</c:v>
                </c:pt>
                <c:pt idx="3142">
                  <c:v>MARTICOT ISLAND</c:v>
                </c:pt>
                <c:pt idx="3143">
                  <c:v>POOLS ISLAND</c:v>
                </c:pt>
                <c:pt idx="3144">
                  <c:v>La-Vérendrye</c:v>
                </c:pt>
                <c:pt idx="3145">
                  <c:v>Nilgaut</c:v>
                </c:pt>
                <c:pt idx="3146">
                  <c:v>Joncas</c:v>
                </c:pt>
                <c:pt idx="3147">
                  <c:v>Pin-Blanc</c:v>
                </c:pt>
                <c:pt idx="3148">
                  <c:v>Rivière-Gatineau</c:v>
                </c:pt>
                <c:pt idx="3149">
                  <c:v>Maritana</c:v>
                </c:pt>
                <c:pt idx="3150">
                  <c:v>Sainte-Catherine-de-la-Jacques-Cartier</c:v>
                </c:pt>
                <c:pt idx="3151">
                  <c:v>SABLE ISLAND</c:v>
                </c:pt>
                <c:pt idx="3152">
                  <c:v>CYPRUS LAKE CS</c:v>
                </c:pt>
                <c:pt idx="3153">
                  <c:v>PORT LAW</c:v>
                </c:pt>
                <c:pt idx="3154">
                  <c:v>BERENS RIVER A</c:v>
                </c:pt>
                <c:pt idx="3155">
                  <c:v>THUNDER BAY A FIREHALL</c:v>
                </c:pt>
                <c:pt idx="3156">
                  <c:v>ST LEONARD CS</c:v>
                </c:pt>
                <c:pt idx="3157">
                  <c:v>CARMAN U OF M CS</c:v>
                </c:pt>
                <c:pt idx="3158">
                  <c:v>BANCROFT AUTO</c:v>
                </c:pt>
                <c:pt idx="3159">
                  <c:v>BAIE-COMEAU</c:v>
                </c:pt>
                <c:pt idx="3160">
                  <c:v>AMQUI</c:v>
                </c:pt>
                <c:pt idx="3161">
                  <c:v>KOUCHIBOUGUAC CS</c:v>
                </c:pt>
                <c:pt idx="3162">
                  <c:v>Barrage Saint-Didace</c:v>
                </c:pt>
                <c:pt idx="3163">
                  <c:v>Pikauba</c:v>
                </c:pt>
                <c:pt idx="3164">
                  <c:v>Murdochville (Parc)</c:v>
                </c:pt>
                <c:pt idx="3165">
                  <c:v>Gîte</c:v>
                </c:pt>
                <c:pt idx="3166">
                  <c:v>EMERSON AUT</c:v>
                </c:pt>
                <c:pt idx="3167">
                  <c:v>SHEARWATER AUTO</c:v>
                </c:pt>
                <c:pt idx="3168">
                  <c:v>BORDEN</c:v>
                </c:pt>
                <c:pt idx="3169">
                  <c:v>HOLYROOD</c:v>
                </c:pt>
                <c:pt idx="3170">
                  <c:v>ST JOHN'S WEST CDA CS</c:v>
                </c:pt>
                <c:pt idx="3171">
                  <c:v>MCIVER'S</c:v>
                </c:pt>
                <c:pt idx="3172">
                  <c:v>WINNIPEG A CS</c:v>
                </c:pt>
                <c:pt idx="3173">
                  <c:v>VICTORIA BEACH (AUT)</c:v>
                </c:pt>
                <c:pt idx="3174">
                  <c:v>STE-FOY (U. LAVAL)</c:v>
                </c:pt>
                <c:pt idx="3175">
                  <c:v>LA POCATIERE</c:v>
                </c:pt>
                <c:pt idx="3176">
                  <c:v>POINTE-AU-PERE (INRS)</c:v>
                </c:pt>
                <c:pt idx="3177">
                  <c:v>CAP-CHAT</c:v>
                </c:pt>
                <c:pt idx="3178">
                  <c:v>KENTVILLE CDA CS</c:v>
                </c:pt>
                <c:pt idx="3179">
                  <c:v>ST ANTHONY</c:v>
                </c:pt>
                <c:pt idx="3180">
                  <c:v>TERRA NOVA NAT PARK CS</c:v>
                </c:pt>
                <c:pt idx="3181">
                  <c:v>Bécancour</c:v>
                </c:pt>
                <c:pt idx="3182">
                  <c:v>Kuujjuarapik</c:v>
                </c:pt>
                <c:pt idx="3183">
                  <c:v>Réservoir Robert-Bourassa (I. Centrale)</c:v>
                </c:pt>
                <c:pt idx="3184">
                  <c:v>Réservoir Robert-Bourassa (I. Confusion)</c:v>
                </c:pt>
                <c:pt idx="3185">
                  <c:v>SOUTH SIDE HARBOUR</c:v>
                </c:pt>
                <c:pt idx="3186">
                  <c:v>LONG POND</c:v>
                </c:pt>
                <c:pt idx="3187">
                  <c:v>IQALUIT UA</c:v>
                </c:pt>
                <c:pt idx="3188">
                  <c:v>KIRKLAND LAKE CS</c:v>
                </c:pt>
                <c:pt idx="3189">
                  <c:v>HAMILTON RBG CS</c:v>
                </c:pt>
                <c:pt idx="3190">
                  <c:v>KEMPTVILLE CS</c:v>
                </c:pt>
                <c:pt idx="3191">
                  <c:v>DESCHAMBAULT</c:v>
                </c:pt>
                <c:pt idx="3192">
                  <c:v>ONATCHIWAY</c:v>
                </c:pt>
                <c:pt idx="3193">
                  <c:v>LA BAIE</c:v>
                </c:pt>
                <c:pt idx="3194">
                  <c:v>CHARLEVOIX (MRC)</c:v>
                </c:pt>
                <c:pt idx="3195">
                  <c:v>POINTE NOIRE CS</c:v>
                </c:pt>
                <c:pt idx="3196">
                  <c:v>Saint-Jean</c:v>
                </c:pt>
                <c:pt idx="3197">
                  <c:v>Aux Écorces</c:v>
                </c:pt>
                <c:pt idx="3198">
                  <c:v>Des Escoumins</c:v>
                </c:pt>
                <c:pt idx="3199">
                  <c:v>Wapus</c:v>
                </c:pt>
                <c:pt idx="3200">
                  <c:v>Commissaire</c:v>
                </c:pt>
                <c:pt idx="3201">
                  <c:v>Umiujaq (roc)</c:v>
                </c:pt>
                <c:pt idx="3202">
                  <c:v>Réservoir Robert-Bourassa (I. Neiges)</c:v>
                </c:pt>
                <c:pt idx="3203">
                  <c:v>Réservoir Robert-Bourassa (L. Capitaine)</c:v>
                </c:pt>
                <c:pt idx="3204">
                  <c:v>Réservoir Robert-Bourassa (Stn Relais)</c:v>
                </c:pt>
                <c:pt idx="3205">
                  <c:v>OAK VALLEY</c:v>
                </c:pt>
                <c:pt idx="3206">
                  <c:v>BRIDGETOWN</c:v>
                </c:pt>
                <c:pt idx="3207">
                  <c:v>KALADAR</c:v>
                </c:pt>
                <c:pt idx="3208">
                  <c:v>BROWNSDALE</c:v>
                </c:pt>
                <c:pt idx="3209">
                  <c:v>CAMERON FALLS (AUT)</c:v>
                </c:pt>
                <c:pt idx="3210">
                  <c:v>SANDFIELD</c:v>
                </c:pt>
                <c:pt idx="3211">
                  <c:v>SHAWINIGAN</c:v>
                </c:pt>
                <c:pt idx="3212">
                  <c:v>CHETICAMP CS</c:v>
                </c:pt>
                <c:pt idx="3213">
                  <c:v>NORTH MOUNTAIN CS</c:v>
                </c:pt>
                <c:pt idx="3214">
                  <c:v>Parc national de la Jacques-Cartier</c:v>
                </c:pt>
                <c:pt idx="3215">
                  <c:v>WILDER LAKE</c:v>
                </c:pt>
                <c:pt idx="3216">
                  <c:v>DRYDEN A (AUT)</c:v>
                </c:pt>
                <c:pt idx="3217">
                  <c:v>MCNABS ISLAND (AUT)</c:v>
                </c:pt>
                <c:pt idx="3218">
                  <c:v>MORDEN CDA CS</c:v>
                </c:pt>
                <c:pt idx="3219">
                  <c:v>WINNIPEG THE FORKS</c:v>
                </c:pt>
                <c:pt idx="3220">
                  <c:v>GIMLI HARBOUR CS</c:v>
                </c:pt>
                <c:pt idx="3221">
                  <c:v>EAR FALLS (AUT)</c:v>
                </c:pt>
                <c:pt idx="3222">
                  <c:v>ARCTIC BAY CS</c:v>
                </c:pt>
                <c:pt idx="3223">
                  <c:v>HIGH FALLS</c:v>
                </c:pt>
                <c:pt idx="3224">
                  <c:v>LEMIEUX</c:v>
                </c:pt>
                <c:pt idx="3225">
                  <c:v>BEAUPORT</c:v>
                </c:pt>
                <c:pt idx="3226">
                  <c:v>LAKE MAJOR</c:v>
                </c:pt>
                <c:pt idx="3227">
                  <c:v>MALAY FALLS</c:v>
                </c:pt>
                <c:pt idx="3228">
                  <c:v>WINTERLAND</c:v>
                </c:pt>
                <c:pt idx="3229">
                  <c:v>Nilgaut99</c:v>
                </c:pt>
                <c:pt idx="3230">
                  <c:v>Fildegrand</c:v>
                </c:pt>
                <c:pt idx="3231">
                  <c:v>Réservoir Laforge 1</c:v>
                </c:pt>
                <c:pt idx="3232">
                  <c:v>BADDECK BELL</c:v>
                </c:pt>
                <c:pt idx="3233">
                  <c:v>ST. ANTHONY LWIS</c:v>
                </c:pt>
                <c:pt idx="3234">
                  <c:v>EARLTON AWOS</c:v>
                </c:pt>
                <c:pt idx="3235">
                  <c:v>HAVRE-SAINT-PIERRE A</c:v>
                </c:pt>
                <c:pt idx="3236">
                  <c:v>MUSKOKA AWOS</c:v>
                </c:pt>
                <c:pt idx="3237">
                  <c:v>CHURCHILL UA</c:v>
                </c:pt>
                <c:pt idx="3238">
                  <c:v>TADOULE LAKE CS</c:v>
                </c:pt>
                <c:pt idx="3239">
                  <c:v>DEERWOOD RCS</c:v>
                </c:pt>
                <c:pt idx="3240">
                  <c:v>KELSEY DAM CS</c:v>
                </c:pt>
                <c:pt idx="3241">
                  <c:v>THUNDER BAY CS</c:v>
                </c:pt>
                <c:pt idx="3242">
                  <c:v>KAPUSKASING CDA ON</c:v>
                </c:pt>
                <c:pt idx="3243">
                  <c:v>BORDEN AWOS</c:v>
                </c:pt>
                <c:pt idx="3244">
                  <c:v>EGBERT CS</c:v>
                </c:pt>
                <c:pt idx="3245">
                  <c:v>OTTAWA CDA RCS</c:v>
                </c:pt>
                <c:pt idx="3246">
                  <c:v>VALCARTIER A</c:v>
                </c:pt>
                <c:pt idx="3247">
                  <c:v>GRAND MANAN SAR CS</c:v>
                </c:pt>
                <c:pt idx="3248">
                  <c:v>FREDERICTON CDA CS</c:v>
                </c:pt>
                <c:pt idx="3249">
                  <c:v>GAGETOWN AWOS A</c:v>
                </c:pt>
                <c:pt idx="3250">
                  <c:v>HARRINGTON CDA CS</c:v>
                </c:pt>
                <c:pt idx="3251">
                  <c:v>INGONISH BEACH RCS</c:v>
                </c:pt>
                <c:pt idx="3252">
                  <c:v>Tring-Maax</c:v>
                </c:pt>
                <c:pt idx="3253">
                  <c:v>Umiujaq (butte sableuse)</c:v>
                </c:pt>
                <c:pt idx="3254">
                  <c:v>MARSH HILL</c:v>
                </c:pt>
                <c:pt idx="3255">
                  <c:v>PARRY SOUND HARBOUR</c:v>
                </c:pt>
                <c:pt idx="3256">
                  <c:v>NORTHERN ONTARIO EER</c:v>
                </c:pt>
                <c:pt idx="3257">
                  <c:v>BLACKSTOCK</c:v>
                </c:pt>
                <c:pt idx="3258">
                  <c:v>WAGER BAY (AUT)</c:v>
                </c:pt>
                <c:pt idx="3259">
                  <c:v>SONYA SUNDANCE MEADOWS</c:v>
                </c:pt>
                <c:pt idx="3260">
                  <c:v>CHAPAIS</c:v>
                </c:pt>
                <c:pt idx="3261">
                  <c:v>LATERRIERE</c:v>
                </c:pt>
                <c:pt idx="3262">
                  <c:v>MAPLE PLAINS</c:v>
                </c:pt>
                <c:pt idx="3263">
                  <c:v>Les Bestan-Magog</c:v>
                </c:pt>
                <c:pt idx="3264">
                  <c:v>SEPT-ILES UA</c:v>
                </c:pt>
                <c:pt idx="3265">
                  <c:v>RESOLUTE CS</c:v>
                </c:pt>
                <c:pt idx="3266">
                  <c:v>PARRY SOUND CCG</c:v>
                </c:pt>
                <c:pt idx="3267">
                  <c:v>VINELAND STATION RCS</c:v>
                </c:pt>
                <c:pt idx="3268">
                  <c:v>TORONTO CITY</c:v>
                </c:pt>
                <c:pt idx="3269">
                  <c:v>MONTREAL/PIERRE ELLIOTT TRUDEAU INTL</c:v>
                </c:pt>
                <c:pt idx="3270">
                  <c:v>SEPT-ILES</c:v>
                </c:pt>
                <c:pt idx="3271">
                  <c:v>LUNENBURG</c:v>
                </c:pt>
                <c:pt idx="3272">
                  <c:v>Barrage Choinière</c:v>
                </c:pt>
                <c:pt idx="3273">
                  <c:v>Charny</c:v>
                </c:pt>
                <c:pt idx="3274">
                  <c:v>Salluit SILA</c:v>
                </c:pt>
                <c:pt idx="3275">
                  <c:v>Tasiujaq-HT157</c:v>
                </c:pt>
                <c:pt idx="3276">
                  <c:v>WATERLOO WELLINGTON 2</c:v>
                </c:pt>
                <c:pt idx="3277">
                  <c:v>GJOA HAVEN CLIMATE</c:v>
                </c:pt>
                <c:pt idx="3278">
                  <c:v>RAWSON LAKE (AUT)</c:v>
                </c:pt>
                <c:pt idx="3279">
                  <c:v>MOOSONEE RCS</c:v>
                </c:pt>
                <c:pt idx="3280">
                  <c:v>ELORA RCS</c:v>
                </c:pt>
                <c:pt idx="3281">
                  <c:v>BARRIE-ORO</c:v>
                </c:pt>
                <c:pt idx="3282">
                  <c:v>SPRUCEDALE</c:v>
                </c:pt>
                <c:pt idx="3283">
                  <c:v>MOOSE CREEK WELLS</c:v>
                </c:pt>
                <c:pt idx="3284">
                  <c:v>GRANBY</c:v>
                </c:pt>
                <c:pt idx="3285">
                  <c:v>FORET MONTMORENCY RCS</c:v>
                </c:pt>
                <c:pt idx="3286">
                  <c:v>CHARLO AUTO</c:v>
                </c:pt>
                <c:pt idx="3287">
                  <c:v>NAPPAN AUTO</c:v>
                </c:pt>
                <c:pt idx="3288">
                  <c:v>DEBERT</c:v>
                </c:pt>
                <c:pt idx="3289">
                  <c:v>ST. PETERS</c:v>
                </c:pt>
                <c:pt idx="3290">
                  <c:v>TRACADIE</c:v>
                </c:pt>
                <c:pt idx="3291">
                  <c:v>Frenette</c:v>
                </c:pt>
                <c:pt idx="3292">
                  <c:v>Réservoir Robert-Bourassa (Stn SILA-A)</c:v>
                </c:pt>
                <c:pt idx="3293">
                  <c:v>WINNIPEG CHARLESWOOD 2</c:v>
                </c:pt>
                <c:pt idx="3294">
                  <c:v>BAKER LAKE CLIMATE</c:v>
                </c:pt>
                <c:pt idx="3295">
                  <c:v>ARVIAT CLIMATE</c:v>
                </c:pt>
                <c:pt idx="3296">
                  <c:v>KUGAARUK CLIMATE</c:v>
                </c:pt>
                <c:pt idx="3297">
                  <c:v>HALL BEACH CLIMATE</c:v>
                </c:pt>
                <c:pt idx="3298">
                  <c:v>MARKDALE</c:v>
                </c:pt>
                <c:pt idx="3299">
                  <c:v>BALDWIN</c:v>
                </c:pt>
                <c:pt idx="3300">
                  <c:v>ALGONQUIN PARK EAST GATE</c:v>
                </c:pt>
                <c:pt idx="3301">
                  <c:v>POND INLET CLIMATE</c:v>
                </c:pt>
                <c:pt idx="3302">
                  <c:v>IQALUIT CLIMATE</c:v>
                </c:pt>
                <c:pt idx="3303">
                  <c:v>CLYDE RIVER CLIMATE</c:v>
                </c:pt>
                <c:pt idx="3304">
                  <c:v>EDMUNDSTON</c:v>
                </c:pt>
                <c:pt idx="3305">
                  <c:v>BAIE-COMEAU A</c:v>
                </c:pt>
                <c:pt idx="3306">
                  <c:v>PARRSBORO</c:v>
                </c:pt>
                <c:pt idx="3307">
                  <c:v>BEDFORD RANGE</c:v>
                </c:pt>
                <c:pt idx="3308">
                  <c:v>BEDFORD BASIN</c:v>
                </c:pt>
                <c:pt idx="3309">
                  <c:v>HALIFAX WINDSOR PARK</c:v>
                </c:pt>
                <c:pt idx="3310">
                  <c:v>HALIFAX DOCKYARD</c:v>
                </c:pt>
                <c:pt idx="3311">
                  <c:v>HALIFAX KOOTENAY</c:v>
                </c:pt>
                <c:pt idx="3312">
                  <c:v>OSBORNE HEAD DND</c:v>
                </c:pt>
                <c:pt idx="3313">
                  <c:v>Boyer Nord</c:v>
                </c:pt>
                <c:pt idx="3314">
                  <c:v>Akulivik HT-162</c:v>
                </c:pt>
                <c:pt idx="3315">
                  <c:v>Parc Nat. des Grands-Jardins (lac)</c:v>
                </c:pt>
                <c:pt idx="3316">
                  <c:v>Quaqtaq-HT156</c:v>
                </c:pt>
                <c:pt idx="3317">
                  <c:v>Tasiujaq-HT304</c:v>
                </c:pt>
                <c:pt idx="3318">
                  <c:v>Aupaluk HT-299</c:v>
                </c:pt>
                <c:pt idx="3319">
                  <c:v>Réservoir Robert-Bourassa (Stn SILA-B)</c:v>
                </c:pt>
                <c:pt idx="3320">
                  <c:v>GREAT FALLS CLIMATE</c:v>
                </c:pt>
                <c:pt idx="3321">
                  <c:v>PINAWA CANWARN</c:v>
                </c:pt>
                <c:pt idx="3322">
                  <c:v>CHURCHILL CLIMATE</c:v>
                </c:pt>
                <c:pt idx="3323">
                  <c:v>MINE CENTRE SOUTHWEST</c:v>
                </c:pt>
                <c:pt idx="3324">
                  <c:v>THUNDER BAY BURWOOD</c:v>
                </c:pt>
                <c:pt idx="3325">
                  <c:v>LITTLE FLATLAND ISLAND (AUT)</c:v>
                </c:pt>
                <c:pt idx="3326">
                  <c:v>SARNIA CLIMATE</c:v>
                </c:pt>
                <c:pt idx="3327">
                  <c:v>GRIMSBY MOUNTAIN</c:v>
                </c:pt>
                <c:pt idx="3328">
                  <c:v>BEATRICE CLIMATE</c:v>
                </c:pt>
                <c:pt idx="3329">
                  <c:v>TAPLEY</c:v>
                </c:pt>
                <c:pt idx="3330">
                  <c:v>PETERBOROUGH TRENT U</c:v>
                </c:pt>
                <c:pt idx="3331">
                  <c:v>COE HILL</c:v>
                </c:pt>
                <c:pt idx="3332">
                  <c:v>CAPE DORSET CLIMATE</c:v>
                </c:pt>
                <c:pt idx="3333">
                  <c:v>LA GRANDE IV</c:v>
                </c:pt>
                <c:pt idx="3334">
                  <c:v>RIVIERE AUX FEUILLES</c:v>
                </c:pt>
                <c:pt idx="3335">
                  <c:v>MONT STE-ANNE</c:v>
                </c:pt>
                <c:pt idx="3336">
                  <c:v>RIVIERE-DU-LOUP / ST-ANTONIN</c:v>
                </c:pt>
                <c:pt idx="3337">
                  <c:v>SCHEFFERVILLE</c:v>
                </c:pt>
                <c:pt idx="3338">
                  <c:v>QIKIQTARJUAQ CLIMATE</c:v>
                </c:pt>
                <c:pt idx="3339">
                  <c:v>UPPER STEWIACKE RCS</c:v>
                </c:pt>
                <c:pt idx="3340">
                  <c:v>GANDER AIRPORT CS</c:v>
                </c:pt>
                <c:pt idx="3341">
                  <c:v>Honfleur-2</c:v>
                </c:pt>
                <c:pt idx="3342">
                  <c:v>Alma</c:v>
                </c:pt>
                <c:pt idx="3343">
                  <c:v>Neigette</c:v>
                </c:pt>
                <c:pt idx="3344">
                  <c:v>Kamouraska (Saint-Denis)</c:v>
                </c:pt>
                <c:pt idx="3345">
                  <c:v>Frampton-2</c:v>
                </c:pt>
                <c:pt idx="3346">
                  <c:v>Beaurivage</c:v>
                </c:pt>
                <c:pt idx="3347">
                  <c:v>Parc Nat. des Grands-Jardins (pessière)</c:v>
                </c:pt>
                <c:pt idx="3348">
                  <c:v>Kangiqsualujjuaq (creep)</c:v>
                </c:pt>
                <c:pt idx="3349">
                  <c:v>Kangirsuk</c:v>
                </c:pt>
                <c:pt idx="3350">
                  <c:v>Puvirinituq</c:v>
                </c:pt>
                <c:pt idx="3351">
                  <c:v>Rivière-Boniface (forêt-SILA)</c:v>
                </c:pt>
                <c:pt idx="3352">
                  <c:v>Hudsonie Biscarat</c:v>
                </c:pt>
                <c:pt idx="3353">
                  <c:v>Réservoir Robert-Bourassa (Stn SILA-D)</c:v>
                </c:pt>
                <c:pt idx="3354">
                  <c:v>BALACLAVA</c:v>
                </c:pt>
                <c:pt idx="3355">
                  <c:v>RAVENSCLIFFE</c:v>
                </c:pt>
                <c:pt idx="3356">
                  <c:v>GIMLI CLIMATE</c:v>
                </c:pt>
                <c:pt idx="3357">
                  <c:v>THORNBURY 3</c:v>
                </c:pt>
                <c:pt idx="3358">
                  <c:v>GUELPH TURFGRASS</c:v>
                </c:pt>
                <c:pt idx="3359">
                  <c:v>NIPISSING</c:v>
                </c:pt>
                <c:pt idx="3360">
                  <c:v>THETFORD MINES RCS</c:v>
                </c:pt>
                <c:pt idx="3361">
                  <c:v>ST. STEPHEN</c:v>
                </c:pt>
                <c:pt idx="3362">
                  <c:v>MECHANIC SETTLEMENT</c:v>
                </c:pt>
                <c:pt idx="3363">
                  <c:v>SYDNEY CS</c:v>
                </c:pt>
                <c:pt idx="3364">
                  <c:v>WRECKHOUSE</c:v>
                </c:pt>
                <c:pt idx="3365">
                  <c:v>BURGEO NL</c:v>
                </c:pt>
                <c:pt idx="3366">
                  <c:v>ST LAWRENCE</c:v>
                </c:pt>
                <c:pt idx="3367">
                  <c:v>BONAVISTA</c:v>
                </c:pt>
                <c:pt idx="3368">
                  <c:v>Lochaber</c:v>
                </c:pt>
                <c:pt idx="3369">
                  <c:v>Ferme-Neuve-2</c:v>
                </c:pt>
                <c:pt idx="3370">
                  <c:v>Val-des-Monts</c:v>
                </c:pt>
                <c:pt idx="3371">
                  <c:v>Lac-du-Cerf</c:v>
                </c:pt>
                <c:pt idx="3372">
                  <c:v>Litchfield</c:v>
                </c:pt>
                <c:pt idx="3373">
                  <c:v>Bouchette</c:v>
                </c:pt>
                <c:pt idx="3374">
                  <c:v>Île-aux-Allumettes</c:v>
                </c:pt>
                <c:pt idx="3375">
                  <c:v>Montcerf</c:v>
                </c:pt>
                <c:pt idx="3376">
                  <c:v>Bagotville-2</c:v>
                </c:pt>
                <c:pt idx="3377">
                  <c:v>La Pocatière-2</c:v>
                </c:pt>
                <c:pt idx="3378">
                  <c:v>Hébertville-2</c:v>
                </c:pt>
                <c:pt idx="3379">
                  <c:v>Normandin-2</c:v>
                </c:pt>
                <c:pt idx="3380">
                  <c:v>Kamouraska (Sainte-Hélène)</c:v>
                </c:pt>
                <c:pt idx="3381">
                  <c:v>Argentenay</c:v>
                </c:pt>
                <c:pt idx="3382">
                  <c:v>Saint-Jean-Port-Joli</c:v>
                </c:pt>
                <c:pt idx="3383">
                  <c:v>Gabriel</c:v>
                </c:pt>
                <c:pt idx="3384">
                  <c:v>Padoue</c:v>
                </c:pt>
                <c:pt idx="3385">
                  <c:v>Sayabec</c:v>
                </c:pt>
                <c:pt idx="3386">
                  <c:v>Havre-aux-Maisons-2</c:v>
                </c:pt>
                <c:pt idx="3387">
                  <c:v>New-Richmond-2</c:v>
                </c:pt>
                <c:pt idx="3388">
                  <c:v>Chambord</c:v>
                </c:pt>
                <c:pt idx="3389">
                  <c:v>Vassan</c:v>
                </c:pt>
                <c:pt idx="3390">
                  <c:v>Manneville-2</c:v>
                </c:pt>
                <c:pt idx="3391">
                  <c:v>Palmarolle-2</c:v>
                </c:pt>
                <c:pt idx="3392">
                  <c:v>Mancebourg</c:v>
                </c:pt>
                <c:pt idx="3393">
                  <c:v>Laverlochère</c:v>
                </c:pt>
                <c:pt idx="3394">
                  <c:v>Guigues</c:v>
                </c:pt>
                <c:pt idx="3395">
                  <c:v>Béarn</c:v>
                </c:pt>
                <c:pt idx="3396">
                  <c:v>Nédélec</c:v>
                </c:pt>
                <c:pt idx="3397">
                  <c:v>Figuery</c:v>
                </c:pt>
                <c:pt idx="3398">
                  <c:v>Westbury</c:v>
                </c:pt>
                <c:pt idx="3399">
                  <c:v>Bonaventure-2</c:v>
                </c:pt>
                <c:pt idx="3400">
                  <c:v>Roxton</c:v>
                </c:pt>
                <c:pt idx="3401">
                  <c:v>Norbert</c:v>
                </c:pt>
                <c:pt idx="3402">
                  <c:v>Princeville-2</c:v>
                </c:pt>
                <c:pt idx="3403">
                  <c:v>Kuujjuaq (piste)</c:v>
                </c:pt>
                <c:pt idx="3404">
                  <c:v>Rivière-Boniface (toundra-SILA)</c:v>
                </c:pt>
                <c:pt idx="3405">
                  <c:v>Rimouski McPès 1</c:v>
                </c:pt>
                <c:pt idx="3406">
                  <c:v>Lac à l'Eau Claire (SILA Éloigné)</c:v>
                </c:pt>
                <c:pt idx="3407">
                  <c:v>PORTAGE ROMANCE</c:v>
                </c:pt>
                <c:pt idx="3408">
                  <c:v>FORT FRANCES RCS</c:v>
                </c:pt>
                <c:pt idx="3409">
                  <c:v>TOBERMORY RCS</c:v>
                </c:pt>
                <c:pt idx="3410">
                  <c:v>OAKVILLE TWN</c:v>
                </c:pt>
                <c:pt idx="3411">
                  <c:v>STIRLING</c:v>
                </c:pt>
                <c:pt idx="3412">
                  <c:v>TRENTON AWOS</c:v>
                </c:pt>
                <c:pt idx="3413">
                  <c:v>BACCARO PT</c:v>
                </c:pt>
                <c:pt idx="3414">
                  <c:v>Saint-Édouard</c:v>
                </c:pt>
                <c:pt idx="3415">
                  <c:v>Percé-2</c:v>
                </c:pt>
                <c:pt idx="3416">
                  <c:v>Bécancour (Sainte-Gertrude)</c:v>
                </c:pt>
                <c:pt idx="3417">
                  <c:v>Armagh-2</c:v>
                </c:pt>
                <c:pt idx="3418">
                  <c:v>Low</c:v>
                </c:pt>
                <c:pt idx="3419">
                  <c:v>Lamartine-2</c:v>
                </c:pt>
                <c:pt idx="3420">
                  <c:v>Tilly</c:v>
                </c:pt>
                <c:pt idx="3421">
                  <c:v>Cap-Chat-2</c:v>
                </c:pt>
                <c:pt idx="3422">
                  <c:v>Matane (Saint-Luc)</c:v>
                </c:pt>
                <c:pt idx="3423">
                  <c:v>Jules</c:v>
                </c:pt>
                <c:pt idx="3424">
                  <c:v>Yamachiche</c:v>
                </c:pt>
                <c:pt idx="3425">
                  <c:v>Lemieux</c:v>
                </c:pt>
                <c:pt idx="3426">
                  <c:v>Sainte-Clotilde-2</c:v>
                </c:pt>
                <c:pt idx="3427">
                  <c:v>Saint-Séverin (Mékinac)</c:v>
                </c:pt>
                <c:pt idx="3428">
                  <c:v>Rivière-du-Sud</c:v>
                </c:pt>
                <c:pt idx="3429">
                  <c:v>Squatec-2</c:v>
                </c:pt>
                <c:pt idx="3430">
                  <c:v>Labelle</c:v>
                </c:pt>
                <c:pt idx="3431">
                  <c:v>Saint-Roch-de-l'Achigan</c:v>
                </c:pt>
                <c:pt idx="3432">
                  <c:v>Brownsburg-Chatham</c:v>
                </c:pt>
                <c:pt idx="3433">
                  <c:v>L'Assomption-2</c:v>
                </c:pt>
                <c:pt idx="3434">
                  <c:v>Amqui-2</c:v>
                </c:pt>
                <c:pt idx="3435">
                  <c:v>Flavie</c:v>
                </c:pt>
                <c:pt idx="3436">
                  <c:v>Notre-Dame-de-Lourdes</c:v>
                </c:pt>
                <c:pt idx="3437">
                  <c:v>Cookshire-2</c:v>
                </c:pt>
                <c:pt idx="3438">
                  <c:v>Saint-Léonard</c:v>
                </c:pt>
                <c:pt idx="3439">
                  <c:v>Saint-Charles-de-Bellechasse</c:v>
                </c:pt>
                <c:pt idx="3440">
                  <c:v>Bic-2</c:v>
                </c:pt>
                <c:pt idx="3441">
                  <c:v>Antonin</c:v>
                </c:pt>
                <c:pt idx="3442">
                  <c:v>Kinnear's-Mills-2</c:v>
                </c:pt>
                <c:pt idx="3443">
                  <c:v>Disraeli-2</c:v>
                </c:pt>
                <c:pt idx="3444">
                  <c:v>Sacré-Coeur-3</c:v>
                </c:pt>
                <c:pt idx="3445">
                  <c:v>Saint-Tite-des-Caps-2</c:v>
                </c:pt>
                <c:pt idx="3446">
                  <c:v>Saint-Augustin-2</c:v>
                </c:pt>
                <c:pt idx="3447">
                  <c:v>L'Avenir</c:v>
                </c:pt>
                <c:pt idx="3448">
                  <c:v>Saint-Laurent-de-l'Île-d'Orléans</c:v>
                </c:pt>
                <c:pt idx="3449">
                  <c:v>Adstock</c:v>
                </c:pt>
                <c:pt idx="3450">
                  <c:v>Saint-Honoré</c:v>
                </c:pt>
                <c:pt idx="3451">
                  <c:v>La Plaine</c:v>
                </c:pt>
                <c:pt idx="3452">
                  <c:v>Lanoraie</c:v>
                </c:pt>
                <c:pt idx="3453">
                  <c:v>Rimouski McPès 3</c:v>
                </c:pt>
                <c:pt idx="3454">
                  <c:v>KENORA RCS</c:v>
                </c:pt>
                <c:pt idx="3455">
                  <c:v>TIMMINS CLIMATE</c:v>
                </c:pt>
                <c:pt idx="3456">
                  <c:v>EARLTON CLIMATE</c:v>
                </c:pt>
                <c:pt idx="3457">
                  <c:v>INUKJUAK A</c:v>
                </c:pt>
                <c:pt idx="3458">
                  <c:v>VAL-D'OR</c:v>
                </c:pt>
                <c:pt idx="3459">
                  <c:v>PETAWAWA AWOS 2</c:v>
                </c:pt>
                <c:pt idx="3460">
                  <c:v>KINGSTON CLIMATE</c:v>
                </c:pt>
                <c:pt idx="3461">
                  <c:v>BROCKVILLE CLIMATE</c:v>
                </c:pt>
                <c:pt idx="3462">
                  <c:v>SAINT-GERMAIN-DE-GRANTHAM</c:v>
                </c:pt>
                <c:pt idx="3463">
                  <c:v>SHEARWATER RCS</c:v>
                </c:pt>
                <c:pt idx="3464">
                  <c:v>NATASHQUAN A</c:v>
                </c:pt>
                <c:pt idx="3465">
                  <c:v>Waswanipi</c:v>
                </c:pt>
                <c:pt idx="3466">
                  <c:v>Broadback</c:v>
                </c:pt>
                <c:pt idx="3467">
                  <c:v>Pontax</c:v>
                </c:pt>
                <c:pt idx="3468">
                  <c:v>Grande rivière de la Baleine</c:v>
                </c:pt>
                <c:pt idx="3469">
                  <c:v>Lac des Loups Marins</c:v>
                </c:pt>
                <c:pt idx="3470">
                  <c:v>Aux Feuilles</c:v>
                </c:pt>
                <c:pt idx="3471">
                  <c:v>Aux Mélèzes</c:v>
                </c:pt>
                <c:pt idx="3472">
                  <c:v>Caniapiscau</c:v>
                </c:pt>
                <c:pt idx="3473">
                  <c:v>À la Baleine</c:v>
                </c:pt>
                <c:pt idx="3474">
                  <c:v>George</c:v>
                </c:pt>
                <c:pt idx="3475">
                  <c:v>Saint-Philémon-2</c:v>
                </c:pt>
                <c:pt idx="3476">
                  <c:v>Saint-Marcel</c:v>
                </c:pt>
                <c:pt idx="3477">
                  <c:v>Beauharnois (Saint-Étienne)</c:v>
                </c:pt>
                <c:pt idx="3478">
                  <c:v>Marthe (Saint-Polycarpe)</c:v>
                </c:pt>
                <c:pt idx="3479">
                  <c:v>Dunham-2</c:v>
                </c:pt>
                <c:pt idx="3480">
                  <c:v>Saint-Édouard-de-Napierville</c:v>
                </c:pt>
                <c:pt idx="3481">
                  <c:v>Upton-2</c:v>
                </c:pt>
                <c:pt idx="3482">
                  <c:v>Henryville</c:v>
                </c:pt>
                <c:pt idx="3483">
                  <c:v>Mathias</c:v>
                </c:pt>
                <c:pt idx="3484">
                  <c:v>Bristol</c:v>
                </c:pt>
                <c:pt idx="3485">
                  <c:v>Huntingdon-2</c:v>
                </c:pt>
                <c:pt idx="3486">
                  <c:v>Val-Paradis</c:v>
                </c:pt>
                <c:pt idx="3487">
                  <c:v>Latulipe-2</c:v>
                </c:pt>
                <c:pt idx="3488">
                  <c:v>Donnacona-3</c:v>
                </c:pt>
                <c:pt idx="3489">
                  <c:v>Sainte-Victoire-2</c:v>
                </c:pt>
                <c:pt idx="3490">
                  <c:v>Saint-Antoine</c:v>
                </c:pt>
                <c:pt idx="3491">
                  <c:v>Sherrington</c:v>
                </c:pt>
                <c:pt idx="3492">
                  <c:v>Inukjuak-F2</c:v>
                </c:pt>
                <c:pt idx="3493">
                  <c:v>Salluit SILA 2</c:v>
                </c:pt>
                <c:pt idx="3494">
                  <c:v>Rimouski McPès 2</c:v>
                </c:pt>
                <c:pt idx="3495">
                  <c:v>Chicoutimi</c:v>
                </c:pt>
                <c:pt idx="3496">
                  <c:v>Projet Mercier 4</c:v>
                </c:pt>
                <c:pt idx="3497">
                  <c:v>Albanel-2</c:v>
                </c:pt>
                <c:pt idx="3498">
                  <c:v>La Sarre-2</c:v>
                </c:pt>
                <c:pt idx="3499">
                  <c:v>Saint-Coeur-de-Marie-2</c:v>
                </c:pt>
                <c:pt idx="3500">
                  <c:v>Témiscouata (Saint-Honoré)</c:v>
                </c:pt>
                <c:pt idx="3501">
                  <c:v>Métabetchouan-2</c:v>
                </c:pt>
                <c:pt idx="3502">
                  <c:v>Témiscaming</c:v>
                </c:pt>
                <c:pt idx="3503">
                  <c:v>Saguenay - Parc Powell</c:v>
                </c:pt>
                <c:pt idx="3504">
                  <c:v>Québec - Collège St-Charles-Garnier</c:v>
                </c:pt>
                <c:pt idx="3505">
                  <c:v>Laval - Chomedey</c:v>
                </c:pt>
                <c:pt idx="3506">
                  <c:v>Longueuil</c:v>
                </c:pt>
                <c:pt idx="3507">
                  <c:v>Sherbrooke - Parc Cambron</c:v>
                </c:pt>
                <c:pt idx="3508">
                  <c:v>Saint-Joseph-de-Sorel - École Martel</c:v>
                </c:pt>
                <c:pt idx="3509">
                  <c:v>Brossard - Parc Océanie</c:v>
                </c:pt>
                <c:pt idx="3510">
                  <c:v>Saguenay - UQAC</c:v>
                </c:pt>
                <c:pt idx="3511">
                  <c:v>Trois-Rivières - Cap-de-la-Madeleine</c:v>
                </c:pt>
                <c:pt idx="3512">
                  <c:v>Shawinigan - Saint-Marc</c:v>
                </c:pt>
                <c:pt idx="3513">
                  <c:v>Québec - École Les Primevères</c:v>
                </c:pt>
                <c:pt idx="3514">
                  <c:v>Montréal (Autoroute-25)</c:v>
                </c:pt>
                <c:pt idx="3515">
                  <c:v>Germaine</c:v>
                </c:pt>
                <c:pt idx="3516">
                  <c:v>Grenville</c:v>
                </c:pt>
                <c:pt idx="3517">
                  <c:v>Mont-Joli-2</c:v>
                </c:pt>
                <c:pt idx="3518">
                  <c:v>Kangiqsujuaq</c:v>
                </c:pt>
                <c:pt idx="3519">
                  <c:v>Puvirnituq</c:v>
                </c:pt>
                <c:pt idx="3520">
                  <c:v>La Corne</c:v>
                </c:pt>
                <c:pt idx="3521">
                  <c:v>Dixville</c:v>
                </c:pt>
                <c:pt idx="3522">
                  <c:v>Rouyn-Noranda - Parc Tremblay</c:v>
                </c:pt>
                <c:pt idx="3523">
                  <c:v>Saint-Joseph</c:v>
                </c:pt>
                <c:pt idx="3524">
                  <c:v>Catherine-CR1000</c:v>
                </c:pt>
                <c:pt idx="3525">
                  <c:v>Catherine-CR10X</c:v>
                </c:pt>
                <c:pt idx="3526">
                  <c:v>Catherine-Scout</c:v>
                </c:pt>
                <c:pt idx="3527">
                  <c:v>Saint-Médard</c:v>
                </c:pt>
                <c:pt idx="3528">
                  <c:v>Québec-Ancienne-Lorette-2</c:v>
                </c:pt>
                <c:pt idx="3529">
                  <c:v>Québec-Beauport</c:v>
                </c:pt>
                <c:pt idx="3530">
                  <c:v>Québec-Beauport-2</c:v>
                </c:pt>
                <c:pt idx="3531">
                  <c:v>Québec-Charlesbourg</c:v>
                </c:pt>
                <c:pt idx="3532">
                  <c:v>Québec-Duberger</c:v>
                </c:pt>
                <c:pt idx="3533">
                  <c:v>Québec-Lairet</c:v>
                </c:pt>
                <c:pt idx="3534">
                  <c:v>Québec-Limoilou</c:v>
                </c:pt>
                <c:pt idx="3535">
                  <c:v>Québec-Limoilou-2</c:v>
                </c:pt>
                <c:pt idx="3536">
                  <c:v>Québec-Sainte-Foy-Laurier</c:v>
                </c:pt>
                <c:pt idx="3537">
                  <c:v>Québec-Saint-Jean-Baptiste</c:v>
                </c:pt>
                <c:pt idx="3538">
                  <c:v>Québec-Saint-Roch</c:v>
                </c:pt>
                <c:pt idx="3539">
                  <c:v>Québec-Saint-Sauveur</c:v>
                </c:pt>
                <c:pt idx="3540">
                  <c:v>Québec-Saint-Sauveur-2</c:v>
                </c:pt>
                <c:pt idx="3541">
                  <c:v>Québec-Sillery</c:v>
                </c:pt>
                <c:pt idx="3542">
                  <c:v>Québec-Vanier</c:v>
                </c:pt>
                <c:pt idx="3543">
                  <c:v>Québec-Vieux-Québec</c:v>
                </c:pt>
                <c:pt idx="3544">
                  <c:v>Sept-Iles Livingston</c:v>
                </c:pt>
                <c:pt idx="3545">
                  <c:v>Catherine-Scout 1,5 mètre</c:v>
                </c:pt>
                <c:pt idx="3546">
                  <c:v>Catherine-Scout 3 mètres</c:v>
                </c:pt>
                <c:pt idx="3547">
                  <c:v>Petit Mont Sainte-Anne</c:v>
                </c:pt>
                <c:pt idx="3548">
                  <c:v>Mont Ernest-Laforce</c:v>
                </c:pt>
                <c:pt idx="3549">
                  <c:v>Parc national de la Gaspésie - CDS</c:v>
                </c:pt>
                <c:pt idx="3550">
                  <c:v>Immatsiak-1</c:v>
                </c:pt>
                <c:pt idx="3551">
                  <c:v>Immatsiak-2</c:v>
                </c:pt>
                <c:pt idx="3552">
                  <c:v>Immatsiak-3</c:v>
                </c:pt>
                <c:pt idx="3553">
                  <c:v>Lévis - Parc Georges Maranda</c:v>
                </c:pt>
                <c:pt idx="3554">
                  <c:v>Ivujivik</c:v>
                </c:pt>
                <c:pt idx="3555">
                  <c:v>Umiujaq</c:v>
                </c:pt>
                <c:pt idx="3556">
                  <c:v>Quaqtaq</c:v>
                </c:pt>
                <c:pt idx="3557">
                  <c:v>Granby-Galeries de Granby</c:v>
                </c:pt>
                <c:pt idx="3558">
                  <c:v>Granby-Hôpital</c:v>
                </c:pt>
                <c:pt idx="3559">
                  <c:v>Granby-Maxi</c:v>
                </c:pt>
                <c:pt idx="3560">
                  <c:v>Granby-Papersource</c:v>
                </c:pt>
                <c:pt idx="3561">
                  <c:v>Granby-Parc Daniel-Johnson</c:v>
                </c:pt>
                <c:pt idx="3562">
                  <c:v>Granby-Parc Jean-Yves-Phaneuf</c:v>
                </c:pt>
                <c:pt idx="3563">
                  <c:v>Granby-Place du marché</c:v>
                </c:pt>
                <c:pt idx="3564">
                  <c:v>Granby-Tennis St-Luc</c:v>
                </c:pt>
                <c:pt idx="3565">
                  <c:v>Granby-Ultima</c:v>
                </c:pt>
                <c:pt idx="3566">
                  <c:v>Granby-Zoo</c:v>
                </c:pt>
                <c:pt idx="3567">
                  <c:v>Montréal Rosemont</c:v>
                </c:pt>
                <c:pt idx="3568">
                  <c:v>Akulivik</c:v>
                </c:pt>
                <c:pt idx="3569">
                  <c:v>Lac-Mégantic - Centre sportif</c:v>
                </c:pt>
                <c:pt idx="3570">
                  <c:v>Sept-Îles - Parc Ferland</c:v>
                </c:pt>
                <c:pt idx="3571">
                  <c:v>Trois-Rivières - École MEES</c:v>
                </c:pt>
                <c:pt idx="3572">
                  <c:v>Lac Payne</c:v>
                </c:pt>
                <c:pt idx="3573">
                  <c:v>Umiujaq - Vallée des Trois (SILA)</c:v>
                </c:pt>
                <c:pt idx="3574">
                  <c:v>Monts de Puvirnituq (camp Bélanger)</c:v>
                </c:pt>
                <c:pt idx="3575">
                  <c:v>Lac-Mégantic - Du Barrage</c:v>
                </c:pt>
                <c:pt idx="3576">
                  <c:v>Natashquan</c:v>
                </c:pt>
                <c:pt idx="3577">
                  <c:v>Saint-Paul</c:v>
                </c:pt>
                <c:pt idx="3578">
                  <c:v>Brossard - Parc Sorbonne</c:v>
                </c:pt>
                <c:pt idx="3579">
                  <c:v>Radisson</c:v>
                </c:pt>
                <c:pt idx="3580">
                  <c:v>Québec-Parc Duberger</c:v>
                </c:pt>
              </c:strCache>
            </c:strRef>
          </c:cat>
          <c:val>
            <c:numRef>
              <c:f>'All data'!$H$3:$H$3583</c:f>
              <c:numCache>
                <c:formatCode>General</c:formatCode>
                <c:ptCount val="3581"/>
                <c:pt idx="0">
                  <c:v>1840</c:v>
                </c:pt>
                <c:pt idx="1">
                  <c:v>1865</c:v>
                </c:pt>
                <c:pt idx="2">
                  <c:v>1866</c:v>
                </c:pt>
                <c:pt idx="3">
                  <c:v>1866</c:v>
                </c:pt>
                <c:pt idx="4">
                  <c:v>1866</c:v>
                </c:pt>
                <c:pt idx="5">
                  <c:v>1866</c:v>
                </c:pt>
                <c:pt idx="6">
                  <c:v>1866</c:v>
                </c:pt>
                <c:pt idx="7">
                  <c:v>1866</c:v>
                </c:pt>
                <c:pt idx="8">
                  <c:v>1867</c:v>
                </c:pt>
                <c:pt idx="9">
                  <c:v>1869</c:v>
                </c:pt>
                <c:pt idx="10">
                  <c:v>1870</c:v>
                </c:pt>
                <c:pt idx="11">
                  <c:v>1870</c:v>
                </c:pt>
                <c:pt idx="12">
                  <c:v>1870</c:v>
                </c:pt>
                <c:pt idx="13">
                  <c:v>1870</c:v>
                </c:pt>
                <c:pt idx="14">
                  <c:v>1870</c:v>
                </c:pt>
                <c:pt idx="15">
                  <c:v>1870</c:v>
                </c:pt>
                <c:pt idx="16">
                  <c:v>1870</c:v>
                </c:pt>
                <c:pt idx="17">
                  <c:v>1870</c:v>
                </c:pt>
                <c:pt idx="18">
                  <c:v>1870</c:v>
                </c:pt>
                <c:pt idx="19">
                  <c:v>1870</c:v>
                </c:pt>
                <c:pt idx="20">
                  <c:v>1870</c:v>
                </c:pt>
                <c:pt idx="21">
                  <c:v>1870</c:v>
                </c:pt>
                <c:pt idx="22">
                  <c:v>1871</c:v>
                </c:pt>
                <c:pt idx="23">
                  <c:v>1871</c:v>
                </c:pt>
                <c:pt idx="24">
                  <c:v>1871</c:v>
                </c:pt>
                <c:pt idx="25">
                  <c:v>1871</c:v>
                </c:pt>
                <c:pt idx="26">
                  <c:v>1871</c:v>
                </c:pt>
                <c:pt idx="27">
                  <c:v>1871</c:v>
                </c:pt>
                <c:pt idx="28">
                  <c:v>1871</c:v>
                </c:pt>
                <c:pt idx="29">
                  <c:v>1871</c:v>
                </c:pt>
                <c:pt idx="30">
                  <c:v>1871</c:v>
                </c:pt>
                <c:pt idx="31">
                  <c:v>1871</c:v>
                </c:pt>
                <c:pt idx="32">
                  <c:v>1871</c:v>
                </c:pt>
                <c:pt idx="33">
                  <c:v>1871</c:v>
                </c:pt>
                <c:pt idx="34">
                  <c:v>1871</c:v>
                </c:pt>
                <c:pt idx="35">
                  <c:v>1871</c:v>
                </c:pt>
                <c:pt idx="36">
                  <c:v>1871</c:v>
                </c:pt>
                <c:pt idx="37">
                  <c:v>1871</c:v>
                </c:pt>
                <c:pt idx="38">
                  <c:v>1871</c:v>
                </c:pt>
                <c:pt idx="39">
                  <c:v>1871</c:v>
                </c:pt>
                <c:pt idx="40">
                  <c:v>1871</c:v>
                </c:pt>
                <c:pt idx="41">
                  <c:v>1871</c:v>
                </c:pt>
                <c:pt idx="42">
                  <c:v>1871</c:v>
                </c:pt>
                <c:pt idx="43">
                  <c:v>1872</c:v>
                </c:pt>
                <c:pt idx="44">
                  <c:v>1872</c:v>
                </c:pt>
                <c:pt idx="45">
                  <c:v>1872</c:v>
                </c:pt>
                <c:pt idx="46">
                  <c:v>1872</c:v>
                </c:pt>
                <c:pt idx="47">
                  <c:v>1872</c:v>
                </c:pt>
                <c:pt idx="48">
                  <c:v>1872</c:v>
                </c:pt>
                <c:pt idx="49">
                  <c:v>1872</c:v>
                </c:pt>
                <c:pt idx="50">
                  <c:v>1872</c:v>
                </c:pt>
                <c:pt idx="51">
                  <c:v>1872</c:v>
                </c:pt>
                <c:pt idx="52">
                  <c:v>1872</c:v>
                </c:pt>
                <c:pt idx="53">
                  <c:v>1872</c:v>
                </c:pt>
                <c:pt idx="54">
                  <c:v>1872</c:v>
                </c:pt>
                <c:pt idx="55">
                  <c:v>1872</c:v>
                </c:pt>
                <c:pt idx="56">
                  <c:v>1872</c:v>
                </c:pt>
                <c:pt idx="57">
                  <c:v>1873</c:v>
                </c:pt>
                <c:pt idx="58">
                  <c:v>1873</c:v>
                </c:pt>
                <c:pt idx="59">
                  <c:v>1873</c:v>
                </c:pt>
                <c:pt idx="60">
                  <c:v>1873</c:v>
                </c:pt>
                <c:pt idx="61">
                  <c:v>1873</c:v>
                </c:pt>
                <c:pt idx="62">
                  <c:v>1873</c:v>
                </c:pt>
                <c:pt idx="63">
                  <c:v>1874</c:v>
                </c:pt>
                <c:pt idx="64">
                  <c:v>1874</c:v>
                </c:pt>
                <c:pt idx="65">
                  <c:v>1874</c:v>
                </c:pt>
                <c:pt idx="66">
                  <c:v>1874</c:v>
                </c:pt>
                <c:pt idx="67">
                  <c:v>1874</c:v>
                </c:pt>
                <c:pt idx="68">
                  <c:v>1874</c:v>
                </c:pt>
                <c:pt idx="69">
                  <c:v>1874</c:v>
                </c:pt>
                <c:pt idx="70">
                  <c:v>1874</c:v>
                </c:pt>
                <c:pt idx="71">
                  <c:v>1874</c:v>
                </c:pt>
                <c:pt idx="72">
                  <c:v>1874</c:v>
                </c:pt>
                <c:pt idx="73">
                  <c:v>1874</c:v>
                </c:pt>
                <c:pt idx="74">
                  <c:v>1874</c:v>
                </c:pt>
                <c:pt idx="75">
                  <c:v>1875</c:v>
                </c:pt>
                <c:pt idx="76">
                  <c:v>1875</c:v>
                </c:pt>
                <c:pt idx="77">
                  <c:v>1875</c:v>
                </c:pt>
                <c:pt idx="78">
                  <c:v>1875</c:v>
                </c:pt>
                <c:pt idx="79">
                  <c:v>1875</c:v>
                </c:pt>
                <c:pt idx="80">
                  <c:v>1875</c:v>
                </c:pt>
                <c:pt idx="81">
                  <c:v>1875</c:v>
                </c:pt>
                <c:pt idx="82">
                  <c:v>1875</c:v>
                </c:pt>
                <c:pt idx="83">
                  <c:v>1876</c:v>
                </c:pt>
                <c:pt idx="84">
                  <c:v>1876</c:v>
                </c:pt>
                <c:pt idx="85">
                  <c:v>1876</c:v>
                </c:pt>
                <c:pt idx="86">
                  <c:v>1877</c:v>
                </c:pt>
                <c:pt idx="87">
                  <c:v>1877</c:v>
                </c:pt>
                <c:pt idx="88">
                  <c:v>1877</c:v>
                </c:pt>
                <c:pt idx="89">
                  <c:v>1878</c:v>
                </c:pt>
                <c:pt idx="90">
                  <c:v>1878</c:v>
                </c:pt>
                <c:pt idx="91">
                  <c:v>1878</c:v>
                </c:pt>
                <c:pt idx="92">
                  <c:v>1878</c:v>
                </c:pt>
                <c:pt idx="93">
                  <c:v>1878</c:v>
                </c:pt>
                <c:pt idx="94">
                  <c:v>1879</c:v>
                </c:pt>
                <c:pt idx="95">
                  <c:v>1879</c:v>
                </c:pt>
                <c:pt idx="96">
                  <c:v>1880</c:v>
                </c:pt>
                <c:pt idx="97">
                  <c:v>1880</c:v>
                </c:pt>
                <c:pt idx="98">
                  <c:v>1880</c:v>
                </c:pt>
                <c:pt idx="99">
                  <c:v>1880</c:v>
                </c:pt>
                <c:pt idx="100">
                  <c:v>1880</c:v>
                </c:pt>
                <c:pt idx="101">
                  <c:v>1880</c:v>
                </c:pt>
                <c:pt idx="102">
                  <c:v>1880</c:v>
                </c:pt>
                <c:pt idx="103">
                  <c:v>1880</c:v>
                </c:pt>
                <c:pt idx="104">
                  <c:v>1880</c:v>
                </c:pt>
                <c:pt idx="105">
                  <c:v>1881</c:v>
                </c:pt>
                <c:pt idx="106">
                  <c:v>1881</c:v>
                </c:pt>
                <c:pt idx="107">
                  <c:v>1881</c:v>
                </c:pt>
                <c:pt idx="108">
                  <c:v>1881</c:v>
                </c:pt>
                <c:pt idx="109">
                  <c:v>1881</c:v>
                </c:pt>
                <c:pt idx="110">
                  <c:v>1882</c:v>
                </c:pt>
                <c:pt idx="111">
                  <c:v>1882</c:v>
                </c:pt>
                <c:pt idx="112">
                  <c:v>1882</c:v>
                </c:pt>
                <c:pt idx="113">
                  <c:v>1882</c:v>
                </c:pt>
                <c:pt idx="114">
                  <c:v>1882</c:v>
                </c:pt>
                <c:pt idx="115">
                  <c:v>1882</c:v>
                </c:pt>
                <c:pt idx="116">
                  <c:v>1882</c:v>
                </c:pt>
                <c:pt idx="117">
                  <c:v>1882</c:v>
                </c:pt>
                <c:pt idx="118">
                  <c:v>1882</c:v>
                </c:pt>
                <c:pt idx="119">
                  <c:v>1882</c:v>
                </c:pt>
                <c:pt idx="120">
                  <c:v>1882</c:v>
                </c:pt>
                <c:pt idx="121">
                  <c:v>1882</c:v>
                </c:pt>
                <c:pt idx="122">
                  <c:v>1882</c:v>
                </c:pt>
                <c:pt idx="123">
                  <c:v>1882</c:v>
                </c:pt>
                <c:pt idx="124">
                  <c:v>1882</c:v>
                </c:pt>
                <c:pt idx="125">
                  <c:v>1882</c:v>
                </c:pt>
                <c:pt idx="126">
                  <c:v>1882</c:v>
                </c:pt>
                <c:pt idx="127">
                  <c:v>1882</c:v>
                </c:pt>
                <c:pt idx="128">
                  <c:v>1882</c:v>
                </c:pt>
                <c:pt idx="129">
                  <c:v>1882</c:v>
                </c:pt>
                <c:pt idx="130">
                  <c:v>1882</c:v>
                </c:pt>
                <c:pt idx="131">
                  <c:v>1882</c:v>
                </c:pt>
                <c:pt idx="132">
                  <c:v>1882</c:v>
                </c:pt>
                <c:pt idx="133">
                  <c:v>1883</c:v>
                </c:pt>
                <c:pt idx="134">
                  <c:v>1883</c:v>
                </c:pt>
                <c:pt idx="135">
                  <c:v>1883</c:v>
                </c:pt>
                <c:pt idx="136">
                  <c:v>1883</c:v>
                </c:pt>
                <c:pt idx="137">
                  <c:v>1883</c:v>
                </c:pt>
                <c:pt idx="138">
                  <c:v>1883</c:v>
                </c:pt>
                <c:pt idx="139">
                  <c:v>1883</c:v>
                </c:pt>
                <c:pt idx="140">
                  <c:v>1883</c:v>
                </c:pt>
                <c:pt idx="141">
                  <c:v>1883</c:v>
                </c:pt>
                <c:pt idx="142">
                  <c:v>1883</c:v>
                </c:pt>
                <c:pt idx="143">
                  <c:v>1883</c:v>
                </c:pt>
                <c:pt idx="144">
                  <c:v>1883</c:v>
                </c:pt>
                <c:pt idx="145">
                  <c:v>1883</c:v>
                </c:pt>
                <c:pt idx="146">
                  <c:v>1883</c:v>
                </c:pt>
                <c:pt idx="147">
                  <c:v>1883</c:v>
                </c:pt>
                <c:pt idx="148">
                  <c:v>1883</c:v>
                </c:pt>
                <c:pt idx="149">
                  <c:v>1883</c:v>
                </c:pt>
                <c:pt idx="150">
                  <c:v>1883</c:v>
                </c:pt>
                <c:pt idx="151">
                  <c:v>1883</c:v>
                </c:pt>
                <c:pt idx="152">
                  <c:v>1883</c:v>
                </c:pt>
                <c:pt idx="153">
                  <c:v>1883</c:v>
                </c:pt>
                <c:pt idx="154">
                  <c:v>1883</c:v>
                </c:pt>
                <c:pt idx="155">
                  <c:v>1883</c:v>
                </c:pt>
                <c:pt idx="156">
                  <c:v>1883</c:v>
                </c:pt>
                <c:pt idx="157">
                  <c:v>1883</c:v>
                </c:pt>
                <c:pt idx="158">
                  <c:v>1883</c:v>
                </c:pt>
                <c:pt idx="159">
                  <c:v>1883</c:v>
                </c:pt>
                <c:pt idx="160">
                  <c:v>1884</c:v>
                </c:pt>
                <c:pt idx="161">
                  <c:v>1884</c:v>
                </c:pt>
                <c:pt idx="162">
                  <c:v>1884</c:v>
                </c:pt>
                <c:pt idx="163">
                  <c:v>1884</c:v>
                </c:pt>
                <c:pt idx="164">
                  <c:v>1885</c:v>
                </c:pt>
                <c:pt idx="165">
                  <c:v>1885</c:v>
                </c:pt>
                <c:pt idx="166">
                  <c:v>1885</c:v>
                </c:pt>
                <c:pt idx="167">
                  <c:v>1885</c:v>
                </c:pt>
                <c:pt idx="168">
                  <c:v>1885</c:v>
                </c:pt>
                <c:pt idx="169">
                  <c:v>1885</c:v>
                </c:pt>
                <c:pt idx="170">
                  <c:v>1885</c:v>
                </c:pt>
                <c:pt idx="171">
                  <c:v>1885</c:v>
                </c:pt>
                <c:pt idx="172">
                  <c:v>1885</c:v>
                </c:pt>
                <c:pt idx="173">
                  <c:v>1885</c:v>
                </c:pt>
                <c:pt idx="174">
                  <c:v>1885</c:v>
                </c:pt>
                <c:pt idx="175">
                  <c:v>1885</c:v>
                </c:pt>
                <c:pt idx="176">
                  <c:v>1885</c:v>
                </c:pt>
                <c:pt idx="177">
                  <c:v>1885</c:v>
                </c:pt>
                <c:pt idx="178">
                  <c:v>1885</c:v>
                </c:pt>
                <c:pt idx="179">
                  <c:v>1885</c:v>
                </c:pt>
                <c:pt idx="180">
                  <c:v>1886</c:v>
                </c:pt>
                <c:pt idx="181">
                  <c:v>1886</c:v>
                </c:pt>
                <c:pt idx="182">
                  <c:v>1886</c:v>
                </c:pt>
                <c:pt idx="183">
                  <c:v>1886</c:v>
                </c:pt>
                <c:pt idx="184">
                  <c:v>1886</c:v>
                </c:pt>
                <c:pt idx="185">
                  <c:v>1886</c:v>
                </c:pt>
                <c:pt idx="186">
                  <c:v>1886</c:v>
                </c:pt>
                <c:pt idx="187">
                  <c:v>1886</c:v>
                </c:pt>
                <c:pt idx="188">
                  <c:v>1886</c:v>
                </c:pt>
                <c:pt idx="189">
                  <c:v>1886</c:v>
                </c:pt>
                <c:pt idx="190">
                  <c:v>1886</c:v>
                </c:pt>
                <c:pt idx="191">
                  <c:v>1887</c:v>
                </c:pt>
                <c:pt idx="192">
                  <c:v>1887</c:v>
                </c:pt>
                <c:pt idx="193">
                  <c:v>1887</c:v>
                </c:pt>
                <c:pt idx="194">
                  <c:v>1887</c:v>
                </c:pt>
                <c:pt idx="195">
                  <c:v>1887</c:v>
                </c:pt>
                <c:pt idx="196">
                  <c:v>1888</c:v>
                </c:pt>
                <c:pt idx="197">
                  <c:v>1888</c:v>
                </c:pt>
                <c:pt idx="198">
                  <c:v>1888</c:v>
                </c:pt>
                <c:pt idx="199">
                  <c:v>1888</c:v>
                </c:pt>
                <c:pt idx="200">
                  <c:v>1888</c:v>
                </c:pt>
                <c:pt idx="201">
                  <c:v>1888</c:v>
                </c:pt>
                <c:pt idx="202">
                  <c:v>1888</c:v>
                </c:pt>
                <c:pt idx="203">
                  <c:v>1888</c:v>
                </c:pt>
                <c:pt idx="204">
                  <c:v>1889</c:v>
                </c:pt>
                <c:pt idx="205">
                  <c:v>1889</c:v>
                </c:pt>
                <c:pt idx="206">
                  <c:v>1889</c:v>
                </c:pt>
                <c:pt idx="207">
                  <c:v>1889</c:v>
                </c:pt>
                <c:pt idx="208">
                  <c:v>1889</c:v>
                </c:pt>
                <c:pt idx="209">
                  <c:v>1889</c:v>
                </c:pt>
                <c:pt idx="210">
                  <c:v>1889</c:v>
                </c:pt>
                <c:pt idx="211">
                  <c:v>1890</c:v>
                </c:pt>
                <c:pt idx="212">
                  <c:v>1890</c:v>
                </c:pt>
                <c:pt idx="213">
                  <c:v>1890</c:v>
                </c:pt>
                <c:pt idx="214">
                  <c:v>1890</c:v>
                </c:pt>
                <c:pt idx="215">
                  <c:v>1890</c:v>
                </c:pt>
                <c:pt idx="216">
                  <c:v>1890</c:v>
                </c:pt>
                <c:pt idx="217">
                  <c:v>1890</c:v>
                </c:pt>
                <c:pt idx="218">
                  <c:v>1891</c:v>
                </c:pt>
                <c:pt idx="219">
                  <c:v>1891</c:v>
                </c:pt>
                <c:pt idx="220">
                  <c:v>1891</c:v>
                </c:pt>
                <c:pt idx="221">
                  <c:v>1891</c:v>
                </c:pt>
                <c:pt idx="222">
                  <c:v>1891</c:v>
                </c:pt>
                <c:pt idx="223">
                  <c:v>1891</c:v>
                </c:pt>
                <c:pt idx="224">
                  <c:v>1892</c:v>
                </c:pt>
                <c:pt idx="225">
                  <c:v>1892</c:v>
                </c:pt>
                <c:pt idx="226">
                  <c:v>1893</c:v>
                </c:pt>
                <c:pt idx="227">
                  <c:v>1893</c:v>
                </c:pt>
                <c:pt idx="228">
                  <c:v>1895</c:v>
                </c:pt>
                <c:pt idx="229">
                  <c:v>1895</c:v>
                </c:pt>
                <c:pt idx="230">
                  <c:v>1895</c:v>
                </c:pt>
                <c:pt idx="231">
                  <c:v>1895</c:v>
                </c:pt>
                <c:pt idx="232">
                  <c:v>1895</c:v>
                </c:pt>
                <c:pt idx="233">
                  <c:v>1895</c:v>
                </c:pt>
                <c:pt idx="234">
                  <c:v>1895</c:v>
                </c:pt>
                <c:pt idx="235">
                  <c:v>1895</c:v>
                </c:pt>
                <c:pt idx="236">
                  <c:v>1895</c:v>
                </c:pt>
                <c:pt idx="237">
                  <c:v>1895</c:v>
                </c:pt>
                <c:pt idx="238">
                  <c:v>1895</c:v>
                </c:pt>
                <c:pt idx="239">
                  <c:v>1895</c:v>
                </c:pt>
                <c:pt idx="240">
                  <c:v>1895</c:v>
                </c:pt>
                <c:pt idx="241">
                  <c:v>1895</c:v>
                </c:pt>
                <c:pt idx="242">
                  <c:v>1895</c:v>
                </c:pt>
                <c:pt idx="243">
                  <c:v>1895</c:v>
                </c:pt>
                <c:pt idx="244">
                  <c:v>1896</c:v>
                </c:pt>
                <c:pt idx="245">
                  <c:v>1896</c:v>
                </c:pt>
                <c:pt idx="246">
                  <c:v>1896</c:v>
                </c:pt>
                <c:pt idx="247">
                  <c:v>1896</c:v>
                </c:pt>
                <c:pt idx="248">
                  <c:v>1896</c:v>
                </c:pt>
                <c:pt idx="249">
                  <c:v>1897</c:v>
                </c:pt>
                <c:pt idx="250">
                  <c:v>1897</c:v>
                </c:pt>
                <c:pt idx="251">
                  <c:v>1897</c:v>
                </c:pt>
                <c:pt idx="252">
                  <c:v>1897</c:v>
                </c:pt>
                <c:pt idx="253">
                  <c:v>1897</c:v>
                </c:pt>
                <c:pt idx="254">
                  <c:v>1897</c:v>
                </c:pt>
                <c:pt idx="255">
                  <c:v>1898</c:v>
                </c:pt>
                <c:pt idx="256">
                  <c:v>1898</c:v>
                </c:pt>
                <c:pt idx="257">
                  <c:v>1898</c:v>
                </c:pt>
                <c:pt idx="258">
                  <c:v>1899</c:v>
                </c:pt>
                <c:pt idx="259">
                  <c:v>1899</c:v>
                </c:pt>
                <c:pt idx="260">
                  <c:v>1899</c:v>
                </c:pt>
                <c:pt idx="261">
                  <c:v>1899</c:v>
                </c:pt>
                <c:pt idx="262">
                  <c:v>1899</c:v>
                </c:pt>
                <c:pt idx="263">
                  <c:v>1899</c:v>
                </c:pt>
                <c:pt idx="264">
                  <c:v>1900</c:v>
                </c:pt>
                <c:pt idx="265">
                  <c:v>1900</c:v>
                </c:pt>
                <c:pt idx="266">
                  <c:v>1901</c:v>
                </c:pt>
                <c:pt idx="267">
                  <c:v>1902</c:v>
                </c:pt>
                <c:pt idx="268">
                  <c:v>1902</c:v>
                </c:pt>
                <c:pt idx="269">
                  <c:v>1902</c:v>
                </c:pt>
                <c:pt idx="270">
                  <c:v>1902</c:v>
                </c:pt>
                <c:pt idx="271">
                  <c:v>1902</c:v>
                </c:pt>
                <c:pt idx="272">
                  <c:v>1902</c:v>
                </c:pt>
                <c:pt idx="273">
                  <c:v>1902</c:v>
                </c:pt>
                <c:pt idx="274">
                  <c:v>1903</c:v>
                </c:pt>
                <c:pt idx="275">
                  <c:v>1903</c:v>
                </c:pt>
                <c:pt idx="276">
                  <c:v>1903</c:v>
                </c:pt>
                <c:pt idx="277">
                  <c:v>1903</c:v>
                </c:pt>
                <c:pt idx="278">
                  <c:v>1904</c:v>
                </c:pt>
                <c:pt idx="279">
                  <c:v>1904</c:v>
                </c:pt>
                <c:pt idx="280">
                  <c:v>1905</c:v>
                </c:pt>
                <c:pt idx="281">
                  <c:v>1905</c:v>
                </c:pt>
                <c:pt idx="282">
                  <c:v>1906</c:v>
                </c:pt>
                <c:pt idx="283">
                  <c:v>1906</c:v>
                </c:pt>
                <c:pt idx="284">
                  <c:v>1906</c:v>
                </c:pt>
                <c:pt idx="285">
                  <c:v>1908</c:v>
                </c:pt>
                <c:pt idx="286">
                  <c:v>1908</c:v>
                </c:pt>
                <c:pt idx="287">
                  <c:v>1908</c:v>
                </c:pt>
                <c:pt idx="288">
                  <c:v>1909</c:v>
                </c:pt>
                <c:pt idx="289">
                  <c:v>1909</c:v>
                </c:pt>
                <c:pt idx="290">
                  <c:v>1910</c:v>
                </c:pt>
                <c:pt idx="291">
                  <c:v>1910</c:v>
                </c:pt>
                <c:pt idx="292">
                  <c:v>1910</c:v>
                </c:pt>
                <c:pt idx="293">
                  <c:v>1910</c:v>
                </c:pt>
                <c:pt idx="294">
                  <c:v>1910</c:v>
                </c:pt>
                <c:pt idx="295">
                  <c:v>1910</c:v>
                </c:pt>
                <c:pt idx="296">
                  <c:v>1910</c:v>
                </c:pt>
                <c:pt idx="297">
                  <c:v>1910</c:v>
                </c:pt>
                <c:pt idx="298">
                  <c:v>1910</c:v>
                </c:pt>
                <c:pt idx="299">
                  <c:v>1910</c:v>
                </c:pt>
                <c:pt idx="300">
                  <c:v>1911</c:v>
                </c:pt>
                <c:pt idx="301">
                  <c:v>1911</c:v>
                </c:pt>
                <c:pt idx="302">
                  <c:v>1911</c:v>
                </c:pt>
                <c:pt idx="303">
                  <c:v>1911</c:v>
                </c:pt>
                <c:pt idx="304">
                  <c:v>1911</c:v>
                </c:pt>
                <c:pt idx="305">
                  <c:v>1911</c:v>
                </c:pt>
                <c:pt idx="306">
                  <c:v>1911</c:v>
                </c:pt>
                <c:pt idx="307">
                  <c:v>1911</c:v>
                </c:pt>
                <c:pt idx="308">
                  <c:v>1911</c:v>
                </c:pt>
                <c:pt idx="309">
                  <c:v>1911</c:v>
                </c:pt>
                <c:pt idx="310">
                  <c:v>1912</c:v>
                </c:pt>
                <c:pt idx="311">
                  <c:v>1912</c:v>
                </c:pt>
                <c:pt idx="312">
                  <c:v>1912</c:v>
                </c:pt>
                <c:pt idx="313">
                  <c:v>1912</c:v>
                </c:pt>
                <c:pt idx="314">
                  <c:v>1912</c:v>
                </c:pt>
                <c:pt idx="315">
                  <c:v>1912</c:v>
                </c:pt>
                <c:pt idx="316">
                  <c:v>1912</c:v>
                </c:pt>
                <c:pt idx="317">
                  <c:v>1912</c:v>
                </c:pt>
                <c:pt idx="318">
                  <c:v>1912</c:v>
                </c:pt>
                <c:pt idx="319">
                  <c:v>1913</c:v>
                </c:pt>
                <c:pt idx="320">
                  <c:v>1913</c:v>
                </c:pt>
                <c:pt idx="321">
                  <c:v>1913</c:v>
                </c:pt>
                <c:pt idx="322">
                  <c:v>1913</c:v>
                </c:pt>
                <c:pt idx="323">
                  <c:v>1913</c:v>
                </c:pt>
                <c:pt idx="324">
                  <c:v>1913</c:v>
                </c:pt>
                <c:pt idx="325">
                  <c:v>1913</c:v>
                </c:pt>
                <c:pt idx="326">
                  <c:v>1913</c:v>
                </c:pt>
                <c:pt idx="327">
                  <c:v>1913</c:v>
                </c:pt>
                <c:pt idx="328">
                  <c:v>1913</c:v>
                </c:pt>
                <c:pt idx="329">
                  <c:v>1913</c:v>
                </c:pt>
                <c:pt idx="330">
                  <c:v>1913</c:v>
                </c:pt>
                <c:pt idx="331">
                  <c:v>1913</c:v>
                </c:pt>
                <c:pt idx="332">
                  <c:v>1913</c:v>
                </c:pt>
                <c:pt idx="333">
                  <c:v>1913</c:v>
                </c:pt>
                <c:pt idx="334">
                  <c:v>1913</c:v>
                </c:pt>
                <c:pt idx="335">
                  <c:v>1913</c:v>
                </c:pt>
                <c:pt idx="336">
                  <c:v>1913</c:v>
                </c:pt>
                <c:pt idx="337">
                  <c:v>1913</c:v>
                </c:pt>
                <c:pt idx="338">
                  <c:v>1913</c:v>
                </c:pt>
                <c:pt idx="339">
                  <c:v>1913</c:v>
                </c:pt>
                <c:pt idx="340">
                  <c:v>1913</c:v>
                </c:pt>
                <c:pt idx="341">
                  <c:v>1913</c:v>
                </c:pt>
                <c:pt idx="342">
                  <c:v>1913</c:v>
                </c:pt>
                <c:pt idx="343">
                  <c:v>1913</c:v>
                </c:pt>
                <c:pt idx="344">
                  <c:v>1913</c:v>
                </c:pt>
                <c:pt idx="345">
                  <c:v>1913</c:v>
                </c:pt>
                <c:pt idx="346">
                  <c:v>1913</c:v>
                </c:pt>
                <c:pt idx="347">
                  <c:v>1913</c:v>
                </c:pt>
                <c:pt idx="348">
                  <c:v>1913</c:v>
                </c:pt>
                <c:pt idx="349">
                  <c:v>1913</c:v>
                </c:pt>
                <c:pt idx="350">
                  <c:v>1913</c:v>
                </c:pt>
                <c:pt idx="351">
                  <c:v>1913</c:v>
                </c:pt>
                <c:pt idx="352">
                  <c:v>1913</c:v>
                </c:pt>
                <c:pt idx="353">
                  <c:v>1913</c:v>
                </c:pt>
                <c:pt idx="354">
                  <c:v>1913</c:v>
                </c:pt>
                <c:pt idx="355">
                  <c:v>1913</c:v>
                </c:pt>
                <c:pt idx="356">
                  <c:v>1913</c:v>
                </c:pt>
                <c:pt idx="357">
                  <c:v>1913</c:v>
                </c:pt>
                <c:pt idx="358">
                  <c:v>1914</c:v>
                </c:pt>
                <c:pt idx="359">
                  <c:v>1914</c:v>
                </c:pt>
                <c:pt idx="360">
                  <c:v>1914</c:v>
                </c:pt>
                <c:pt idx="361">
                  <c:v>1914</c:v>
                </c:pt>
                <c:pt idx="362">
                  <c:v>1914</c:v>
                </c:pt>
                <c:pt idx="363">
                  <c:v>1914</c:v>
                </c:pt>
                <c:pt idx="364">
                  <c:v>1914</c:v>
                </c:pt>
                <c:pt idx="365">
                  <c:v>1914</c:v>
                </c:pt>
                <c:pt idx="366">
                  <c:v>1914</c:v>
                </c:pt>
                <c:pt idx="367">
                  <c:v>1914</c:v>
                </c:pt>
                <c:pt idx="368">
                  <c:v>1914</c:v>
                </c:pt>
                <c:pt idx="369">
                  <c:v>1914</c:v>
                </c:pt>
                <c:pt idx="370">
                  <c:v>1914</c:v>
                </c:pt>
                <c:pt idx="371">
                  <c:v>1914</c:v>
                </c:pt>
                <c:pt idx="372">
                  <c:v>1914</c:v>
                </c:pt>
                <c:pt idx="373">
                  <c:v>1914</c:v>
                </c:pt>
                <c:pt idx="374">
                  <c:v>1914</c:v>
                </c:pt>
                <c:pt idx="375">
                  <c:v>1914</c:v>
                </c:pt>
                <c:pt idx="376">
                  <c:v>1914</c:v>
                </c:pt>
                <c:pt idx="377">
                  <c:v>1914</c:v>
                </c:pt>
                <c:pt idx="378">
                  <c:v>1915</c:v>
                </c:pt>
                <c:pt idx="379">
                  <c:v>1915</c:v>
                </c:pt>
                <c:pt idx="380">
                  <c:v>1915</c:v>
                </c:pt>
                <c:pt idx="381">
                  <c:v>1915</c:v>
                </c:pt>
                <c:pt idx="382">
                  <c:v>1915</c:v>
                </c:pt>
                <c:pt idx="383">
                  <c:v>1915</c:v>
                </c:pt>
                <c:pt idx="384">
                  <c:v>1915</c:v>
                </c:pt>
                <c:pt idx="385">
                  <c:v>1915</c:v>
                </c:pt>
                <c:pt idx="386">
                  <c:v>1915</c:v>
                </c:pt>
                <c:pt idx="387">
                  <c:v>1915</c:v>
                </c:pt>
                <c:pt idx="388">
                  <c:v>1915</c:v>
                </c:pt>
                <c:pt idx="389">
                  <c:v>1915</c:v>
                </c:pt>
                <c:pt idx="390">
                  <c:v>1915</c:v>
                </c:pt>
                <c:pt idx="391">
                  <c:v>1915</c:v>
                </c:pt>
                <c:pt idx="392">
                  <c:v>1915</c:v>
                </c:pt>
                <c:pt idx="393">
                  <c:v>1915</c:v>
                </c:pt>
                <c:pt idx="394">
                  <c:v>1915</c:v>
                </c:pt>
                <c:pt idx="395">
                  <c:v>1915</c:v>
                </c:pt>
                <c:pt idx="396">
                  <c:v>1915</c:v>
                </c:pt>
                <c:pt idx="397">
                  <c:v>1915</c:v>
                </c:pt>
                <c:pt idx="398">
                  <c:v>1915</c:v>
                </c:pt>
                <c:pt idx="399">
                  <c:v>1915</c:v>
                </c:pt>
                <c:pt idx="400">
                  <c:v>1916</c:v>
                </c:pt>
                <c:pt idx="401">
                  <c:v>1916</c:v>
                </c:pt>
                <c:pt idx="402">
                  <c:v>1916</c:v>
                </c:pt>
                <c:pt idx="403">
                  <c:v>1916</c:v>
                </c:pt>
                <c:pt idx="404">
                  <c:v>1916</c:v>
                </c:pt>
                <c:pt idx="405">
                  <c:v>1916</c:v>
                </c:pt>
                <c:pt idx="406">
                  <c:v>1916</c:v>
                </c:pt>
                <c:pt idx="407">
                  <c:v>1916</c:v>
                </c:pt>
                <c:pt idx="408">
                  <c:v>1916</c:v>
                </c:pt>
                <c:pt idx="409">
                  <c:v>1917</c:v>
                </c:pt>
                <c:pt idx="410">
                  <c:v>1917</c:v>
                </c:pt>
                <c:pt idx="411">
                  <c:v>1917</c:v>
                </c:pt>
                <c:pt idx="412">
                  <c:v>1917</c:v>
                </c:pt>
                <c:pt idx="413">
                  <c:v>1917</c:v>
                </c:pt>
                <c:pt idx="414">
                  <c:v>1917</c:v>
                </c:pt>
                <c:pt idx="415">
                  <c:v>1917</c:v>
                </c:pt>
                <c:pt idx="416">
                  <c:v>1917</c:v>
                </c:pt>
                <c:pt idx="417">
                  <c:v>1917</c:v>
                </c:pt>
                <c:pt idx="418">
                  <c:v>1918</c:v>
                </c:pt>
                <c:pt idx="419">
                  <c:v>1918</c:v>
                </c:pt>
                <c:pt idx="420">
                  <c:v>1918</c:v>
                </c:pt>
                <c:pt idx="421">
                  <c:v>1918</c:v>
                </c:pt>
                <c:pt idx="422">
                  <c:v>1918</c:v>
                </c:pt>
                <c:pt idx="423">
                  <c:v>1918</c:v>
                </c:pt>
                <c:pt idx="424">
                  <c:v>1918</c:v>
                </c:pt>
                <c:pt idx="425">
                  <c:v>1918</c:v>
                </c:pt>
                <c:pt idx="426">
                  <c:v>1918</c:v>
                </c:pt>
                <c:pt idx="427">
                  <c:v>1918</c:v>
                </c:pt>
                <c:pt idx="428">
                  <c:v>1919</c:v>
                </c:pt>
                <c:pt idx="429">
                  <c:v>1919</c:v>
                </c:pt>
                <c:pt idx="430">
                  <c:v>1919</c:v>
                </c:pt>
                <c:pt idx="431">
                  <c:v>1919</c:v>
                </c:pt>
                <c:pt idx="432">
                  <c:v>1919</c:v>
                </c:pt>
                <c:pt idx="433">
                  <c:v>1919</c:v>
                </c:pt>
                <c:pt idx="434">
                  <c:v>1919</c:v>
                </c:pt>
                <c:pt idx="435">
                  <c:v>1919</c:v>
                </c:pt>
                <c:pt idx="436">
                  <c:v>1919</c:v>
                </c:pt>
                <c:pt idx="437">
                  <c:v>1919</c:v>
                </c:pt>
                <c:pt idx="438">
                  <c:v>1919</c:v>
                </c:pt>
                <c:pt idx="439">
                  <c:v>1919</c:v>
                </c:pt>
                <c:pt idx="440">
                  <c:v>1919</c:v>
                </c:pt>
                <c:pt idx="441">
                  <c:v>1919</c:v>
                </c:pt>
                <c:pt idx="442">
                  <c:v>1919</c:v>
                </c:pt>
                <c:pt idx="443">
                  <c:v>1919</c:v>
                </c:pt>
                <c:pt idx="444">
                  <c:v>1920</c:v>
                </c:pt>
                <c:pt idx="445">
                  <c:v>1920</c:v>
                </c:pt>
                <c:pt idx="446">
                  <c:v>1920</c:v>
                </c:pt>
                <c:pt idx="447">
                  <c:v>1920</c:v>
                </c:pt>
                <c:pt idx="448">
                  <c:v>1920</c:v>
                </c:pt>
                <c:pt idx="449">
                  <c:v>1920</c:v>
                </c:pt>
                <c:pt idx="450">
                  <c:v>1920</c:v>
                </c:pt>
                <c:pt idx="451">
                  <c:v>1920</c:v>
                </c:pt>
                <c:pt idx="452">
                  <c:v>1920</c:v>
                </c:pt>
                <c:pt idx="453">
                  <c:v>1920</c:v>
                </c:pt>
                <c:pt idx="454">
                  <c:v>1920</c:v>
                </c:pt>
                <c:pt idx="455">
                  <c:v>1920</c:v>
                </c:pt>
                <c:pt idx="456">
                  <c:v>1920</c:v>
                </c:pt>
                <c:pt idx="457">
                  <c:v>1921</c:v>
                </c:pt>
                <c:pt idx="458">
                  <c:v>1921</c:v>
                </c:pt>
                <c:pt idx="459">
                  <c:v>1921</c:v>
                </c:pt>
                <c:pt idx="460">
                  <c:v>1921</c:v>
                </c:pt>
                <c:pt idx="461">
                  <c:v>1921</c:v>
                </c:pt>
                <c:pt idx="462">
                  <c:v>1921</c:v>
                </c:pt>
                <c:pt idx="463">
                  <c:v>1921</c:v>
                </c:pt>
                <c:pt idx="464">
                  <c:v>1921</c:v>
                </c:pt>
                <c:pt idx="465">
                  <c:v>1921</c:v>
                </c:pt>
                <c:pt idx="466">
                  <c:v>1921</c:v>
                </c:pt>
                <c:pt idx="467">
                  <c:v>1921</c:v>
                </c:pt>
                <c:pt idx="468">
                  <c:v>1922</c:v>
                </c:pt>
                <c:pt idx="469">
                  <c:v>1922</c:v>
                </c:pt>
                <c:pt idx="470">
                  <c:v>1922</c:v>
                </c:pt>
                <c:pt idx="471">
                  <c:v>1922</c:v>
                </c:pt>
                <c:pt idx="472">
                  <c:v>1922</c:v>
                </c:pt>
                <c:pt idx="473">
                  <c:v>1922</c:v>
                </c:pt>
                <c:pt idx="474">
                  <c:v>1922</c:v>
                </c:pt>
                <c:pt idx="475">
                  <c:v>1922</c:v>
                </c:pt>
                <c:pt idx="476">
                  <c:v>1922</c:v>
                </c:pt>
                <c:pt idx="477">
                  <c:v>1922</c:v>
                </c:pt>
                <c:pt idx="478">
                  <c:v>1922</c:v>
                </c:pt>
                <c:pt idx="479">
                  <c:v>1922</c:v>
                </c:pt>
                <c:pt idx="480">
                  <c:v>1922</c:v>
                </c:pt>
                <c:pt idx="481">
                  <c:v>1922</c:v>
                </c:pt>
                <c:pt idx="482">
                  <c:v>1922</c:v>
                </c:pt>
                <c:pt idx="483">
                  <c:v>1922</c:v>
                </c:pt>
                <c:pt idx="484">
                  <c:v>1922</c:v>
                </c:pt>
                <c:pt idx="485">
                  <c:v>1922</c:v>
                </c:pt>
                <c:pt idx="486">
                  <c:v>1923</c:v>
                </c:pt>
                <c:pt idx="487">
                  <c:v>1923</c:v>
                </c:pt>
                <c:pt idx="488">
                  <c:v>1923</c:v>
                </c:pt>
                <c:pt idx="489">
                  <c:v>1923</c:v>
                </c:pt>
                <c:pt idx="490">
                  <c:v>1923</c:v>
                </c:pt>
                <c:pt idx="491">
                  <c:v>1923</c:v>
                </c:pt>
                <c:pt idx="492">
                  <c:v>1923</c:v>
                </c:pt>
                <c:pt idx="493">
                  <c:v>1923</c:v>
                </c:pt>
                <c:pt idx="494">
                  <c:v>1923</c:v>
                </c:pt>
                <c:pt idx="495">
                  <c:v>1923</c:v>
                </c:pt>
                <c:pt idx="496">
                  <c:v>1923</c:v>
                </c:pt>
                <c:pt idx="497">
                  <c:v>1924</c:v>
                </c:pt>
                <c:pt idx="498">
                  <c:v>1924</c:v>
                </c:pt>
                <c:pt idx="499">
                  <c:v>1924</c:v>
                </c:pt>
                <c:pt idx="500">
                  <c:v>1924</c:v>
                </c:pt>
                <c:pt idx="501">
                  <c:v>1924</c:v>
                </c:pt>
                <c:pt idx="502">
                  <c:v>1924</c:v>
                </c:pt>
                <c:pt idx="503">
                  <c:v>1924</c:v>
                </c:pt>
                <c:pt idx="504">
                  <c:v>1924</c:v>
                </c:pt>
                <c:pt idx="505">
                  <c:v>1924</c:v>
                </c:pt>
                <c:pt idx="506">
                  <c:v>1925</c:v>
                </c:pt>
                <c:pt idx="507">
                  <c:v>1925</c:v>
                </c:pt>
                <c:pt idx="508">
                  <c:v>1925</c:v>
                </c:pt>
                <c:pt idx="509">
                  <c:v>1925</c:v>
                </c:pt>
                <c:pt idx="510">
                  <c:v>1925</c:v>
                </c:pt>
                <c:pt idx="511">
                  <c:v>1925</c:v>
                </c:pt>
                <c:pt idx="512">
                  <c:v>1925</c:v>
                </c:pt>
                <c:pt idx="513">
                  <c:v>1926</c:v>
                </c:pt>
                <c:pt idx="514">
                  <c:v>1926</c:v>
                </c:pt>
                <c:pt idx="515">
                  <c:v>1926</c:v>
                </c:pt>
                <c:pt idx="516">
                  <c:v>1926</c:v>
                </c:pt>
                <c:pt idx="517">
                  <c:v>1926</c:v>
                </c:pt>
                <c:pt idx="518">
                  <c:v>1926</c:v>
                </c:pt>
                <c:pt idx="519">
                  <c:v>1926</c:v>
                </c:pt>
                <c:pt idx="520">
                  <c:v>1926</c:v>
                </c:pt>
                <c:pt idx="521">
                  <c:v>1926</c:v>
                </c:pt>
                <c:pt idx="522">
                  <c:v>1926</c:v>
                </c:pt>
                <c:pt idx="523">
                  <c:v>1926</c:v>
                </c:pt>
                <c:pt idx="524">
                  <c:v>1926</c:v>
                </c:pt>
                <c:pt idx="525">
                  <c:v>1926</c:v>
                </c:pt>
                <c:pt idx="526">
                  <c:v>1926</c:v>
                </c:pt>
                <c:pt idx="527">
                  <c:v>1926</c:v>
                </c:pt>
                <c:pt idx="528">
                  <c:v>1926</c:v>
                </c:pt>
                <c:pt idx="529">
                  <c:v>1926</c:v>
                </c:pt>
                <c:pt idx="530">
                  <c:v>1926</c:v>
                </c:pt>
                <c:pt idx="531">
                  <c:v>1927</c:v>
                </c:pt>
                <c:pt idx="532">
                  <c:v>1927</c:v>
                </c:pt>
                <c:pt idx="533">
                  <c:v>1927</c:v>
                </c:pt>
                <c:pt idx="534">
                  <c:v>1927</c:v>
                </c:pt>
                <c:pt idx="535">
                  <c:v>1927</c:v>
                </c:pt>
                <c:pt idx="536">
                  <c:v>1927</c:v>
                </c:pt>
                <c:pt idx="537">
                  <c:v>1927</c:v>
                </c:pt>
                <c:pt idx="538">
                  <c:v>1927</c:v>
                </c:pt>
                <c:pt idx="539">
                  <c:v>1927</c:v>
                </c:pt>
                <c:pt idx="540">
                  <c:v>1927</c:v>
                </c:pt>
                <c:pt idx="541">
                  <c:v>1927</c:v>
                </c:pt>
                <c:pt idx="542">
                  <c:v>1927</c:v>
                </c:pt>
                <c:pt idx="543">
                  <c:v>1927</c:v>
                </c:pt>
                <c:pt idx="544">
                  <c:v>1927</c:v>
                </c:pt>
                <c:pt idx="545">
                  <c:v>1928</c:v>
                </c:pt>
                <c:pt idx="546">
                  <c:v>1928</c:v>
                </c:pt>
                <c:pt idx="547">
                  <c:v>1928</c:v>
                </c:pt>
                <c:pt idx="548">
                  <c:v>1928</c:v>
                </c:pt>
                <c:pt idx="549">
                  <c:v>1928</c:v>
                </c:pt>
                <c:pt idx="550">
                  <c:v>1928</c:v>
                </c:pt>
                <c:pt idx="551">
                  <c:v>1928</c:v>
                </c:pt>
                <c:pt idx="552">
                  <c:v>1928</c:v>
                </c:pt>
                <c:pt idx="553">
                  <c:v>1928</c:v>
                </c:pt>
                <c:pt idx="554">
                  <c:v>1928</c:v>
                </c:pt>
                <c:pt idx="555">
                  <c:v>1928</c:v>
                </c:pt>
                <c:pt idx="556">
                  <c:v>1929</c:v>
                </c:pt>
                <c:pt idx="557">
                  <c:v>1929</c:v>
                </c:pt>
                <c:pt idx="558">
                  <c:v>1929</c:v>
                </c:pt>
                <c:pt idx="559">
                  <c:v>1929</c:v>
                </c:pt>
                <c:pt idx="560">
                  <c:v>1929</c:v>
                </c:pt>
                <c:pt idx="561">
                  <c:v>1929</c:v>
                </c:pt>
                <c:pt idx="562">
                  <c:v>1929</c:v>
                </c:pt>
                <c:pt idx="563">
                  <c:v>1929</c:v>
                </c:pt>
                <c:pt idx="564">
                  <c:v>1929</c:v>
                </c:pt>
                <c:pt idx="565">
                  <c:v>1929</c:v>
                </c:pt>
                <c:pt idx="566">
                  <c:v>1929</c:v>
                </c:pt>
                <c:pt idx="567">
                  <c:v>1929</c:v>
                </c:pt>
                <c:pt idx="568">
                  <c:v>1929</c:v>
                </c:pt>
                <c:pt idx="569">
                  <c:v>1929</c:v>
                </c:pt>
                <c:pt idx="570">
                  <c:v>1929</c:v>
                </c:pt>
                <c:pt idx="571">
                  <c:v>1929</c:v>
                </c:pt>
                <c:pt idx="572">
                  <c:v>1929</c:v>
                </c:pt>
                <c:pt idx="573">
                  <c:v>1929</c:v>
                </c:pt>
                <c:pt idx="574">
                  <c:v>1929</c:v>
                </c:pt>
                <c:pt idx="575">
                  <c:v>1929</c:v>
                </c:pt>
                <c:pt idx="576">
                  <c:v>1930</c:v>
                </c:pt>
                <c:pt idx="577">
                  <c:v>1930</c:v>
                </c:pt>
                <c:pt idx="578">
                  <c:v>1930</c:v>
                </c:pt>
                <c:pt idx="579">
                  <c:v>1930</c:v>
                </c:pt>
                <c:pt idx="580">
                  <c:v>1930</c:v>
                </c:pt>
                <c:pt idx="581">
                  <c:v>1930</c:v>
                </c:pt>
                <c:pt idx="582">
                  <c:v>1930</c:v>
                </c:pt>
                <c:pt idx="583">
                  <c:v>1930</c:v>
                </c:pt>
                <c:pt idx="584">
                  <c:v>1930</c:v>
                </c:pt>
                <c:pt idx="585">
                  <c:v>1930</c:v>
                </c:pt>
                <c:pt idx="586">
                  <c:v>1930</c:v>
                </c:pt>
                <c:pt idx="587">
                  <c:v>1930</c:v>
                </c:pt>
                <c:pt idx="588">
                  <c:v>1930</c:v>
                </c:pt>
                <c:pt idx="589">
                  <c:v>1930</c:v>
                </c:pt>
                <c:pt idx="590">
                  <c:v>1930</c:v>
                </c:pt>
                <c:pt idx="591">
                  <c:v>1930</c:v>
                </c:pt>
                <c:pt idx="592">
                  <c:v>1930</c:v>
                </c:pt>
                <c:pt idx="593">
                  <c:v>1930</c:v>
                </c:pt>
                <c:pt idx="594">
                  <c:v>1930</c:v>
                </c:pt>
                <c:pt idx="595">
                  <c:v>1931</c:v>
                </c:pt>
                <c:pt idx="596">
                  <c:v>1931</c:v>
                </c:pt>
                <c:pt idx="597">
                  <c:v>1931</c:v>
                </c:pt>
                <c:pt idx="598">
                  <c:v>1931</c:v>
                </c:pt>
                <c:pt idx="599">
                  <c:v>1931</c:v>
                </c:pt>
                <c:pt idx="600">
                  <c:v>1931</c:v>
                </c:pt>
                <c:pt idx="601">
                  <c:v>1931</c:v>
                </c:pt>
                <c:pt idx="602">
                  <c:v>1931</c:v>
                </c:pt>
                <c:pt idx="603">
                  <c:v>1931</c:v>
                </c:pt>
                <c:pt idx="604">
                  <c:v>1931</c:v>
                </c:pt>
                <c:pt idx="605">
                  <c:v>1931</c:v>
                </c:pt>
                <c:pt idx="606">
                  <c:v>1931</c:v>
                </c:pt>
                <c:pt idx="607">
                  <c:v>1931</c:v>
                </c:pt>
                <c:pt idx="608">
                  <c:v>1931</c:v>
                </c:pt>
                <c:pt idx="609">
                  <c:v>1931</c:v>
                </c:pt>
                <c:pt idx="610">
                  <c:v>1932</c:v>
                </c:pt>
                <c:pt idx="611">
                  <c:v>1932</c:v>
                </c:pt>
                <c:pt idx="612">
                  <c:v>1932</c:v>
                </c:pt>
                <c:pt idx="613">
                  <c:v>1932</c:v>
                </c:pt>
                <c:pt idx="614">
                  <c:v>1932</c:v>
                </c:pt>
                <c:pt idx="615">
                  <c:v>1932</c:v>
                </c:pt>
                <c:pt idx="616">
                  <c:v>1932</c:v>
                </c:pt>
                <c:pt idx="617">
                  <c:v>1933</c:v>
                </c:pt>
                <c:pt idx="618">
                  <c:v>1933</c:v>
                </c:pt>
                <c:pt idx="619">
                  <c:v>1933</c:v>
                </c:pt>
                <c:pt idx="620">
                  <c:v>1933</c:v>
                </c:pt>
                <c:pt idx="621">
                  <c:v>1933</c:v>
                </c:pt>
                <c:pt idx="622">
                  <c:v>1933</c:v>
                </c:pt>
                <c:pt idx="623">
                  <c:v>1933</c:v>
                </c:pt>
                <c:pt idx="624">
                  <c:v>1933</c:v>
                </c:pt>
                <c:pt idx="625">
                  <c:v>1933</c:v>
                </c:pt>
                <c:pt idx="626">
                  <c:v>1933</c:v>
                </c:pt>
                <c:pt idx="627">
                  <c:v>1933</c:v>
                </c:pt>
                <c:pt idx="628">
                  <c:v>1933</c:v>
                </c:pt>
                <c:pt idx="629">
                  <c:v>1933</c:v>
                </c:pt>
                <c:pt idx="630">
                  <c:v>1933</c:v>
                </c:pt>
                <c:pt idx="631">
                  <c:v>1933</c:v>
                </c:pt>
                <c:pt idx="632">
                  <c:v>1933</c:v>
                </c:pt>
                <c:pt idx="633">
                  <c:v>1933</c:v>
                </c:pt>
                <c:pt idx="634">
                  <c:v>1933</c:v>
                </c:pt>
                <c:pt idx="635">
                  <c:v>1934</c:v>
                </c:pt>
                <c:pt idx="636">
                  <c:v>1934</c:v>
                </c:pt>
                <c:pt idx="637">
                  <c:v>1934</c:v>
                </c:pt>
                <c:pt idx="638">
                  <c:v>1934</c:v>
                </c:pt>
                <c:pt idx="639">
                  <c:v>1934</c:v>
                </c:pt>
                <c:pt idx="640">
                  <c:v>1934</c:v>
                </c:pt>
                <c:pt idx="641">
                  <c:v>1934</c:v>
                </c:pt>
                <c:pt idx="642">
                  <c:v>1934</c:v>
                </c:pt>
                <c:pt idx="643">
                  <c:v>1934</c:v>
                </c:pt>
                <c:pt idx="644">
                  <c:v>1934</c:v>
                </c:pt>
                <c:pt idx="645">
                  <c:v>1934</c:v>
                </c:pt>
                <c:pt idx="646">
                  <c:v>1934</c:v>
                </c:pt>
                <c:pt idx="647">
                  <c:v>1934</c:v>
                </c:pt>
                <c:pt idx="648">
                  <c:v>1934</c:v>
                </c:pt>
                <c:pt idx="649">
                  <c:v>1934</c:v>
                </c:pt>
                <c:pt idx="650">
                  <c:v>1934</c:v>
                </c:pt>
                <c:pt idx="651">
                  <c:v>1935</c:v>
                </c:pt>
                <c:pt idx="652">
                  <c:v>1935</c:v>
                </c:pt>
                <c:pt idx="653">
                  <c:v>1935</c:v>
                </c:pt>
                <c:pt idx="654">
                  <c:v>1935</c:v>
                </c:pt>
                <c:pt idx="655">
                  <c:v>1935</c:v>
                </c:pt>
                <c:pt idx="656">
                  <c:v>1935</c:v>
                </c:pt>
                <c:pt idx="657">
                  <c:v>1935</c:v>
                </c:pt>
                <c:pt idx="658">
                  <c:v>1935</c:v>
                </c:pt>
                <c:pt idx="659">
                  <c:v>1935</c:v>
                </c:pt>
                <c:pt idx="660">
                  <c:v>1935</c:v>
                </c:pt>
                <c:pt idx="661">
                  <c:v>1935</c:v>
                </c:pt>
                <c:pt idx="662">
                  <c:v>1935</c:v>
                </c:pt>
                <c:pt idx="663">
                  <c:v>1936</c:v>
                </c:pt>
                <c:pt idx="664">
                  <c:v>1936</c:v>
                </c:pt>
                <c:pt idx="665">
                  <c:v>1936</c:v>
                </c:pt>
                <c:pt idx="666">
                  <c:v>1936</c:v>
                </c:pt>
                <c:pt idx="667">
                  <c:v>1936</c:v>
                </c:pt>
                <c:pt idx="668">
                  <c:v>1936</c:v>
                </c:pt>
                <c:pt idx="669">
                  <c:v>1936</c:v>
                </c:pt>
                <c:pt idx="670">
                  <c:v>1936</c:v>
                </c:pt>
                <c:pt idx="671">
                  <c:v>1937</c:v>
                </c:pt>
                <c:pt idx="672">
                  <c:v>1937</c:v>
                </c:pt>
                <c:pt idx="673">
                  <c:v>1937</c:v>
                </c:pt>
                <c:pt idx="674">
                  <c:v>1937</c:v>
                </c:pt>
                <c:pt idx="675">
                  <c:v>1937</c:v>
                </c:pt>
                <c:pt idx="676">
                  <c:v>1937</c:v>
                </c:pt>
                <c:pt idx="677">
                  <c:v>1937</c:v>
                </c:pt>
                <c:pt idx="678">
                  <c:v>1937</c:v>
                </c:pt>
                <c:pt idx="679">
                  <c:v>1937</c:v>
                </c:pt>
                <c:pt idx="680">
                  <c:v>1937</c:v>
                </c:pt>
                <c:pt idx="681">
                  <c:v>1937</c:v>
                </c:pt>
                <c:pt idx="682">
                  <c:v>1937</c:v>
                </c:pt>
                <c:pt idx="683">
                  <c:v>1937</c:v>
                </c:pt>
                <c:pt idx="684">
                  <c:v>1937</c:v>
                </c:pt>
                <c:pt idx="685">
                  <c:v>1937</c:v>
                </c:pt>
                <c:pt idx="686">
                  <c:v>1937</c:v>
                </c:pt>
                <c:pt idx="687">
                  <c:v>1937</c:v>
                </c:pt>
                <c:pt idx="688">
                  <c:v>1937</c:v>
                </c:pt>
                <c:pt idx="689">
                  <c:v>1937</c:v>
                </c:pt>
                <c:pt idx="690">
                  <c:v>1937</c:v>
                </c:pt>
                <c:pt idx="691">
                  <c:v>1937</c:v>
                </c:pt>
                <c:pt idx="692">
                  <c:v>1938</c:v>
                </c:pt>
                <c:pt idx="693">
                  <c:v>1938</c:v>
                </c:pt>
                <c:pt idx="694">
                  <c:v>1938</c:v>
                </c:pt>
                <c:pt idx="695">
                  <c:v>1938</c:v>
                </c:pt>
                <c:pt idx="696">
                  <c:v>1938</c:v>
                </c:pt>
                <c:pt idx="697">
                  <c:v>1938</c:v>
                </c:pt>
                <c:pt idx="698">
                  <c:v>1938</c:v>
                </c:pt>
                <c:pt idx="699">
                  <c:v>1938</c:v>
                </c:pt>
                <c:pt idx="700">
                  <c:v>1938</c:v>
                </c:pt>
                <c:pt idx="701">
                  <c:v>1938</c:v>
                </c:pt>
                <c:pt idx="702">
                  <c:v>1938</c:v>
                </c:pt>
                <c:pt idx="703">
                  <c:v>1938</c:v>
                </c:pt>
                <c:pt idx="704">
                  <c:v>1938</c:v>
                </c:pt>
                <c:pt idx="705">
                  <c:v>1938</c:v>
                </c:pt>
                <c:pt idx="706">
                  <c:v>1938</c:v>
                </c:pt>
                <c:pt idx="707">
                  <c:v>1938</c:v>
                </c:pt>
                <c:pt idx="708">
                  <c:v>1938</c:v>
                </c:pt>
                <c:pt idx="709">
                  <c:v>1938</c:v>
                </c:pt>
                <c:pt idx="710">
                  <c:v>1938</c:v>
                </c:pt>
                <c:pt idx="711">
                  <c:v>1938</c:v>
                </c:pt>
                <c:pt idx="712">
                  <c:v>1938</c:v>
                </c:pt>
                <c:pt idx="713">
                  <c:v>1938</c:v>
                </c:pt>
                <c:pt idx="714">
                  <c:v>1938</c:v>
                </c:pt>
                <c:pt idx="715">
                  <c:v>1939</c:v>
                </c:pt>
                <c:pt idx="716">
                  <c:v>1939</c:v>
                </c:pt>
                <c:pt idx="717">
                  <c:v>1939</c:v>
                </c:pt>
                <c:pt idx="718">
                  <c:v>1939</c:v>
                </c:pt>
                <c:pt idx="719">
                  <c:v>1939</c:v>
                </c:pt>
                <c:pt idx="720">
                  <c:v>1939</c:v>
                </c:pt>
                <c:pt idx="721">
                  <c:v>1939</c:v>
                </c:pt>
                <c:pt idx="722">
                  <c:v>1939</c:v>
                </c:pt>
                <c:pt idx="723">
                  <c:v>1939</c:v>
                </c:pt>
                <c:pt idx="724">
                  <c:v>1939</c:v>
                </c:pt>
                <c:pt idx="725">
                  <c:v>1939</c:v>
                </c:pt>
                <c:pt idx="726">
                  <c:v>1939</c:v>
                </c:pt>
                <c:pt idx="727">
                  <c:v>1939</c:v>
                </c:pt>
                <c:pt idx="728">
                  <c:v>1939</c:v>
                </c:pt>
                <c:pt idx="729">
                  <c:v>1939</c:v>
                </c:pt>
                <c:pt idx="730">
                  <c:v>1939</c:v>
                </c:pt>
                <c:pt idx="731">
                  <c:v>1939</c:v>
                </c:pt>
                <c:pt idx="732">
                  <c:v>1939</c:v>
                </c:pt>
                <c:pt idx="733">
                  <c:v>1939</c:v>
                </c:pt>
                <c:pt idx="734">
                  <c:v>1939</c:v>
                </c:pt>
                <c:pt idx="735">
                  <c:v>1939</c:v>
                </c:pt>
                <c:pt idx="736">
                  <c:v>1940</c:v>
                </c:pt>
                <c:pt idx="737">
                  <c:v>1940</c:v>
                </c:pt>
                <c:pt idx="738">
                  <c:v>1940</c:v>
                </c:pt>
                <c:pt idx="739">
                  <c:v>1940</c:v>
                </c:pt>
                <c:pt idx="740">
                  <c:v>1940</c:v>
                </c:pt>
                <c:pt idx="741">
                  <c:v>1940</c:v>
                </c:pt>
                <c:pt idx="742">
                  <c:v>1940</c:v>
                </c:pt>
                <c:pt idx="743">
                  <c:v>1940</c:v>
                </c:pt>
                <c:pt idx="744">
                  <c:v>1940</c:v>
                </c:pt>
                <c:pt idx="745">
                  <c:v>1940</c:v>
                </c:pt>
                <c:pt idx="746">
                  <c:v>1940</c:v>
                </c:pt>
                <c:pt idx="747">
                  <c:v>1940</c:v>
                </c:pt>
                <c:pt idx="748">
                  <c:v>1940</c:v>
                </c:pt>
                <c:pt idx="749">
                  <c:v>1940</c:v>
                </c:pt>
                <c:pt idx="750">
                  <c:v>1940</c:v>
                </c:pt>
                <c:pt idx="751">
                  <c:v>1940</c:v>
                </c:pt>
                <c:pt idx="752">
                  <c:v>1940</c:v>
                </c:pt>
                <c:pt idx="753">
                  <c:v>1940</c:v>
                </c:pt>
                <c:pt idx="754">
                  <c:v>1940</c:v>
                </c:pt>
                <c:pt idx="755">
                  <c:v>1940</c:v>
                </c:pt>
                <c:pt idx="756">
                  <c:v>1941</c:v>
                </c:pt>
                <c:pt idx="757">
                  <c:v>1941</c:v>
                </c:pt>
                <c:pt idx="758">
                  <c:v>1941</c:v>
                </c:pt>
                <c:pt idx="759">
                  <c:v>1941</c:v>
                </c:pt>
                <c:pt idx="760">
                  <c:v>1941</c:v>
                </c:pt>
                <c:pt idx="761">
                  <c:v>1941</c:v>
                </c:pt>
                <c:pt idx="762">
                  <c:v>1941</c:v>
                </c:pt>
                <c:pt idx="763">
                  <c:v>1941</c:v>
                </c:pt>
                <c:pt idx="764">
                  <c:v>1941</c:v>
                </c:pt>
                <c:pt idx="765">
                  <c:v>1941</c:v>
                </c:pt>
                <c:pt idx="766">
                  <c:v>1941</c:v>
                </c:pt>
                <c:pt idx="767">
                  <c:v>1941</c:v>
                </c:pt>
                <c:pt idx="768">
                  <c:v>1941</c:v>
                </c:pt>
                <c:pt idx="769">
                  <c:v>1941</c:v>
                </c:pt>
                <c:pt idx="770">
                  <c:v>1941</c:v>
                </c:pt>
                <c:pt idx="771">
                  <c:v>1941</c:v>
                </c:pt>
                <c:pt idx="772">
                  <c:v>1941</c:v>
                </c:pt>
                <c:pt idx="773">
                  <c:v>1941</c:v>
                </c:pt>
                <c:pt idx="774">
                  <c:v>1941</c:v>
                </c:pt>
                <c:pt idx="775">
                  <c:v>1941</c:v>
                </c:pt>
                <c:pt idx="776">
                  <c:v>1941</c:v>
                </c:pt>
                <c:pt idx="777">
                  <c:v>1942</c:v>
                </c:pt>
                <c:pt idx="778">
                  <c:v>1942</c:v>
                </c:pt>
                <c:pt idx="779">
                  <c:v>1942</c:v>
                </c:pt>
                <c:pt idx="780">
                  <c:v>1942</c:v>
                </c:pt>
                <c:pt idx="781">
                  <c:v>1942</c:v>
                </c:pt>
                <c:pt idx="782">
                  <c:v>1942</c:v>
                </c:pt>
                <c:pt idx="783">
                  <c:v>1942</c:v>
                </c:pt>
                <c:pt idx="784">
                  <c:v>1942</c:v>
                </c:pt>
                <c:pt idx="785">
                  <c:v>1942</c:v>
                </c:pt>
                <c:pt idx="786">
                  <c:v>1942</c:v>
                </c:pt>
                <c:pt idx="787">
                  <c:v>1942</c:v>
                </c:pt>
                <c:pt idx="788">
                  <c:v>1942</c:v>
                </c:pt>
                <c:pt idx="789">
                  <c:v>1942</c:v>
                </c:pt>
                <c:pt idx="790">
                  <c:v>1942</c:v>
                </c:pt>
                <c:pt idx="791">
                  <c:v>1942</c:v>
                </c:pt>
                <c:pt idx="792">
                  <c:v>1942</c:v>
                </c:pt>
                <c:pt idx="793">
                  <c:v>1942</c:v>
                </c:pt>
                <c:pt idx="794">
                  <c:v>1942</c:v>
                </c:pt>
                <c:pt idx="795">
                  <c:v>1942</c:v>
                </c:pt>
                <c:pt idx="796">
                  <c:v>1942</c:v>
                </c:pt>
                <c:pt idx="797">
                  <c:v>1942</c:v>
                </c:pt>
                <c:pt idx="798">
                  <c:v>1942</c:v>
                </c:pt>
                <c:pt idx="799">
                  <c:v>1943</c:v>
                </c:pt>
                <c:pt idx="800">
                  <c:v>1943</c:v>
                </c:pt>
                <c:pt idx="801">
                  <c:v>1943</c:v>
                </c:pt>
                <c:pt idx="802">
                  <c:v>1943</c:v>
                </c:pt>
                <c:pt idx="803">
                  <c:v>1943</c:v>
                </c:pt>
                <c:pt idx="804">
                  <c:v>1943</c:v>
                </c:pt>
                <c:pt idx="805">
                  <c:v>1943</c:v>
                </c:pt>
                <c:pt idx="806">
                  <c:v>1943</c:v>
                </c:pt>
                <c:pt idx="807">
                  <c:v>1943</c:v>
                </c:pt>
                <c:pt idx="808">
                  <c:v>1943</c:v>
                </c:pt>
                <c:pt idx="809">
                  <c:v>1943</c:v>
                </c:pt>
                <c:pt idx="810">
                  <c:v>1943</c:v>
                </c:pt>
                <c:pt idx="811">
                  <c:v>1943</c:v>
                </c:pt>
                <c:pt idx="812">
                  <c:v>1943</c:v>
                </c:pt>
                <c:pt idx="813">
                  <c:v>1943</c:v>
                </c:pt>
                <c:pt idx="814">
                  <c:v>1943</c:v>
                </c:pt>
                <c:pt idx="815">
                  <c:v>1943</c:v>
                </c:pt>
                <c:pt idx="816">
                  <c:v>1943</c:v>
                </c:pt>
                <c:pt idx="817">
                  <c:v>1943</c:v>
                </c:pt>
                <c:pt idx="818">
                  <c:v>1943</c:v>
                </c:pt>
                <c:pt idx="819">
                  <c:v>1943</c:v>
                </c:pt>
                <c:pt idx="820">
                  <c:v>1943</c:v>
                </c:pt>
                <c:pt idx="821">
                  <c:v>1943</c:v>
                </c:pt>
                <c:pt idx="822">
                  <c:v>1944</c:v>
                </c:pt>
                <c:pt idx="823">
                  <c:v>1944</c:v>
                </c:pt>
                <c:pt idx="824">
                  <c:v>1944</c:v>
                </c:pt>
                <c:pt idx="825">
                  <c:v>1944</c:v>
                </c:pt>
                <c:pt idx="826">
                  <c:v>1944</c:v>
                </c:pt>
                <c:pt idx="827">
                  <c:v>1944</c:v>
                </c:pt>
                <c:pt idx="828">
                  <c:v>1945</c:v>
                </c:pt>
                <c:pt idx="829">
                  <c:v>1945</c:v>
                </c:pt>
                <c:pt idx="830">
                  <c:v>1945</c:v>
                </c:pt>
                <c:pt idx="831">
                  <c:v>1945</c:v>
                </c:pt>
                <c:pt idx="832">
                  <c:v>1945</c:v>
                </c:pt>
                <c:pt idx="833">
                  <c:v>1945</c:v>
                </c:pt>
                <c:pt idx="834">
                  <c:v>1945</c:v>
                </c:pt>
                <c:pt idx="835">
                  <c:v>1945</c:v>
                </c:pt>
                <c:pt idx="836">
                  <c:v>1945</c:v>
                </c:pt>
                <c:pt idx="837">
                  <c:v>1945</c:v>
                </c:pt>
                <c:pt idx="838">
                  <c:v>1945</c:v>
                </c:pt>
                <c:pt idx="839">
                  <c:v>1945</c:v>
                </c:pt>
                <c:pt idx="840">
                  <c:v>1945</c:v>
                </c:pt>
                <c:pt idx="841">
                  <c:v>1945</c:v>
                </c:pt>
                <c:pt idx="842">
                  <c:v>1945</c:v>
                </c:pt>
                <c:pt idx="843">
                  <c:v>1945</c:v>
                </c:pt>
                <c:pt idx="844">
                  <c:v>1945</c:v>
                </c:pt>
                <c:pt idx="845">
                  <c:v>1945</c:v>
                </c:pt>
                <c:pt idx="846">
                  <c:v>1945</c:v>
                </c:pt>
                <c:pt idx="847">
                  <c:v>1945</c:v>
                </c:pt>
                <c:pt idx="848">
                  <c:v>1945</c:v>
                </c:pt>
                <c:pt idx="849">
                  <c:v>1945</c:v>
                </c:pt>
                <c:pt idx="850">
                  <c:v>1946</c:v>
                </c:pt>
                <c:pt idx="851">
                  <c:v>1946</c:v>
                </c:pt>
                <c:pt idx="852">
                  <c:v>1946</c:v>
                </c:pt>
                <c:pt idx="853">
                  <c:v>1946</c:v>
                </c:pt>
                <c:pt idx="854">
                  <c:v>1946</c:v>
                </c:pt>
                <c:pt idx="855">
                  <c:v>1946</c:v>
                </c:pt>
                <c:pt idx="856">
                  <c:v>1946</c:v>
                </c:pt>
                <c:pt idx="857">
                  <c:v>1946</c:v>
                </c:pt>
                <c:pt idx="858">
                  <c:v>1946</c:v>
                </c:pt>
                <c:pt idx="859">
                  <c:v>1946</c:v>
                </c:pt>
                <c:pt idx="860">
                  <c:v>1946</c:v>
                </c:pt>
                <c:pt idx="861">
                  <c:v>1947</c:v>
                </c:pt>
                <c:pt idx="862">
                  <c:v>1947</c:v>
                </c:pt>
                <c:pt idx="863">
                  <c:v>1947</c:v>
                </c:pt>
                <c:pt idx="864">
                  <c:v>1947</c:v>
                </c:pt>
                <c:pt idx="865">
                  <c:v>1947</c:v>
                </c:pt>
                <c:pt idx="866">
                  <c:v>1947</c:v>
                </c:pt>
                <c:pt idx="867">
                  <c:v>1947</c:v>
                </c:pt>
                <c:pt idx="868">
                  <c:v>1947</c:v>
                </c:pt>
                <c:pt idx="869">
                  <c:v>1947</c:v>
                </c:pt>
                <c:pt idx="870">
                  <c:v>1947</c:v>
                </c:pt>
                <c:pt idx="871">
                  <c:v>1947</c:v>
                </c:pt>
                <c:pt idx="872">
                  <c:v>1947</c:v>
                </c:pt>
                <c:pt idx="873">
                  <c:v>1947</c:v>
                </c:pt>
                <c:pt idx="874">
                  <c:v>1947</c:v>
                </c:pt>
                <c:pt idx="875">
                  <c:v>1947</c:v>
                </c:pt>
                <c:pt idx="876">
                  <c:v>1947</c:v>
                </c:pt>
                <c:pt idx="877">
                  <c:v>1947</c:v>
                </c:pt>
                <c:pt idx="878">
                  <c:v>1947</c:v>
                </c:pt>
                <c:pt idx="879">
                  <c:v>1947</c:v>
                </c:pt>
                <c:pt idx="880">
                  <c:v>1947</c:v>
                </c:pt>
                <c:pt idx="881">
                  <c:v>1947</c:v>
                </c:pt>
                <c:pt idx="882">
                  <c:v>1947</c:v>
                </c:pt>
                <c:pt idx="883">
                  <c:v>1947</c:v>
                </c:pt>
                <c:pt idx="884">
                  <c:v>1947</c:v>
                </c:pt>
                <c:pt idx="885">
                  <c:v>1948</c:v>
                </c:pt>
                <c:pt idx="886">
                  <c:v>1948</c:v>
                </c:pt>
                <c:pt idx="887">
                  <c:v>1948</c:v>
                </c:pt>
                <c:pt idx="888">
                  <c:v>1948</c:v>
                </c:pt>
                <c:pt idx="889">
                  <c:v>1948</c:v>
                </c:pt>
                <c:pt idx="890">
                  <c:v>1948</c:v>
                </c:pt>
                <c:pt idx="891">
                  <c:v>1948</c:v>
                </c:pt>
                <c:pt idx="892">
                  <c:v>1948</c:v>
                </c:pt>
                <c:pt idx="893">
                  <c:v>1948</c:v>
                </c:pt>
                <c:pt idx="894">
                  <c:v>1948</c:v>
                </c:pt>
                <c:pt idx="895">
                  <c:v>1948</c:v>
                </c:pt>
                <c:pt idx="896">
                  <c:v>1948</c:v>
                </c:pt>
                <c:pt idx="897">
                  <c:v>1948</c:v>
                </c:pt>
                <c:pt idx="898">
                  <c:v>1948</c:v>
                </c:pt>
                <c:pt idx="899">
                  <c:v>1948</c:v>
                </c:pt>
                <c:pt idx="900">
                  <c:v>1948</c:v>
                </c:pt>
                <c:pt idx="901">
                  <c:v>1948</c:v>
                </c:pt>
                <c:pt idx="902">
                  <c:v>1948</c:v>
                </c:pt>
                <c:pt idx="903">
                  <c:v>1948</c:v>
                </c:pt>
                <c:pt idx="904">
                  <c:v>1948</c:v>
                </c:pt>
                <c:pt idx="905">
                  <c:v>1948</c:v>
                </c:pt>
                <c:pt idx="906">
                  <c:v>1948</c:v>
                </c:pt>
                <c:pt idx="907">
                  <c:v>1948</c:v>
                </c:pt>
                <c:pt idx="908">
                  <c:v>1948</c:v>
                </c:pt>
                <c:pt idx="909">
                  <c:v>1948</c:v>
                </c:pt>
                <c:pt idx="910">
                  <c:v>1948</c:v>
                </c:pt>
                <c:pt idx="911">
                  <c:v>1948</c:v>
                </c:pt>
                <c:pt idx="912">
                  <c:v>1948</c:v>
                </c:pt>
                <c:pt idx="913">
                  <c:v>1948</c:v>
                </c:pt>
                <c:pt idx="914">
                  <c:v>1948</c:v>
                </c:pt>
                <c:pt idx="915">
                  <c:v>1948</c:v>
                </c:pt>
                <c:pt idx="916">
                  <c:v>1948</c:v>
                </c:pt>
                <c:pt idx="917">
                  <c:v>1948</c:v>
                </c:pt>
                <c:pt idx="918">
                  <c:v>1948</c:v>
                </c:pt>
                <c:pt idx="919">
                  <c:v>1948</c:v>
                </c:pt>
                <c:pt idx="920">
                  <c:v>1948</c:v>
                </c:pt>
                <c:pt idx="921">
                  <c:v>1948</c:v>
                </c:pt>
                <c:pt idx="922">
                  <c:v>1948</c:v>
                </c:pt>
                <c:pt idx="923">
                  <c:v>1948</c:v>
                </c:pt>
                <c:pt idx="924">
                  <c:v>1948</c:v>
                </c:pt>
                <c:pt idx="925">
                  <c:v>1948</c:v>
                </c:pt>
                <c:pt idx="926">
                  <c:v>1948</c:v>
                </c:pt>
                <c:pt idx="927">
                  <c:v>1948</c:v>
                </c:pt>
                <c:pt idx="928">
                  <c:v>1948</c:v>
                </c:pt>
                <c:pt idx="929">
                  <c:v>1949</c:v>
                </c:pt>
                <c:pt idx="930">
                  <c:v>1949</c:v>
                </c:pt>
                <c:pt idx="931">
                  <c:v>1949</c:v>
                </c:pt>
                <c:pt idx="932">
                  <c:v>1949</c:v>
                </c:pt>
                <c:pt idx="933">
                  <c:v>1949</c:v>
                </c:pt>
                <c:pt idx="934">
                  <c:v>1949</c:v>
                </c:pt>
                <c:pt idx="935">
                  <c:v>1949</c:v>
                </c:pt>
                <c:pt idx="936">
                  <c:v>1949</c:v>
                </c:pt>
                <c:pt idx="937">
                  <c:v>1949</c:v>
                </c:pt>
                <c:pt idx="938">
                  <c:v>1949</c:v>
                </c:pt>
                <c:pt idx="939">
                  <c:v>1949</c:v>
                </c:pt>
                <c:pt idx="940">
                  <c:v>1949</c:v>
                </c:pt>
                <c:pt idx="941">
                  <c:v>1949</c:v>
                </c:pt>
                <c:pt idx="942">
                  <c:v>1949</c:v>
                </c:pt>
                <c:pt idx="943">
                  <c:v>1949</c:v>
                </c:pt>
                <c:pt idx="944">
                  <c:v>1949</c:v>
                </c:pt>
                <c:pt idx="945">
                  <c:v>1949</c:v>
                </c:pt>
                <c:pt idx="946">
                  <c:v>1949</c:v>
                </c:pt>
                <c:pt idx="947">
                  <c:v>1949</c:v>
                </c:pt>
                <c:pt idx="948">
                  <c:v>1949</c:v>
                </c:pt>
                <c:pt idx="949">
                  <c:v>1949</c:v>
                </c:pt>
                <c:pt idx="950">
                  <c:v>1949</c:v>
                </c:pt>
                <c:pt idx="951">
                  <c:v>1949</c:v>
                </c:pt>
                <c:pt idx="952">
                  <c:v>1949</c:v>
                </c:pt>
                <c:pt idx="953">
                  <c:v>1949</c:v>
                </c:pt>
                <c:pt idx="954">
                  <c:v>1949</c:v>
                </c:pt>
                <c:pt idx="955">
                  <c:v>1949</c:v>
                </c:pt>
                <c:pt idx="956">
                  <c:v>1949</c:v>
                </c:pt>
                <c:pt idx="957">
                  <c:v>1949</c:v>
                </c:pt>
                <c:pt idx="958">
                  <c:v>1949</c:v>
                </c:pt>
                <c:pt idx="959">
                  <c:v>1949</c:v>
                </c:pt>
                <c:pt idx="960">
                  <c:v>1949</c:v>
                </c:pt>
                <c:pt idx="961">
                  <c:v>1949</c:v>
                </c:pt>
                <c:pt idx="962">
                  <c:v>1949</c:v>
                </c:pt>
                <c:pt idx="963">
                  <c:v>1949</c:v>
                </c:pt>
                <c:pt idx="964">
                  <c:v>1949</c:v>
                </c:pt>
                <c:pt idx="965">
                  <c:v>1949</c:v>
                </c:pt>
                <c:pt idx="966">
                  <c:v>1949</c:v>
                </c:pt>
                <c:pt idx="967">
                  <c:v>1949</c:v>
                </c:pt>
                <c:pt idx="968">
                  <c:v>1949</c:v>
                </c:pt>
                <c:pt idx="969">
                  <c:v>1949</c:v>
                </c:pt>
                <c:pt idx="970">
                  <c:v>1949</c:v>
                </c:pt>
                <c:pt idx="971">
                  <c:v>1949</c:v>
                </c:pt>
                <c:pt idx="972">
                  <c:v>1949</c:v>
                </c:pt>
                <c:pt idx="973">
                  <c:v>1949</c:v>
                </c:pt>
                <c:pt idx="974">
                  <c:v>1950</c:v>
                </c:pt>
                <c:pt idx="975">
                  <c:v>1950</c:v>
                </c:pt>
                <c:pt idx="976">
                  <c:v>1950</c:v>
                </c:pt>
                <c:pt idx="977">
                  <c:v>1950</c:v>
                </c:pt>
                <c:pt idx="978">
                  <c:v>1950</c:v>
                </c:pt>
                <c:pt idx="979">
                  <c:v>1950</c:v>
                </c:pt>
                <c:pt idx="980">
                  <c:v>1950</c:v>
                </c:pt>
                <c:pt idx="981">
                  <c:v>1950</c:v>
                </c:pt>
                <c:pt idx="982">
                  <c:v>1950</c:v>
                </c:pt>
                <c:pt idx="983">
                  <c:v>1950</c:v>
                </c:pt>
                <c:pt idx="984">
                  <c:v>1950</c:v>
                </c:pt>
                <c:pt idx="985">
                  <c:v>1950</c:v>
                </c:pt>
                <c:pt idx="986">
                  <c:v>1950</c:v>
                </c:pt>
                <c:pt idx="987">
                  <c:v>1950</c:v>
                </c:pt>
                <c:pt idx="988">
                  <c:v>1950</c:v>
                </c:pt>
                <c:pt idx="989">
                  <c:v>1950</c:v>
                </c:pt>
                <c:pt idx="990">
                  <c:v>1950</c:v>
                </c:pt>
                <c:pt idx="991">
                  <c:v>1950</c:v>
                </c:pt>
                <c:pt idx="992">
                  <c:v>1950</c:v>
                </c:pt>
                <c:pt idx="993">
                  <c:v>1950</c:v>
                </c:pt>
                <c:pt idx="994">
                  <c:v>1950</c:v>
                </c:pt>
                <c:pt idx="995">
                  <c:v>1950</c:v>
                </c:pt>
                <c:pt idx="996">
                  <c:v>1950</c:v>
                </c:pt>
                <c:pt idx="997">
                  <c:v>1950</c:v>
                </c:pt>
                <c:pt idx="998">
                  <c:v>1950</c:v>
                </c:pt>
                <c:pt idx="999">
                  <c:v>1950</c:v>
                </c:pt>
                <c:pt idx="1000">
                  <c:v>1950</c:v>
                </c:pt>
                <c:pt idx="1001">
                  <c:v>1950</c:v>
                </c:pt>
                <c:pt idx="1002">
                  <c:v>1950</c:v>
                </c:pt>
                <c:pt idx="1003">
                  <c:v>1950</c:v>
                </c:pt>
                <c:pt idx="1004">
                  <c:v>1950</c:v>
                </c:pt>
                <c:pt idx="1005">
                  <c:v>1950</c:v>
                </c:pt>
                <c:pt idx="1006">
                  <c:v>1950</c:v>
                </c:pt>
                <c:pt idx="1007">
                  <c:v>1950</c:v>
                </c:pt>
                <c:pt idx="1008">
                  <c:v>1950</c:v>
                </c:pt>
                <c:pt idx="1009">
                  <c:v>1950</c:v>
                </c:pt>
                <c:pt idx="1010">
                  <c:v>1950</c:v>
                </c:pt>
                <c:pt idx="1011">
                  <c:v>1950</c:v>
                </c:pt>
                <c:pt idx="1012">
                  <c:v>1950</c:v>
                </c:pt>
                <c:pt idx="1013">
                  <c:v>1950</c:v>
                </c:pt>
                <c:pt idx="1014">
                  <c:v>1950</c:v>
                </c:pt>
                <c:pt idx="1015">
                  <c:v>1950</c:v>
                </c:pt>
                <c:pt idx="1016">
                  <c:v>1950</c:v>
                </c:pt>
                <c:pt idx="1017">
                  <c:v>1950</c:v>
                </c:pt>
                <c:pt idx="1018">
                  <c:v>1950</c:v>
                </c:pt>
                <c:pt idx="1019">
                  <c:v>1950</c:v>
                </c:pt>
                <c:pt idx="1020">
                  <c:v>1950</c:v>
                </c:pt>
                <c:pt idx="1021">
                  <c:v>1950</c:v>
                </c:pt>
                <c:pt idx="1022">
                  <c:v>1950</c:v>
                </c:pt>
                <c:pt idx="1023">
                  <c:v>1950</c:v>
                </c:pt>
                <c:pt idx="1024">
                  <c:v>1950</c:v>
                </c:pt>
                <c:pt idx="1025">
                  <c:v>1950</c:v>
                </c:pt>
                <c:pt idx="1026">
                  <c:v>1950</c:v>
                </c:pt>
                <c:pt idx="1027">
                  <c:v>1950</c:v>
                </c:pt>
                <c:pt idx="1028">
                  <c:v>1950</c:v>
                </c:pt>
                <c:pt idx="1029">
                  <c:v>1950</c:v>
                </c:pt>
                <c:pt idx="1030">
                  <c:v>1950</c:v>
                </c:pt>
                <c:pt idx="1031">
                  <c:v>1950</c:v>
                </c:pt>
                <c:pt idx="1032">
                  <c:v>1950</c:v>
                </c:pt>
                <c:pt idx="1033">
                  <c:v>1950</c:v>
                </c:pt>
                <c:pt idx="1034">
                  <c:v>1950</c:v>
                </c:pt>
                <c:pt idx="1035">
                  <c:v>1950</c:v>
                </c:pt>
                <c:pt idx="1036">
                  <c:v>1950</c:v>
                </c:pt>
                <c:pt idx="1037">
                  <c:v>1950</c:v>
                </c:pt>
                <c:pt idx="1038">
                  <c:v>1950</c:v>
                </c:pt>
                <c:pt idx="1039">
                  <c:v>1950</c:v>
                </c:pt>
                <c:pt idx="1040">
                  <c:v>1950</c:v>
                </c:pt>
                <c:pt idx="1041">
                  <c:v>1950</c:v>
                </c:pt>
                <c:pt idx="1042">
                  <c:v>1950</c:v>
                </c:pt>
                <c:pt idx="1043">
                  <c:v>1950</c:v>
                </c:pt>
                <c:pt idx="1044">
                  <c:v>1950</c:v>
                </c:pt>
                <c:pt idx="1045">
                  <c:v>1950</c:v>
                </c:pt>
                <c:pt idx="1046">
                  <c:v>1950</c:v>
                </c:pt>
                <c:pt idx="1047">
                  <c:v>1950</c:v>
                </c:pt>
                <c:pt idx="1048">
                  <c:v>1950</c:v>
                </c:pt>
                <c:pt idx="1049">
                  <c:v>1950</c:v>
                </c:pt>
                <c:pt idx="1050">
                  <c:v>1950</c:v>
                </c:pt>
                <c:pt idx="1051">
                  <c:v>1950</c:v>
                </c:pt>
                <c:pt idx="1052">
                  <c:v>1951</c:v>
                </c:pt>
                <c:pt idx="1053">
                  <c:v>1951</c:v>
                </c:pt>
                <c:pt idx="1054">
                  <c:v>1951</c:v>
                </c:pt>
                <c:pt idx="1055">
                  <c:v>1951</c:v>
                </c:pt>
                <c:pt idx="1056">
                  <c:v>1951</c:v>
                </c:pt>
                <c:pt idx="1057">
                  <c:v>1951</c:v>
                </c:pt>
                <c:pt idx="1058">
                  <c:v>1951</c:v>
                </c:pt>
                <c:pt idx="1059">
                  <c:v>1951</c:v>
                </c:pt>
                <c:pt idx="1060">
                  <c:v>1951</c:v>
                </c:pt>
                <c:pt idx="1061">
                  <c:v>1951</c:v>
                </c:pt>
                <c:pt idx="1062">
                  <c:v>1951</c:v>
                </c:pt>
                <c:pt idx="1063">
                  <c:v>1951</c:v>
                </c:pt>
                <c:pt idx="1064">
                  <c:v>1951</c:v>
                </c:pt>
                <c:pt idx="1065">
                  <c:v>1951</c:v>
                </c:pt>
                <c:pt idx="1066">
                  <c:v>1951</c:v>
                </c:pt>
                <c:pt idx="1067">
                  <c:v>1951</c:v>
                </c:pt>
                <c:pt idx="1068">
                  <c:v>1951</c:v>
                </c:pt>
                <c:pt idx="1069">
                  <c:v>1951</c:v>
                </c:pt>
                <c:pt idx="1070">
                  <c:v>1951</c:v>
                </c:pt>
                <c:pt idx="1071">
                  <c:v>1951</c:v>
                </c:pt>
                <c:pt idx="1072">
                  <c:v>1951</c:v>
                </c:pt>
                <c:pt idx="1073">
                  <c:v>1951</c:v>
                </c:pt>
                <c:pt idx="1074">
                  <c:v>1951</c:v>
                </c:pt>
                <c:pt idx="1075">
                  <c:v>1951</c:v>
                </c:pt>
                <c:pt idx="1076">
                  <c:v>1951</c:v>
                </c:pt>
                <c:pt idx="1077">
                  <c:v>1951</c:v>
                </c:pt>
                <c:pt idx="1078">
                  <c:v>1951</c:v>
                </c:pt>
                <c:pt idx="1079">
                  <c:v>1951</c:v>
                </c:pt>
                <c:pt idx="1080">
                  <c:v>1951</c:v>
                </c:pt>
                <c:pt idx="1081">
                  <c:v>1951</c:v>
                </c:pt>
                <c:pt idx="1082">
                  <c:v>1951</c:v>
                </c:pt>
                <c:pt idx="1083">
                  <c:v>1951</c:v>
                </c:pt>
                <c:pt idx="1084">
                  <c:v>1951</c:v>
                </c:pt>
                <c:pt idx="1085">
                  <c:v>1951</c:v>
                </c:pt>
                <c:pt idx="1086">
                  <c:v>1951</c:v>
                </c:pt>
                <c:pt idx="1087">
                  <c:v>1951</c:v>
                </c:pt>
                <c:pt idx="1088">
                  <c:v>1951</c:v>
                </c:pt>
                <c:pt idx="1089">
                  <c:v>1951</c:v>
                </c:pt>
                <c:pt idx="1090">
                  <c:v>1951</c:v>
                </c:pt>
                <c:pt idx="1091">
                  <c:v>1951</c:v>
                </c:pt>
                <c:pt idx="1092">
                  <c:v>1951</c:v>
                </c:pt>
                <c:pt idx="1093">
                  <c:v>1951</c:v>
                </c:pt>
                <c:pt idx="1094">
                  <c:v>1951</c:v>
                </c:pt>
                <c:pt idx="1095">
                  <c:v>1951</c:v>
                </c:pt>
                <c:pt idx="1096">
                  <c:v>1951</c:v>
                </c:pt>
                <c:pt idx="1097">
                  <c:v>1951</c:v>
                </c:pt>
                <c:pt idx="1098">
                  <c:v>1951</c:v>
                </c:pt>
                <c:pt idx="1099">
                  <c:v>1951</c:v>
                </c:pt>
                <c:pt idx="1100">
                  <c:v>1951</c:v>
                </c:pt>
                <c:pt idx="1101">
                  <c:v>1951</c:v>
                </c:pt>
                <c:pt idx="1102">
                  <c:v>1951</c:v>
                </c:pt>
                <c:pt idx="1103">
                  <c:v>1951</c:v>
                </c:pt>
                <c:pt idx="1104">
                  <c:v>1951</c:v>
                </c:pt>
                <c:pt idx="1105">
                  <c:v>1951</c:v>
                </c:pt>
                <c:pt idx="1106">
                  <c:v>1951</c:v>
                </c:pt>
                <c:pt idx="1107">
                  <c:v>1951</c:v>
                </c:pt>
                <c:pt idx="1108">
                  <c:v>1951</c:v>
                </c:pt>
                <c:pt idx="1109">
                  <c:v>1951</c:v>
                </c:pt>
                <c:pt idx="1110">
                  <c:v>1951</c:v>
                </c:pt>
                <c:pt idx="1111">
                  <c:v>1951</c:v>
                </c:pt>
                <c:pt idx="1112">
                  <c:v>1951</c:v>
                </c:pt>
                <c:pt idx="1113">
                  <c:v>1952</c:v>
                </c:pt>
                <c:pt idx="1114">
                  <c:v>1952</c:v>
                </c:pt>
                <c:pt idx="1115">
                  <c:v>1952</c:v>
                </c:pt>
                <c:pt idx="1116">
                  <c:v>1952</c:v>
                </c:pt>
                <c:pt idx="1117">
                  <c:v>1952</c:v>
                </c:pt>
                <c:pt idx="1118">
                  <c:v>1952</c:v>
                </c:pt>
                <c:pt idx="1119">
                  <c:v>1952</c:v>
                </c:pt>
                <c:pt idx="1120">
                  <c:v>1952</c:v>
                </c:pt>
                <c:pt idx="1121">
                  <c:v>1952</c:v>
                </c:pt>
                <c:pt idx="1122">
                  <c:v>1952</c:v>
                </c:pt>
                <c:pt idx="1123">
                  <c:v>1952</c:v>
                </c:pt>
                <c:pt idx="1124">
                  <c:v>1952</c:v>
                </c:pt>
                <c:pt idx="1125">
                  <c:v>1952</c:v>
                </c:pt>
                <c:pt idx="1126">
                  <c:v>1952</c:v>
                </c:pt>
                <c:pt idx="1127">
                  <c:v>1952</c:v>
                </c:pt>
                <c:pt idx="1128">
                  <c:v>1952</c:v>
                </c:pt>
                <c:pt idx="1129">
                  <c:v>1952</c:v>
                </c:pt>
                <c:pt idx="1130">
                  <c:v>1952</c:v>
                </c:pt>
                <c:pt idx="1131">
                  <c:v>1952</c:v>
                </c:pt>
                <c:pt idx="1132">
                  <c:v>1952</c:v>
                </c:pt>
                <c:pt idx="1133">
                  <c:v>1952</c:v>
                </c:pt>
                <c:pt idx="1134">
                  <c:v>1952</c:v>
                </c:pt>
                <c:pt idx="1135">
                  <c:v>1952</c:v>
                </c:pt>
                <c:pt idx="1136">
                  <c:v>1952</c:v>
                </c:pt>
                <c:pt idx="1137">
                  <c:v>1952</c:v>
                </c:pt>
                <c:pt idx="1138">
                  <c:v>1952</c:v>
                </c:pt>
                <c:pt idx="1139">
                  <c:v>1952</c:v>
                </c:pt>
                <c:pt idx="1140">
                  <c:v>1952</c:v>
                </c:pt>
                <c:pt idx="1141">
                  <c:v>1952</c:v>
                </c:pt>
                <c:pt idx="1142">
                  <c:v>1952</c:v>
                </c:pt>
                <c:pt idx="1143">
                  <c:v>1952</c:v>
                </c:pt>
                <c:pt idx="1144">
                  <c:v>1953</c:v>
                </c:pt>
                <c:pt idx="1145">
                  <c:v>1953</c:v>
                </c:pt>
                <c:pt idx="1146">
                  <c:v>1953</c:v>
                </c:pt>
                <c:pt idx="1147">
                  <c:v>1953</c:v>
                </c:pt>
                <c:pt idx="1148">
                  <c:v>1953</c:v>
                </c:pt>
                <c:pt idx="1149">
                  <c:v>1953</c:v>
                </c:pt>
                <c:pt idx="1150">
                  <c:v>1953</c:v>
                </c:pt>
                <c:pt idx="1151">
                  <c:v>1953</c:v>
                </c:pt>
                <c:pt idx="1152">
                  <c:v>1953</c:v>
                </c:pt>
                <c:pt idx="1153">
                  <c:v>1953</c:v>
                </c:pt>
                <c:pt idx="1154">
                  <c:v>1953</c:v>
                </c:pt>
                <c:pt idx="1155">
                  <c:v>1953</c:v>
                </c:pt>
                <c:pt idx="1156">
                  <c:v>1953</c:v>
                </c:pt>
                <c:pt idx="1157">
                  <c:v>1953</c:v>
                </c:pt>
                <c:pt idx="1158">
                  <c:v>1953</c:v>
                </c:pt>
                <c:pt idx="1159">
                  <c:v>1953</c:v>
                </c:pt>
                <c:pt idx="1160">
                  <c:v>1953</c:v>
                </c:pt>
                <c:pt idx="1161">
                  <c:v>1953</c:v>
                </c:pt>
                <c:pt idx="1162">
                  <c:v>1953</c:v>
                </c:pt>
                <c:pt idx="1163">
                  <c:v>1953</c:v>
                </c:pt>
                <c:pt idx="1164">
                  <c:v>1953</c:v>
                </c:pt>
                <c:pt idx="1165">
                  <c:v>1953</c:v>
                </c:pt>
                <c:pt idx="1166">
                  <c:v>1953</c:v>
                </c:pt>
                <c:pt idx="1167">
                  <c:v>1953</c:v>
                </c:pt>
                <c:pt idx="1168">
                  <c:v>1953</c:v>
                </c:pt>
                <c:pt idx="1169">
                  <c:v>1953</c:v>
                </c:pt>
                <c:pt idx="1170">
                  <c:v>1953</c:v>
                </c:pt>
                <c:pt idx="1171">
                  <c:v>1953</c:v>
                </c:pt>
                <c:pt idx="1172">
                  <c:v>1953</c:v>
                </c:pt>
                <c:pt idx="1173">
                  <c:v>1953</c:v>
                </c:pt>
                <c:pt idx="1174">
                  <c:v>1954</c:v>
                </c:pt>
                <c:pt idx="1175">
                  <c:v>1954</c:v>
                </c:pt>
                <c:pt idx="1176">
                  <c:v>1954</c:v>
                </c:pt>
                <c:pt idx="1177">
                  <c:v>1954</c:v>
                </c:pt>
                <c:pt idx="1178">
                  <c:v>1954</c:v>
                </c:pt>
                <c:pt idx="1179">
                  <c:v>1954</c:v>
                </c:pt>
                <c:pt idx="1180">
                  <c:v>1954</c:v>
                </c:pt>
                <c:pt idx="1181">
                  <c:v>1954</c:v>
                </c:pt>
                <c:pt idx="1182">
                  <c:v>1954</c:v>
                </c:pt>
                <c:pt idx="1183">
                  <c:v>1954</c:v>
                </c:pt>
                <c:pt idx="1184">
                  <c:v>1954</c:v>
                </c:pt>
                <c:pt idx="1185">
                  <c:v>1954</c:v>
                </c:pt>
                <c:pt idx="1186">
                  <c:v>1954</c:v>
                </c:pt>
                <c:pt idx="1187">
                  <c:v>1954</c:v>
                </c:pt>
                <c:pt idx="1188">
                  <c:v>1954</c:v>
                </c:pt>
                <c:pt idx="1189">
                  <c:v>1954</c:v>
                </c:pt>
                <c:pt idx="1190">
                  <c:v>1954</c:v>
                </c:pt>
                <c:pt idx="1191">
                  <c:v>1954</c:v>
                </c:pt>
                <c:pt idx="1192">
                  <c:v>1954</c:v>
                </c:pt>
                <c:pt idx="1193">
                  <c:v>1954</c:v>
                </c:pt>
                <c:pt idx="1194">
                  <c:v>1954</c:v>
                </c:pt>
                <c:pt idx="1195">
                  <c:v>1954</c:v>
                </c:pt>
                <c:pt idx="1196">
                  <c:v>1954</c:v>
                </c:pt>
                <c:pt idx="1197">
                  <c:v>1954</c:v>
                </c:pt>
                <c:pt idx="1198">
                  <c:v>1954</c:v>
                </c:pt>
                <c:pt idx="1199">
                  <c:v>1954</c:v>
                </c:pt>
                <c:pt idx="1200">
                  <c:v>1955</c:v>
                </c:pt>
                <c:pt idx="1201">
                  <c:v>1955</c:v>
                </c:pt>
                <c:pt idx="1202">
                  <c:v>1955</c:v>
                </c:pt>
                <c:pt idx="1203">
                  <c:v>1955</c:v>
                </c:pt>
                <c:pt idx="1204">
                  <c:v>1955</c:v>
                </c:pt>
                <c:pt idx="1205">
                  <c:v>1955</c:v>
                </c:pt>
                <c:pt idx="1206">
                  <c:v>1955</c:v>
                </c:pt>
                <c:pt idx="1207">
                  <c:v>1955</c:v>
                </c:pt>
                <c:pt idx="1208">
                  <c:v>1955</c:v>
                </c:pt>
                <c:pt idx="1209">
                  <c:v>1955</c:v>
                </c:pt>
                <c:pt idx="1210">
                  <c:v>1955</c:v>
                </c:pt>
                <c:pt idx="1211">
                  <c:v>1955</c:v>
                </c:pt>
                <c:pt idx="1212">
                  <c:v>1955</c:v>
                </c:pt>
                <c:pt idx="1213">
                  <c:v>1955</c:v>
                </c:pt>
                <c:pt idx="1214">
                  <c:v>1955</c:v>
                </c:pt>
                <c:pt idx="1215">
                  <c:v>1955</c:v>
                </c:pt>
                <c:pt idx="1216">
                  <c:v>1955</c:v>
                </c:pt>
                <c:pt idx="1217">
                  <c:v>1955</c:v>
                </c:pt>
                <c:pt idx="1218">
                  <c:v>1955</c:v>
                </c:pt>
                <c:pt idx="1219">
                  <c:v>1955</c:v>
                </c:pt>
                <c:pt idx="1220">
                  <c:v>1955</c:v>
                </c:pt>
                <c:pt idx="1221">
                  <c:v>1955</c:v>
                </c:pt>
                <c:pt idx="1222">
                  <c:v>1955</c:v>
                </c:pt>
                <c:pt idx="1223">
                  <c:v>1955</c:v>
                </c:pt>
                <c:pt idx="1224">
                  <c:v>1955</c:v>
                </c:pt>
                <c:pt idx="1225">
                  <c:v>1955</c:v>
                </c:pt>
                <c:pt idx="1226">
                  <c:v>1955</c:v>
                </c:pt>
                <c:pt idx="1227">
                  <c:v>1955</c:v>
                </c:pt>
                <c:pt idx="1228">
                  <c:v>1955</c:v>
                </c:pt>
                <c:pt idx="1229">
                  <c:v>1955</c:v>
                </c:pt>
                <c:pt idx="1230">
                  <c:v>1955</c:v>
                </c:pt>
                <c:pt idx="1231">
                  <c:v>1955</c:v>
                </c:pt>
                <c:pt idx="1232">
                  <c:v>1955</c:v>
                </c:pt>
                <c:pt idx="1233">
                  <c:v>1955</c:v>
                </c:pt>
                <c:pt idx="1234">
                  <c:v>1955</c:v>
                </c:pt>
                <c:pt idx="1235">
                  <c:v>1955</c:v>
                </c:pt>
                <c:pt idx="1236">
                  <c:v>1955</c:v>
                </c:pt>
                <c:pt idx="1237">
                  <c:v>1955</c:v>
                </c:pt>
                <c:pt idx="1238">
                  <c:v>1955</c:v>
                </c:pt>
                <c:pt idx="1239">
                  <c:v>1956</c:v>
                </c:pt>
                <c:pt idx="1240">
                  <c:v>1956</c:v>
                </c:pt>
                <c:pt idx="1241">
                  <c:v>1956</c:v>
                </c:pt>
                <c:pt idx="1242">
                  <c:v>1956</c:v>
                </c:pt>
                <c:pt idx="1243">
                  <c:v>1956</c:v>
                </c:pt>
                <c:pt idx="1244">
                  <c:v>1956</c:v>
                </c:pt>
                <c:pt idx="1245">
                  <c:v>1956</c:v>
                </c:pt>
                <c:pt idx="1246">
                  <c:v>1956</c:v>
                </c:pt>
                <c:pt idx="1247">
                  <c:v>1956</c:v>
                </c:pt>
                <c:pt idx="1248">
                  <c:v>1956</c:v>
                </c:pt>
                <c:pt idx="1249">
                  <c:v>1956</c:v>
                </c:pt>
                <c:pt idx="1250">
                  <c:v>1956</c:v>
                </c:pt>
                <c:pt idx="1251">
                  <c:v>1956</c:v>
                </c:pt>
                <c:pt idx="1252">
                  <c:v>1956</c:v>
                </c:pt>
                <c:pt idx="1253">
                  <c:v>1956</c:v>
                </c:pt>
                <c:pt idx="1254">
                  <c:v>1956</c:v>
                </c:pt>
                <c:pt idx="1255">
                  <c:v>1956</c:v>
                </c:pt>
                <c:pt idx="1256">
                  <c:v>1956</c:v>
                </c:pt>
                <c:pt idx="1257">
                  <c:v>1956</c:v>
                </c:pt>
                <c:pt idx="1258">
                  <c:v>1956</c:v>
                </c:pt>
                <c:pt idx="1259">
                  <c:v>1956</c:v>
                </c:pt>
                <c:pt idx="1260">
                  <c:v>1956</c:v>
                </c:pt>
                <c:pt idx="1261">
                  <c:v>1956</c:v>
                </c:pt>
                <c:pt idx="1262">
                  <c:v>1956</c:v>
                </c:pt>
                <c:pt idx="1263">
                  <c:v>1956</c:v>
                </c:pt>
                <c:pt idx="1264">
                  <c:v>1956</c:v>
                </c:pt>
                <c:pt idx="1265">
                  <c:v>1956</c:v>
                </c:pt>
                <c:pt idx="1266">
                  <c:v>1956</c:v>
                </c:pt>
                <c:pt idx="1267">
                  <c:v>1956</c:v>
                </c:pt>
                <c:pt idx="1268">
                  <c:v>1956</c:v>
                </c:pt>
                <c:pt idx="1269">
                  <c:v>1956</c:v>
                </c:pt>
                <c:pt idx="1270">
                  <c:v>1956</c:v>
                </c:pt>
                <c:pt idx="1271">
                  <c:v>1956</c:v>
                </c:pt>
                <c:pt idx="1272">
                  <c:v>1956</c:v>
                </c:pt>
                <c:pt idx="1273">
                  <c:v>1956</c:v>
                </c:pt>
                <c:pt idx="1274">
                  <c:v>1956</c:v>
                </c:pt>
                <c:pt idx="1275">
                  <c:v>1956</c:v>
                </c:pt>
                <c:pt idx="1276">
                  <c:v>1956</c:v>
                </c:pt>
                <c:pt idx="1277">
                  <c:v>1956</c:v>
                </c:pt>
                <c:pt idx="1278">
                  <c:v>1956</c:v>
                </c:pt>
                <c:pt idx="1279">
                  <c:v>1956</c:v>
                </c:pt>
                <c:pt idx="1280">
                  <c:v>1956</c:v>
                </c:pt>
                <c:pt idx="1281">
                  <c:v>1956</c:v>
                </c:pt>
                <c:pt idx="1282">
                  <c:v>1956</c:v>
                </c:pt>
                <c:pt idx="1283">
                  <c:v>1957</c:v>
                </c:pt>
                <c:pt idx="1284">
                  <c:v>1957</c:v>
                </c:pt>
                <c:pt idx="1285">
                  <c:v>1957</c:v>
                </c:pt>
                <c:pt idx="1286">
                  <c:v>1957</c:v>
                </c:pt>
                <c:pt idx="1287">
                  <c:v>1957</c:v>
                </c:pt>
                <c:pt idx="1288">
                  <c:v>1957</c:v>
                </c:pt>
                <c:pt idx="1289">
                  <c:v>1957</c:v>
                </c:pt>
                <c:pt idx="1290">
                  <c:v>1957</c:v>
                </c:pt>
                <c:pt idx="1291">
                  <c:v>1957</c:v>
                </c:pt>
                <c:pt idx="1292">
                  <c:v>1957</c:v>
                </c:pt>
                <c:pt idx="1293">
                  <c:v>1957</c:v>
                </c:pt>
                <c:pt idx="1294">
                  <c:v>1957</c:v>
                </c:pt>
                <c:pt idx="1295">
                  <c:v>1957</c:v>
                </c:pt>
                <c:pt idx="1296">
                  <c:v>1957</c:v>
                </c:pt>
                <c:pt idx="1297">
                  <c:v>1957</c:v>
                </c:pt>
                <c:pt idx="1298">
                  <c:v>1957</c:v>
                </c:pt>
                <c:pt idx="1299">
                  <c:v>1957</c:v>
                </c:pt>
                <c:pt idx="1300">
                  <c:v>1957</c:v>
                </c:pt>
                <c:pt idx="1301">
                  <c:v>1957</c:v>
                </c:pt>
                <c:pt idx="1302">
                  <c:v>1957</c:v>
                </c:pt>
                <c:pt idx="1303">
                  <c:v>1957</c:v>
                </c:pt>
                <c:pt idx="1304">
                  <c:v>1957</c:v>
                </c:pt>
                <c:pt idx="1305">
                  <c:v>1957</c:v>
                </c:pt>
                <c:pt idx="1306">
                  <c:v>1957</c:v>
                </c:pt>
                <c:pt idx="1307">
                  <c:v>1957</c:v>
                </c:pt>
                <c:pt idx="1308">
                  <c:v>1957</c:v>
                </c:pt>
                <c:pt idx="1309">
                  <c:v>1957</c:v>
                </c:pt>
                <c:pt idx="1310">
                  <c:v>1957</c:v>
                </c:pt>
                <c:pt idx="1311">
                  <c:v>1957</c:v>
                </c:pt>
                <c:pt idx="1312">
                  <c:v>1957</c:v>
                </c:pt>
                <c:pt idx="1313">
                  <c:v>1957</c:v>
                </c:pt>
                <c:pt idx="1314">
                  <c:v>1957</c:v>
                </c:pt>
                <c:pt idx="1315">
                  <c:v>1957</c:v>
                </c:pt>
                <c:pt idx="1316">
                  <c:v>1957</c:v>
                </c:pt>
                <c:pt idx="1317">
                  <c:v>1957</c:v>
                </c:pt>
                <c:pt idx="1318">
                  <c:v>1957</c:v>
                </c:pt>
                <c:pt idx="1319">
                  <c:v>1957</c:v>
                </c:pt>
                <c:pt idx="1320">
                  <c:v>1957</c:v>
                </c:pt>
                <c:pt idx="1321">
                  <c:v>1957</c:v>
                </c:pt>
                <c:pt idx="1322">
                  <c:v>1957</c:v>
                </c:pt>
                <c:pt idx="1323">
                  <c:v>1957</c:v>
                </c:pt>
                <c:pt idx="1324">
                  <c:v>1957</c:v>
                </c:pt>
                <c:pt idx="1325">
                  <c:v>1957</c:v>
                </c:pt>
                <c:pt idx="1326">
                  <c:v>1957</c:v>
                </c:pt>
                <c:pt idx="1327">
                  <c:v>1957</c:v>
                </c:pt>
                <c:pt idx="1328">
                  <c:v>1957</c:v>
                </c:pt>
                <c:pt idx="1329">
                  <c:v>1957</c:v>
                </c:pt>
                <c:pt idx="1330">
                  <c:v>1957</c:v>
                </c:pt>
                <c:pt idx="1331">
                  <c:v>1957</c:v>
                </c:pt>
                <c:pt idx="1332">
                  <c:v>1957</c:v>
                </c:pt>
                <c:pt idx="1333">
                  <c:v>1957</c:v>
                </c:pt>
                <c:pt idx="1334">
                  <c:v>1957</c:v>
                </c:pt>
                <c:pt idx="1335">
                  <c:v>1957</c:v>
                </c:pt>
                <c:pt idx="1336">
                  <c:v>1957</c:v>
                </c:pt>
                <c:pt idx="1337">
                  <c:v>1957</c:v>
                </c:pt>
                <c:pt idx="1338">
                  <c:v>1957</c:v>
                </c:pt>
                <c:pt idx="1339">
                  <c:v>1957</c:v>
                </c:pt>
                <c:pt idx="1340">
                  <c:v>1957</c:v>
                </c:pt>
                <c:pt idx="1341">
                  <c:v>1957</c:v>
                </c:pt>
                <c:pt idx="1342">
                  <c:v>1957</c:v>
                </c:pt>
                <c:pt idx="1343">
                  <c:v>1957</c:v>
                </c:pt>
                <c:pt idx="1344">
                  <c:v>1958</c:v>
                </c:pt>
                <c:pt idx="1345">
                  <c:v>1958</c:v>
                </c:pt>
                <c:pt idx="1346">
                  <c:v>1958</c:v>
                </c:pt>
                <c:pt idx="1347">
                  <c:v>1958</c:v>
                </c:pt>
                <c:pt idx="1348">
                  <c:v>1958</c:v>
                </c:pt>
                <c:pt idx="1349">
                  <c:v>1958</c:v>
                </c:pt>
                <c:pt idx="1350">
                  <c:v>1958</c:v>
                </c:pt>
                <c:pt idx="1351">
                  <c:v>1958</c:v>
                </c:pt>
                <c:pt idx="1352">
                  <c:v>1958</c:v>
                </c:pt>
                <c:pt idx="1353">
                  <c:v>1958</c:v>
                </c:pt>
                <c:pt idx="1354">
                  <c:v>1958</c:v>
                </c:pt>
                <c:pt idx="1355">
                  <c:v>1958</c:v>
                </c:pt>
                <c:pt idx="1356">
                  <c:v>1958</c:v>
                </c:pt>
                <c:pt idx="1357">
                  <c:v>1958</c:v>
                </c:pt>
                <c:pt idx="1358">
                  <c:v>1958</c:v>
                </c:pt>
                <c:pt idx="1359">
                  <c:v>1958</c:v>
                </c:pt>
                <c:pt idx="1360">
                  <c:v>1958</c:v>
                </c:pt>
                <c:pt idx="1361">
                  <c:v>1958</c:v>
                </c:pt>
                <c:pt idx="1362">
                  <c:v>1958</c:v>
                </c:pt>
                <c:pt idx="1363">
                  <c:v>1958</c:v>
                </c:pt>
                <c:pt idx="1364">
                  <c:v>1958</c:v>
                </c:pt>
                <c:pt idx="1365">
                  <c:v>1958</c:v>
                </c:pt>
                <c:pt idx="1366">
                  <c:v>1958</c:v>
                </c:pt>
                <c:pt idx="1367">
                  <c:v>1958</c:v>
                </c:pt>
                <c:pt idx="1368">
                  <c:v>1958</c:v>
                </c:pt>
                <c:pt idx="1369">
                  <c:v>1958</c:v>
                </c:pt>
                <c:pt idx="1370">
                  <c:v>1958</c:v>
                </c:pt>
                <c:pt idx="1371">
                  <c:v>1958</c:v>
                </c:pt>
                <c:pt idx="1372">
                  <c:v>1958</c:v>
                </c:pt>
                <c:pt idx="1373">
                  <c:v>1958</c:v>
                </c:pt>
                <c:pt idx="1374">
                  <c:v>1958</c:v>
                </c:pt>
                <c:pt idx="1375">
                  <c:v>1958</c:v>
                </c:pt>
                <c:pt idx="1376">
                  <c:v>1958</c:v>
                </c:pt>
                <c:pt idx="1377">
                  <c:v>1958</c:v>
                </c:pt>
                <c:pt idx="1378">
                  <c:v>1958</c:v>
                </c:pt>
                <c:pt idx="1379">
                  <c:v>1958</c:v>
                </c:pt>
                <c:pt idx="1380">
                  <c:v>1958</c:v>
                </c:pt>
                <c:pt idx="1381">
                  <c:v>1958</c:v>
                </c:pt>
                <c:pt idx="1382">
                  <c:v>1958</c:v>
                </c:pt>
                <c:pt idx="1383">
                  <c:v>1958</c:v>
                </c:pt>
                <c:pt idx="1384">
                  <c:v>1958</c:v>
                </c:pt>
                <c:pt idx="1385">
                  <c:v>1958</c:v>
                </c:pt>
                <c:pt idx="1386">
                  <c:v>1958</c:v>
                </c:pt>
                <c:pt idx="1387">
                  <c:v>1958</c:v>
                </c:pt>
                <c:pt idx="1388">
                  <c:v>1958</c:v>
                </c:pt>
                <c:pt idx="1389">
                  <c:v>1958</c:v>
                </c:pt>
                <c:pt idx="1390">
                  <c:v>1958</c:v>
                </c:pt>
                <c:pt idx="1391">
                  <c:v>1958</c:v>
                </c:pt>
                <c:pt idx="1392">
                  <c:v>1958</c:v>
                </c:pt>
                <c:pt idx="1393">
                  <c:v>1959</c:v>
                </c:pt>
                <c:pt idx="1394">
                  <c:v>1959</c:v>
                </c:pt>
                <c:pt idx="1395">
                  <c:v>1959</c:v>
                </c:pt>
                <c:pt idx="1396">
                  <c:v>1959</c:v>
                </c:pt>
                <c:pt idx="1397">
                  <c:v>1959</c:v>
                </c:pt>
                <c:pt idx="1398">
                  <c:v>1959</c:v>
                </c:pt>
                <c:pt idx="1399">
                  <c:v>1959</c:v>
                </c:pt>
                <c:pt idx="1400">
                  <c:v>1959</c:v>
                </c:pt>
                <c:pt idx="1401">
                  <c:v>1959</c:v>
                </c:pt>
                <c:pt idx="1402">
                  <c:v>1959</c:v>
                </c:pt>
                <c:pt idx="1403">
                  <c:v>1959</c:v>
                </c:pt>
                <c:pt idx="1404">
                  <c:v>1959</c:v>
                </c:pt>
                <c:pt idx="1405">
                  <c:v>1959</c:v>
                </c:pt>
                <c:pt idx="1406">
                  <c:v>1959</c:v>
                </c:pt>
                <c:pt idx="1407">
                  <c:v>1959</c:v>
                </c:pt>
                <c:pt idx="1408">
                  <c:v>1959</c:v>
                </c:pt>
                <c:pt idx="1409">
                  <c:v>1959</c:v>
                </c:pt>
                <c:pt idx="1410">
                  <c:v>1959</c:v>
                </c:pt>
                <c:pt idx="1411">
                  <c:v>1959</c:v>
                </c:pt>
                <c:pt idx="1412">
                  <c:v>1959</c:v>
                </c:pt>
                <c:pt idx="1413">
                  <c:v>1959</c:v>
                </c:pt>
                <c:pt idx="1414">
                  <c:v>1959</c:v>
                </c:pt>
                <c:pt idx="1415">
                  <c:v>1959</c:v>
                </c:pt>
                <c:pt idx="1416">
                  <c:v>1959</c:v>
                </c:pt>
                <c:pt idx="1417">
                  <c:v>1959</c:v>
                </c:pt>
                <c:pt idx="1418">
                  <c:v>1959</c:v>
                </c:pt>
                <c:pt idx="1419">
                  <c:v>1959</c:v>
                </c:pt>
                <c:pt idx="1420">
                  <c:v>1959</c:v>
                </c:pt>
                <c:pt idx="1421">
                  <c:v>1959</c:v>
                </c:pt>
                <c:pt idx="1422">
                  <c:v>1959</c:v>
                </c:pt>
                <c:pt idx="1423">
                  <c:v>1959</c:v>
                </c:pt>
                <c:pt idx="1424">
                  <c:v>1959</c:v>
                </c:pt>
                <c:pt idx="1425">
                  <c:v>1959</c:v>
                </c:pt>
                <c:pt idx="1426">
                  <c:v>1959</c:v>
                </c:pt>
                <c:pt idx="1427">
                  <c:v>1959</c:v>
                </c:pt>
                <c:pt idx="1428">
                  <c:v>1959</c:v>
                </c:pt>
                <c:pt idx="1429">
                  <c:v>1960</c:v>
                </c:pt>
                <c:pt idx="1430">
                  <c:v>1960</c:v>
                </c:pt>
                <c:pt idx="1431">
                  <c:v>1960</c:v>
                </c:pt>
                <c:pt idx="1432">
                  <c:v>1960</c:v>
                </c:pt>
                <c:pt idx="1433">
                  <c:v>1960</c:v>
                </c:pt>
                <c:pt idx="1434">
                  <c:v>1960</c:v>
                </c:pt>
                <c:pt idx="1435">
                  <c:v>1960</c:v>
                </c:pt>
                <c:pt idx="1436">
                  <c:v>1960</c:v>
                </c:pt>
                <c:pt idx="1437">
                  <c:v>1960</c:v>
                </c:pt>
                <c:pt idx="1438">
                  <c:v>1960</c:v>
                </c:pt>
                <c:pt idx="1439">
                  <c:v>1960</c:v>
                </c:pt>
                <c:pt idx="1440">
                  <c:v>1960</c:v>
                </c:pt>
                <c:pt idx="1441">
                  <c:v>1960</c:v>
                </c:pt>
                <c:pt idx="1442">
                  <c:v>1960</c:v>
                </c:pt>
                <c:pt idx="1443">
                  <c:v>1960</c:v>
                </c:pt>
                <c:pt idx="1444">
                  <c:v>1960</c:v>
                </c:pt>
                <c:pt idx="1445">
                  <c:v>1960</c:v>
                </c:pt>
                <c:pt idx="1446">
                  <c:v>1960</c:v>
                </c:pt>
                <c:pt idx="1447">
                  <c:v>1960</c:v>
                </c:pt>
                <c:pt idx="1448">
                  <c:v>1960</c:v>
                </c:pt>
                <c:pt idx="1449">
                  <c:v>1960</c:v>
                </c:pt>
                <c:pt idx="1450">
                  <c:v>1960</c:v>
                </c:pt>
                <c:pt idx="1451">
                  <c:v>1960</c:v>
                </c:pt>
                <c:pt idx="1452">
                  <c:v>1960</c:v>
                </c:pt>
                <c:pt idx="1453">
                  <c:v>1960</c:v>
                </c:pt>
                <c:pt idx="1454">
                  <c:v>1960</c:v>
                </c:pt>
                <c:pt idx="1455">
                  <c:v>1960</c:v>
                </c:pt>
                <c:pt idx="1456">
                  <c:v>1960</c:v>
                </c:pt>
                <c:pt idx="1457">
                  <c:v>1960</c:v>
                </c:pt>
                <c:pt idx="1458">
                  <c:v>1960</c:v>
                </c:pt>
                <c:pt idx="1459">
                  <c:v>1960</c:v>
                </c:pt>
                <c:pt idx="1460">
                  <c:v>1960</c:v>
                </c:pt>
                <c:pt idx="1461">
                  <c:v>1960</c:v>
                </c:pt>
                <c:pt idx="1462">
                  <c:v>1960</c:v>
                </c:pt>
                <c:pt idx="1463">
                  <c:v>1960</c:v>
                </c:pt>
                <c:pt idx="1464">
                  <c:v>1960</c:v>
                </c:pt>
                <c:pt idx="1465">
                  <c:v>1960</c:v>
                </c:pt>
                <c:pt idx="1466">
                  <c:v>1960</c:v>
                </c:pt>
                <c:pt idx="1467">
                  <c:v>1960</c:v>
                </c:pt>
                <c:pt idx="1468">
                  <c:v>1960</c:v>
                </c:pt>
                <c:pt idx="1469">
                  <c:v>1960</c:v>
                </c:pt>
                <c:pt idx="1470">
                  <c:v>1960</c:v>
                </c:pt>
                <c:pt idx="1471">
                  <c:v>1960</c:v>
                </c:pt>
                <c:pt idx="1472">
                  <c:v>1960</c:v>
                </c:pt>
                <c:pt idx="1473">
                  <c:v>1960</c:v>
                </c:pt>
                <c:pt idx="1474">
                  <c:v>1960</c:v>
                </c:pt>
                <c:pt idx="1475">
                  <c:v>1960</c:v>
                </c:pt>
                <c:pt idx="1476">
                  <c:v>1960</c:v>
                </c:pt>
                <c:pt idx="1477">
                  <c:v>1960</c:v>
                </c:pt>
                <c:pt idx="1478">
                  <c:v>1960</c:v>
                </c:pt>
                <c:pt idx="1479">
                  <c:v>1960</c:v>
                </c:pt>
                <c:pt idx="1480">
                  <c:v>1960</c:v>
                </c:pt>
                <c:pt idx="1481">
                  <c:v>1960</c:v>
                </c:pt>
                <c:pt idx="1482">
                  <c:v>1960</c:v>
                </c:pt>
                <c:pt idx="1483">
                  <c:v>1960</c:v>
                </c:pt>
                <c:pt idx="1484">
                  <c:v>1960</c:v>
                </c:pt>
                <c:pt idx="1485">
                  <c:v>1961</c:v>
                </c:pt>
                <c:pt idx="1486">
                  <c:v>1961</c:v>
                </c:pt>
                <c:pt idx="1487">
                  <c:v>1961</c:v>
                </c:pt>
                <c:pt idx="1488">
                  <c:v>1961</c:v>
                </c:pt>
                <c:pt idx="1489">
                  <c:v>1961</c:v>
                </c:pt>
                <c:pt idx="1490">
                  <c:v>1961</c:v>
                </c:pt>
                <c:pt idx="1491">
                  <c:v>1961</c:v>
                </c:pt>
                <c:pt idx="1492">
                  <c:v>1961</c:v>
                </c:pt>
                <c:pt idx="1493">
                  <c:v>1961</c:v>
                </c:pt>
                <c:pt idx="1494">
                  <c:v>1961</c:v>
                </c:pt>
                <c:pt idx="1495">
                  <c:v>1961</c:v>
                </c:pt>
                <c:pt idx="1496">
                  <c:v>1961</c:v>
                </c:pt>
                <c:pt idx="1497">
                  <c:v>1961</c:v>
                </c:pt>
                <c:pt idx="1498">
                  <c:v>1961</c:v>
                </c:pt>
                <c:pt idx="1499">
                  <c:v>1961</c:v>
                </c:pt>
                <c:pt idx="1500">
                  <c:v>1961</c:v>
                </c:pt>
                <c:pt idx="1501">
                  <c:v>1961</c:v>
                </c:pt>
                <c:pt idx="1502">
                  <c:v>1961</c:v>
                </c:pt>
                <c:pt idx="1503">
                  <c:v>1961</c:v>
                </c:pt>
                <c:pt idx="1504">
                  <c:v>1961</c:v>
                </c:pt>
                <c:pt idx="1505">
                  <c:v>1961</c:v>
                </c:pt>
                <c:pt idx="1506">
                  <c:v>1961</c:v>
                </c:pt>
                <c:pt idx="1507">
                  <c:v>1961</c:v>
                </c:pt>
                <c:pt idx="1508">
                  <c:v>1961</c:v>
                </c:pt>
                <c:pt idx="1509">
                  <c:v>1961</c:v>
                </c:pt>
                <c:pt idx="1510">
                  <c:v>1961</c:v>
                </c:pt>
                <c:pt idx="1511">
                  <c:v>1961</c:v>
                </c:pt>
                <c:pt idx="1512">
                  <c:v>1961</c:v>
                </c:pt>
                <c:pt idx="1513">
                  <c:v>1961</c:v>
                </c:pt>
                <c:pt idx="1514">
                  <c:v>1961</c:v>
                </c:pt>
                <c:pt idx="1515">
                  <c:v>1961</c:v>
                </c:pt>
                <c:pt idx="1516">
                  <c:v>1961</c:v>
                </c:pt>
                <c:pt idx="1517">
                  <c:v>1961</c:v>
                </c:pt>
                <c:pt idx="1518">
                  <c:v>1961</c:v>
                </c:pt>
                <c:pt idx="1519">
                  <c:v>1961</c:v>
                </c:pt>
                <c:pt idx="1520">
                  <c:v>1961</c:v>
                </c:pt>
                <c:pt idx="1521">
                  <c:v>1961</c:v>
                </c:pt>
                <c:pt idx="1522">
                  <c:v>1961</c:v>
                </c:pt>
                <c:pt idx="1523">
                  <c:v>1961</c:v>
                </c:pt>
                <c:pt idx="1524">
                  <c:v>1961</c:v>
                </c:pt>
                <c:pt idx="1525">
                  <c:v>1961</c:v>
                </c:pt>
                <c:pt idx="1526">
                  <c:v>1961</c:v>
                </c:pt>
                <c:pt idx="1527">
                  <c:v>1961</c:v>
                </c:pt>
                <c:pt idx="1528">
                  <c:v>1961</c:v>
                </c:pt>
                <c:pt idx="1529">
                  <c:v>1961</c:v>
                </c:pt>
                <c:pt idx="1530">
                  <c:v>1961</c:v>
                </c:pt>
                <c:pt idx="1531">
                  <c:v>1961</c:v>
                </c:pt>
                <c:pt idx="1532">
                  <c:v>1961</c:v>
                </c:pt>
                <c:pt idx="1533">
                  <c:v>1961</c:v>
                </c:pt>
                <c:pt idx="1534">
                  <c:v>1961</c:v>
                </c:pt>
                <c:pt idx="1535">
                  <c:v>1961</c:v>
                </c:pt>
                <c:pt idx="1536">
                  <c:v>1961</c:v>
                </c:pt>
                <c:pt idx="1537">
                  <c:v>1961</c:v>
                </c:pt>
                <c:pt idx="1538">
                  <c:v>1961</c:v>
                </c:pt>
                <c:pt idx="1539">
                  <c:v>1961</c:v>
                </c:pt>
                <c:pt idx="1540">
                  <c:v>1962</c:v>
                </c:pt>
                <c:pt idx="1541">
                  <c:v>1962</c:v>
                </c:pt>
                <c:pt idx="1542">
                  <c:v>1962</c:v>
                </c:pt>
                <c:pt idx="1543">
                  <c:v>1962</c:v>
                </c:pt>
                <c:pt idx="1544">
                  <c:v>1962</c:v>
                </c:pt>
                <c:pt idx="1545">
                  <c:v>1962</c:v>
                </c:pt>
                <c:pt idx="1546">
                  <c:v>1962</c:v>
                </c:pt>
                <c:pt idx="1547">
                  <c:v>1962</c:v>
                </c:pt>
                <c:pt idx="1548">
                  <c:v>1962</c:v>
                </c:pt>
                <c:pt idx="1549">
                  <c:v>1962</c:v>
                </c:pt>
                <c:pt idx="1550">
                  <c:v>1962</c:v>
                </c:pt>
                <c:pt idx="1551">
                  <c:v>1962</c:v>
                </c:pt>
                <c:pt idx="1552">
                  <c:v>1962</c:v>
                </c:pt>
                <c:pt idx="1553">
                  <c:v>1962</c:v>
                </c:pt>
                <c:pt idx="1554">
                  <c:v>1962</c:v>
                </c:pt>
                <c:pt idx="1555">
                  <c:v>1962</c:v>
                </c:pt>
                <c:pt idx="1556">
                  <c:v>1962</c:v>
                </c:pt>
                <c:pt idx="1557">
                  <c:v>1962</c:v>
                </c:pt>
                <c:pt idx="1558">
                  <c:v>1962</c:v>
                </c:pt>
                <c:pt idx="1559">
                  <c:v>1962</c:v>
                </c:pt>
                <c:pt idx="1560">
                  <c:v>1962</c:v>
                </c:pt>
                <c:pt idx="1561">
                  <c:v>1962</c:v>
                </c:pt>
                <c:pt idx="1562">
                  <c:v>1962</c:v>
                </c:pt>
                <c:pt idx="1563">
                  <c:v>1962</c:v>
                </c:pt>
                <c:pt idx="1564">
                  <c:v>1962</c:v>
                </c:pt>
                <c:pt idx="1565">
                  <c:v>1962</c:v>
                </c:pt>
                <c:pt idx="1566">
                  <c:v>1962</c:v>
                </c:pt>
                <c:pt idx="1567">
                  <c:v>1962</c:v>
                </c:pt>
                <c:pt idx="1568">
                  <c:v>1962</c:v>
                </c:pt>
                <c:pt idx="1569">
                  <c:v>1962</c:v>
                </c:pt>
                <c:pt idx="1570">
                  <c:v>1962</c:v>
                </c:pt>
                <c:pt idx="1571">
                  <c:v>1962</c:v>
                </c:pt>
                <c:pt idx="1572">
                  <c:v>1962</c:v>
                </c:pt>
                <c:pt idx="1573">
                  <c:v>1962</c:v>
                </c:pt>
                <c:pt idx="1574">
                  <c:v>1962</c:v>
                </c:pt>
                <c:pt idx="1575">
                  <c:v>1963</c:v>
                </c:pt>
                <c:pt idx="1576">
                  <c:v>1963</c:v>
                </c:pt>
                <c:pt idx="1577">
                  <c:v>1963</c:v>
                </c:pt>
                <c:pt idx="1578">
                  <c:v>1963</c:v>
                </c:pt>
                <c:pt idx="1579">
                  <c:v>1963</c:v>
                </c:pt>
                <c:pt idx="1580">
                  <c:v>1963</c:v>
                </c:pt>
                <c:pt idx="1581">
                  <c:v>1963</c:v>
                </c:pt>
                <c:pt idx="1582">
                  <c:v>1963</c:v>
                </c:pt>
                <c:pt idx="1583">
                  <c:v>1963</c:v>
                </c:pt>
                <c:pt idx="1584">
                  <c:v>1963</c:v>
                </c:pt>
                <c:pt idx="1585">
                  <c:v>1963</c:v>
                </c:pt>
                <c:pt idx="1586">
                  <c:v>1963</c:v>
                </c:pt>
                <c:pt idx="1587">
                  <c:v>1963</c:v>
                </c:pt>
                <c:pt idx="1588">
                  <c:v>1963</c:v>
                </c:pt>
                <c:pt idx="1589">
                  <c:v>1963</c:v>
                </c:pt>
                <c:pt idx="1590">
                  <c:v>1963</c:v>
                </c:pt>
                <c:pt idx="1591">
                  <c:v>1963</c:v>
                </c:pt>
                <c:pt idx="1592">
                  <c:v>1963</c:v>
                </c:pt>
                <c:pt idx="1593">
                  <c:v>1963</c:v>
                </c:pt>
                <c:pt idx="1594">
                  <c:v>1963</c:v>
                </c:pt>
                <c:pt idx="1595">
                  <c:v>1963</c:v>
                </c:pt>
                <c:pt idx="1596">
                  <c:v>1963</c:v>
                </c:pt>
                <c:pt idx="1597">
                  <c:v>1963</c:v>
                </c:pt>
                <c:pt idx="1598">
                  <c:v>1963</c:v>
                </c:pt>
                <c:pt idx="1599">
                  <c:v>1963</c:v>
                </c:pt>
                <c:pt idx="1600">
                  <c:v>1963</c:v>
                </c:pt>
                <c:pt idx="1601">
                  <c:v>1963</c:v>
                </c:pt>
                <c:pt idx="1602">
                  <c:v>1963</c:v>
                </c:pt>
                <c:pt idx="1603">
                  <c:v>1963</c:v>
                </c:pt>
                <c:pt idx="1604">
                  <c:v>1963</c:v>
                </c:pt>
                <c:pt idx="1605">
                  <c:v>1963</c:v>
                </c:pt>
                <c:pt idx="1606">
                  <c:v>1963</c:v>
                </c:pt>
                <c:pt idx="1607">
                  <c:v>1963</c:v>
                </c:pt>
                <c:pt idx="1608">
                  <c:v>1963</c:v>
                </c:pt>
                <c:pt idx="1609">
                  <c:v>1963</c:v>
                </c:pt>
                <c:pt idx="1610">
                  <c:v>1963</c:v>
                </c:pt>
                <c:pt idx="1611">
                  <c:v>1963</c:v>
                </c:pt>
                <c:pt idx="1612">
                  <c:v>1963</c:v>
                </c:pt>
                <c:pt idx="1613">
                  <c:v>1963</c:v>
                </c:pt>
                <c:pt idx="1614">
                  <c:v>1963</c:v>
                </c:pt>
                <c:pt idx="1615">
                  <c:v>1963</c:v>
                </c:pt>
                <c:pt idx="1616">
                  <c:v>1963</c:v>
                </c:pt>
                <c:pt idx="1617">
                  <c:v>1963</c:v>
                </c:pt>
                <c:pt idx="1618">
                  <c:v>1963</c:v>
                </c:pt>
                <c:pt idx="1619">
                  <c:v>1963</c:v>
                </c:pt>
                <c:pt idx="1620">
                  <c:v>1963</c:v>
                </c:pt>
                <c:pt idx="1621">
                  <c:v>1963</c:v>
                </c:pt>
                <c:pt idx="1622">
                  <c:v>1963</c:v>
                </c:pt>
                <c:pt idx="1623">
                  <c:v>1963</c:v>
                </c:pt>
                <c:pt idx="1624">
                  <c:v>1963</c:v>
                </c:pt>
                <c:pt idx="1625">
                  <c:v>1963</c:v>
                </c:pt>
                <c:pt idx="1626">
                  <c:v>1963</c:v>
                </c:pt>
                <c:pt idx="1627">
                  <c:v>1963</c:v>
                </c:pt>
                <c:pt idx="1628">
                  <c:v>1963</c:v>
                </c:pt>
                <c:pt idx="1629">
                  <c:v>1963</c:v>
                </c:pt>
                <c:pt idx="1630">
                  <c:v>1963</c:v>
                </c:pt>
                <c:pt idx="1631">
                  <c:v>1963</c:v>
                </c:pt>
                <c:pt idx="1632">
                  <c:v>1963</c:v>
                </c:pt>
                <c:pt idx="1633">
                  <c:v>1963</c:v>
                </c:pt>
                <c:pt idx="1634">
                  <c:v>1963</c:v>
                </c:pt>
                <c:pt idx="1635">
                  <c:v>1963</c:v>
                </c:pt>
                <c:pt idx="1636">
                  <c:v>1963</c:v>
                </c:pt>
                <c:pt idx="1637">
                  <c:v>1963</c:v>
                </c:pt>
                <c:pt idx="1638">
                  <c:v>1963</c:v>
                </c:pt>
                <c:pt idx="1639">
                  <c:v>1963</c:v>
                </c:pt>
                <c:pt idx="1640">
                  <c:v>1963</c:v>
                </c:pt>
                <c:pt idx="1641">
                  <c:v>1963</c:v>
                </c:pt>
                <c:pt idx="1642">
                  <c:v>1963</c:v>
                </c:pt>
                <c:pt idx="1643">
                  <c:v>1963</c:v>
                </c:pt>
                <c:pt idx="1644">
                  <c:v>1963</c:v>
                </c:pt>
                <c:pt idx="1645">
                  <c:v>1963</c:v>
                </c:pt>
                <c:pt idx="1646">
                  <c:v>1963</c:v>
                </c:pt>
                <c:pt idx="1647">
                  <c:v>1963</c:v>
                </c:pt>
                <c:pt idx="1648">
                  <c:v>1963</c:v>
                </c:pt>
                <c:pt idx="1649">
                  <c:v>1963</c:v>
                </c:pt>
                <c:pt idx="1650">
                  <c:v>1963</c:v>
                </c:pt>
                <c:pt idx="1651">
                  <c:v>1963</c:v>
                </c:pt>
                <c:pt idx="1652">
                  <c:v>1963</c:v>
                </c:pt>
                <c:pt idx="1653">
                  <c:v>1963</c:v>
                </c:pt>
                <c:pt idx="1654">
                  <c:v>1963</c:v>
                </c:pt>
                <c:pt idx="1655">
                  <c:v>1963</c:v>
                </c:pt>
                <c:pt idx="1656">
                  <c:v>1963</c:v>
                </c:pt>
                <c:pt idx="1657">
                  <c:v>1963</c:v>
                </c:pt>
                <c:pt idx="1658">
                  <c:v>1963</c:v>
                </c:pt>
                <c:pt idx="1659">
                  <c:v>1963</c:v>
                </c:pt>
                <c:pt idx="1660">
                  <c:v>1963</c:v>
                </c:pt>
                <c:pt idx="1661">
                  <c:v>1963</c:v>
                </c:pt>
                <c:pt idx="1662">
                  <c:v>1963</c:v>
                </c:pt>
                <c:pt idx="1663">
                  <c:v>1963</c:v>
                </c:pt>
                <c:pt idx="1664">
                  <c:v>1963</c:v>
                </c:pt>
                <c:pt idx="1665">
                  <c:v>1963</c:v>
                </c:pt>
                <c:pt idx="1666">
                  <c:v>1963</c:v>
                </c:pt>
                <c:pt idx="1667">
                  <c:v>1963</c:v>
                </c:pt>
                <c:pt idx="1668">
                  <c:v>1963</c:v>
                </c:pt>
                <c:pt idx="1669">
                  <c:v>1963</c:v>
                </c:pt>
                <c:pt idx="1670">
                  <c:v>1963</c:v>
                </c:pt>
                <c:pt idx="1671">
                  <c:v>1963</c:v>
                </c:pt>
                <c:pt idx="1672">
                  <c:v>1963</c:v>
                </c:pt>
                <c:pt idx="1673">
                  <c:v>1963</c:v>
                </c:pt>
                <c:pt idx="1674">
                  <c:v>1963</c:v>
                </c:pt>
                <c:pt idx="1675">
                  <c:v>1963</c:v>
                </c:pt>
                <c:pt idx="1676">
                  <c:v>1963</c:v>
                </c:pt>
                <c:pt idx="1677">
                  <c:v>1963</c:v>
                </c:pt>
                <c:pt idx="1678">
                  <c:v>1963</c:v>
                </c:pt>
                <c:pt idx="1679">
                  <c:v>1963</c:v>
                </c:pt>
                <c:pt idx="1680">
                  <c:v>1963</c:v>
                </c:pt>
                <c:pt idx="1681">
                  <c:v>1963</c:v>
                </c:pt>
                <c:pt idx="1682">
                  <c:v>1963</c:v>
                </c:pt>
                <c:pt idx="1683">
                  <c:v>1963</c:v>
                </c:pt>
                <c:pt idx="1684">
                  <c:v>1963</c:v>
                </c:pt>
                <c:pt idx="1685">
                  <c:v>1963</c:v>
                </c:pt>
                <c:pt idx="1686">
                  <c:v>1963</c:v>
                </c:pt>
                <c:pt idx="1687">
                  <c:v>1963</c:v>
                </c:pt>
                <c:pt idx="1688">
                  <c:v>1963</c:v>
                </c:pt>
                <c:pt idx="1689">
                  <c:v>1963</c:v>
                </c:pt>
                <c:pt idx="1690">
                  <c:v>1963</c:v>
                </c:pt>
                <c:pt idx="1691">
                  <c:v>1964</c:v>
                </c:pt>
                <c:pt idx="1692">
                  <c:v>1964</c:v>
                </c:pt>
                <c:pt idx="1693">
                  <c:v>1964</c:v>
                </c:pt>
                <c:pt idx="1694">
                  <c:v>1964</c:v>
                </c:pt>
                <c:pt idx="1695">
                  <c:v>1964</c:v>
                </c:pt>
                <c:pt idx="1696">
                  <c:v>1964</c:v>
                </c:pt>
                <c:pt idx="1697">
                  <c:v>1964</c:v>
                </c:pt>
                <c:pt idx="1698">
                  <c:v>1964</c:v>
                </c:pt>
                <c:pt idx="1699">
                  <c:v>1964</c:v>
                </c:pt>
                <c:pt idx="1700">
                  <c:v>1964</c:v>
                </c:pt>
                <c:pt idx="1701">
                  <c:v>1964</c:v>
                </c:pt>
                <c:pt idx="1702">
                  <c:v>1964</c:v>
                </c:pt>
                <c:pt idx="1703">
                  <c:v>1964</c:v>
                </c:pt>
                <c:pt idx="1704">
                  <c:v>1964</c:v>
                </c:pt>
                <c:pt idx="1705">
                  <c:v>1964</c:v>
                </c:pt>
                <c:pt idx="1706">
                  <c:v>1964</c:v>
                </c:pt>
                <c:pt idx="1707">
                  <c:v>1964</c:v>
                </c:pt>
                <c:pt idx="1708">
                  <c:v>1964</c:v>
                </c:pt>
                <c:pt idx="1709">
                  <c:v>1964</c:v>
                </c:pt>
                <c:pt idx="1710">
                  <c:v>1964</c:v>
                </c:pt>
                <c:pt idx="1711">
                  <c:v>1964</c:v>
                </c:pt>
                <c:pt idx="1712">
                  <c:v>1964</c:v>
                </c:pt>
                <c:pt idx="1713">
                  <c:v>1964</c:v>
                </c:pt>
                <c:pt idx="1714">
                  <c:v>1964</c:v>
                </c:pt>
                <c:pt idx="1715">
                  <c:v>1964</c:v>
                </c:pt>
                <c:pt idx="1716">
                  <c:v>1964</c:v>
                </c:pt>
                <c:pt idx="1717">
                  <c:v>1964</c:v>
                </c:pt>
                <c:pt idx="1718">
                  <c:v>1964</c:v>
                </c:pt>
                <c:pt idx="1719">
                  <c:v>1964</c:v>
                </c:pt>
                <c:pt idx="1720">
                  <c:v>1964</c:v>
                </c:pt>
                <c:pt idx="1721">
                  <c:v>1964</c:v>
                </c:pt>
                <c:pt idx="1722">
                  <c:v>1964</c:v>
                </c:pt>
                <c:pt idx="1723">
                  <c:v>1964</c:v>
                </c:pt>
                <c:pt idx="1724">
                  <c:v>1964</c:v>
                </c:pt>
                <c:pt idx="1725">
                  <c:v>1964</c:v>
                </c:pt>
                <c:pt idx="1726">
                  <c:v>1964</c:v>
                </c:pt>
                <c:pt idx="1727">
                  <c:v>1964</c:v>
                </c:pt>
                <c:pt idx="1728">
                  <c:v>1964</c:v>
                </c:pt>
                <c:pt idx="1729">
                  <c:v>1964</c:v>
                </c:pt>
                <c:pt idx="1730">
                  <c:v>1964</c:v>
                </c:pt>
                <c:pt idx="1731">
                  <c:v>1964</c:v>
                </c:pt>
                <c:pt idx="1732">
                  <c:v>1964</c:v>
                </c:pt>
                <c:pt idx="1733">
                  <c:v>1964</c:v>
                </c:pt>
                <c:pt idx="1734">
                  <c:v>1964</c:v>
                </c:pt>
                <c:pt idx="1735">
                  <c:v>1964</c:v>
                </c:pt>
                <c:pt idx="1736">
                  <c:v>1964</c:v>
                </c:pt>
                <c:pt idx="1737">
                  <c:v>1964</c:v>
                </c:pt>
                <c:pt idx="1738">
                  <c:v>1964</c:v>
                </c:pt>
                <c:pt idx="1739">
                  <c:v>1964</c:v>
                </c:pt>
                <c:pt idx="1740">
                  <c:v>1964</c:v>
                </c:pt>
                <c:pt idx="1741">
                  <c:v>1964</c:v>
                </c:pt>
                <c:pt idx="1742">
                  <c:v>1964</c:v>
                </c:pt>
                <c:pt idx="1743">
                  <c:v>1964</c:v>
                </c:pt>
                <c:pt idx="1744">
                  <c:v>1964</c:v>
                </c:pt>
                <c:pt idx="1745">
                  <c:v>1964</c:v>
                </c:pt>
                <c:pt idx="1746">
                  <c:v>1964</c:v>
                </c:pt>
                <c:pt idx="1747">
                  <c:v>1964</c:v>
                </c:pt>
                <c:pt idx="1748">
                  <c:v>1964</c:v>
                </c:pt>
                <c:pt idx="1749">
                  <c:v>1964</c:v>
                </c:pt>
                <c:pt idx="1750">
                  <c:v>1964</c:v>
                </c:pt>
                <c:pt idx="1751">
                  <c:v>1964</c:v>
                </c:pt>
                <c:pt idx="1752">
                  <c:v>1964</c:v>
                </c:pt>
                <c:pt idx="1753">
                  <c:v>1965</c:v>
                </c:pt>
                <c:pt idx="1754">
                  <c:v>1965</c:v>
                </c:pt>
                <c:pt idx="1755">
                  <c:v>1965</c:v>
                </c:pt>
                <c:pt idx="1756">
                  <c:v>1965</c:v>
                </c:pt>
                <c:pt idx="1757">
                  <c:v>1965</c:v>
                </c:pt>
                <c:pt idx="1758">
                  <c:v>1965</c:v>
                </c:pt>
                <c:pt idx="1759">
                  <c:v>1965</c:v>
                </c:pt>
                <c:pt idx="1760">
                  <c:v>1965</c:v>
                </c:pt>
                <c:pt idx="1761">
                  <c:v>1965</c:v>
                </c:pt>
                <c:pt idx="1762">
                  <c:v>1965</c:v>
                </c:pt>
                <c:pt idx="1763">
                  <c:v>1965</c:v>
                </c:pt>
                <c:pt idx="1764">
                  <c:v>1965</c:v>
                </c:pt>
                <c:pt idx="1765">
                  <c:v>1965</c:v>
                </c:pt>
                <c:pt idx="1766">
                  <c:v>1965</c:v>
                </c:pt>
                <c:pt idx="1767">
                  <c:v>1965</c:v>
                </c:pt>
                <c:pt idx="1768">
                  <c:v>1965</c:v>
                </c:pt>
                <c:pt idx="1769">
                  <c:v>1965</c:v>
                </c:pt>
                <c:pt idx="1770">
                  <c:v>1965</c:v>
                </c:pt>
                <c:pt idx="1771">
                  <c:v>1965</c:v>
                </c:pt>
                <c:pt idx="1772">
                  <c:v>1965</c:v>
                </c:pt>
                <c:pt idx="1773">
                  <c:v>1965</c:v>
                </c:pt>
                <c:pt idx="1774">
                  <c:v>1965</c:v>
                </c:pt>
                <c:pt idx="1775">
                  <c:v>1965</c:v>
                </c:pt>
                <c:pt idx="1776">
                  <c:v>1965</c:v>
                </c:pt>
                <c:pt idx="1777">
                  <c:v>1965</c:v>
                </c:pt>
                <c:pt idx="1778">
                  <c:v>1965</c:v>
                </c:pt>
                <c:pt idx="1779">
                  <c:v>1965</c:v>
                </c:pt>
                <c:pt idx="1780">
                  <c:v>1965</c:v>
                </c:pt>
                <c:pt idx="1781">
                  <c:v>1965</c:v>
                </c:pt>
                <c:pt idx="1782">
                  <c:v>1965</c:v>
                </c:pt>
                <c:pt idx="1783">
                  <c:v>1965</c:v>
                </c:pt>
                <c:pt idx="1784">
                  <c:v>1965</c:v>
                </c:pt>
                <c:pt idx="1785">
                  <c:v>1965</c:v>
                </c:pt>
                <c:pt idx="1786">
                  <c:v>1965</c:v>
                </c:pt>
                <c:pt idx="1787">
                  <c:v>1965</c:v>
                </c:pt>
                <c:pt idx="1788">
                  <c:v>1965</c:v>
                </c:pt>
                <c:pt idx="1789">
                  <c:v>1965</c:v>
                </c:pt>
                <c:pt idx="1790">
                  <c:v>1965</c:v>
                </c:pt>
                <c:pt idx="1791">
                  <c:v>1965</c:v>
                </c:pt>
                <c:pt idx="1792">
                  <c:v>1965</c:v>
                </c:pt>
                <c:pt idx="1793">
                  <c:v>1965</c:v>
                </c:pt>
                <c:pt idx="1794">
                  <c:v>1965</c:v>
                </c:pt>
                <c:pt idx="1795">
                  <c:v>1965</c:v>
                </c:pt>
                <c:pt idx="1796">
                  <c:v>1965</c:v>
                </c:pt>
                <c:pt idx="1797">
                  <c:v>1965</c:v>
                </c:pt>
                <c:pt idx="1798">
                  <c:v>1965</c:v>
                </c:pt>
                <c:pt idx="1799">
                  <c:v>1965</c:v>
                </c:pt>
                <c:pt idx="1800">
                  <c:v>1965</c:v>
                </c:pt>
                <c:pt idx="1801">
                  <c:v>1965</c:v>
                </c:pt>
                <c:pt idx="1802">
                  <c:v>1965</c:v>
                </c:pt>
                <c:pt idx="1803">
                  <c:v>1965</c:v>
                </c:pt>
                <c:pt idx="1804">
                  <c:v>1965</c:v>
                </c:pt>
                <c:pt idx="1805">
                  <c:v>1965</c:v>
                </c:pt>
                <c:pt idx="1806">
                  <c:v>1965</c:v>
                </c:pt>
                <c:pt idx="1807">
                  <c:v>1965</c:v>
                </c:pt>
                <c:pt idx="1808">
                  <c:v>1965</c:v>
                </c:pt>
                <c:pt idx="1809">
                  <c:v>1965</c:v>
                </c:pt>
                <c:pt idx="1810">
                  <c:v>1965</c:v>
                </c:pt>
                <c:pt idx="1811">
                  <c:v>1965</c:v>
                </c:pt>
                <c:pt idx="1812">
                  <c:v>1965</c:v>
                </c:pt>
                <c:pt idx="1813">
                  <c:v>1965</c:v>
                </c:pt>
                <c:pt idx="1814">
                  <c:v>1965</c:v>
                </c:pt>
                <c:pt idx="1815">
                  <c:v>1965</c:v>
                </c:pt>
                <c:pt idx="1816">
                  <c:v>1965</c:v>
                </c:pt>
                <c:pt idx="1817">
                  <c:v>1965</c:v>
                </c:pt>
                <c:pt idx="1818">
                  <c:v>1965</c:v>
                </c:pt>
                <c:pt idx="1819">
                  <c:v>1965</c:v>
                </c:pt>
                <c:pt idx="1820">
                  <c:v>1965</c:v>
                </c:pt>
                <c:pt idx="1821">
                  <c:v>1965</c:v>
                </c:pt>
                <c:pt idx="1822">
                  <c:v>1965</c:v>
                </c:pt>
                <c:pt idx="1823">
                  <c:v>1965</c:v>
                </c:pt>
                <c:pt idx="1824">
                  <c:v>1965</c:v>
                </c:pt>
                <c:pt idx="1825">
                  <c:v>1965</c:v>
                </c:pt>
                <c:pt idx="1826">
                  <c:v>1965</c:v>
                </c:pt>
                <c:pt idx="1827">
                  <c:v>1965</c:v>
                </c:pt>
                <c:pt idx="1828">
                  <c:v>1965</c:v>
                </c:pt>
                <c:pt idx="1829">
                  <c:v>1965</c:v>
                </c:pt>
                <c:pt idx="1830">
                  <c:v>1965</c:v>
                </c:pt>
                <c:pt idx="1831">
                  <c:v>1965</c:v>
                </c:pt>
                <c:pt idx="1832">
                  <c:v>1965</c:v>
                </c:pt>
                <c:pt idx="1833">
                  <c:v>1965</c:v>
                </c:pt>
                <c:pt idx="1834">
                  <c:v>1965</c:v>
                </c:pt>
                <c:pt idx="1835">
                  <c:v>1965</c:v>
                </c:pt>
                <c:pt idx="1836">
                  <c:v>1965</c:v>
                </c:pt>
                <c:pt idx="1837">
                  <c:v>1965</c:v>
                </c:pt>
                <c:pt idx="1838">
                  <c:v>1965</c:v>
                </c:pt>
                <c:pt idx="1839">
                  <c:v>1965</c:v>
                </c:pt>
                <c:pt idx="1840">
                  <c:v>1965</c:v>
                </c:pt>
                <c:pt idx="1841">
                  <c:v>1965</c:v>
                </c:pt>
                <c:pt idx="1842">
                  <c:v>1965</c:v>
                </c:pt>
                <c:pt idx="1843">
                  <c:v>1965</c:v>
                </c:pt>
                <c:pt idx="1844">
                  <c:v>1965</c:v>
                </c:pt>
                <c:pt idx="1845">
                  <c:v>1965</c:v>
                </c:pt>
                <c:pt idx="1846">
                  <c:v>1965</c:v>
                </c:pt>
                <c:pt idx="1847">
                  <c:v>1965</c:v>
                </c:pt>
                <c:pt idx="1848">
                  <c:v>1965</c:v>
                </c:pt>
                <c:pt idx="1849">
                  <c:v>1965</c:v>
                </c:pt>
                <c:pt idx="1850">
                  <c:v>1965</c:v>
                </c:pt>
                <c:pt idx="1851">
                  <c:v>1965</c:v>
                </c:pt>
                <c:pt idx="1852">
                  <c:v>1965</c:v>
                </c:pt>
                <c:pt idx="1853">
                  <c:v>1965</c:v>
                </c:pt>
                <c:pt idx="1854">
                  <c:v>1965</c:v>
                </c:pt>
                <c:pt idx="1855">
                  <c:v>1965</c:v>
                </c:pt>
                <c:pt idx="1856">
                  <c:v>1965</c:v>
                </c:pt>
                <c:pt idx="1857">
                  <c:v>1965</c:v>
                </c:pt>
                <c:pt idx="1858">
                  <c:v>1965</c:v>
                </c:pt>
                <c:pt idx="1859">
                  <c:v>1965</c:v>
                </c:pt>
                <c:pt idx="1860">
                  <c:v>1965</c:v>
                </c:pt>
                <c:pt idx="1861">
                  <c:v>1965</c:v>
                </c:pt>
                <c:pt idx="1862">
                  <c:v>1965</c:v>
                </c:pt>
                <c:pt idx="1863">
                  <c:v>1965</c:v>
                </c:pt>
                <c:pt idx="1864">
                  <c:v>1965</c:v>
                </c:pt>
                <c:pt idx="1865">
                  <c:v>1965</c:v>
                </c:pt>
                <c:pt idx="1866">
                  <c:v>1966</c:v>
                </c:pt>
                <c:pt idx="1867">
                  <c:v>1966</c:v>
                </c:pt>
                <c:pt idx="1868">
                  <c:v>1966</c:v>
                </c:pt>
                <c:pt idx="1869">
                  <c:v>1966</c:v>
                </c:pt>
                <c:pt idx="1870">
                  <c:v>1966</c:v>
                </c:pt>
                <c:pt idx="1871">
                  <c:v>1966</c:v>
                </c:pt>
                <c:pt idx="1872">
                  <c:v>1966</c:v>
                </c:pt>
                <c:pt idx="1873">
                  <c:v>1966</c:v>
                </c:pt>
                <c:pt idx="1874">
                  <c:v>1966</c:v>
                </c:pt>
                <c:pt idx="1875">
                  <c:v>1966</c:v>
                </c:pt>
                <c:pt idx="1876">
                  <c:v>1966</c:v>
                </c:pt>
                <c:pt idx="1877">
                  <c:v>1966</c:v>
                </c:pt>
                <c:pt idx="1878">
                  <c:v>1966</c:v>
                </c:pt>
                <c:pt idx="1879">
                  <c:v>1966</c:v>
                </c:pt>
                <c:pt idx="1880">
                  <c:v>1966</c:v>
                </c:pt>
                <c:pt idx="1881">
                  <c:v>1966</c:v>
                </c:pt>
                <c:pt idx="1882">
                  <c:v>1966</c:v>
                </c:pt>
                <c:pt idx="1883">
                  <c:v>1966</c:v>
                </c:pt>
                <c:pt idx="1884">
                  <c:v>1966</c:v>
                </c:pt>
                <c:pt idx="1885">
                  <c:v>1966</c:v>
                </c:pt>
                <c:pt idx="1886">
                  <c:v>1966</c:v>
                </c:pt>
                <c:pt idx="1887">
                  <c:v>1966</c:v>
                </c:pt>
                <c:pt idx="1888">
                  <c:v>1966</c:v>
                </c:pt>
                <c:pt idx="1889">
                  <c:v>1966</c:v>
                </c:pt>
                <c:pt idx="1890">
                  <c:v>1966</c:v>
                </c:pt>
                <c:pt idx="1891">
                  <c:v>1966</c:v>
                </c:pt>
                <c:pt idx="1892">
                  <c:v>1966</c:v>
                </c:pt>
                <c:pt idx="1893">
                  <c:v>1966</c:v>
                </c:pt>
                <c:pt idx="1894">
                  <c:v>1966</c:v>
                </c:pt>
                <c:pt idx="1895">
                  <c:v>1966</c:v>
                </c:pt>
                <c:pt idx="1896">
                  <c:v>1966</c:v>
                </c:pt>
                <c:pt idx="1897">
                  <c:v>1966</c:v>
                </c:pt>
                <c:pt idx="1898">
                  <c:v>1966</c:v>
                </c:pt>
                <c:pt idx="1899">
                  <c:v>1966</c:v>
                </c:pt>
                <c:pt idx="1900">
                  <c:v>1966</c:v>
                </c:pt>
                <c:pt idx="1901">
                  <c:v>1966</c:v>
                </c:pt>
                <c:pt idx="1902">
                  <c:v>1966</c:v>
                </c:pt>
                <c:pt idx="1903">
                  <c:v>1966</c:v>
                </c:pt>
                <c:pt idx="1904">
                  <c:v>1966</c:v>
                </c:pt>
                <c:pt idx="1905">
                  <c:v>1966</c:v>
                </c:pt>
                <c:pt idx="1906">
                  <c:v>1966</c:v>
                </c:pt>
                <c:pt idx="1907">
                  <c:v>1966</c:v>
                </c:pt>
                <c:pt idx="1908">
                  <c:v>1966</c:v>
                </c:pt>
                <c:pt idx="1909">
                  <c:v>1966</c:v>
                </c:pt>
                <c:pt idx="1910">
                  <c:v>1966</c:v>
                </c:pt>
                <c:pt idx="1911">
                  <c:v>1966</c:v>
                </c:pt>
                <c:pt idx="1912">
                  <c:v>1966</c:v>
                </c:pt>
                <c:pt idx="1913">
                  <c:v>1966</c:v>
                </c:pt>
                <c:pt idx="1914">
                  <c:v>1966</c:v>
                </c:pt>
                <c:pt idx="1915">
                  <c:v>1966</c:v>
                </c:pt>
                <c:pt idx="1916">
                  <c:v>1966</c:v>
                </c:pt>
                <c:pt idx="1917">
                  <c:v>1966</c:v>
                </c:pt>
                <c:pt idx="1918">
                  <c:v>1966</c:v>
                </c:pt>
                <c:pt idx="1919">
                  <c:v>1966</c:v>
                </c:pt>
                <c:pt idx="1920">
                  <c:v>1966</c:v>
                </c:pt>
                <c:pt idx="1921">
                  <c:v>1966</c:v>
                </c:pt>
                <c:pt idx="1922">
                  <c:v>1966</c:v>
                </c:pt>
                <c:pt idx="1923">
                  <c:v>1966</c:v>
                </c:pt>
                <c:pt idx="1924">
                  <c:v>1966</c:v>
                </c:pt>
                <c:pt idx="1925">
                  <c:v>1966</c:v>
                </c:pt>
                <c:pt idx="1926">
                  <c:v>1966</c:v>
                </c:pt>
                <c:pt idx="1927">
                  <c:v>1966</c:v>
                </c:pt>
                <c:pt idx="1928">
                  <c:v>1966</c:v>
                </c:pt>
                <c:pt idx="1929">
                  <c:v>1966</c:v>
                </c:pt>
                <c:pt idx="1930">
                  <c:v>1966</c:v>
                </c:pt>
                <c:pt idx="1931">
                  <c:v>1966</c:v>
                </c:pt>
                <c:pt idx="1932">
                  <c:v>1966</c:v>
                </c:pt>
                <c:pt idx="1933">
                  <c:v>1966</c:v>
                </c:pt>
                <c:pt idx="1934">
                  <c:v>1966</c:v>
                </c:pt>
                <c:pt idx="1935">
                  <c:v>1966</c:v>
                </c:pt>
                <c:pt idx="1936">
                  <c:v>1966</c:v>
                </c:pt>
                <c:pt idx="1937">
                  <c:v>1966</c:v>
                </c:pt>
                <c:pt idx="1938">
                  <c:v>1967</c:v>
                </c:pt>
                <c:pt idx="1939">
                  <c:v>1967</c:v>
                </c:pt>
                <c:pt idx="1940">
                  <c:v>1967</c:v>
                </c:pt>
                <c:pt idx="1941">
                  <c:v>1967</c:v>
                </c:pt>
                <c:pt idx="1942">
                  <c:v>1967</c:v>
                </c:pt>
                <c:pt idx="1943">
                  <c:v>1967</c:v>
                </c:pt>
                <c:pt idx="1944">
                  <c:v>1967</c:v>
                </c:pt>
                <c:pt idx="1945">
                  <c:v>1967</c:v>
                </c:pt>
                <c:pt idx="1946">
                  <c:v>1967</c:v>
                </c:pt>
                <c:pt idx="1947">
                  <c:v>1967</c:v>
                </c:pt>
                <c:pt idx="1948">
                  <c:v>1967</c:v>
                </c:pt>
                <c:pt idx="1949">
                  <c:v>1967</c:v>
                </c:pt>
                <c:pt idx="1950">
                  <c:v>1967</c:v>
                </c:pt>
                <c:pt idx="1951">
                  <c:v>1967</c:v>
                </c:pt>
                <c:pt idx="1952">
                  <c:v>1967</c:v>
                </c:pt>
                <c:pt idx="1953">
                  <c:v>1967</c:v>
                </c:pt>
                <c:pt idx="1954">
                  <c:v>1967</c:v>
                </c:pt>
                <c:pt idx="1955">
                  <c:v>1967</c:v>
                </c:pt>
                <c:pt idx="1956">
                  <c:v>1967</c:v>
                </c:pt>
                <c:pt idx="1957">
                  <c:v>1967</c:v>
                </c:pt>
                <c:pt idx="1958">
                  <c:v>1967</c:v>
                </c:pt>
                <c:pt idx="1959">
                  <c:v>1967</c:v>
                </c:pt>
                <c:pt idx="1960">
                  <c:v>1967</c:v>
                </c:pt>
                <c:pt idx="1961">
                  <c:v>1967</c:v>
                </c:pt>
                <c:pt idx="1962">
                  <c:v>1967</c:v>
                </c:pt>
                <c:pt idx="1963">
                  <c:v>1967</c:v>
                </c:pt>
                <c:pt idx="1964">
                  <c:v>1967</c:v>
                </c:pt>
                <c:pt idx="1965">
                  <c:v>1967</c:v>
                </c:pt>
                <c:pt idx="1966">
                  <c:v>1967</c:v>
                </c:pt>
                <c:pt idx="1967">
                  <c:v>1967</c:v>
                </c:pt>
                <c:pt idx="1968">
                  <c:v>1967</c:v>
                </c:pt>
                <c:pt idx="1969">
                  <c:v>1967</c:v>
                </c:pt>
                <c:pt idx="1970">
                  <c:v>1967</c:v>
                </c:pt>
                <c:pt idx="1971">
                  <c:v>1967</c:v>
                </c:pt>
                <c:pt idx="1972">
                  <c:v>1967</c:v>
                </c:pt>
                <c:pt idx="1973">
                  <c:v>1967</c:v>
                </c:pt>
                <c:pt idx="1974">
                  <c:v>1967</c:v>
                </c:pt>
                <c:pt idx="1975">
                  <c:v>1967</c:v>
                </c:pt>
                <c:pt idx="1976">
                  <c:v>1967</c:v>
                </c:pt>
                <c:pt idx="1977">
                  <c:v>1967</c:v>
                </c:pt>
                <c:pt idx="1978">
                  <c:v>1967</c:v>
                </c:pt>
                <c:pt idx="1979">
                  <c:v>1967</c:v>
                </c:pt>
                <c:pt idx="1980">
                  <c:v>1967</c:v>
                </c:pt>
                <c:pt idx="1981">
                  <c:v>1967</c:v>
                </c:pt>
                <c:pt idx="1982">
                  <c:v>1967</c:v>
                </c:pt>
                <c:pt idx="1983">
                  <c:v>1967</c:v>
                </c:pt>
                <c:pt idx="1984">
                  <c:v>1967</c:v>
                </c:pt>
                <c:pt idx="1985">
                  <c:v>1967</c:v>
                </c:pt>
                <c:pt idx="1986">
                  <c:v>1967</c:v>
                </c:pt>
                <c:pt idx="1987">
                  <c:v>1967</c:v>
                </c:pt>
                <c:pt idx="1988">
                  <c:v>1967</c:v>
                </c:pt>
                <c:pt idx="1989">
                  <c:v>1967</c:v>
                </c:pt>
                <c:pt idx="1990">
                  <c:v>1967</c:v>
                </c:pt>
                <c:pt idx="1991">
                  <c:v>1967</c:v>
                </c:pt>
                <c:pt idx="1992">
                  <c:v>1967</c:v>
                </c:pt>
                <c:pt idx="1993">
                  <c:v>1967</c:v>
                </c:pt>
                <c:pt idx="1994">
                  <c:v>1967</c:v>
                </c:pt>
                <c:pt idx="1995">
                  <c:v>1967</c:v>
                </c:pt>
                <c:pt idx="1996">
                  <c:v>1967</c:v>
                </c:pt>
                <c:pt idx="1997">
                  <c:v>1967</c:v>
                </c:pt>
                <c:pt idx="1998">
                  <c:v>1967</c:v>
                </c:pt>
                <c:pt idx="1999">
                  <c:v>1967</c:v>
                </c:pt>
                <c:pt idx="2000">
                  <c:v>1967</c:v>
                </c:pt>
                <c:pt idx="2001">
                  <c:v>1967</c:v>
                </c:pt>
                <c:pt idx="2002">
                  <c:v>1968</c:v>
                </c:pt>
                <c:pt idx="2003">
                  <c:v>1968</c:v>
                </c:pt>
                <c:pt idx="2004">
                  <c:v>1968</c:v>
                </c:pt>
                <c:pt idx="2005">
                  <c:v>1968</c:v>
                </c:pt>
                <c:pt idx="2006">
                  <c:v>1968</c:v>
                </c:pt>
                <c:pt idx="2007">
                  <c:v>1968</c:v>
                </c:pt>
                <c:pt idx="2008">
                  <c:v>1968</c:v>
                </c:pt>
                <c:pt idx="2009">
                  <c:v>1968</c:v>
                </c:pt>
                <c:pt idx="2010">
                  <c:v>1968</c:v>
                </c:pt>
                <c:pt idx="2011">
                  <c:v>1968</c:v>
                </c:pt>
                <c:pt idx="2012">
                  <c:v>1968</c:v>
                </c:pt>
                <c:pt idx="2013">
                  <c:v>1968</c:v>
                </c:pt>
                <c:pt idx="2014">
                  <c:v>1968</c:v>
                </c:pt>
                <c:pt idx="2015">
                  <c:v>1968</c:v>
                </c:pt>
                <c:pt idx="2016">
                  <c:v>1968</c:v>
                </c:pt>
                <c:pt idx="2017">
                  <c:v>1968</c:v>
                </c:pt>
                <c:pt idx="2018">
                  <c:v>1968</c:v>
                </c:pt>
                <c:pt idx="2019">
                  <c:v>1968</c:v>
                </c:pt>
                <c:pt idx="2020">
                  <c:v>1968</c:v>
                </c:pt>
                <c:pt idx="2021">
                  <c:v>1968</c:v>
                </c:pt>
                <c:pt idx="2022">
                  <c:v>1968</c:v>
                </c:pt>
                <c:pt idx="2023">
                  <c:v>1968</c:v>
                </c:pt>
                <c:pt idx="2024">
                  <c:v>1968</c:v>
                </c:pt>
                <c:pt idx="2025">
                  <c:v>1968</c:v>
                </c:pt>
                <c:pt idx="2026">
                  <c:v>1968</c:v>
                </c:pt>
                <c:pt idx="2027">
                  <c:v>1968</c:v>
                </c:pt>
                <c:pt idx="2028">
                  <c:v>1968</c:v>
                </c:pt>
                <c:pt idx="2029">
                  <c:v>1968</c:v>
                </c:pt>
                <c:pt idx="2030">
                  <c:v>1968</c:v>
                </c:pt>
                <c:pt idx="2031">
                  <c:v>1968</c:v>
                </c:pt>
                <c:pt idx="2032">
                  <c:v>1968</c:v>
                </c:pt>
                <c:pt idx="2033">
                  <c:v>1968</c:v>
                </c:pt>
                <c:pt idx="2034">
                  <c:v>1968</c:v>
                </c:pt>
                <c:pt idx="2035">
                  <c:v>1968</c:v>
                </c:pt>
                <c:pt idx="2036">
                  <c:v>1968</c:v>
                </c:pt>
                <c:pt idx="2037">
                  <c:v>1968</c:v>
                </c:pt>
                <c:pt idx="2038">
                  <c:v>1968</c:v>
                </c:pt>
                <c:pt idx="2039">
                  <c:v>1968</c:v>
                </c:pt>
                <c:pt idx="2040">
                  <c:v>1968</c:v>
                </c:pt>
                <c:pt idx="2041">
                  <c:v>1968</c:v>
                </c:pt>
                <c:pt idx="2042">
                  <c:v>1968</c:v>
                </c:pt>
                <c:pt idx="2043">
                  <c:v>1968</c:v>
                </c:pt>
                <c:pt idx="2044">
                  <c:v>1968</c:v>
                </c:pt>
                <c:pt idx="2045">
                  <c:v>1968</c:v>
                </c:pt>
                <c:pt idx="2046">
                  <c:v>1968</c:v>
                </c:pt>
                <c:pt idx="2047">
                  <c:v>1968</c:v>
                </c:pt>
                <c:pt idx="2048">
                  <c:v>1968</c:v>
                </c:pt>
                <c:pt idx="2049">
                  <c:v>1968</c:v>
                </c:pt>
                <c:pt idx="2050">
                  <c:v>1968</c:v>
                </c:pt>
                <c:pt idx="2051">
                  <c:v>1968</c:v>
                </c:pt>
                <c:pt idx="2052">
                  <c:v>1968</c:v>
                </c:pt>
                <c:pt idx="2053">
                  <c:v>1968</c:v>
                </c:pt>
                <c:pt idx="2054">
                  <c:v>1968</c:v>
                </c:pt>
                <c:pt idx="2055">
                  <c:v>1968</c:v>
                </c:pt>
                <c:pt idx="2056">
                  <c:v>1968</c:v>
                </c:pt>
                <c:pt idx="2057">
                  <c:v>1968</c:v>
                </c:pt>
                <c:pt idx="2058">
                  <c:v>1968</c:v>
                </c:pt>
                <c:pt idx="2059">
                  <c:v>1968</c:v>
                </c:pt>
                <c:pt idx="2060">
                  <c:v>1968</c:v>
                </c:pt>
                <c:pt idx="2061">
                  <c:v>1968</c:v>
                </c:pt>
                <c:pt idx="2062">
                  <c:v>1968</c:v>
                </c:pt>
                <c:pt idx="2063">
                  <c:v>1968</c:v>
                </c:pt>
                <c:pt idx="2064">
                  <c:v>1968</c:v>
                </c:pt>
                <c:pt idx="2065">
                  <c:v>1968</c:v>
                </c:pt>
                <c:pt idx="2066">
                  <c:v>1968</c:v>
                </c:pt>
                <c:pt idx="2067">
                  <c:v>1968</c:v>
                </c:pt>
                <c:pt idx="2068">
                  <c:v>1968</c:v>
                </c:pt>
                <c:pt idx="2069">
                  <c:v>1968</c:v>
                </c:pt>
                <c:pt idx="2070">
                  <c:v>1968</c:v>
                </c:pt>
                <c:pt idx="2071">
                  <c:v>1968</c:v>
                </c:pt>
                <c:pt idx="2072">
                  <c:v>1968</c:v>
                </c:pt>
                <c:pt idx="2073">
                  <c:v>1969</c:v>
                </c:pt>
                <c:pt idx="2074">
                  <c:v>1969</c:v>
                </c:pt>
                <c:pt idx="2075">
                  <c:v>1969</c:v>
                </c:pt>
                <c:pt idx="2076">
                  <c:v>1969</c:v>
                </c:pt>
                <c:pt idx="2077">
                  <c:v>1969</c:v>
                </c:pt>
                <c:pt idx="2078">
                  <c:v>1969</c:v>
                </c:pt>
                <c:pt idx="2079">
                  <c:v>1969</c:v>
                </c:pt>
                <c:pt idx="2080">
                  <c:v>1969</c:v>
                </c:pt>
                <c:pt idx="2081">
                  <c:v>1969</c:v>
                </c:pt>
                <c:pt idx="2082">
                  <c:v>1969</c:v>
                </c:pt>
                <c:pt idx="2083">
                  <c:v>1969</c:v>
                </c:pt>
                <c:pt idx="2084">
                  <c:v>1969</c:v>
                </c:pt>
                <c:pt idx="2085">
                  <c:v>1969</c:v>
                </c:pt>
                <c:pt idx="2086">
                  <c:v>1969</c:v>
                </c:pt>
                <c:pt idx="2087">
                  <c:v>1969</c:v>
                </c:pt>
                <c:pt idx="2088">
                  <c:v>1969</c:v>
                </c:pt>
                <c:pt idx="2089">
                  <c:v>1969</c:v>
                </c:pt>
                <c:pt idx="2090">
                  <c:v>1969</c:v>
                </c:pt>
                <c:pt idx="2091">
                  <c:v>1969</c:v>
                </c:pt>
                <c:pt idx="2092">
                  <c:v>1969</c:v>
                </c:pt>
                <c:pt idx="2093">
                  <c:v>1969</c:v>
                </c:pt>
                <c:pt idx="2094">
                  <c:v>1969</c:v>
                </c:pt>
                <c:pt idx="2095">
                  <c:v>1969</c:v>
                </c:pt>
                <c:pt idx="2096">
                  <c:v>1969</c:v>
                </c:pt>
                <c:pt idx="2097">
                  <c:v>1969</c:v>
                </c:pt>
                <c:pt idx="2098">
                  <c:v>1969</c:v>
                </c:pt>
                <c:pt idx="2099">
                  <c:v>1969</c:v>
                </c:pt>
                <c:pt idx="2100">
                  <c:v>1969</c:v>
                </c:pt>
                <c:pt idx="2101">
                  <c:v>1969</c:v>
                </c:pt>
                <c:pt idx="2102">
                  <c:v>1969</c:v>
                </c:pt>
                <c:pt idx="2103">
                  <c:v>1969</c:v>
                </c:pt>
                <c:pt idx="2104">
                  <c:v>1969</c:v>
                </c:pt>
                <c:pt idx="2105">
                  <c:v>1969</c:v>
                </c:pt>
                <c:pt idx="2106">
                  <c:v>1969</c:v>
                </c:pt>
                <c:pt idx="2107">
                  <c:v>1969</c:v>
                </c:pt>
                <c:pt idx="2108">
                  <c:v>1969</c:v>
                </c:pt>
                <c:pt idx="2109">
                  <c:v>1969</c:v>
                </c:pt>
                <c:pt idx="2110">
                  <c:v>1969</c:v>
                </c:pt>
                <c:pt idx="2111">
                  <c:v>1969</c:v>
                </c:pt>
                <c:pt idx="2112">
                  <c:v>1969</c:v>
                </c:pt>
                <c:pt idx="2113">
                  <c:v>1969</c:v>
                </c:pt>
                <c:pt idx="2114">
                  <c:v>1969</c:v>
                </c:pt>
                <c:pt idx="2115">
                  <c:v>1969</c:v>
                </c:pt>
                <c:pt idx="2116">
                  <c:v>1969</c:v>
                </c:pt>
                <c:pt idx="2117">
                  <c:v>1969</c:v>
                </c:pt>
                <c:pt idx="2118">
                  <c:v>1969</c:v>
                </c:pt>
                <c:pt idx="2119">
                  <c:v>1969</c:v>
                </c:pt>
                <c:pt idx="2120">
                  <c:v>1969</c:v>
                </c:pt>
                <c:pt idx="2121">
                  <c:v>1969</c:v>
                </c:pt>
                <c:pt idx="2122">
                  <c:v>1969</c:v>
                </c:pt>
                <c:pt idx="2123">
                  <c:v>1969</c:v>
                </c:pt>
                <c:pt idx="2124">
                  <c:v>1969</c:v>
                </c:pt>
                <c:pt idx="2125">
                  <c:v>1969</c:v>
                </c:pt>
                <c:pt idx="2126">
                  <c:v>1969</c:v>
                </c:pt>
                <c:pt idx="2127">
                  <c:v>1969</c:v>
                </c:pt>
                <c:pt idx="2128">
                  <c:v>1970</c:v>
                </c:pt>
                <c:pt idx="2129">
                  <c:v>1970</c:v>
                </c:pt>
                <c:pt idx="2130">
                  <c:v>1970</c:v>
                </c:pt>
                <c:pt idx="2131">
                  <c:v>1970</c:v>
                </c:pt>
                <c:pt idx="2132">
                  <c:v>1970</c:v>
                </c:pt>
                <c:pt idx="2133">
                  <c:v>1970</c:v>
                </c:pt>
                <c:pt idx="2134">
                  <c:v>1970</c:v>
                </c:pt>
                <c:pt idx="2135">
                  <c:v>1970</c:v>
                </c:pt>
                <c:pt idx="2136">
                  <c:v>1970</c:v>
                </c:pt>
                <c:pt idx="2137">
                  <c:v>1970</c:v>
                </c:pt>
                <c:pt idx="2138">
                  <c:v>1970</c:v>
                </c:pt>
                <c:pt idx="2139">
                  <c:v>1970</c:v>
                </c:pt>
                <c:pt idx="2140">
                  <c:v>1970</c:v>
                </c:pt>
                <c:pt idx="2141">
                  <c:v>1970</c:v>
                </c:pt>
                <c:pt idx="2142">
                  <c:v>1970</c:v>
                </c:pt>
                <c:pt idx="2143">
                  <c:v>1970</c:v>
                </c:pt>
                <c:pt idx="2144">
                  <c:v>1970</c:v>
                </c:pt>
                <c:pt idx="2145">
                  <c:v>1970</c:v>
                </c:pt>
                <c:pt idx="2146">
                  <c:v>1970</c:v>
                </c:pt>
                <c:pt idx="2147">
                  <c:v>1970</c:v>
                </c:pt>
                <c:pt idx="2148">
                  <c:v>1970</c:v>
                </c:pt>
                <c:pt idx="2149">
                  <c:v>1970</c:v>
                </c:pt>
                <c:pt idx="2150">
                  <c:v>1970</c:v>
                </c:pt>
                <c:pt idx="2151">
                  <c:v>1970</c:v>
                </c:pt>
                <c:pt idx="2152">
                  <c:v>1970</c:v>
                </c:pt>
                <c:pt idx="2153">
                  <c:v>1970</c:v>
                </c:pt>
                <c:pt idx="2154">
                  <c:v>1970</c:v>
                </c:pt>
                <c:pt idx="2155">
                  <c:v>1970</c:v>
                </c:pt>
                <c:pt idx="2156">
                  <c:v>1970</c:v>
                </c:pt>
                <c:pt idx="2157">
                  <c:v>1970</c:v>
                </c:pt>
                <c:pt idx="2158">
                  <c:v>1970</c:v>
                </c:pt>
                <c:pt idx="2159">
                  <c:v>1970</c:v>
                </c:pt>
                <c:pt idx="2160">
                  <c:v>1970</c:v>
                </c:pt>
                <c:pt idx="2161">
                  <c:v>1970</c:v>
                </c:pt>
                <c:pt idx="2162">
                  <c:v>1970</c:v>
                </c:pt>
                <c:pt idx="2163">
                  <c:v>1970</c:v>
                </c:pt>
                <c:pt idx="2164">
                  <c:v>1970</c:v>
                </c:pt>
                <c:pt idx="2165">
                  <c:v>1970</c:v>
                </c:pt>
                <c:pt idx="2166">
                  <c:v>1970</c:v>
                </c:pt>
                <c:pt idx="2167">
                  <c:v>1970</c:v>
                </c:pt>
                <c:pt idx="2168">
                  <c:v>1970</c:v>
                </c:pt>
                <c:pt idx="2169">
                  <c:v>1970</c:v>
                </c:pt>
                <c:pt idx="2170">
                  <c:v>1971</c:v>
                </c:pt>
                <c:pt idx="2171">
                  <c:v>1971</c:v>
                </c:pt>
                <c:pt idx="2172">
                  <c:v>1971</c:v>
                </c:pt>
                <c:pt idx="2173">
                  <c:v>1971</c:v>
                </c:pt>
                <c:pt idx="2174">
                  <c:v>1971</c:v>
                </c:pt>
                <c:pt idx="2175">
                  <c:v>1971</c:v>
                </c:pt>
                <c:pt idx="2176">
                  <c:v>1971</c:v>
                </c:pt>
                <c:pt idx="2177">
                  <c:v>1971</c:v>
                </c:pt>
                <c:pt idx="2178">
                  <c:v>1971</c:v>
                </c:pt>
                <c:pt idx="2179">
                  <c:v>1971</c:v>
                </c:pt>
                <c:pt idx="2180">
                  <c:v>1971</c:v>
                </c:pt>
                <c:pt idx="2181">
                  <c:v>1971</c:v>
                </c:pt>
                <c:pt idx="2182">
                  <c:v>1971</c:v>
                </c:pt>
                <c:pt idx="2183">
                  <c:v>1971</c:v>
                </c:pt>
                <c:pt idx="2184">
                  <c:v>1971</c:v>
                </c:pt>
                <c:pt idx="2185">
                  <c:v>1971</c:v>
                </c:pt>
                <c:pt idx="2186">
                  <c:v>1971</c:v>
                </c:pt>
                <c:pt idx="2187">
                  <c:v>1971</c:v>
                </c:pt>
                <c:pt idx="2188">
                  <c:v>1971</c:v>
                </c:pt>
                <c:pt idx="2189">
                  <c:v>1971</c:v>
                </c:pt>
                <c:pt idx="2190">
                  <c:v>1971</c:v>
                </c:pt>
                <c:pt idx="2191">
                  <c:v>1971</c:v>
                </c:pt>
                <c:pt idx="2192">
                  <c:v>1971</c:v>
                </c:pt>
                <c:pt idx="2193">
                  <c:v>1971</c:v>
                </c:pt>
                <c:pt idx="2194">
                  <c:v>1971</c:v>
                </c:pt>
                <c:pt idx="2195">
                  <c:v>1971</c:v>
                </c:pt>
                <c:pt idx="2196">
                  <c:v>1971</c:v>
                </c:pt>
                <c:pt idx="2197">
                  <c:v>1971</c:v>
                </c:pt>
                <c:pt idx="2198">
                  <c:v>1971</c:v>
                </c:pt>
                <c:pt idx="2199">
                  <c:v>1971</c:v>
                </c:pt>
                <c:pt idx="2200">
                  <c:v>1971</c:v>
                </c:pt>
                <c:pt idx="2201">
                  <c:v>1971</c:v>
                </c:pt>
                <c:pt idx="2202">
                  <c:v>1971</c:v>
                </c:pt>
                <c:pt idx="2203">
                  <c:v>1971</c:v>
                </c:pt>
                <c:pt idx="2204">
                  <c:v>1971</c:v>
                </c:pt>
                <c:pt idx="2205">
                  <c:v>1971</c:v>
                </c:pt>
                <c:pt idx="2206">
                  <c:v>1971</c:v>
                </c:pt>
                <c:pt idx="2207">
                  <c:v>1971</c:v>
                </c:pt>
                <c:pt idx="2208">
                  <c:v>1971</c:v>
                </c:pt>
                <c:pt idx="2209">
                  <c:v>1971</c:v>
                </c:pt>
                <c:pt idx="2210">
                  <c:v>1971</c:v>
                </c:pt>
                <c:pt idx="2211">
                  <c:v>1971</c:v>
                </c:pt>
                <c:pt idx="2212">
                  <c:v>1971</c:v>
                </c:pt>
                <c:pt idx="2213">
                  <c:v>1971</c:v>
                </c:pt>
                <c:pt idx="2214">
                  <c:v>1971</c:v>
                </c:pt>
                <c:pt idx="2215">
                  <c:v>1971</c:v>
                </c:pt>
                <c:pt idx="2216">
                  <c:v>1971</c:v>
                </c:pt>
                <c:pt idx="2217">
                  <c:v>1971</c:v>
                </c:pt>
                <c:pt idx="2218">
                  <c:v>1971</c:v>
                </c:pt>
                <c:pt idx="2219">
                  <c:v>1971</c:v>
                </c:pt>
                <c:pt idx="2220">
                  <c:v>1971</c:v>
                </c:pt>
                <c:pt idx="2221">
                  <c:v>1971</c:v>
                </c:pt>
                <c:pt idx="2222">
                  <c:v>1971</c:v>
                </c:pt>
                <c:pt idx="2223">
                  <c:v>1971</c:v>
                </c:pt>
                <c:pt idx="2224">
                  <c:v>1971</c:v>
                </c:pt>
                <c:pt idx="2225">
                  <c:v>1971</c:v>
                </c:pt>
                <c:pt idx="2226">
                  <c:v>1971</c:v>
                </c:pt>
                <c:pt idx="2227">
                  <c:v>1971</c:v>
                </c:pt>
                <c:pt idx="2228">
                  <c:v>1971</c:v>
                </c:pt>
                <c:pt idx="2229">
                  <c:v>1972</c:v>
                </c:pt>
                <c:pt idx="2230">
                  <c:v>1972</c:v>
                </c:pt>
                <c:pt idx="2231">
                  <c:v>1972</c:v>
                </c:pt>
                <c:pt idx="2232">
                  <c:v>1972</c:v>
                </c:pt>
                <c:pt idx="2233">
                  <c:v>1972</c:v>
                </c:pt>
                <c:pt idx="2234">
                  <c:v>1972</c:v>
                </c:pt>
                <c:pt idx="2235">
                  <c:v>1972</c:v>
                </c:pt>
                <c:pt idx="2236">
                  <c:v>1972</c:v>
                </c:pt>
                <c:pt idx="2237">
                  <c:v>1972</c:v>
                </c:pt>
                <c:pt idx="2238">
                  <c:v>1972</c:v>
                </c:pt>
                <c:pt idx="2239">
                  <c:v>1972</c:v>
                </c:pt>
                <c:pt idx="2240">
                  <c:v>1972</c:v>
                </c:pt>
                <c:pt idx="2241">
                  <c:v>1972</c:v>
                </c:pt>
                <c:pt idx="2242">
                  <c:v>1972</c:v>
                </c:pt>
                <c:pt idx="2243">
                  <c:v>1972</c:v>
                </c:pt>
                <c:pt idx="2244">
                  <c:v>1972</c:v>
                </c:pt>
                <c:pt idx="2245">
                  <c:v>1972</c:v>
                </c:pt>
                <c:pt idx="2246">
                  <c:v>1972</c:v>
                </c:pt>
                <c:pt idx="2247">
                  <c:v>1972</c:v>
                </c:pt>
                <c:pt idx="2248">
                  <c:v>1972</c:v>
                </c:pt>
                <c:pt idx="2249">
                  <c:v>1972</c:v>
                </c:pt>
                <c:pt idx="2250">
                  <c:v>1972</c:v>
                </c:pt>
                <c:pt idx="2251">
                  <c:v>1972</c:v>
                </c:pt>
                <c:pt idx="2252">
                  <c:v>1972</c:v>
                </c:pt>
                <c:pt idx="2253">
                  <c:v>1972</c:v>
                </c:pt>
                <c:pt idx="2254">
                  <c:v>1972</c:v>
                </c:pt>
                <c:pt idx="2255">
                  <c:v>1972</c:v>
                </c:pt>
                <c:pt idx="2256">
                  <c:v>1972</c:v>
                </c:pt>
                <c:pt idx="2257">
                  <c:v>1972</c:v>
                </c:pt>
                <c:pt idx="2258">
                  <c:v>1972</c:v>
                </c:pt>
                <c:pt idx="2259">
                  <c:v>1972</c:v>
                </c:pt>
                <c:pt idx="2260">
                  <c:v>1972</c:v>
                </c:pt>
                <c:pt idx="2261">
                  <c:v>1972</c:v>
                </c:pt>
                <c:pt idx="2262">
                  <c:v>1972</c:v>
                </c:pt>
                <c:pt idx="2263">
                  <c:v>1972</c:v>
                </c:pt>
                <c:pt idx="2264">
                  <c:v>1972</c:v>
                </c:pt>
                <c:pt idx="2265">
                  <c:v>1972</c:v>
                </c:pt>
                <c:pt idx="2266">
                  <c:v>1972</c:v>
                </c:pt>
                <c:pt idx="2267">
                  <c:v>1972</c:v>
                </c:pt>
                <c:pt idx="2268">
                  <c:v>1972</c:v>
                </c:pt>
                <c:pt idx="2269">
                  <c:v>1972</c:v>
                </c:pt>
                <c:pt idx="2270">
                  <c:v>1972</c:v>
                </c:pt>
                <c:pt idx="2271">
                  <c:v>1972</c:v>
                </c:pt>
                <c:pt idx="2272">
                  <c:v>1972</c:v>
                </c:pt>
                <c:pt idx="2273">
                  <c:v>1972</c:v>
                </c:pt>
                <c:pt idx="2274">
                  <c:v>1972</c:v>
                </c:pt>
                <c:pt idx="2275">
                  <c:v>1972</c:v>
                </c:pt>
                <c:pt idx="2276">
                  <c:v>1972</c:v>
                </c:pt>
                <c:pt idx="2277">
                  <c:v>1972</c:v>
                </c:pt>
                <c:pt idx="2278">
                  <c:v>1972</c:v>
                </c:pt>
                <c:pt idx="2279">
                  <c:v>1972</c:v>
                </c:pt>
                <c:pt idx="2280">
                  <c:v>1972</c:v>
                </c:pt>
                <c:pt idx="2281">
                  <c:v>1972</c:v>
                </c:pt>
                <c:pt idx="2282">
                  <c:v>1972</c:v>
                </c:pt>
                <c:pt idx="2283">
                  <c:v>1972</c:v>
                </c:pt>
                <c:pt idx="2284">
                  <c:v>1972</c:v>
                </c:pt>
                <c:pt idx="2285">
                  <c:v>1972</c:v>
                </c:pt>
                <c:pt idx="2286">
                  <c:v>1972</c:v>
                </c:pt>
                <c:pt idx="2287">
                  <c:v>1972</c:v>
                </c:pt>
                <c:pt idx="2288">
                  <c:v>1972</c:v>
                </c:pt>
                <c:pt idx="2289">
                  <c:v>1972</c:v>
                </c:pt>
                <c:pt idx="2290">
                  <c:v>1972</c:v>
                </c:pt>
                <c:pt idx="2291">
                  <c:v>1973</c:v>
                </c:pt>
                <c:pt idx="2292">
                  <c:v>1973</c:v>
                </c:pt>
                <c:pt idx="2293">
                  <c:v>1973</c:v>
                </c:pt>
                <c:pt idx="2294">
                  <c:v>1973</c:v>
                </c:pt>
                <c:pt idx="2295">
                  <c:v>1973</c:v>
                </c:pt>
                <c:pt idx="2296">
                  <c:v>1973</c:v>
                </c:pt>
                <c:pt idx="2297">
                  <c:v>1973</c:v>
                </c:pt>
                <c:pt idx="2298">
                  <c:v>1973</c:v>
                </c:pt>
                <c:pt idx="2299">
                  <c:v>1973</c:v>
                </c:pt>
                <c:pt idx="2300">
                  <c:v>1973</c:v>
                </c:pt>
                <c:pt idx="2301">
                  <c:v>1973</c:v>
                </c:pt>
                <c:pt idx="2302">
                  <c:v>1973</c:v>
                </c:pt>
                <c:pt idx="2303">
                  <c:v>1973</c:v>
                </c:pt>
                <c:pt idx="2304">
                  <c:v>1973</c:v>
                </c:pt>
                <c:pt idx="2305">
                  <c:v>1973</c:v>
                </c:pt>
                <c:pt idx="2306">
                  <c:v>1973</c:v>
                </c:pt>
                <c:pt idx="2307">
                  <c:v>1973</c:v>
                </c:pt>
                <c:pt idx="2308">
                  <c:v>1973</c:v>
                </c:pt>
                <c:pt idx="2309">
                  <c:v>1973</c:v>
                </c:pt>
                <c:pt idx="2310">
                  <c:v>1973</c:v>
                </c:pt>
                <c:pt idx="2311">
                  <c:v>1973</c:v>
                </c:pt>
                <c:pt idx="2312">
                  <c:v>1973</c:v>
                </c:pt>
                <c:pt idx="2313">
                  <c:v>1973</c:v>
                </c:pt>
                <c:pt idx="2314">
                  <c:v>1973</c:v>
                </c:pt>
                <c:pt idx="2315">
                  <c:v>1973</c:v>
                </c:pt>
                <c:pt idx="2316">
                  <c:v>1973</c:v>
                </c:pt>
                <c:pt idx="2317">
                  <c:v>1973</c:v>
                </c:pt>
                <c:pt idx="2318">
                  <c:v>1973</c:v>
                </c:pt>
                <c:pt idx="2319">
                  <c:v>1973</c:v>
                </c:pt>
                <c:pt idx="2320">
                  <c:v>1973</c:v>
                </c:pt>
                <c:pt idx="2321">
                  <c:v>1973</c:v>
                </c:pt>
                <c:pt idx="2322">
                  <c:v>1973</c:v>
                </c:pt>
                <c:pt idx="2323">
                  <c:v>1973</c:v>
                </c:pt>
                <c:pt idx="2324">
                  <c:v>1973</c:v>
                </c:pt>
                <c:pt idx="2325">
                  <c:v>1973</c:v>
                </c:pt>
                <c:pt idx="2326">
                  <c:v>1973</c:v>
                </c:pt>
                <c:pt idx="2327">
                  <c:v>1973</c:v>
                </c:pt>
                <c:pt idx="2328">
                  <c:v>1973</c:v>
                </c:pt>
                <c:pt idx="2329">
                  <c:v>1973</c:v>
                </c:pt>
                <c:pt idx="2330">
                  <c:v>1973</c:v>
                </c:pt>
                <c:pt idx="2331">
                  <c:v>1973</c:v>
                </c:pt>
                <c:pt idx="2332">
                  <c:v>1973</c:v>
                </c:pt>
                <c:pt idx="2333">
                  <c:v>1973</c:v>
                </c:pt>
                <c:pt idx="2334">
                  <c:v>1973</c:v>
                </c:pt>
                <c:pt idx="2335">
                  <c:v>1973</c:v>
                </c:pt>
                <c:pt idx="2336">
                  <c:v>1973</c:v>
                </c:pt>
                <c:pt idx="2337">
                  <c:v>1973</c:v>
                </c:pt>
                <c:pt idx="2338">
                  <c:v>1973</c:v>
                </c:pt>
                <c:pt idx="2339">
                  <c:v>1973</c:v>
                </c:pt>
                <c:pt idx="2340">
                  <c:v>1973</c:v>
                </c:pt>
                <c:pt idx="2341">
                  <c:v>1973</c:v>
                </c:pt>
                <c:pt idx="2342">
                  <c:v>1973</c:v>
                </c:pt>
                <c:pt idx="2343">
                  <c:v>1973</c:v>
                </c:pt>
                <c:pt idx="2344">
                  <c:v>1973</c:v>
                </c:pt>
                <c:pt idx="2345">
                  <c:v>1973</c:v>
                </c:pt>
                <c:pt idx="2346">
                  <c:v>1973</c:v>
                </c:pt>
                <c:pt idx="2347">
                  <c:v>1973</c:v>
                </c:pt>
                <c:pt idx="2348">
                  <c:v>1973</c:v>
                </c:pt>
                <c:pt idx="2349">
                  <c:v>1973</c:v>
                </c:pt>
                <c:pt idx="2350">
                  <c:v>1973</c:v>
                </c:pt>
                <c:pt idx="2351">
                  <c:v>1973</c:v>
                </c:pt>
                <c:pt idx="2352">
                  <c:v>1973</c:v>
                </c:pt>
                <c:pt idx="2353">
                  <c:v>1973</c:v>
                </c:pt>
                <c:pt idx="2354">
                  <c:v>1973</c:v>
                </c:pt>
                <c:pt idx="2355">
                  <c:v>1973</c:v>
                </c:pt>
                <c:pt idx="2356">
                  <c:v>1973</c:v>
                </c:pt>
                <c:pt idx="2357">
                  <c:v>1973</c:v>
                </c:pt>
                <c:pt idx="2358">
                  <c:v>1973</c:v>
                </c:pt>
                <c:pt idx="2359">
                  <c:v>1973</c:v>
                </c:pt>
                <c:pt idx="2360">
                  <c:v>1973</c:v>
                </c:pt>
                <c:pt idx="2361">
                  <c:v>1973</c:v>
                </c:pt>
                <c:pt idx="2362">
                  <c:v>1973</c:v>
                </c:pt>
                <c:pt idx="2363">
                  <c:v>1973</c:v>
                </c:pt>
                <c:pt idx="2364">
                  <c:v>1973</c:v>
                </c:pt>
                <c:pt idx="2365">
                  <c:v>1973</c:v>
                </c:pt>
                <c:pt idx="2366">
                  <c:v>1973</c:v>
                </c:pt>
                <c:pt idx="2367">
                  <c:v>1973</c:v>
                </c:pt>
                <c:pt idx="2368">
                  <c:v>1973</c:v>
                </c:pt>
                <c:pt idx="2369">
                  <c:v>1973</c:v>
                </c:pt>
                <c:pt idx="2370">
                  <c:v>1973</c:v>
                </c:pt>
                <c:pt idx="2371">
                  <c:v>1973</c:v>
                </c:pt>
                <c:pt idx="2372">
                  <c:v>1973</c:v>
                </c:pt>
                <c:pt idx="2373">
                  <c:v>1973</c:v>
                </c:pt>
                <c:pt idx="2374">
                  <c:v>1973</c:v>
                </c:pt>
                <c:pt idx="2375">
                  <c:v>1973</c:v>
                </c:pt>
                <c:pt idx="2376">
                  <c:v>1973</c:v>
                </c:pt>
                <c:pt idx="2377">
                  <c:v>1973</c:v>
                </c:pt>
                <c:pt idx="2378">
                  <c:v>1973</c:v>
                </c:pt>
                <c:pt idx="2379">
                  <c:v>1973</c:v>
                </c:pt>
                <c:pt idx="2380">
                  <c:v>1973</c:v>
                </c:pt>
                <c:pt idx="2381">
                  <c:v>1973</c:v>
                </c:pt>
                <c:pt idx="2382">
                  <c:v>1973</c:v>
                </c:pt>
                <c:pt idx="2383">
                  <c:v>1973</c:v>
                </c:pt>
                <c:pt idx="2384">
                  <c:v>1973</c:v>
                </c:pt>
                <c:pt idx="2385">
                  <c:v>1973</c:v>
                </c:pt>
                <c:pt idx="2386">
                  <c:v>1973</c:v>
                </c:pt>
                <c:pt idx="2387">
                  <c:v>1973</c:v>
                </c:pt>
                <c:pt idx="2388">
                  <c:v>1973</c:v>
                </c:pt>
                <c:pt idx="2389">
                  <c:v>1973</c:v>
                </c:pt>
                <c:pt idx="2390">
                  <c:v>1973</c:v>
                </c:pt>
                <c:pt idx="2391">
                  <c:v>1973</c:v>
                </c:pt>
                <c:pt idx="2392">
                  <c:v>1973</c:v>
                </c:pt>
                <c:pt idx="2393">
                  <c:v>1973</c:v>
                </c:pt>
                <c:pt idx="2394">
                  <c:v>1973</c:v>
                </c:pt>
                <c:pt idx="2395">
                  <c:v>1973</c:v>
                </c:pt>
                <c:pt idx="2396">
                  <c:v>1973</c:v>
                </c:pt>
                <c:pt idx="2397">
                  <c:v>1973</c:v>
                </c:pt>
                <c:pt idx="2398">
                  <c:v>1973</c:v>
                </c:pt>
                <c:pt idx="2399">
                  <c:v>1973</c:v>
                </c:pt>
                <c:pt idx="2400">
                  <c:v>1973</c:v>
                </c:pt>
                <c:pt idx="2401">
                  <c:v>1973</c:v>
                </c:pt>
                <c:pt idx="2402">
                  <c:v>1973</c:v>
                </c:pt>
                <c:pt idx="2403">
                  <c:v>1973</c:v>
                </c:pt>
                <c:pt idx="2404">
                  <c:v>1973</c:v>
                </c:pt>
                <c:pt idx="2405">
                  <c:v>1973</c:v>
                </c:pt>
                <c:pt idx="2406">
                  <c:v>1973</c:v>
                </c:pt>
                <c:pt idx="2407">
                  <c:v>1973</c:v>
                </c:pt>
                <c:pt idx="2408">
                  <c:v>1973</c:v>
                </c:pt>
                <c:pt idx="2409">
                  <c:v>1973</c:v>
                </c:pt>
                <c:pt idx="2410">
                  <c:v>1973</c:v>
                </c:pt>
                <c:pt idx="2411">
                  <c:v>1973</c:v>
                </c:pt>
                <c:pt idx="2412">
                  <c:v>1973</c:v>
                </c:pt>
                <c:pt idx="2413">
                  <c:v>1973</c:v>
                </c:pt>
                <c:pt idx="2414">
                  <c:v>1973</c:v>
                </c:pt>
                <c:pt idx="2415">
                  <c:v>1973</c:v>
                </c:pt>
                <c:pt idx="2416">
                  <c:v>1973</c:v>
                </c:pt>
                <c:pt idx="2417">
                  <c:v>1973</c:v>
                </c:pt>
                <c:pt idx="2418">
                  <c:v>1973</c:v>
                </c:pt>
                <c:pt idx="2419">
                  <c:v>1973</c:v>
                </c:pt>
                <c:pt idx="2420">
                  <c:v>1973</c:v>
                </c:pt>
                <c:pt idx="2421">
                  <c:v>1973</c:v>
                </c:pt>
                <c:pt idx="2422">
                  <c:v>1973</c:v>
                </c:pt>
                <c:pt idx="2423">
                  <c:v>1973</c:v>
                </c:pt>
                <c:pt idx="2424">
                  <c:v>1973</c:v>
                </c:pt>
                <c:pt idx="2425">
                  <c:v>1973</c:v>
                </c:pt>
                <c:pt idx="2426">
                  <c:v>1973</c:v>
                </c:pt>
                <c:pt idx="2427">
                  <c:v>1973</c:v>
                </c:pt>
                <c:pt idx="2428">
                  <c:v>1973</c:v>
                </c:pt>
                <c:pt idx="2429">
                  <c:v>1973</c:v>
                </c:pt>
                <c:pt idx="2430">
                  <c:v>1973</c:v>
                </c:pt>
                <c:pt idx="2431">
                  <c:v>1973</c:v>
                </c:pt>
                <c:pt idx="2432">
                  <c:v>1973</c:v>
                </c:pt>
                <c:pt idx="2433">
                  <c:v>1973</c:v>
                </c:pt>
                <c:pt idx="2434">
                  <c:v>1974</c:v>
                </c:pt>
                <c:pt idx="2435">
                  <c:v>1974</c:v>
                </c:pt>
                <c:pt idx="2436">
                  <c:v>1974</c:v>
                </c:pt>
                <c:pt idx="2437">
                  <c:v>1974</c:v>
                </c:pt>
                <c:pt idx="2438">
                  <c:v>1974</c:v>
                </c:pt>
                <c:pt idx="2439">
                  <c:v>1974</c:v>
                </c:pt>
                <c:pt idx="2440">
                  <c:v>1974</c:v>
                </c:pt>
                <c:pt idx="2441">
                  <c:v>1974</c:v>
                </c:pt>
                <c:pt idx="2442">
                  <c:v>1974</c:v>
                </c:pt>
                <c:pt idx="2443">
                  <c:v>1974</c:v>
                </c:pt>
                <c:pt idx="2444">
                  <c:v>1974</c:v>
                </c:pt>
                <c:pt idx="2445">
                  <c:v>1974</c:v>
                </c:pt>
                <c:pt idx="2446">
                  <c:v>1974</c:v>
                </c:pt>
                <c:pt idx="2447">
                  <c:v>1974</c:v>
                </c:pt>
                <c:pt idx="2448">
                  <c:v>1974</c:v>
                </c:pt>
                <c:pt idx="2449">
                  <c:v>1974</c:v>
                </c:pt>
                <c:pt idx="2450">
                  <c:v>1974</c:v>
                </c:pt>
                <c:pt idx="2451">
                  <c:v>1974</c:v>
                </c:pt>
                <c:pt idx="2452">
                  <c:v>1974</c:v>
                </c:pt>
                <c:pt idx="2453">
                  <c:v>1974</c:v>
                </c:pt>
                <c:pt idx="2454">
                  <c:v>1974</c:v>
                </c:pt>
                <c:pt idx="2455">
                  <c:v>1974</c:v>
                </c:pt>
                <c:pt idx="2456">
                  <c:v>1974</c:v>
                </c:pt>
                <c:pt idx="2457">
                  <c:v>1974</c:v>
                </c:pt>
                <c:pt idx="2458">
                  <c:v>1974</c:v>
                </c:pt>
                <c:pt idx="2459">
                  <c:v>1974</c:v>
                </c:pt>
                <c:pt idx="2460">
                  <c:v>1974</c:v>
                </c:pt>
                <c:pt idx="2461">
                  <c:v>1974</c:v>
                </c:pt>
                <c:pt idx="2462">
                  <c:v>1974</c:v>
                </c:pt>
                <c:pt idx="2463">
                  <c:v>1974</c:v>
                </c:pt>
                <c:pt idx="2464">
                  <c:v>1974</c:v>
                </c:pt>
                <c:pt idx="2465">
                  <c:v>1974</c:v>
                </c:pt>
                <c:pt idx="2466">
                  <c:v>1974</c:v>
                </c:pt>
                <c:pt idx="2467">
                  <c:v>1974</c:v>
                </c:pt>
                <c:pt idx="2468">
                  <c:v>1974</c:v>
                </c:pt>
                <c:pt idx="2469">
                  <c:v>1974</c:v>
                </c:pt>
                <c:pt idx="2470">
                  <c:v>1974</c:v>
                </c:pt>
                <c:pt idx="2471">
                  <c:v>1974</c:v>
                </c:pt>
                <c:pt idx="2472">
                  <c:v>1974</c:v>
                </c:pt>
                <c:pt idx="2473">
                  <c:v>1974</c:v>
                </c:pt>
                <c:pt idx="2474">
                  <c:v>1974</c:v>
                </c:pt>
                <c:pt idx="2475">
                  <c:v>1974</c:v>
                </c:pt>
                <c:pt idx="2476">
                  <c:v>1974</c:v>
                </c:pt>
                <c:pt idx="2477">
                  <c:v>1974</c:v>
                </c:pt>
                <c:pt idx="2478">
                  <c:v>1974</c:v>
                </c:pt>
                <c:pt idx="2479">
                  <c:v>1974</c:v>
                </c:pt>
                <c:pt idx="2480">
                  <c:v>1974</c:v>
                </c:pt>
                <c:pt idx="2481">
                  <c:v>1975</c:v>
                </c:pt>
                <c:pt idx="2482">
                  <c:v>1975</c:v>
                </c:pt>
                <c:pt idx="2483">
                  <c:v>1975</c:v>
                </c:pt>
                <c:pt idx="2484">
                  <c:v>1975</c:v>
                </c:pt>
                <c:pt idx="2485">
                  <c:v>1975</c:v>
                </c:pt>
                <c:pt idx="2486">
                  <c:v>1975</c:v>
                </c:pt>
                <c:pt idx="2487">
                  <c:v>1975</c:v>
                </c:pt>
                <c:pt idx="2488">
                  <c:v>1975</c:v>
                </c:pt>
                <c:pt idx="2489">
                  <c:v>1975</c:v>
                </c:pt>
                <c:pt idx="2490">
                  <c:v>1975</c:v>
                </c:pt>
                <c:pt idx="2491">
                  <c:v>1975</c:v>
                </c:pt>
                <c:pt idx="2492">
                  <c:v>1975</c:v>
                </c:pt>
                <c:pt idx="2493">
                  <c:v>1975</c:v>
                </c:pt>
                <c:pt idx="2494">
                  <c:v>1975</c:v>
                </c:pt>
                <c:pt idx="2495">
                  <c:v>1975</c:v>
                </c:pt>
                <c:pt idx="2496">
                  <c:v>1975</c:v>
                </c:pt>
                <c:pt idx="2497">
                  <c:v>1975</c:v>
                </c:pt>
                <c:pt idx="2498">
                  <c:v>1975</c:v>
                </c:pt>
                <c:pt idx="2499">
                  <c:v>1975</c:v>
                </c:pt>
                <c:pt idx="2500">
                  <c:v>1975</c:v>
                </c:pt>
                <c:pt idx="2501">
                  <c:v>1975</c:v>
                </c:pt>
                <c:pt idx="2502">
                  <c:v>1975</c:v>
                </c:pt>
                <c:pt idx="2503">
                  <c:v>1975</c:v>
                </c:pt>
                <c:pt idx="2504">
                  <c:v>1975</c:v>
                </c:pt>
                <c:pt idx="2505">
                  <c:v>1975</c:v>
                </c:pt>
                <c:pt idx="2506">
                  <c:v>1975</c:v>
                </c:pt>
                <c:pt idx="2507">
                  <c:v>1975</c:v>
                </c:pt>
                <c:pt idx="2508">
                  <c:v>1975</c:v>
                </c:pt>
                <c:pt idx="2509">
                  <c:v>1975</c:v>
                </c:pt>
                <c:pt idx="2510">
                  <c:v>1975</c:v>
                </c:pt>
                <c:pt idx="2511">
                  <c:v>1975</c:v>
                </c:pt>
                <c:pt idx="2512">
                  <c:v>1975</c:v>
                </c:pt>
                <c:pt idx="2513">
                  <c:v>1975</c:v>
                </c:pt>
                <c:pt idx="2514">
                  <c:v>1975</c:v>
                </c:pt>
                <c:pt idx="2515">
                  <c:v>1975</c:v>
                </c:pt>
                <c:pt idx="2516">
                  <c:v>1975</c:v>
                </c:pt>
                <c:pt idx="2517">
                  <c:v>1975</c:v>
                </c:pt>
                <c:pt idx="2518">
                  <c:v>1975</c:v>
                </c:pt>
                <c:pt idx="2519">
                  <c:v>1975</c:v>
                </c:pt>
                <c:pt idx="2520">
                  <c:v>1975</c:v>
                </c:pt>
                <c:pt idx="2521">
                  <c:v>1975</c:v>
                </c:pt>
                <c:pt idx="2522">
                  <c:v>1975</c:v>
                </c:pt>
                <c:pt idx="2523">
                  <c:v>1975</c:v>
                </c:pt>
                <c:pt idx="2524">
                  <c:v>1975</c:v>
                </c:pt>
                <c:pt idx="2525">
                  <c:v>1976</c:v>
                </c:pt>
                <c:pt idx="2526">
                  <c:v>1976</c:v>
                </c:pt>
                <c:pt idx="2527">
                  <c:v>1976</c:v>
                </c:pt>
                <c:pt idx="2528">
                  <c:v>1976</c:v>
                </c:pt>
                <c:pt idx="2529">
                  <c:v>1976</c:v>
                </c:pt>
                <c:pt idx="2530">
                  <c:v>1976</c:v>
                </c:pt>
                <c:pt idx="2531">
                  <c:v>1976</c:v>
                </c:pt>
                <c:pt idx="2532">
                  <c:v>1976</c:v>
                </c:pt>
                <c:pt idx="2533">
                  <c:v>1976</c:v>
                </c:pt>
                <c:pt idx="2534">
                  <c:v>1976</c:v>
                </c:pt>
                <c:pt idx="2535">
                  <c:v>1976</c:v>
                </c:pt>
                <c:pt idx="2536">
                  <c:v>1976</c:v>
                </c:pt>
                <c:pt idx="2537">
                  <c:v>1976</c:v>
                </c:pt>
                <c:pt idx="2538">
                  <c:v>1976</c:v>
                </c:pt>
                <c:pt idx="2539">
                  <c:v>1976</c:v>
                </c:pt>
                <c:pt idx="2540">
                  <c:v>1976</c:v>
                </c:pt>
                <c:pt idx="2541">
                  <c:v>1976</c:v>
                </c:pt>
                <c:pt idx="2542">
                  <c:v>1976</c:v>
                </c:pt>
                <c:pt idx="2543">
                  <c:v>1976</c:v>
                </c:pt>
                <c:pt idx="2544">
                  <c:v>1976</c:v>
                </c:pt>
                <c:pt idx="2545">
                  <c:v>1976</c:v>
                </c:pt>
                <c:pt idx="2546">
                  <c:v>1976</c:v>
                </c:pt>
                <c:pt idx="2547">
                  <c:v>1976</c:v>
                </c:pt>
                <c:pt idx="2548">
                  <c:v>1976</c:v>
                </c:pt>
                <c:pt idx="2549">
                  <c:v>1976</c:v>
                </c:pt>
                <c:pt idx="2550">
                  <c:v>1976</c:v>
                </c:pt>
                <c:pt idx="2551">
                  <c:v>1976</c:v>
                </c:pt>
                <c:pt idx="2552">
                  <c:v>1976</c:v>
                </c:pt>
                <c:pt idx="2553">
                  <c:v>1976</c:v>
                </c:pt>
                <c:pt idx="2554">
                  <c:v>1976</c:v>
                </c:pt>
                <c:pt idx="2555">
                  <c:v>1976</c:v>
                </c:pt>
                <c:pt idx="2556">
                  <c:v>1976</c:v>
                </c:pt>
                <c:pt idx="2557">
                  <c:v>1976</c:v>
                </c:pt>
                <c:pt idx="2558">
                  <c:v>1976</c:v>
                </c:pt>
                <c:pt idx="2559">
                  <c:v>1976</c:v>
                </c:pt>
                <c:pt idx="2560">
                  <c:v>1976</c:v>
                </c:pt>
                <c:pt idx="2561">
                  <c:v>1976</c:v>
                </c:pt>
                <c:pt idx="2562">
                  <c:v>1976</c:v>
                </c:pt>
                <c:pt idx="2563">
                  <c:v>1976</c:v>
                </c:pt>
                <c:pt idx="2564">
                  <c:v>1976</c:v>
                </c:pt>
                <c:pt idx="2565">
                  <c:v>1977</c:v>
                </c:pt>
                <c:pt idx="2566">
                  <c:v>1977</c:v>
                </c:pt>
                <c:pt idx="2567">
                  <c:v>1977</c:v>
                </c:pt>
                <c:pt idx="2568">
                  <c:v>1977</c:v>
                </c:pt>
                <c:pt idx="2569">
                  <c:v>1977</c:v>
                </c:pt>
                <c:pt idx="2570">
                  <c:v>1977</c:v>
                </c:pt>
                <c:pt idx="2571">
                  <c:v>1977</c:v>
                </c:pt>
                <c:pt idx="2572">
                  <c:v>1977</c:v>
                </c:pt>
                <c:pt idx="2573">
                  <c:v>1977</c:v>
                </c:pt>
                <c:pt idx="2574">
                  <c:v>1977</c:v>
                </c:pt>
                <c:pt idx="2575">
                  <c:v>1977</c:v>
                </c:pt>
                <c:pt idx="2576">
                  <c:v>1977</c:v>
                </c:pt>
                <c:pt idx="2577">
                  <c:v>1977</c:v>
                </c:pt>
                <c:pt idx="2578">
                  <c:v>1977</c:v>
                </c:pt>
                <c:pt idx="2579">
                  <c:v>1977</c:v>
                </c:pt>
                <c:pt idx="2580">
                  <c:v>1977</c:v>
                </c:pt>
                <c:pt idx="2581">
                  <c:v>1977</c:v>
                </c:pt>
                <c:pt idx="2582">
                  <c:v>1977</c:v>
                </c:pt>
                <c:pt idx="2583">
                  <c:v>1977</c:v>
                </c:pt>
                <c:pt idx="2584">
                  <c:v>1977</c:v>
                </c:pt>
                <c:pt idx="2585">
                  <c:v>1977</c:v>
                </c:pt>
                <c:pt idx="2586">
                  <c:v>1977</c:v>
                </c:pt>
                <c:pt idx="2587">
                  <c:v>1977</c:v>
                </c:pt>
                <c:pt idx="2588">
                  <c:v>1977</c:v>
                </c:pt>
                <c:pt idx="2589">
                  <c:v>1977</c:v>
                </c:pt>
                <c:pt idx="2590">
                  <c:v>1977</c:v>
                </c:pt>
                <c:pt idx="2591">
                  <c:v>1977</c:v>
                </c:pt>
                <c:pt idx="2592">
                  <c:v>1977</c:v>
                </c:pt>
                <c:pt idx="2593">
                  <c:v>1977</c:v>
                </c:pt>
                <c:pt idx="2594">
                  <c:v>1977</c:v>
                </c:pt>
                <c:pt idx="2595">
                  <c:v>1978</c:v>
                </c:pt>
                <c:pt idx="2596">
                  <c:v>1978</c:v>
                </c:pt>
                <c:pt idx="2597">
                  <c:v>1978</c:v>
                </c:pt>
                <c:pt idx="2598">
                  <c:v>1978</c:v>
                </c:pt>
                <c:pt idx="2599">
                  <c:v>1978</c:v>
                </c:pt>
                <c:pt idx="2600">
                  <c:v>1978</c:v>
                </c:pt>
                <c:pt idx="2601">
                  <c:v>1978</c:v>
                </c:pt>
                <c:pt idx="2602">
                  <c:v>1978</c:v>
                </c:pt>
                <c:pt idx="2603">
                  <c:v>1978</c:v>
                </c:pt>
                <c:pt idx="2604">
                  <c:v>1978</c:v>
                </c:pt>
                <c:pt idx="2605">
                  <c:v>1978</c:v>
                </c:pt>
                <c:pt idx="2606">
                  <c:v>1978</c:v>
                </c:pt>
                <c:pt idx="2607">
                  <c:v>1978</c:v>
                </c:pt>
                <c:pt idx="2608">
                  <c:v>1978</c:v>
                </c:pt>
                <c:pt idx="2609">
                  <c:v>1978</c:v>
                </c:pt>
                <c:pt idx="2610">
                  <c:v>1978</c:v>
                </c:pt>
                <c:pt idx="2611">
                  <c:v>1978</c:v>
                </c:pt>
                <c:pt idx="2612">
                  <c:v>1978</c:v>
                </c:pt>
                <c:pt idx="2613">
                  <c:v>1978</c:v>
                </c:pt>
                <c:pt idx="2614">
                  <c:v>1978</c:v>
                </c:pt>
                <c:pt idx="2615">
                  <c:v>1978</c:v>
                </c:pt>
                <c:pt idx="2616">
                  <c:v>1978</c:v>
                </c:pt>
                <c:pt idx="2617">
                  <c:v>1978</c:v>
                </c:pt>
                <c:pt idx="2618">
                  <c:v>1978</c:v>
                </c:pt>
                <c:pt idx="2619">
                  <c:v>1978</c:v>
                </c:pt>
                <c:pt idx="2620">
                  <c:v>1978</c:v>
                </c:pt>
                <c:pt idx="2621">
                  <c:v>1978</c:v>
                </c:pt>
                <c:pt idx="2622">
                  <c:v>1978</c:v>
                </c:pt>
                <c:pt idx="2623">
                  <c:v>1978</c:v>
                </c:pt>
                <c:pt idx="2624">
                  <c:v>1978</c:v>
                </c:pt>
                <c:pt idx="2625">
                  <c:v>1978</c:v>
                </c:pt>
                <c:pt idx="2626">
                  <c:v>1978</c:v>
                </c:pt>
                <c:pt idx="2627">
                  <c:v>1978</c:v>
                </c:pt>
                <c:pt idx="2628">
                  <c:v>1978</c:v>
                </c:pt>
                <c:pt idx="2629">
                  <c:v>1978</c:v>
                </c:pt>
                <c:pt idx="2630">
                  <c:v>1978</c:v>
                </c:pt>
                <c:pt idx="2631">
                  <c:v>1978</c:v>
                </c:pt>
                <c:pt idx="2632">
                  <c:v>1978</c:v>
                </c:pt>
                <c:pt idx="2633">
                  <c:v>1978</c:v>
                </c:pt>
                <c:pt idx="2634">
                  <c:v>1978</c:v>
                </c:pt>
                <c:pt idx="2635">
                  <c:v>1978</c:v>
                </c:pt>
                <c:pt idx="2636">
                  <c:v>1978</c:v>
                </c:pt>
                <c:pt idx="2637">
                  <c:v>1978</c:v>
                </c:pt>
                <c:pt idx="2638">
                  <c:v>1978</c:v>
                </c:pt>
                <c:pt idx="2639">
                  <c:v>1979</c:v>
                </c:pt>
                <c:pt idx="2640">
                  <c:v>1979</c:v>
                </c:pt>
                <c:pt idx="2641">
                  <c:v>1979</c:v>
                </c:pt>
                <c:pt idx="2642">
                  <c:v>1979</c:v>
                </c:pt>
                <c:pt idx="2643">
                  <c:v>1979</c:v>
                </c:pt>
                <c:pt idx="2644">
                  <c:v>1979</c:v>
                </c:pt>
                <c:pt idx="2645">
                  <c:v>1979</c:v>
                </c:pt>
                <c:pt idx="2646">
                  <c:v>1979</c:v>
                </c:pt>
                <c:pt idx="2647">
                  <c:v>1979</c:v>
                </c:pt>
                <c:pt idx="2648">
                  <c:v>1979</c:v>
                </c:pt>
                <c:pt idx="2649">
                  <c:v>1979</c:v>
                </c:pt>
                <c:pt idx="2650">
                  <c:v>1979</c:v>
                </c:pt>
                <c:pt idx="2651">
                  <c:v>1979</c:v>
                </c:pt>
                <c:pt idx="2652">
                  <c:v>1979</c:v>
                </c:pt>
                <c:pt idx="2653">
                  <c:v>1979</c:v>
                </c:pt>
                <c:pt idx="2654">
                  <c:v>1979</c:v>
                </c:pt>
                <c:pt idx="2655">
                  <c:v>1979</c:v>
                </c:pt>
                <c:pt idx="2656">
                  <c:v>1979</c:v>
                </c:pt>
                <c:pt idx="2657">
                  <c:v>1979</c:v>
                </c:pt>
                <c:pt idx="2658">
                  <c:v>1979</c:v>
                </c:pt>
                <c:pt idx="2659">
                  <c:v>1979</c:v>
                </c:pt>
                <c:pt idx="2660">
                  <c:v>1979</c:v>
                </c:pt>
                <c:pt idx="2661">
                  <c:v>1979</c:v>
                </c:pt>
                <c:pt idx="2662">
                  <c:v>1979</c:v>
                </c:pt>
                <c:pt idx="2663">
                  <c:v>1979</c:v>
                </c:pt>
                <c:pt idx="2664">
                  <c:v>1979</c:v>
                </c:pt>
                <c:pt idx="2665">
                  <c:v>1979</c:v>
                </c:pt>
                <c:pt idx="2666">
                  <c:v>1979</c:v>
                </c:pt>
                <c:pt idx="2667">
                  <c:v>1979</c:v>
                </c:pt>
                <c:pt idx="2668">
                  <c:v>1979</c:v>
                </c:pt>
                <c:pt idx="2669">
                  <c:v>1979</c:v>
                </c:pt>
                <c:pt idx="2670">
                  <c:v>1979</c:v>
                </c:pt>
                <c:pt idx="2671">
                  <c:v>1980</c:v>
                </c:pt>
                <c:pt idx="2672">
                  <c:v>1980</c:v>
                </c:pt>
                <c:pt idx="2673">
                  <c:v>1980</c:v>
                </c:pt>
                <c:pt idx="2674">
                  <c:v>1980</c:v>
                </c:pt>
                <c:pt idx="2675">
                  <c:v>1980</c:v>
                </c:pt>
                <c:pt idx="2676">
                  <c:v>1980</c:v>
                </c:pt>
                <c:pt idx="2677">
                  <c:v>1980</c:v>
                </c:pt>
                <c:pt idx="2678">
                  <c:v>1980</c:v>
                </c:pt>
                <c:pt idx="2679">
                  <c:v>1980</c:v>
                </c:pt>
                <c:pt idx="2680">
                  <c:v>1980</c:v>
                </c:pt>
                <c:pt idx="2681">
                  <c:v>1980</c:v>
                </c:pt>
                <c:pt idx="2682">
                  <c:v>1980</c:v>
                </c:pt>
                <c:pt idx="2683">
                  <c:v>1980</c:v>
                </c:pt>
                <c:pt idx="2684">
                  <c:v>1980</c:v>
                </c:pt>
                <c:pt idx="2685">
                  <c:v>1980</c:v>
                </c:pt>
                <c:pt idx="2686">
                  <c:v>1980</c:v>
                </c:pt>
                <c:pt idx="2687">
                  <c:v>1980</c:v>
                </c:pt>
                <c:pt idx="2688">
                  <c:v>1980</c:v>
                </c:pt>
                <c:pt idx="2689">
                  <c:v>1980</c:v>
                </c:pt>
                <c:pt idx="2690">
                  <c:v>1980</c:v>
                </c:pt>
                <c:pt idx="2691">
                  <c:v>1980</c:v>
                </c:pt>
                <c:pt idx="2692">
                  <c:v>1980</c:v>
                </c:pt>
                <c:pt idx="2693">
                  <c:v>1980</c:v>
                </c:pt>
                <c:pt idx="2694">
                  <c:v>1980</c:v>
                </c:pt>
                <c:pt idx="2695">
                  <c:v>1980</c:v>
                </c:pt>
                <c:pt idx="2696">
                  <c:v>1980</c:v>
                </c:pt>
                <c:pt idx="2697">
                  <c:v>1980</c:v>
                </c:pt>
                <c:pt idx="2698">
                  <c:v>1980</c:v>
                </c:pt>
                <c:pt idx="2699">
                  <c:v>1980</c:v>
                </c:pt>
                <c:pt idx="2700">
                  <c:v>1980</c:v>
                </c:pt>
                <c:pt idx="2701">
                  <c:v>1980</c:v>
                </c:pt>
                <c:pt idx="2702">
                  <c:v>1980</c:v>
                </c:pt>
                <c:pt idx="2703">
                  <c:v>1980</c:v>
                </c:pt>
                <c:pt idx="2704">
                  <c:v>1980</c:v>
                </c:pt>
                <c:pt idx="2705">
                  <c:v>1980</c:v>
                </c:pt>
                <c:pt idx="2706">
                  <c:v>1980</c:v>
                </c:pt>
                <c:pt idx="2707">
                  <c:v>1980</c:v>
                </c:pt>
                <c:pt idx="2708">
                  <c:v>1980</c:v>
                </c:pt>
                <c:pt idx="2709">
                  <c:v>1980</c:v>
                </c:pt>
                <c:pt idx="2710">
                  <c:v>1980</c:v>
                </c:pt>
                <c:pt idx="2711">
                  <c:v>1980</c:v>
                </c:pt>
                <c:pt idx="2712">
                  <c:v>1980</c:v>
                </c:pt>
                <c:pt idx="2713">
                  <c:v>1980</c:v>
                </c:pt>
                <c:pt idx="2714">
                  <c:v>1980</c:v>
                </c:pt>
                <c:pt idx="2715">
                  <c:v>1980</c:v>
                </c:pt>
                <c:pt idx="2716">
                  <c:v>1980</c:v>
                </c:pt>
                <c:pt idx="2717">
                  <c:v>1981</c:v>
                </c:pt>
                <c:pt idx="2718">
                  <c:v>1981</c:v>
                </c:pt>
                <c:pt idx="2719">
                  <c:v>1981</c:v>
                </c:pt>
                <c:pt idx="2720">
                  <c:v>1981</c:v>
                </c:pt>
                <c:pt idx="2721">
                  <c:v>1981</c:v>
                </c:pt>
                <c:pt idx="2722">
                  <c:v>1981</c:v>
                </c:pt>
                <c:pt idx="2723">
                  <c:v>1981</c:v>
                </c:pt>
                <c:pt idx="2724">
                  <c:v>1981</c:v>
                </c:pt>
                <c:pt idx="2725">
                  <c:v>1981</c:v>
                </c:pt>
                <c:pt idx="2726">
                  <c:v>1981</c:v>
                </c:pt>
                <c:pt idx="2727">
                  <c:v>1981</c:v>
                </c:pt>
                <c:pt idx="2728">
                  <c:v>1981</c:v>
                </c:pt>
                <c:pt idx="2729">
                  <c:v>1981</c:v>
                </c:pt>
                <c:pt idx="2730">
                  <c:v>1981</c:v>
                </c:pt>
                <c:pt idx="2731">
                  <c:v>1981</c:v>
                </c:pt>
                <c:pt idx="2732">
                  <c:v>1981</c:v>
                </c:pt>
                <c:pt idx="2733">
                  <c:v>1981</c:v>
                </c:pt>
                <c:pt idx="2734">
                  <c:v>1981</c:v>
                </c:pt>
                <c:pt idx="2735">
                  <c:v>1981</c:v>
                </c:pt>
                <c:pt idx="2736">
                  <c:v>1981</c:v>
                </c:pt>
                <c:pt idx="2737">
                  <c:v>1981</c:v>
                </c:pt>
                <c:pt idx="2738">
                  <c:v>1981</c:v>
                </c:pt>
                <c:pt idx="2739">
                  <c:v>1981</c:v>
                </c:pt>
                <c:pt idx="2740">
                  <c:v>1981</c:v>
                </c:pt>
                <c:pt idx="2741">
                  <c:v>1981</c:v>
                </c:pt>
                <c:pt idx="2742">
                  <c:v>1981</c:v>
                </c:pt>
                <c:pt idx="2743">
                  <c:v>1981</c:v>
                </c:pt>
                <c:pt idx="2744">
                  <c:v>1981</c:v>
                </c:pt>
                <c:pt idx="2745">
                  <c:v>1981</c:v>
                </c:pt>
                <c:pt idx="2746">
                  <c:v>1981</c:v>
                </c:pt>
                <c:pt idx="2747">
                  <c:v>1981</c:v>
                </c:pt>
                <c:pt idx="2748">
                  <c:v>1981</c:v>
                </c:pt>
                <c:pt idx="2749">
                  <c:v>1981</c:v>
                </c:pt>
                <c:pt idx="2750">
                  <c:v>1981</c:v>
                </c:pt>
                <c:pt idx="2751">
                  <c:v>1981</c:v>
                </c:pt>
                <c:pt idx="2752">
                  <c:v>1982</c:v>
                </c:pt>
                <c:pt idx="2753">
                  <c:v>1982</c:v>
                </c:pt>
                <c:pt idx="2754">
                  <c:v>1982</c:v>
                </c:pt>
                <c:pt idx="2755">
                  <c:v>1982</c:v>
                </c:pt>
                <c:pt idx="2756">
                  <c:v>1982</c:v>
                </c:pt>
                <c:pt idx="2757">
                  <c:v>1982</c:v>
                </c:pt>
                <c:pt idx="2758">
                  <c:v>1982</c:v>
                </c:pt>
                <c:pt idx="2759">
                  <c:v>1982</c:v>
                </c:pt>
                <c:pt idx="2760">
                  <c:v>1982</c:v>
                </c:pt>
                <c:pt idx="2761">
                  <c:v>1982</c:v>
                </c:pt>
                <c:pt idx="2762">
                  <c:v>1982</c:v>
                </c:pt>
                <c:pt idx="2763">
                  <c:v>1982</c:v>
                </c:pt>
                <c:pt idx="2764">
                  <c:v>1982</c:v>
                </c:pt>
                <c:pt idx="2765">
                  <c:v>1982</c:v>
                </c:pt>
                <c:pt idx="2766">
                  <c:v>1982</c:v>
                </c:pt>
                <c:pt idx="2767">
                  <c:v>1982</c:v>
                </c:pt>
                <c:pt idx="2768">
                  <c:v>1982</c:v>
                </c:pt>
                <c:pt idx="2769">
                  <c:v>1982</c:v>
                </c:pt>
                <c:pt idx="2770">
                  <c:v>1982</c:v>
                </c:pt>
                <c:pt idx="2771">
                  <c:v>1982</c:v>
                </c:pt>
                <c:pt idx="2772">
                  <c:v>1982</c:v>
                </c:pt>
                <c:pt idx="2773">
                  <c:v>1982</c:v>
                </c:pt>
                <c:pt idx="2774">
                  <c:v>1982</c:v>
                </c:pt>
                <c:pt idx="2775">
                  <c:v>1982</c:v>
                </c:pt>
                <c:pt idx="2776">
                  <c:v>1982</c:v>
                </c:pt>
                <c:pt idx="2777">
                  <c:v>1982</c:v>
                </c:pt>
                <c:pt idx="2778">
                  <c:v>1982</c:v>
                </c:pt>
                <c:pt idx="2779">
                  <c:v>1982</c:v>
                </c:pt>
                <c:pt idx="2780">
                  <c:v>1982</c:v>
                </c:pt>
                <c:pt idx="2781">
                  <c:v>1982</c:v>
                </c:pt>
                <c:pt idx="2782">
                  <c:v>1982</c:v>
                </c:pt>
                <c:pt idx="2783">
                  <c:v>1982</c:v>
                </c:pt>
                <c:pt idx="2784">
                  <c:v>1982</c:v>
                </c:pt>
                <c:pt idx="2785">
                  <c:v>1982</c:v>
                </c:pt>
                <c:pt idx="2786">
                  <c:v>1982</c:v>
                </c:pt>
                <c:pt idx="2787">
                  <c:v>1982</c:v>
                </c:pt>
                <c:pt idx="2788">
                  <c:v>1982</c:v>
                </c:pt>
                <c:pt idx="2789">
                  <c:v>1982</c:v>
                </c:pt>
                <c:pt idx="2790">
                  <c:v>1982</c:v>
                </c:pt>
                <c:pt idx="2791">
                  <c:v>1982</c:v>
                </c:pt>
                <c:pt idx="2792">
                  <c:v>1982</c:v>
                </c:pt>
                <c:pt idx="2793">
                  <c:v>1982</c:v>
                </c:pt>
                <c:pt idx="2794">
                  <c:v>1982</c:v>
                </c:pt>
                <c:pt idx="2795">
                  <c:v>1982</c:v>
                </c:pt>
                <c:pt idx="2796">
                  <c:v>1982</c:v>
                </c:pt>
                <c:pt idx="2797">
                  <c:v>1982</c:v>
                </c:pt>
                <c:pt idx="2798">
                  <c:v>1983</c:v>
                </c:pt>
                <c:pt idx="2799">
                  <c:v>1983</c:v>
                </c:pt>
                <c:pt idx="2800">
                  <c:v>1983</c:v>
                </c:pt>
                <c:pt idx="2801">
                  <c:v>1983</c:v>
                </c:pt>
                <c:pt idx="2802">
                  <c:v>1983</c:v>
                </c:pt>
                <c:pt idx="2803">
                  <c:v>1983</c:v>
                </c:pt>
                <c:pt idx="2804">
                  <c:v>1983</c:v>
                </c:pt>
                <c:pt idx="2805">
                  <c:v>1983</c:v>
                </c:pt>
                <c:pt idx="2806">
                  <c:v>1983</c:v>
                </c:pt>
                <c:pt idx="2807">
                  <c:v>1983</c:v>
                </c:pt>
                <c:pt idx="2808">
                  <c:v>1983</c:v>
                </c:pt>
                <c:pt idx="2809">
                  <c:v>1983</c:v>
                </c:pt>
                <c:pt idx="2810">
                  <c:v>1983</c:v>
                </c:pt>
                <c:pt idx="2811">
                  <c:v>1983</c:v>
                </c:pt>
                <c:pt idx="2812">
                  <c:v>1983</c:v>
                </c:pt>
                <c:pt idx="2813">
                  <c:v>1983</c:v>
                </c:pt>
                <c:pt idx="2814">
                  <c:v>1983</c:v>
                </c:pt>
                <c:pt idx="2815">
                  <c:v>1983</c:v>
                </c:pt>
                <c:pt idx="2816">
                  <c:v>1983</c:v>
                </c:pt>
                <c:pt idx="2817">
                  <c:v>1983</c:v>
                </c:pt>
                <c:pt idx="2818">
                  <c:v>1983</c:v>
                </c:pt>
                <c:pt idx="2819">
                  <c:v>1983</c:v>
                </c:pt>
                <c:pt idx="2820">
                  <c:v>1983</c:v>
                </c:pt>
                <c:pt idx="2821">
                  <c:v>1983</c:v>
                </c:pt>
                <c:pt idx="2822">
                  <c:v>1983</c:v>
                </c:pt>
                <c:pt idx="2823">
                  <c:v>1984</c:v>
                </c:pt>
                <c:pt idx="2824">
                  <c:v>1984</c:v>
                </c:pt>
                <c:pt idx="2825">
                  <c:v>1984</c:v>
                </c:pt>
                <c:pt idx="2826">
                  <c:v>1984</c:v>
                </c:pt>
                <c:pt idx="2827">
                  <c:v>1984</c:v>
                </c:pt>
                <c:pt idx="2828">
                  <c:v>1984</c:v>
                </c:pt>
                <c:pt idx="2829">
                  <c:v>1984</c:v>
                </c:pt>
                <c:pt idx="2830">
                  <c:v>1984</c:v>
                </c:pt>
                <c:pt idx="2831">
                  <c:v>1984</c:v>
                </c:pt>
                <c:pt idx="2832">
                  <c:v>1984</c:v>
                </c:pt>
                <c:pt idx="2833">
                  <c:v>1984</c:v>
                </c:pt>
                <c:pt idx="2834">
                  <c:v>1984</c:v>
                </c:pt>
                <c:pt idx="2835">
                  <c:v>1984</c:v>
                </c:pt>
                <c:pt idx="2836">
                  <c:v>1984</c:v>
                </c:pt>
                <c:pt idx="2837">
                  <c:v>1984</c:v>
                </c:pt>
                <c:pt idx="2838">
                  <c:v>1984</c:v>
                </c:pt>
                <c:pt idx="2839">
                  <c:v>1984</c:v>
                </c:pt>
                <c:pt idx="2840">
                  <c:v>1984</c:v>
                </c:pt>
                <c:pt idx="2841">
                  <c:v>1985</c:v>
                </c:pt>
                <c:pt idx="2842">
                  <c:v>1985</c:v>
                </c:pt>
                <c:pt idx="2843">
                  <c:v>1985</c:v>
                </c:pt>
                <c:pt idx="2844">
                  <c:v>1985</c:v>
                </c:pt>
                <c:pt idx="2845">
                  <c:v>1985</c:v>
                </c:pt>
                <c:pt idx="2846">
                  <c:v>1985</c:v>
                </c:pt>
                <c:pt idx="2847">
                  <c:v>1985</c:v>
                </c:pt>
                <c:pt idx="2848">
                  <c:v>1985</c:v>
                </c:pt>
                <c:pt idx="2849">
                  <c:v>1985</c:v>
                </c:pt>
                <c:pt idx="2850">
                  <c:v>1985</c:v>
                </c:pt>
                <c:pt idx="2851">
                  <c:v>1985</c:v>
                </c:pt>
                <c:pt idx="2852">
                  <c:v>1985</c:v>
                </c:pt>
                <c:pt idx="2853">
                  <c:v>1985</c:v>
                </c:pt>
                <c:pt idx="2854">
                  <c:v>1985</c:v>
                </c:pt>
                <c:pt idx="2855">
                  <c:v>1986</c:v>
                </c:pt>
                <c:pt idx="2856">
                  <c:v>1986</c:v>
                </c:pt>
                <c:pt idx="2857">
                  <c:v>1986</c:v>
                </c:pt>
                <c:pt idx="2858">
                  <c:v>1986</c:v>
                </c:pt>
                <c:pt idx="2859">
                  <c:v>1986</c:v>
                </c:pt>
                <c:pt idx="2860">
                  <c:v>1986</c:v>
                </c:pt>
                <c:pt idx="2861">
                  <c:v>1986</c:v>
                </c:pt>
                <c:pt idx="2862">
                  <c:v>1986</c:v>
                </c:pt>
                <c:pt idx="2863">
                  <c:v>1986</c:v>
                </c:pt>
                <c:pt idx="2864">
                  <c:v>1986</c:v>
                </c:pt>
                <c:pt idx="2865">
                  <c:v>1986</c:v>
                </c:pt>
                <c:pt idx="2866">
                  <c:v>1986</c:v>
                </c:pt>
                <c:pt idx="2867">
                  <c:v>1986</c:v>
                </c:pt>
                <c:pt idx="2868">
                  <c:v>1986</c:v>
                </c:pt>
                <c:pt idx="2869">
                  <c:v>1986</c:v>
                </c:pt>
                <c:pt idx="2870">
                  <c:v>1986</c:v>
                </c:pt>
                <c:pt idx="2871">
                  <c:v>1986</c:v>
                </c:pt>
                <c:pt idx="2872">
                  <c:v>1986</c:v>
                </c:pt>
                <c:pt idx="2873">
                  <c:v>1986</c:v>
                </c:pt>
                <c:pt idx="2874">
                  <c:v>1986</c:v>
                </c:pt>
                <c:pt idx="2875">
                  <c:v>1987</c:v>
                </c:pt>
                <c:pt idx="2876">
                  <c:v>1987</c:v>
                </c:pt>
                <c:pt idx="2877">
                  <c:v>1987</c:v>
                </c:pt>
                <c:pt idx="2878">
                  <c:v>1987</c:v>
                </c:pt>
                <c:pt idx="2879">
                  <c:v>1987</c:v>
                </c:pt>
                <c:pt idx="2880">
                  <c:v>1987</c:v>
                </c:pt>
                <c:pt idx="2881">
                  <c:v>1987</c:v>
                </c:pt>
                <c:pt idx="2882">
                  <c:v>1987</c:v>
                </c:pt>
                <c:pt idx="2883">
                  <c:v>1987</c:v>
                </c:pt>
                <c:pt idx="2884">
                  <c:v>1987</c:v>
                </c:pt>
                <c:pt idx="2885">
                  <c:v>1987</c:v>
                </c:pt>
                <c:pt idx="2886">
                  <c:v>1987</c:v>
                </c:pt>
                <c:pt idx="2887">
                  <c:v>1987</c:v>
                </c:pt>
                <c:pt idx="2888">
                  <c:v>1987</c:v>
                </c:pt>
                <c:pt idx="2889">
                  <c:v>1987</c:v>
                </c:pt>
                <c:pt idx="2890">
                  <c:v>1987</c:v>
                </c:pt>
                <c:pt idx="2891">
                  <c:v>1987</c:v>
                </c:pt>
                <c:pt idx="2892">
                  <c:v>1987</c:v>
                </c:pt>
                <c:pt idx="2893">
                  <c:v>1987</c:v>
                </c:pt>
                <c:pt idx="2894">
                  <c:v>1988</c:v>
                </c:pt>
                <c:pt idx="2895">
                  <c:v>1988</c:v>
                </c:pt>
                <c:pt idx="2896">
                  <c:v>1988</c:v>
                </c:pt>
                <c:pt idx="2897">
                  <c:v>1988</c:v>
                </c:pt>
                <c:pt idx="2898">
                  <c:v>1988</c:v>
                </c:pt>
                <c:pt idx="2899">
                  <c:v>1988</c:v>
                </c:pt>
                <c:pt idx="2900">
                  <c:v>1988</c:v>
                </c:pt>
                <c:pt idx="2901">
                  <c:v>1988</c:v>
                </c:pt>
                <c:pt idx="2902">
                  <c:v>1988</c:v>
                </c:pt>
                <c:pt idx="2903">
                  <c:v>1988</c:v>
                </c:pt>
                <c:pt idx="2904">
                  <c:v>1988</c:v>
                </c:pt>
                <c:pt idx="2905">
                  <c:v>1988</c:v>
                </c:pt>
                <c:pt idx="2906">
                  <c:v>1988</c:v>
                </c:pt>
                <c:pt idx="2907">
                  <c:v>1988</c:v>
                </c:pt>
                <c:pt idx="2908">
                  <c:v>1989</c:v>
                </c:pt>
                <c:pt idx="2909">
                  <c:v>1989</c:v>
                </c:pt>
                <c:pt idx="2910">
                  <c:v>1989</c:v>
                </c:pt>
                <c:pt idx="2911">
                  <c:v>1989</c:v>
                </c:pt>
                <c:pt idx="2912">
                  <c:v>1989</c:v>
                </c:pt>
                <c:pt idx="2913">
                  <c:v>1989</c:v>
                </c:pt>
                <c:pt idx="2914">
                  <c:v>1989</c:v>
                </c:pt>
                <c:pt idx="2915">
                  <c:v>1989</c:v>
                </c:pt>
                <c:pt idx="2916">
                  <c:v>1989</c:v>
                </c:pt>
                <c:pt idx="2917">
                  <c:v>1989</c:v>
                </c:pt>
                <c:pt idx="2918">
                  <c:v>1989</c:v>
                </c:pt>
                <c:pt idx="2919">
                  <c:v>1990</c:v>
                </c:pt>
                <c:pt idx="2920">
                  <c:v>1990</c:v>
                </c:pt>
                <c:pt idx="2921">
                  <c:v>1990</c:v>
                </c:pt>
                <c:pt idx="2922">
                  <c:v>1990</c:v>
                </c:pt>
                <c:pt idx="2923">
                  <c:v>1990</c:v>
                </c:pt>
                <c:pt idx="2924">
                  <c:v>1990</c:v>
                </c:pt>
                <c:pt idx="2925">
                  <c:v>1990</c:v>
                </c:pt>
                <c:pt idx="2926">
                  <c:v>1990</c:v>
                </c:pt>
                <c:pt idx="2927">
                  <c:v>1990</c:v>
                </c:pt>
                <c:pt idx="2928">
                  <c:v>1990</c:v>
                </c:pt>
                <c:pt idx="2929">
                  <c:v>1990</c:v>
                </c:pt>
                <c:pt idx="2930">
                  <c:v>1990</c:v>
                </c:pt>
                <c:pt idx="2931">
                  <c:v>1990</c:v>
                </c:pt>
                <c:pt idx="2932">
                  <c:v>1990</c:v>
                </c:pt>
                <c:pt idx="2933">
                  <c:v>1990</c:v>
                </c:pt>
                <c:pt idx="2934">
                  <c:v>1990</c:v>
                </c:pt>
                <c:pt idx="2935">
                  <c:v>1990</c:v>
                </c:pt>
                <c:pt idx="2936">
                  <c:v>1990</c:v>
                </c:pt>
                <c:pt idx="2937">
                  <c:v>1990</c:v>
                </c:pt>
                <c:pt idx="2938">
                  <c:v>1990</c:v>
                </c:pt>
                <c:pt idx="2939">
                  <c:v>1990</c:v>
                </c:pt>
                <c:pt idx="2940">
                  <c:v>1990</c:v>
                </c:pt>
                <c:pt idx="2941">
                  <c:v>1990</c:v>
                </c:pt>
                <c:pt idx="2942">
                  <c:v>1990</c:v>
                </c:pt>
                <c:pt idx="2943">
                  <c:v>1990</c:v>
                </c:pt>
                <c:pt idx="2944">
                  <c:v>1990</c:v>
                </c:pt>
                <c:pt idx="2945">
                  <c:v>1990</c:v>
                </c:pt>
                <c:pt idx="2946">
                  <c:v>1990</c:v>
                </c:pt>
                <c:pt idx="2947">
                  <c:v>1990</c:v>
                </c:pt>
                <c:pt idx="2948">
                  <c:v>1990</c:v>
                </c:pt>
                <c:pt idx="2949">
                  <c:v>1990</c:v>
                </c:pt>
                <c:pt idx="2950">
                  <c:v>1990</c:v>
                </c:pt>
                <c:pt idx="2951">
                  <c:v>1990</c:v>
                </c:pt>
                <c:pt idx="2952">
                  <c:v>1991</c:v>
                </c:pt>
                <c:pt idx="2953">
                  <c:v>1991</c:v>
                </c:pt>
                <c:pt idx="2954">
                  <c:v>1991</c:v>
                </c:pt>
                <c:pt idx="2955">
                  <c:v>1991</c:v>
                </c:pt>
                <c:pt idx="2956">
                  <c:v>1991</c:v>
                </c:pt>
                <c:pt idx="2957">
                  <c:v>1991</c:v>
                </c:pt>
                <c:pt idx="2958">
                  <c:v>1991</c:v>
                </c:pt>
                <c:pt idx="2959">
                  <c:v>1991</c:v>
                </c:pt>
                <c:pt idx="2960">
                  <c:v>1991</c:v>
                </c:pt>
                <c:pt idx="2961">
                  <c:v>1991</c:v>
                </c:pt>
                <c:pt idx="2962">
                  <c:v>1991</c:v>
                </c:pt>
                <c:pt idx="2963">
                  <c:v>1991</c:v>
                </c:pt>
                <c:pt idx="2964">
                  <c:v>1991</c:v>
                </c:pt>
                <c:pt idx="2965">
                  <c:v>1991</c:v>
                </c:pt>
                <c:pt idx="2966">
                  <c:v>1991</c:v>
                </c:pt>
                <c:pt idx="2967">
                  <c:v>1992</c:v>
                </c:pt>
                <c:pt idx="2968">
                  <c:v>1992</c:v>
                </c:pt>
                <c:pt idx="2969">
                  <c:v>1992</c:v>
                </c:pt>
                <c:pt idx="2970">
                  <c:v>1992</c:v>
                </c:pt>
                <c:pt idx="2971">
                  <c:v>1992</c:v>
                </c:pt>
                <c:pt idx="2972">
                  <c:v>1992</c:v>
                </c:pt>
                <c:pt idx="2973">
                  <c:v>1992</c:v>
                </c:pt>
                <c:pt idx="2974">
                  <c:v>1992</c:v>
                </c:pt>
                <c:pt idx="2975">
                  <c:v>1992</c:v>
                </c:pt>
                <c:pt idx="2976">
                  <c:v>1992</c:v>
                </c:pt>
                <c:pt idx="2977">
                  <c:v>1992</c:v>
                </c:pt>
                <c:pt idx="2978">
                  <c:v>1992</c:v>
                </c:pt>
                <c:pt idx="2979">
                  <c:v>1992</c:v>
                </c:pt>
                <c:pt idx="2980">
                  <c:v>1992</c:v>
                </c:pt>
                <c:pt idx="2981">
                  <c:v>1992</c:v>
                </c:pt>
                <c:pt idx="2982">
                  <c:v>1992</c:v>
                </c:pt>
                <c:pt idx="2983">
                  <c:v>1992</c:v>
                </c:pt>
                <c:pt idx="2984">
                  <c:v>1992</c:v>
                </c:pt>
                <c:pt idx="2985">
                  <c:v>1992</c:v>
                </c:pt>
                <c:pt idx="2986">
                  <c:v>1992</c:v>
                </c:pt>
                <c:pt idx="2987">
                  <c:v>1992</c:v>
                </c:pt>
                <c:pt idx="2988">
                  <c:v>1992</c:v>
                </c:pt>
                <c:pt idx="2989">
                  <c:v>1992</c:v>
                </c:pt>
                <c:pt idx="2990">
                  <c:v>1992</c:v>
                </c:pt>
                <c:pt idx="2991">
                  <c:v>1992</c:v>
                </c:pt>
                <c:pt idx="2992">
                  <c:v>1992</c:v>
                </c:pt>
                <c:pt idx="2993">
                  <c:v>1992</c:v>
                </c:pt>
                <c:pt idx="2994">
                  <c:v>1992</c:v>
                </c:pt>
                <c:pt idx="2995">
                  <c:v>1992</c:v>
                </c:pt>
                <c:pt idx="2996">
                  <c:v>1992</c:v>
                </c:pt>
                <c:pt idx="2997">
                  <c:v>1992</c:v>
                </c:pt>
                <c:pt idx="2998">
                  <c:v>1992</c:v>
                </c:pt>
                <c:pt idx="2999">
                  <c:v>1992</c:v>
                </c:pt>
                <c:pt idx="3000">
                  <c:v>1992</c:v>
                </c:pt>
                <c:pt idx="3001">
                  <c:v>1992</c:v>
                </c:pt>
                <c:pt idx="3002">
                  <c:v>1992</c:v>
                </c:pt>
                <c:pt idx="3003">
                  <c:v>1992</c:v>
                </c:pt>
                <c:pt idx="3004">
                  <c:v>1992</c:v>
                </c:pt>
                <c:pt idx="3005">
                  <c:v>1992</c:v>
                </c:pt>
                <c:pt idx="3006">
                  <c:v>1992</c:v>
                </c:pt>
                <c:pt idx="3007">
                  <c:v>1992</c:v>
                </c:pt>
                <c:pt idx="3008">
                  <c:v>1992</c:v>
                </c:pt>
                <c:pt idx="3009">
                  <c:v>1992</c:v>
                </c:pt>
                <c:pt idx="3010">
                  <c:v>1992</c:v>
                </c:pt>
                <c:pt idx="3011">
                  <c:v>1992</c:v>
                </c:pt>
                <c:pt idx="3012">
                  <c:v>1992</c:v>
                </c:pt>
                <c:pt idx="3013">
                  <c:v>1992</c:v>
                </c:pt>
                <c:pt idx="3014">
                  <c:v>1992</c:v>
                </c:pt>
                <c:pt idx="3015">
                  <c:v>1992</c:v>
                </c:pt>
                <c:pt idx="3016">
                  <c:v>1992</c:v>
                </c:pt>
                <c:pt idx="3017">
                  <c:v>1992</c:v>
                </c:pt>
                <c:pt idx="3018">
                  <c:v>1992</c:v>
                </c:pt>
                <c:pt idx="3019">
                  <c:v>1992</c:v>
                </c:pt>
                <c:pt idx="3020">
                  <c:v>1993</c:v>
                </c:pt>
                <c:pt idx="3021">
                  <c:v>1993</c:v>
                </c:pt>
                <c:pt idx="3022">
                  <c:v>1993</c:v>
                </c:pt>
                <c:pt idx="3023">
                  <c:v>1993</c:v>
                </c:pt>
                <c:pt idx="3024">
                  <c:v>1993</c:v>
                </c:pt>
                <c:pt idx="3025">
                  <c:v>1993</c:v>
                </c:pt>
                <c:pt idx="3026">
                  <c:v>1993</c:v>
                </c:pt>
                <c:pt idx="3027">
                  <c:v>1993</c:v>
                </c:pt>
                <c:pt idx="3028">
                  <c:v>1993</c:v>
                </c:pt>
                <c:pt idx="3029">
                  <c:v>1993</c:v>
                </c:pt>
                <c:pt idx="3030">
                  <c:v>1993</c:v>
                </c:pt>
                <c:pt idx="3031">
                  <c:v>1993</c:v>
                </c:pt>
                <c:pt idx="3032">
                  <c:v>1993</c:v>
                </c:pt>
                <c:pt idx="3033">
                  <c:v>1993</c:v>
                </c:pt>
                <c:pt idx="3034">
                  <c:v>1993</c:v>
                </c:pt>
                <c:pt idx="3035">
                  <c:v>1993</c:v>
                </c:pt>
                <c:pt idx="3036">
                  <c:v>1993</c:v>
                </c:pt>
                <c:pt idx="3037">
                  <c:v>1993</c:v>
                </c:pt>
                <c:pt idx="3038">
                  <c:v>1993</c:v>
                </c:pt>
                <c:pt idx="3039">
                  <c:v>1993</c:v>
                </c:pt>
                <c:pt idx="3040">
                  <c:v>1993</c:v>
                </c:pt>
                <c:pt idx="3041">
                  <c:v>1993</c:v>
                </c:pt>
                <c:pt idx="3042">
                  <c:v>1993</c:v>
                </c:pt>
                <c:pt idx="3043">
                  <c:v>1993</c:v>
                </c:pt>
                <c:pt idx="3044">
                  <c:v>1993</c:v>
                </c:pt>
                <c:pt idx="3045">
                  <c:v>1993</c:v>
                </c:pt>
                <c:pt idx="3046">
                  <c:v>1993</c:v>
                </c:pt>
                <c:pt idx="3047">
                  <c:v>1993</c:v>
                </c:pt>
                <c:pt idx="3048">
                  <c:v>1993</c:v>
                </c:pt>
                <c:pt idx="3049">
                  <c:v>1993</c:v>
                </c:pt>
                <c:pt idx="3050">
                  <c:v>1993</c:v>
                </c:pt>
                <c:pt idx="3051">
                  <c:v>1993</c:v>
                </c:pt>
                <c:pt idx="3052">
                  <c:v>1993</c:v>
                </c:pt>
                <c:pt idx="3053">
                  <c:v>1993</c:v>
                </c:pt>
                <c:pt idx="3054">
                  <c:v>1993</c:v>
                </c:pt>
                <c:pt idx="3055">
                  <c:v>1993</c:v>
                </c:pt>
                <c:pt idx="3056">
                  <c:v>1993</c:v>
                </c:pt>
                <c:pt idx="3057">
                  <c:v>1993</c:v>
                </c:pt>
                <c:pt idx="3058">
                  <c:v>1993</c:v>
                </c:pt>
                <c:pt idx="3059">
                  <c:v>1993</c:v>
                </c:pt>
                <c:pt idx="3060">
                  <c:v>1993</c:v>
                </c:pt>
                <c:pt idx="3061">
                  <c:v>1993</c:v>
                </c:pt>
                <c:pt idx="3062">
                  <c:v>1993</c:v>
                </c:pt>
                <c:pt idx="3063">
                  <c:v>1994</c:v>
                </c:pt>
                <c:pt idx="3064">
                  <c:v>1994</c:v>
                </c:pt>
                <c:pt idx="3065">
                  <c:v>1994</c:v>
                </c:pt>
                <c:pt idx="3066">
                  <c:v>1994</c:v>
                </c:pt>
                <c:pt idx="3067">
                  <c:v>1994</c:v>
                </c:pt>
                <c:pt idx="3068">
                  <c:v>1994</c:v>
                </c:pt>
                <c:pt idx="3069">
                  <c:v>1994</c:v>
                </c:pt>
                <c:pt idx="3070">
                  <c:v>1994</c:v>
                </c:pt>
                <c:pt idx="3071">
                  <c:v>1994</c:v>
                </c:pt>
                <c:pt idx="3072">
                  <c:v>1994</c:v>
                </c:pt>
                <c:pt idx="3073">
                  <c:v>1994</c:v>
                </c:pt>
                <c:pt idx="3074">
                  <c:v>1994</c:v>
                </c:pt>
                <c:pt idx="3075">
                  <c:v>1994</c:v>
                </c:pt>
                <c:pt idx="3076">
                  <c:v>1994</c:v>
                </c:pt>
                <c:pt idx="3077">
                  <c:v>1994</c:v>
                </c:pt>
                <c:pt idx="3078">
                  <c:v>1994</c:v>
                </c:pt>
                <c:pt idx="3079">
                  <c:v>1994</c:v>
                </c:pt>
                <c:pt idx="3080">
                  <c:v>1994</c:v>
                </c:pt>
                <c:pt idx="3081">
                  <c:v>1994</c:v>
                </c:pt>
                <c:pt idx="3082">
                  <c:v>1994</c:v>
                </c:pt>
                <c:pt idx="3083">
                  <c:v>1994</c:v>
                </c:pt>
                <c:pt idx="3084">
                  <c:v>1994</c:v>
                </c:pt>
                <c:pt idx="3085">
                  <c:v>1994</c:v>
                </c:pt>
                <c:pt idx="3086">
                  <c:v>1994</c:v>
                </c:pt>
                <c:pt idx="3087">
                  <c:v>1994</c:v>
                </c:pt>
                <c:pt idx="3088">
                  <c:v>1994</c:v>
                </c:pt>
                <c:pt idx="3089">
                  <c:v>1994</c:v>
                </c:pt>
                <c:pt idx="3090">
                  <c:v>1994</c:v>
                </c:pt>
                <c:pt idx="3091">
                  <c:v>1994</c:v>
                </c:pt>
                <c:pt idx="3092">
                  <c:v>1994</c:v>
                </c:pt>
                <c:pt idx="3093">
                  <c:v>1994</c:v>
                </c:pt>
                <c:pt idx="3094">
                  <c:v>1994</c:v>
                </c:pt>
                <c:pt idx="3095">
                  <c:v>1994</c:v>
                </c:pt>
                <c:pt idx="3096">
                  <c:v>1994</c:v>
                </c:pt>
                <c:pt idx="3097">
                  <c:v>1994</c:v>
                </c:pt>
                <c:pt idx="3098">
                  <c:v>1994</c:v>
                </c:pt>
                <c:pt idx="3099">
                  <c:v>1994</c:v>
                </c:pt>
                <c:pt idx="3100">
                  <c:v>1994</c:v>
                </c:pt>
                <c:pt idx="3101">
                  <c:v>1994</c:v>
                </c:pt>
                <c:pt idx="3102">
                  <c:v>1994</c:v>
                </c:pt>
                <c:pt idx="3103">
                  <c:v>1994</c:v>
                </c:pt>
                <c:pt idx="3104">
                  <c:v>1994</c:v>
                </c:pt>
                <c:pt idx="3105">
                  <c:v>1994</c:v>
                </c:pt>
                <c:pt idx="3106">
                  <c:v>1994</c:v>
                </c:pt>
                <c:pt idx="3107">
                  <c:v>1994</c:v>
                </c:pt>
                <c:pt idx="3108">
                  <c:v>1994</c:v>
                </c:pt>
                <c:pt idx="3109">
                  <c:v>1994</c:v>
                </c:pt>
                <c:pt idx="3110">
                  <c:v>1994</c:v>
                </c:pt>
                <c:pt idx="3111">
                  <c:v>1994</c:v>
                </c:pt>
                <c:pt idx="3112">
                  <c:v>1994</c:v>
                </c:pt>
                <c:pt idx="3113">
                  <c:v>1994</c:v>
                </c:pt>
                <c:pt idx="3114">
                  <c:v>1994</c:v>
                </c:pt>
                <c:pt idx="3115">
                  <c:v>1994</c:v>
                </c:pt>
                <c:pt idx="3116">
                  <c:v>1994</c:v>
                </c:pt>
                <c:pt idx="3117">
                  <c:v>1994</c:v>
                </c:pt>
                <c:pt idx="3118">
                  <c:v>1994</c:v>
                </c:pt>
                <c:pt idx="3119">
                  <c:v>1994</c:v>
                </c:pt>
                <c:pt idx="3120">
                  <c:v>1994</c:v>
                </c:pt>
                <c:pt idx="3121">
                  <c:v>1994</c:v>
                </c:pt>
                <c:pt idx="3122">
                  <c:v>1994</c:v>
                </c:pt>
                <c:pt idx="3123">
                  <c:v>1994</c:v>
                </c:pt>
                <c:pt idx="3124">
                  <c:v>1994</c:v>
                </c:pt>
                <c:pt idx="3125">
                  <c:v>1994</c:v>
                </c:pt>
                <c:pt idx="3126">
                  <c:v>1994</c:v>
                </c:pt>
                <c:pt idx="3127">
                  <c:v>1994</c:v>
                </c:pt>
                <c:pt idx="3128">
                  <c:v>1994</c:v>
                </c:pt>
                <c:pt idx="3129">
                  <c:v>1994</c:v>
                </c:pt>
                <c:pt idx="3130">
                  <c:v>1994</c:v>
                </c:pt>
                <c:pt idx="3131">
                  <c:v>1994</c:v>
                </c:pt>
                <c:pt idx="3132">
                  <c:v>1994</c:v>
                </c:pt>
                <c:pt idx="3133">
                  <c:v>1994</c:v>
                </c:pt>
                <c:pt idx="3134">
                  <c:v>1994</c:v>
                </c:pt>
                <c:pt idx="3135">
                  <c:v>1994</c:v>
                </c:pt>
                <c:pt idx="3136">
                  <c:v>1994</c:v>
                </c:pt>
                <c:pt idx="3137">
                  <c:v>1994</c:v>
                </c:pt>
                <c:pt idx="3138">
                  <c:v>1994</c:v>
                </c:pt>
                <c:pt idx="3139">
                  <c:v>1994</c:v>
                </c:pt>
                <c:pt idx="3140">
                  <c:v>1994</c:v>
                </c:pt>
                <c:pt idx="3141">
                  <c:v>1994</c:v>
                </c:pt>
                <c:pt idx="3142">
                  <c:v>1994</c:v>
                </c:pt>
                <c:pt idx="3143">
                  <c:v>1994</c:v>
                </c:pt>
                <c:pt idx="3144">
                  <c:v>1994</c:v>
                </c:pt>
                <c:pt idx="3145">
                  <c:v>1994</c:v>
                </c:pt>
                <c:pt idx="3146">
                  <c:v>1994</c:v>
                </c:pt>
                <c:pt idx="3147">
                  <c:v>1994</c:v>
                </c:pt>
                <c:pt idx="3148">
                  <c:v>1994</c:v>
                </c:pt>
                <c:pt idx="3149">
                  <c:v>1994</c:v>
                </c:pt>
                <c:pt idx="3150">
                  <c:v>1994</c:v>
                </c:pt>
                <c:pt idx="3151">
                  <c:v>1995</c:v>
                </c:pt>
                <c:pt idx="3152">
                  <c:v>1995</c:v>
                </c:pt>
                <c:pt idx="3153">
                  <c:v>1995</c:v>
                </c:pt>
                <c:pt idx="3154">
                  <c:v>1995</c:v>
                </c:pt>
                <c:pt idx="3155">
                  <c:v>1995</c:v>
                </c:pt>
                <c:pt idx="3156">
                  <c:v>1995</c:v>
                </c:pt>
                <c:pt idx="3157">
                  <c:v>1995</c:v>
                </c:pt>
                <c:pt idx="3158">
                  <c:v>1995</c:v>
                </c:pt>
                <c:pt idx="3159">
                  <c:v>1995</c:v>
                </c:pt>
                <c:pt idx="3160">
                  <c:v>1995</c:v>
                </c:pt>
                <c:pt idx="3161">
                  <c:v>1995</c:v>
                </c:pt>
                <c:pt idx="3162">
                  <c:v>1995</c:v>
                </c:pt>
                <c:pt idx="3163">
                  <c:v>1995</c:v>
                </c:pt>
                <c:pt idx="3164">
                  <c:v>1995</c:v>
                </c:pt>
                <c:pt idx="3165">
                  <c:v>1995</c:v>
                </c:pt>
                <c:pt idx="3166">
                  <c:v>1996</c:v>
                </c:pt>
                <c:pt idx="3167">
                  <c:v>1996</c:v>
                </c:pt>
                <c:pt idx="3168">
                  <c:v>1996</c:v>
                </c:pt>
                <c:pt idx="3169">
                  <c:v>1996</c:v>
                </c:pt>
                <c:pt idx="3170">
                  <c:v>1996</c:v>
                </c:pt>
                <c:pt idx="3171">
                  <c:v>1996</c:v>
                </c:pt>
                <c:pt idx="3172">
                  <c:v>1996</c:v>
                </c:pt>
                <c:pt idx="3173">
                  <c:v>1996</c:v>
                </c:pt>
                <c:pt idx="3174">
                  <c:v>1996</c:v>
                </c:pt>
                <c:pt idx="3175">
                  <c:v>1996</c:v>
                </c:pt>
                <c:pt idx="3176">
                  <c:v>1996</c:v>
                </c:pt>
                <c:pt idx="3177">
                  <c:v>1996</c:v>
                </c:pt>
                <c:pt idx="3178">
                  <c:v>1996</c:v>
                </c:pt>
                <c:pt idx="3179">
                  <c:v>1996</c:v>
                </c:pt>
                <c:pt idx="3180">
                  <c:v>1996</c:v>
                </c:pt>
                <c:pt idx="3181">
                  <c:v>1996</c:v>
                </c:pt>
                <c:pt idx="3182">
                  <c:v>1996</c:v>
                </c:pt>
                <c:pt idx="3183">
                  <c:v>1996</c:v>
                </c:pt>
                <c:pt idx="3184">
                  <c:v>1996</c:v>
                </c:pt>
                <c:pt idx="3185">
                  <c:v>1997</c:v>
                </c:pt>
                <c:pt idx="3186">
                  <c:v>1997</c:v>
                </c:pt>
                <c:pt idx="3187">
                  <c:v>1997</c:v>
                </c:pt>
                <c:pt idx="3188">
                  <c:v>1997</c:v>
                </c:pt>
                <c:pt idx="3189">
                  <c:v>1997</c:v>
                </c:pt>
                <c:pt idx="3190">
                  <c:v>1997</c:v>
                </c:pt>
                <c:pt idx="3191">
                  <c:v>1997</c:v>
                </c:pt>
                <c:pt idx="3192">
                  <c:v>1997</c:v>
                </c:pt>
                <c:pt idx="3193">
                  <c:v>1997</c:v>
                </c:pt>
                <c:pt idx="3194">
                  <c:v>1997</c:v>
                </c:pt>
                <c:pt idx="3195">
                  <c:v>1997</c:v>
                </c:pt>
                <c:pt idx="3196">
                  <c:v>1997</c:v>
                </c:pt>
                <c:pt idx="3197">
                  <c:v>1997</c:v>
                </c:pt>
                <c:pt idx="3198">
                  <c:v>1997</c:v>
                </c:pt>
                <c:pt idx="3199">
                  <c:v>1997</c:v>
                </c:pt>
                <c:pt idx="3200">
                  <c:v>1997</c:v>
                </c:pt>
                <c:pt idx="3201">
                  <c:v>1997</c:v>
                </c:pt>
                <c:pt idx="3202">
                  <c:v>1997</c:v>
                </c:pt>
                <c:pt idx="3203">
                  <c:v>1997</c:v>
                </c:pt>
                <c:pt idx="3204">
                  <c:v>1997</c:v>
                </c:pt>
                <c:pt idx="3205">
                  <c:v>1998</c:v>
                </c:pt>
                <c:pt idx="3206">
                  <c:v>1998</c:v>
                </c:pt>
                <c:pt idx="3207">
                  <c:v>1998</c:v>
                </c:pt>
                <c:pt idx="3208">
                  <c:v>1998</c:v>
                </c:pt>
                <c:pt idx="3209">
                  <c:v>1998</c:v>
                </c:pt>
                <c:pt idx="3210">
                  <c:v>1998</c:v>
                </c:pt>
                <c:pt idx="3211">
                  <c:v>1998</c:v>
                </c:pt>
                <c:pt idx="3212">
                  <c:v>1998</c:v>
                </c:pt>
                <c:pt idx="3213">
                  <c:v>1998</c:v>
                </c:pt>
                <c:pt idx="3214">
                  <c:v>1998</c:v>
                </c:pt>
                <c:pt idx="3215">
                  <c:v>1999</c:v>
                </c:pt>
                <c:pt idx="3216">
                  <c:v>1999</c:v>
                </c:pt>
                <c:pt idx="3217">
                  <c:v>1999</c:v>
                </c:pt>
                <c:pt idx="3218">
                  <c:v>1999</c:v>
                </c:pt>
                <c:pt idx="3219">
                  <c:v>1999</c:v>
                </c:pt>
                <c:pt idx="3220">
                  <c:v>1999</c:v>
                </c:pt>
                <c:pt idx="3221">
                  <c:v>1999</c:v>
                </c:pt>
                <c:pt idx="3222">
                  <c:v>1999</c:v>
                </c:pt>
                <c:pt idx="3223">
                  <c:v>1999</c:v>
                </c:pt>
                <c:pt idx="3224">
                  <c:v>1999</c:v>
                </c:pt>
                <c:pt idx="3225">
                  <c:v>1999</c:v>
                </c:pt>
                <c:pt idx="3226">
                  <c:v>1999</c:v>
                </c:pt>
                <c:pt idx="3227">
                  <c:v>1999</c:v>
                </c:pt>
                <c:pt idx="3228">
                  <c:v>1999</c:v>
                </c:pt>
                <c:pt idx="3229">
                  <c:v>1999</c:v>
                </c:pt>
                <c:pt idx="3230">
                  <c:v>1999</c:v>
                </c:pt>
                <c:pt idx="3231">
                  <c:v>1999</c:v>
                </c:pt>
                <c:pt idx="3232">
                  <c:v>2000</c:v>
                </c:pt>
                <c:pt idx="3233">
                  <c:v>2000</c:v>
                </c:pt>
                <c:pt idx="3234">
                  <c:v>2000</c:v>
                </c:pt>
                <c:pt idx="3235">
                  <c:v>2000</c:v>
                </c:pt>
                <c:pt idx="3236">
                  <c:v>2000</c:v>
                </c:pt>
                <c:pt idx="3237">
                  <c:v>2000</c:v>
                </c:pt>
                <c:pt idx="3238">
                  <c:v>2000</c:v>
                </c:pt>
                <c:pt idx="3239">
                  <c:v>2000</c:v>
                </c:pt>
                <c:pt idx="3240">
                  <c:v>2000</c:v>
                </c:pt>
                <c:pt idx="3241">
                  <c:v>2000</c:v>
                </c:pt>
                <c:pt idx="3242">
                  <c:v>2000</c:v>
                </c:pt>
                <c:pt idx="3243">
                  <c:v>2000</c:v>
                </c:pt>
                <c:pt idx="3244">
                  <c:v>2000</c:v>
                </c:pt>
                <c:pt idx="3245">
                  <c:v>2000</c:v>
                </c:pt>
                <c:pt idx="3246">
                  <c:v>2000</c:v>
                </c:pt>
                <c:pt idx="3247">
                  <c:v>2000</c:v>
                </c:pt>
                <c:pt idx="3248">
                  <c:v>2000</c:v>
                </c:pt>
                <c:pt idx="3249">
                  <c:v>2000</c:v>
                </c:pt>
                <c:pt idx="3250">
                  <c:v>2000</c:v>
                </c:pt>
                <c:pt idx="3251">
                  <c:v>2000</c:v>
                </c:pt>
                <c:pt idx="3252">
                  <c:v>2000</c:v>
                </c:pt>
                <c:pt idx="3253">
                  <c:v>2000</c:v>
                </c:pt>
                <c:pt idx="3254">
                  <c:v>2001</c:v>
                </c:pt>
                <c:pt idx="3255">
                  <c:v>2001</c:v>
                </c:pt>
                <c:pt idx="3256">
                  <c:v>2001</c:v>
                </c:pt>
                <c:pt idx="3257">
                  <c:v>2001</c:v>
                </c:pt>
                <c:pt idx="3258">
                  <c:v>2001</c:v>
                </c:pt>
                <c:pt idx="3259">
                  <c:v>2001</c:v>
                </c:pt>
                <c:pt idx="3260">
                  <c:v>2001</c:v>
                </c:pt>
                <c:pt idx="3261">
                  <c:v>2001</c:v>
                </c:pt>
                <c:pt idx="3262">
                  <c:v>2001</c:v>
                </c:pt>
                <c:pt idx="3263">
                  <c:v>2001</c:v>
                </c:pt>
                <c:pt idx="3264">
                  <c:v>2002</c:v>
                </c:pt>
                <c:pt idx="3265">
                  <c:v>2002</c:v>
                </c:pt>
                <c:pt idx="3266">
                  <c:v>2002</c:v>
                </c:pt>
                <c:pt idx="3267">
                  <c:v>2002</c:v>
                </c:pt>
                <c:pt idx="3268">
                  <c:v>2002</c:v>
                </c:pt>
                <c:pt idx="3269">
                  <c:v>2002</c:v>
                </c:pt>
                <c:pt idx="3270">
                  <c:v>2002</c:v>
                </c:pt>
                <c:pt idx="3271">
                  <c:v>2002</c:v>
                </c:pt>
                <c:pt idx="3272">
                  <c:v>2002</c:v>
                </c:pt>
                <c:pt idx="3273">
                  <c:v>2002</c:v>
                </c:pt>
                <c:pt idx="3274">
                  <c:v>2002</c:v>
                </c:pt>
                <c:pt idx="3275">
                  <c:v>2002</c:v>
                </c:pt>
                <c:pt idx="3276">
                  <c:v>2003</c:v>
                </c:pt>
                <c:pt idx="3277">
                  <c:v>2003</c:v>
                </c:pt>
                <c:pt idx="3278">
                  <c:v>2003</c:v>
                </c:pt>
                <c:pt idx="3279">
                  <c:v>2003</c:v>
                </c:pt>
                <c:pt idx="3280">
                  <c:v>2003</c:v>
                </c:pt>
                <c:pt idx="3281">
                  <c:v>2003</c:v>
                </c:pt>
                <c:pt idx="3282">
                  <c:v>2003</c:v>
                </c:pt>
                <c:pt idx="3283">
                  <c:v>2003</c:v>
                </c:pt>
                <c:pt idx="3284">
                  <c:v>2003</c:v>
                </c:pt>
                <c:pt idx="3285">
                  <c:v>2003</c:v>
                </c:pt>
                <c:pt idx="3286">
                  <c:v>2003</c:v>
                </c:pt>
                <c:pt idx="3287">
                  <c:v>2003</c:v>
                </c:pt>
                <c:pt idx="3288">
                  <c:v>2003</c:v>
                </c:pt>
                <c:pt idx="3289">
                  <c:v>2003</c:v>
                </c:pt>
                <c:pt idx="3290">
                  <c:v>2003</c:v>
                </c:pt>
                <c:pt idx="3291">
                  <c:v>2003</c:v>
                </c:pt>
                <c:pt idx="3292">
                  <c:v>2003</c:v>
                </c:pt>
                <c:pt idx="3293">
                  <c:v>2004</c:v>
                </c:pt>
                <c:pt idx="3294">
                  <c:v>2004</c:v>
                </c:pt>
                <c:pt idx="3295">
                  <c:v>2004</c:v>
                </c:pt>
                <c:pt idx="3296">
                  <c:v>2004</c:v>
                </c:pt>
                <c:pt idx="3297">
                  <c:v>2004</c:v>
                </c:pt>
                <c:pt idx="3298">
                  <c:v>2004</c:v>
                </c:pt>
                <c:pt idx="3299">
                  <c:v>2004</c:v>
                </c:pt>
                <c:pt idx="3300">
                  <c:v>2004</c:v>
                </c:pt>
                <c:pt idx="3301">
                  <c:v>2004</c:v>
                </c:pt>
                <c:pt idx="3302">
                  <c:v>2004</c:v>
                </c:pt>
                <c:pt idx="3303">
                  <c:v>2004</c:v>
                </c:pt>
                <c:pt idx="3304">
                  <c:v>2004</c:v>
                </c:pt>
                <c:pt idx="3305">
                  <c:v>2004</c:v>
                </c:pt>
                <c:pt idx="3306">
                  <c:v>2004</c:v>
                </c:pt>
                <c:pt idx="3307">
                  <c:v>2004</c:v>
                </c:pt>
                <c:pt idx="3308">
                  <c:v>2004</c:v>
                </c:pt>
                <c:pt idx="3309">
                  <c:v>2004</c:v>
                </c:pt>
                <c:pt idx="3310">
                  <c:v>2004</c:v>
                </c:pt>
                <c:pt idx="3311">
                  <c:v>2004</c:v>
                </c:pt>
                <c:pt idx="3312">
                  <c:v>2004</c:v>
                </c:pt>
                <c:pt idx="3313">
                  <c:v>2004</c:v>
                </c:pt>
                <c:pt idx="3314">
                  <c:v>2004</c:v>
                </c:pt>
                <c:pt idx="3315">
                  <c:v>2004</c:v>
                </c:pt>
                <c:pt idx="3316">
                  <c:v>2004</c:v>
                </c:pt>
                <c:pt idx="3317">
                  <c:v>2004</c:v>
                </c:pt>
                <c:pt idx="3318">
                  <c:v>2004</c:v>
                </c:pt>
                <c:pt idx="3319">
                  <c:v>2004</c:v>
                </c:pt>
                <c:pt idx="3320">
                  <c:v>2005</c:v>
                </c:pt>
                <c:pt idx="3321">
                  <c:v>2005</c:v>
                </c:pt>
                <c:pt idx="3322">
                  <c:v>2005</c:v>
                </c:pt>
                <c:pt idx="3323">
                  <c:v>2005</c:v>
                </c:pt>
                <c:pt idx="3324">
                  <c:v>2005</c:v>
                </c:pt>
                <c:pt idx="3325">
                  <c:v>2005</c:v>
                </c:pt>
                <c:pt idx="3326">
                  <c:v>2005</c:v>
                </c:pt>
                <c:pt idx="3327">
                  <c:v>2005</c:v>
                </c:pt>
                <c:pt idx="3328">
                  <c:v>2005</c:v>
                </c:pt>
                <c:pt idx="3329">
                  <c:v>2005</c:v>
                </c:pt>
                <c:pt idx="3330">
                  <c:v>2005</c:v>
                </c:pt>
                <c:pt idx="3331">
                  <c:v>2005</c:v>
                </c:pt>
                <c:pt idx="3332">
                  <c:v>2005</c:v>
                </c:pt>
                <c:pt idx="3333">
                  <c:v>2005</c:v>
                </c:pt>
                <c:pt idx="3334">
                  <c:v>2005</c:v>
                </c:pt>
                <c:pt idx="3335">
                  <c:v>2005</c:v>
                </c:pt>
                <c:pt idx="3336">
                  <c:v>2005</c:v>
                </c:pt>
                <c:pt idx="3337">
                  <c:v>2005</c:v>
                </c:pt>
                <c:pt idx="3338">
                  <c:v>2005</c:v>
                </c:pt>
                <c:pt idx="3339">
                  <c:v>2005</c:v>
                </c:pt>
                <c:pt idx="3340">
                  <c:v>2005</c:v>
                </c:pt>
                <c:pt idx="3341">
                  <c:v>2005</c:v>
                </c:pt>
                <c:pt idx="3342">
                  <c:v>2005</c:v>
                </c:pt>
                <c:pt idx="3343">
                  <c:v>2005</c:v>
                </c:pt>
                <c:pt idx="3344">
                  <c:v>2005</c:v>
                </c:pt>
                <c:pt idx="3345">
                  <c:v>2005</c:v>
                </c:pt>
                <c:pt idx="3346">
                  <c:v>2005</c:v>
                </c:pt>
                <c:pt idx="3347">
                  <c:v>2005</c:v>
                </c:pt>
                <c:pt idx="3348">
                  <c:v>2005</c:v>
                </c:pt>
                <c:pt idx="3349">
                  <c:v>2005</c:v>
                </c:pt>
                <c:pt idx="3350">
                  <c:v>2005</c:v>
                </c:pt>
                <c:pt idx="3351">
                  <c:v>2005</c:v>
                </c:pt>
                <c:pt idx="3352">
                  <c:v>2005</c:v>
                </c:pt>
                <c:pt idx="3353">
                  <c:v>2005</c:v>
                </c:pt>
                <c:pt idx="3354">
                  <c:v>2006</c:v>
                </c:pt>
                <c:pt idx="3355">
                  <c:v>2006</c:v>
                </c:pt>
                <c:pt idx="3356">
                  <c:v>2006</c:v>
                </c:pt>
                <c:pt idx="3357">
                  <c:v>2006</c:v>
                </c:pt>
                <c:pt idx="3358">
                  <c:v>2006</c:v>
                </c:pt>
                <c:pt idx="3359">
                  <c:v>2006</c:v>
                </c:pt>
                <c:pt idx="3360">
                  <c:v>2006</c:v>
                </c:pt>
                <c:pt idx="3361">
                  <c:v>2006</c:v>
                </c:pt>
                <c:pt idx="3362">
                  <c:v>2006</c:v>
                </c:pt>
                <c:pt idx="3363">
                  <c:v>2006</c:v>
                </c:pt>
                <c:pt idx="3364">
                  <c:v>2006</c:v>
                </c:pt>
                <c:pt idx="3365">
                  <c:v>2006</c:v>
                </c:pt>
                <c:pt idx="3366">
                  <c:v>2006</c:v>
                </c:pt>
                <c:pt idx="3367">
                  <c:v>2006</c:v>
                </c:pt>
                <c:pt idx="3368">
                  <c:v>2006</c:v>
                </c:pt>
                <c:pt idx="3369">
                  <c:v>2006</c:v>
                </c:pt>
                <c:pt idx="3370">
                  <c:v>2006</c:v>
                </c:pt>
                <c:pt idx="3371">
                  <c:v>2006</c:v>
                </c:pt>
                <c:pt idx="3372">
                  <c:v>2006</c:v>
                </c:pt>
                <c:pt idx="3373">
                  <c:v>2006</c:v>
                </c:pt>
                <c:pt idx="3374">
                  <c:v>2006</c:v>
                </c:pt>
                <c:pt idx="3375">
                  <c:v>2006</c:v>
                </c:pt>
                <c:pt idx="3376">
                  <c:v>2006</c:v>
                </c:pt>
                <c:pt idx="3377">
                  <c:v>2006</c:v>
                </c:pt>
                <c:pt idx="3378">
                  <c:v>2006</c:v>
                </c:pt>
                <c:pt idx="3379">
                  <c:v>2006</c:v>
                </c:pt>
                <c:pt idx="3380">
                  <c:v>2006</c:v>
                </c:pt>
                <c:pt idx="3381">
                  <c:v>2006</c:v>
                </c:pt>
                <c:pt idx="3382">
                  <c:v>2006</c:v>
                </c:pt>
                <c:pt idx="3383">
                  <c:v>2006</c:v>
                </c:pt>
                <c:pt idx="3384">
                  <c:v>2006</c:v>
                </c:pt>
                <c:pt idx="3385">
                  <c:v>2006</c:v>
                </c:pt>
                <c:pt idx="3386">
                  <c:v>2006</c:v>
                </c:pt>
                <c:pt idx="3387">
                  <c:v>2006</c:v>
                </c:pt>
                <c:pt idx="3388">
                  <c:v>2006</c:v>
                </c:pt>
                <c:pt idx="3389">
                  <c:v>2006</c:v>
                </c:pt>
                <c:pt idx="3390">
                  <c:v>2006</c:v>
                </c:pt>
                <c:pt idx="3391">
                  <c:v>2006</c:v>
                </c:pt>
                <c:pt idx="3392">
                  <c:v>2006</c:v>
                </c:pt>
                <c:pt idx="3393">
                  <c:v>2006</c:v>
                </c:pt>
                <c:pt idx="3394">
                  <c:v>2006</c:v>
                </c:pt>
                <c:pt idx="3395">
                  <c:v>2006</c:v>
                </c:pt>
                <c:pt idx="3396">
                  <c:v>2006</c:v>
                </c:pt>
                <c:pt idx="3397">
                  <c:v>2006</c:v>
                </c:pt>
                <c:pt idx="3398">
                  <c:v>2006</c:v>
                </c:pt>
                <c:pt idx="3399">
                  <c:v>2006</c:v>
                </c:pt>
                <c:pt idx="3400">
                  <c:v>2006</c:v>
                </c:pt>
                <c:pt idx="3401">
                  <c:v>2006</c:v>
                </c:pt>
                <c:pt idx="3402">
                  <c:v>2006</c:v>
                </c:pt>
                <c:pt idx="3403">
                  <c:v>2006</c:v>
                </c:pt>
                <c:pt idx="3404">
                  <c:v>2006</c:v>
                </c:pt>
                <c:pt idx="3405">
                  <c:v>2006</c:v>
                </c:pt>
                <c:pt idx="3406">
                  <c:v>2006</c:v>
                </c:pt>
                <c:pt idx="3407">
                  <c:v>2007</c:v>
                </c:pt>
                <c:pt idx="3408">
                  <c:v>2007</c:v>
                </c:pt>
                <c:pt idx="3409">
                  <c:v>2007</c:v>
                </c:pt>
                <c:pt idx="3410">
                  <c:v>2007</c:v>
                </c:pt>
                <c:pt idx="3411">
                  <c:v>2007</c:v>
                </c:pt>
                <c:pt idx="3412">
                  <c:v>2007</c:v>
                </c:pt>
                <c:pt idx="3413">
                  <c:v>2007</c:v>
                </c:pt>
                <c:pt idx="3414">
                  <c:v>2007</c:v>
                </c:pt>
                <c:pt idx="3415">
                  <c:v>2007</c:v>
                </c:pt>
                <c:pt idx="3416">
                  <c:v>2007</c:v>
                </c:pt>
                <c:pt idx="3417">
                  <c:v>2007</c:v>
                </c:pt>
                <c:pt idx="3418">
                  <c:v>2007</c:v>
                </c:pt>
                <c:pt idx="3419">
                  <c:v>2007</c:v>
                </c:pt>
                <c:pt idx="3420">
                  <c:v>2007</c:v>
                </c:pt>
                <c:pt idx="3421">
                  <c:v>2007</c:v>
                </c:pt>
                <c:pt idx="3422">
                  <c:v>2007</c:v>
                </c:pt>
                <c:pt idx="3423">
                  <c:v>2007</c:v>
                </c:pt>
                <c:pt idx="3424">
                  <c:v>2007</c:v>
                </c:pt>
                <c:pt idx="3425">
                  <c:v>2007</c:v>
                </c:pt>
                <c:pt idx="3426">
                  <c:v>2007</c:v>
                </c:pt>
                <c:pt idx="3427">
                  <c:v>2007</c:v>
                </c:pt>
                <c:pt idx="3428">
                  <c:v>2007</c:v>
                </c:pt>
                <c:pt idx="3429">
                  <c:v>2007</c:v>
                </c:pt>
                <c:pt idx="3430">
                  <c:v>2007</c:v>
                </c:pt>
                <c:pt idx="3431">
                  <c:v>2007</c:v>
                </c:pt>
                <c:pt idx="3432">
                  <c:v>2007</c:v>
                </c:pt>
                <c:pt idx="3433">
                  <c:v>2007</c:v>
                </c:pt>
                <c:pt idx="3434">
                  <c:v>2007</c:v>
                </c:pt>
                <c:pt idx="3435">
                  <c:v>2007</c:v>
                </c:pt>
                <c:pt idx="3436">
                  <c:v>2007</c:v>
                </c:pt>
                <c:pt idx="3437">
                  <c:v>2007</c:v>
                </c:pt>
                <c:pt idx="3438">
                  <c:v>2007</c:v>
                </c:pt>
                <c:pt idx="3439">
                  <c:v>2007</c:v>
                </c:pt>
                <c:pt idx="3440">
                  <c:v>2007</c:v>
                </c:pt>
                <c:pt idx="3441">
                  <c:v>2007</c:v>
                </c:pt>
                <c:pt idx="3442">
                  <c:v>2007</c:v>
                </c:pt>
                <c:pt idx="3443">
                  <c:v>2007</c:v>
                </c:pt>
                <c:pt idx="3444">
                  <c:v>2007</c:v>
                </c:pt>
                <c:pt idx="3445">
                  <c:v>2007</c:v>
                </c:pt>
                <c:pt idx="3446">
                  <c:v>2007</c:v>
                </c:pt>
                <c:pt idx="3447">
                  <c:v>2007</c:v>
                </c:pt>
                <c:pt idx="3448">
                  <c:v>2007</c:v>
                </c:pt>
                <c:pt idx="3449">
                  <c:v>2007</c:v>
                </c:pt>
                <c:pt idx="3450">
                  <c:v>2007</c:v>
                </c:pt>
                <c:pt idx="3451">
                  <c:v>2007</c:v>
                </c:pt>
                <c:pt idx="3452">
                  <c:v>2007</c:v>
                </c:pt>
                <c:pt idx="3453">
                  <c:v>2007</c:v>
                </c:pt>
                <c:pt idx="3454">
                  <c:v>2008</c:v>
                </c:pt>
                <c:pt idx="3455">
                  <c:v>2008</c:v>
                </c:pt>
                <c:pt idx="3456">
                  <c:v>2008</c:v>
                </c:pt>
                <c:pt idx="3457">
                  <c:v>2008</c:v>
                </c:pt>
                <c:pt idx="3458">
                  <c:v>2008</c:v>
                </c:pt>
                <c:pt idx="3459">
                  <c:v>2008</c:v>
                </c:pt>
                <c:pt idx="3460">
                  <c:v>2008</c:v>
                </c:pt>
                <c:pt idx="3461">
                  <c:v>2008</c:v>
                </c:pt>
                <c:pt idx="3462">
                  <c:v>2008</c:v>
                </c:pt>
                <c:pt idx="3463">
                  <c:v>2008</c:v>
                </c:pt>
                <c:pt idx="3464">
                  <c:v>2008</c:v>
                </c:pt>
                <c:pt idx="3465">
                  <c:v>2008</c:v>
                </c:pt>
                <c:pt idx="3466">
                  <c:v>2008</c:v>
                </c:pt>
                <c:pt idx="3467">
                  <c:v>2008</c:v>
                </c:pt>
                <c:pt idx="3468">
                  <c:v>2008</c:v>
                </c:pt>
                <c:pt idx="3469">
                  <c:v>2008</c:v>
                </c:pt>
                <c:pt idx="3470">
                  <c:v>2008</c:v>
                </c:pt>
                <c:pt idx="3471">
                  <c:v>2008</c:v>
                </c:pt>
                <c:pt idx="3472">
                  <c:v>2008</c:v>
                </c:pt>
                <c:pt idx="3473">
                  <c:v>2008</c:v>
                </c:pt>
                <c:pt idx="3474">
                  <c:v>2008</c:v>
                </c:pt>
                <c:pt idx="3475">
                  <c:v>2008</c:v>
                </c:pt>
                <c:pt idx="3476">
                  <c:v>2008</c:v>
                </c:pt>
                <c:pt idx="3477">
                  <c:v>2008</c:v>
                </c:pt>
                <c:pt idx="3478">
                  <c:v>2008</c:v>
                </c:pt>
                <c:pt idx="3479">
                  <c:v>2008</c:v>
                </c:pt>
                <c:pt idx="3480">
                  <c:v>2008</c:v>
                </c:pt>
                <c:pt idx="3481">
                  <c:v>2008</c:v>
                </c:pt>
                <c:pt idx="3482">
                  <c:v>2008</c:v>
                </c:pt>
                <c:pt idx="3483">
                  <c:v>2008</c:v>
                </c:pt>
                <c:pt idx="3484">
                  <c:v>2008</c:v>
                </c:pt>
                <c:pt idx="3485">
                  <c:v>2008</c:v>
                </c:pt>
                <c:pt idx="3486">
                  <c:v>2008</c:v>
                </c:pt>
                <c:pt idx="3487">
                  <c:v>2008</c:v>
                </c:pt>
                <c:pt idx="3488">
                  <c:v>2008</c:v>
                </c:pt>
                <c:pt idx="3489">
                  <c:v>2008</c:v>
                </c:pt>
                <c:pt idx="3490">
                  <c:v>2008</c:v>
                </c:pt>
                <c:pt idx="3491">
                  <c:v>2008</c:v>
                </c:pt>
                <c:pt idx="3492">
                  <c:v>2008</c:v>
                </c:pt>
                <c:pt idx="3493">
                  <c:v>2008</c:v>
                </c:pt>
                <c:pt idx="3494">
                  <c:v>2008</c:v>
                </c:pt>
                <c:pt idx="3495">
                  <c:v>2009</c:v>
                </c:pt>
                <c:pt idx="3496">
                  <c:v>2009</c:v>
                </c:pt>
                <c:pt idx="3497">
                  <c:v>2009</c:v>
                </c:pt>
                <c:pt idx="3498">
                  <c:v>2009</c:v>
                </c:pt>
                <c:pt idx="3499">
                  <c:v>2009</c:v>
                </c:pt>
                <c:pt idx="3500">
                  <c:v>2009</c:v>
                </c:pt>
                <c:pt idx="3501">
                  <c:v>2009</c:v>
                </c:pt>
                <c:pt idx="3502">
                  <c:v>2010</c:v>
                </c:pt>
                <c:pt idx="3503">
                  <c:v>2010</c:v>
                </c:pt>
                <c:pt idx="3504">
                  <c:v>2010</c:v>
                </c:pt>
                <c:pt idx="3505">
                  <c:v>2010</c:v>
                </c:pt>
                <c:pt idx="3506">
                  <c:v>2010</c:v>
                </c:pt>
                <c:pt idx="3507">
                  <c:v>2010</c:v>
                </c:pt>
                <c:pt idx="3508">
                  <c:v>2010</c:v>
                </c:pt>
                <c:pt idx="3509">
                  <c:v>2010</c:v>
                </c:pt>
                <c:pt idx="3510">
                  <c:v>2010</c:v>
                </c:pt>
                <c:pt idx="3511">
                  <c:v>2010</c:v>
                </c:pt>
                <c:pt idx="3512">
                  <c:v>2010</c:v>
                </c:pt>
                <c:pt idx="3513">
                  <c:v>2010</c:v>
                </c:pt>
                <c:pt idx="3514">
                  <c:v>2010</c:v>
                </c:pt>
                <c:pt idx="3515">
                  <c:v>2010</c:v>
                </c:pt>
                <c:pt idx="3516">
                  <c:v>2010</c:v>
                </c:pt>
                <c:pt idx="3517">
                  <c:v>2010</c:v>
                </c:pt>
                <c:pt idx="3518">
                  <c:v>2010</c:v>
                </c:pt>
                <c:pt idx="3519">
                  <c:v>2010</c:v>
                </c:pt>
                <c:pt idx="3520">
                  <c:v>2010</c:v>
                </c:pt>
                <c:pt idx="3521">
                  <c:v>2010</c:v>
                </c:pt>
                <c:pt idx="3522">
                  <c:v>2011</c:v>
                </c:pt>
                <c:pt idx="3523">
                  <c:v>2011</c:v>
                </c:pt>
                <c:pt idx="3524">
                  <c:v>2011</c:v>
                </c:pt>
                <c:pt idx="3525">
                  <c:v>2011</c:v>
                </c:pt>
                <c:pt idx="3526">
                  <c:v>2011</c:v>
                </c:pt>
                <c:pt idx="3527">
                  <c:v>2011</c:v>
                </c:pt>
                <c:pt idx="3528">
                  <c:v>2011</c:v>
                </c:pt>
                <c:pt idx="3529">
                  <c:v>2011</c:v>
                </c:pt>
                <c:pt idx="3530">
                  <c:v>2011</c:v>
                </c:pt>
                <c:pt idx="3531">
                  <c:v>2011</c:v>
                </c:pt>
                <c:pt idx="3532">
                  <c:v>2011</c:v>
                </c:pt>
                <c:pt idx="3533">
                  <c:v>2011</c:v>
                </c:pt>
                <c:pt idx="3534">
                  <c:v>2011</c:v>
                </c:pt>
                <c:pt idx="3535">
                  <c:v>2011</c:v>
                </c:pt>
                <c:pt idx="3536">
                  <c:v>2011</c:v>
                </c:pt>
                <c:pt idx="3537">
                  <c:v>2011</c:v>
                </c:pt>
                <c:pt idx="3538">
                  <c:v>2011</c:v>
                </c:pt>
                <c:pt idx="3539">
                  <c:v>2011</c:v>
                </c:pt>
                <c:pt idx="3540">
                  <c:v>2011</c:v>
                </c:pt>
                <c:pt idx="3541">
                  <c:v>2011</c:v>
                </c:pt>
                <c:pt idx="3542">
                  <c:v>2011</c:v>
                </c:pt>
                <c:pt idx="3543">
                  <c:v>2011</c:v>
                </c:pt>
                <c:pt idx="3544">
                  <c:v>2012</c:v>
                </c:pt>
                <c:pt idx="3545">
                  <c:v>2012</c:v>
                </c:pt>
                <c:pt idx="3546">
                  <c:v>2012</c:v>
                </c:pt>
                <c:pt idx="3547">
                  <c:v>2012</c:v>
                </c:pt>
                <c:pt idx="3548">
                  <c:v>2012</c:v>
                </c:pt>
                <c:pt idx="3549">
                  <c:v>2012</c:v>
                </c:pt>
                <c:pt idx="3550">
                  <c:v>2012</c:v>
                </c:pt>
                <c:pt idx="3551">
                  <c:v>2012</c:v>
                </c:pt>
                <c:pt idx="3552">
                  <c:v>2012</c:v>
                </c:pt>
                <c:pt idx="3553">
                  <c:v>2013</c:v>
                </c:pt>
                <c:pt idx="3554">
                  <c:v>2013</c:v>
                </c:pt>
                <c:pt idx="3555">
                  <c:v>2013</c:v>
                </c:pt>
                <c:pt idx="3556">
                  <c:v>2013</c:v>
                </c:pt>
                <c:pt idx="3557">
                  <c:v>2013</c:v>
                </c:pt>
                <c:pt idx="3558">
                  <c:v>2013</c:v>
                </c:pt>
                <c:pt idx="3559">
                  <c:v>2013</c:v>
                </c:pt>
                <c:pt idx="3560">
                  <c:v>2013</c:v>
                </c:pt>
                <c:pt idx="3561">
                  <c:v>2013</c:v>
                </c:pt>
                <c:pt idx="3562">
                  <c:v>2013</c:v>
                </c:pt>
                <c:pt idx="3563">
                  <c:v>2013</c:v>
                </c:pt>
                <c:pt idx="3564">
                  <c:v>2013</c:v>
                </c:pt>
                <c:pt idx="3565">
                  <c:v>2013</c:v>
                </c:pt>
                <c:pt idx="3566">
                  <c:v>2013</c:v>
                </c:pt>
                <c:pt idx="3567">
                  <c:v>2014</c:v>
                </c:pt>
                <c:pt idx="3568">
                  <c:v>2014</c:v>
                </c:pt>
                <c:pt idx="3569">
                  <c:v>2014</c:v>
                </c:pt>
                <c:pt idx="3570">
                  <c:v>2014</c:v>
                </c:pt>
                <c:pt idx="3571">
                  <c:v>2014</c:v>
                </c:pt>
                <c:pt idx="3572">
                  <c:v>2015</c:v>
                </c:pt>
                <c:pt idx="3573">
                  <c:v>2015</c:v>
                </c:pt>
                <c:pt idx="3574">
                  <c:v>2015</c:v>
                </c:pt>
                <c:pt idx="3575">
                  <c:v>2016</c:v>
                </c:pt>
                <c:pt idx="3576">
                  <c:v>2017</c:v>
                </c:pt>
                <c:pt idx="3577">
                  <c:v>2017</c:v>
                </c:pt>
                <c:pt idx="3578">
                  <c:v>2017</c:v>
                </c:pt>
                <c:pt idx="3579">
                  <c:v>2017</c:v>
                </c:pt>
                <c:pt idx="3580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F-2542-907E-BA4CB68FCBD4}"/>
            </c:ext>
          </c:extLst>
        </c:ser>
        <c:ser>
          <c:idx val="1"/>
          <c:order val="1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'All data'!$C$3:$C$3583</c:f>
              <c:strCache>
                <c:ptCount val="3581"/>
                <c:pt idx="0">
                  <c:v>TORONTO</c:v>
                </c:pt>
                <c:pt idx="1">
                  <c:v>STRATFORD</c:v>
                </c:pt>
                <c:pt idx="2">
                  <c:v>GODERICH</c:v>
                </c:pt>
                <c:pt idx="3">
                  <c:v>HAMILTON</c:v>
                </c:pt>
                <c:pt idx="4">
                  <c:v>BARRIE</c:v>
                </c:pt>
                <c:pt idx="5">
                  <c:v>PEMBROKE EDDY MATCH</c:v>
                </c:pt>
                <c:pt idx="6">
                  <c:v>PETERBOROUGH</c:v>
                </c:pt>
                <c:pt idx="7">
                  <c:v>BELLEVILLE</c:v>
                </c:pt>
                <c:pt idx="8">
                  <c:v>CORNWALL</c:v>
                </c:pt>
                <c:pt idx="9">
                  <c:v>COLLINGWOOD</c:v>
                </c:pt>
                <c:pt idx="10">
                  <c:v>FITZROY HARBOUR</c:v>
                </c:pt>
                <c:pt idx="11">
                  <c:v>PICTOU</c:v>
                </c:pt>
                <c:pt idx="12">
                  <c:v>YARMOUTH</c:v>
                </c:pt>
                <c:pt idx="13">
                  <c:v>SYDNEY</c:v>
                </c:pt>
                <c:pt idx="14">
                  <c:v>GRAVENHURST</c:v>
                </c:pt>
                <c:pt idx="15">
                  <c:v>WOLFVILLE</c:v>
                </c:pt>
                <c:pt idx="16">
                  <c:v>BRAMPTON</c:v>
                </c:pt>
                <c:pt idx="17">
                  <c:v>PARIS</c:v>
                </c:pt>
                <c:pt idx="18">
                  <c:v>INGERSOLL</c:v>
                </c:pt>
                <c:pt idx="19">
                  <c:v>HUNTINGDON</c:v>
                </c:pt>
                <c:pt idx="20">
                  <c:v>KINCARDINE</c:v>
                </c:pt>
                <c:pt idx="21">
                  <c:v>WOODSTOCK</c:v>
                </c:pt>
                <c:pt idx="22">
                  <c:v>LITTLE CURRENT</c:v>
                </c:pt>
                <c:pt idx="23">
                  <c:v>SUTTON WEST</c:v>
                </c:pt>
                <c:pt idx="24">
                  <c:v>POINT CLARK</c:v>
                </c:pt>
                <c:pt idx="25">
                  <c:v>HALIFAX</c:v>
                </c:pt>
                <c:pt idx="26">
                  <c:v>DORCHESTER</c:v>
                </c:pt>
                <c:pt idx="27">
                  <c:v>WINDSOR KINGS COLLEGE</c:v>
                </c:pt>
                <c:pt idx="28">
                  <c:v>FREDERICTON UNB</c:v>
                </c:pt>
                <c:pt idx="29">
                  <c:v>PORT CREDIT</c:v>
                </c:pt>
                <c:pt idx="30">
                  <c:v>ORILLIA</c:v>
                </c:pt>
                <c:pt idx="31">
                  <c:v>BEAVERBANK</c:v>
                </c:pt>
                <c:pt idx="32">
                  <c:v>NEWMARKET</c:v>
                </c:pt>
                <c:pt idx="33">
                  <c:v>BELLE ISLE</c:v>
                </c:pt>
                <c:pt idx="34">
                  <c:v>SAINT JOHN</c:v>
                </c:pt>
                <c:pt idx="35">
                  <c:v>LUCAN</c:v>
                </c:pt>
                <c:pt idx="36">
                  <c:v>CHICOUTIMI</c:v>
                </c:pt>
                <c:pt idx="37">
                  <c:v>BROCKVILLE</c:v>
                </c:pt>
                <c:pt idx="38">
                  <c:v>GRINDSTONE ISLAND</c:v>
                </c:pt>
                <c:pt idx="39">
                  <c:v>MONTREAL MCGILL</c:v>
                </c:pt>
                <c:pt idx="40">
                  <c:v>RICHMOND</c:v>
                </c:pt>
                <c:pt idx="41">
                  <c:v>DANVILLE</c:v>
                </c:pt>
                <c:pt idx="42">
                  <c:v>Montréal-McGill</c:v>
                </c:pt>
                <c:pt idx="43">
                  <c:v>TRURO</c:v>
                </c:pt>
                <c:pt idx="44">
                  <c:v>DALHOUSIE</c:v>
                </c:pt>
                <c:pt idx="45">
                  <c:v>CHARLOTTETOWN</c:v>
                </c:pt>
                <c:pt idx="46">
                  <c:v>OTTAWA</c:v>
                </c:pt>
                <c:pt idx="47">
                  <c:v>WINNIPEG ST JOHNS COLL</c:v>
                </c:pt>
                <c:pt idx="48">
                  <c:v>POINT LEPREAU</c:v>
                </c:pt>
                <c:pt idx="49">
                  <c:v>ANTICOSTI SW POINT</c:v>
                </c:pt>
                <c:pt idx="50">
                  <c:v>KINGSTON QUEENS U</c:v>
                </c:pt>
                <c:pt idx="51">
                  <c:v>QUEBEC</c:v>
                </c:pt>
                <c:pt idx="52">
                  <c:v>MAHONE BAY</c:v>
                </c:pt>
                <c:pt idx="53">
                  <c:v>DIGBY</c:v>
                </c:pt>
                <c:pt idx="54">
                  <c:v>BATHURST</c:v>
                </c:pt>
                <c:pt idx="55">
                  <c:v>MCADAM</c:v>
                </c:pt>
                <c:pt idx="56">
                  <c:v>SOUTHAMPTON</c:v>
                </c:pt>
                <c:pt idx="57">
                  <c:v>GRANTON</c:v>
                </c:pt>
                <c:pt idx="58">
                  <c:v>PORT MORIEN</c:v>
                </c:pt>
                <c:pt idx="59">
                  <c:v>CHATHAM</c:v>
                </c:pt>
                <c:pt idx="60">
                  <c:v>FOGO</c:v>
                </c:pt>
                <c:pt idx="61">
                  <c:v>POINTE AU PERE</c:v>
                </c:pt>
                <c:pt idx="62">
                  <c:v>Huntingdon</c:v>
                </c:pt>
                <c:pt idx="63">
                  <c:v>GEORGETOWN</c:v>
                </c:pt>
                <c:pt idx="64">
                  <c:v>GODERICH LIGHTHOUSE</c:v>
                </c:pt>
                <c:pt idx="65">
                  <c:v>CHANNEL</c:v>
                </c:pt>
                <c:pt idx="66">
                  <c:v>ST JOHN'S</c:v>
                </c:pt>
                <c:pt idx="67">
                  <c:v>GRAND MANAN</c:v>
                </c:pt>
                <c:pt idx="68">
                  <c:v>PARRY SOUND</c:v>
                </c:pt>
                <c:pt idx="69">
                  <c:v>PORT HASTINGS</c:v>
                </c:pt>
                <c:pt idx="70">
                  <c:v>LAKEFIELD</c:v>
                </c:pt>
                <c:pt idx="71">
                  <c:v>ST ANDREWS</c:v>
                </c:pt>
                <c:pt idx="72">
                  <c:v>ST ANDREWS</c:v>
                </c:pt>
                <c:pt idx="73">
                  <c:v>PORT DALHOUSIE</c:v>
                </c:pt>
                <c:pt idx="74">
                  <c:v>YORK FACTORY</c:v>
                </c:pt>
                <c:pt idx="75">
                  <c:v>CRANBOURNE</c:v>
                </c:pt>
                <c:pt idx="76">
                  <c:v>PRESQU'ILE</c:v>
                </c:pt>
                <c:pt idx="77">
                  <c:v>NORWOOD</c:v>
                </c:pt>
                <c:pt idx="78">
                  <c:v>BADDECK</c:v>
                </c:pt>
                <c:pt idx="79">
                  <c:v>BROME</c:v>
                </c:pt>
                <c:pt idx="80">
                  <c:v>Cranbourne</c:v>
                </c:pt>
                <c:pt idx="81">
                  <c:v>Québec</c:v>
                </c:pt>
                <c:pt idx="82">
                  <c:v>Pointe-Au-Père</c:v>
                </c:pt>
                <c:pt idx="83">
                  <c:v>STONECLIFFE</c:v>
                </c:pt>
                <c:pt idx="84">
                  <c:v>BRANTFORD</c:v>
                </c:pt>
                <c:pt idx="85">
                  <c:v>BEATRICE</c:v>
                </c:pt>
                <c:pt idx="86">
                  <c:v>MOOSE FACTORY</c:v>
                </c:pt>
                <c:pt idx="87">
                  <c:v>PORT ARTHUR</c:v>
                </c:pt>
                <c:pt idx="88">
                  <c:v>EMERSON</c:v>
                </c:pt>
                <c:pt idx="89">
                  <c:v>KILMAHUMAIG</c:v>
                </c:pt>
                <c:pt idx="90">
                  <c:v>STONY MOUNTAIN</c:v>
                </c:pt>
                <c:pt idx="91">
                  <c:v>OWEN SOUND</c:v>
                </c:pt>
                <c:pt idx="92">
                  <c:v>SACKVILLE</c:v>
                </c:pt>
                <c:pt idx="93">
                  <c:v>Richmond</c:v>
                </c:pt>
                <c:pt idx="94">
                  <c:v>HUNTSVILLE</c:v>
                </c:pt>
                <c:pt idx="95">
                  <c:v>CAMBRIDGE GALT MOE</c:v>
                </c:pt>
                <c:pt idx="96">
                  <c:v>EGREMONT</c:v>
                </c:pt>
                <c:pt idx="97">
                  <c:v>CONESTOGO</c:v>
                </c:pt>
                <c:pt idx="98">
                  <c:v>ANTIGONISH</c:v>
                </c:pt>
                <c:pt idx="99">
                  <c:v>LISTOWEL</c:v>
                </c:pt>
                <c:pt idx="100">
                  <c:v>LINDSAY</c:v>
                </c:pt>
                <c:pt idx="101">
                  <c:v>MINNEDOSA</c:v>
                </c:pt>
                <c:pt idx="102">
                  <c:v>Danville</c:v>
                </c:pt>
                <c:pt idx="103">
                  <c:v>Anticosti-Pointe-Sud-Ouest</c:v>
                </c:pt>
                <c:pt idx="104">
                  <c:v>Chicoutimi</c:v>
                </c:pt>
                <c:pt idx="105">
                  <c:v>ZURICH</c:v>
                </c:pt>
                <c:pt idx="106">
                  <c:v>BIRD ROCKS</c:v>
                </c:pt>
                <c:pt idx="107">
                  <c:v>GUELPH OAC</c:v>
                </c:pt>
                <c:pt idx="108">
                  <c:v>GORE BAY</c:v>
                </c:pt>
                <c:pt idx="109">
                  <c:v>MONCTON</c:v>
                </c:pt>
                <c:pt idx="110">
                  <c:v>FERGUS</c:v>
                </c:pt>
                <c:pt idx="111">
                  <c:v>MATTAWA</c:v>
                </c:pt>
                <c:pt idx="112">
                  <c:v>POINTE DES MONTS</c:v>
                </c:pt>
                <c:pt idx="113">
                  <c:v>DESERONTO</c:v>
                </c:pt>
                <c:pt idx="114">
                  <c:v>ENNISMORE</c:v>
                </c:pt>
                <c:pt idx="115">
                  <c:v>ARKONA</c:v>
                </c:pt>
                <c:pt idx="116">
                  <c:v>ELORA</c:v>
                </c:pt>
                <c:pt idx="117">
                  <c:v>MICHIPICOTEN FALLS</c:v>
                </c:pt>
                <c:pt idx="118">
                  <c:v>RENFREW</c:v>
                </c:pt>
                <c:pt idx="119">
                  <c:v>ANTICOSTI WEST POINT</c:v>
                </c:pt>
                <c:pt idx="120">
                  <c:v>ANTICOSTI HEATH POINT</c:v>
                </c:pt>
                <c:pt idx="121">
                  <c:v>CAPE NORMAN</c:v>
                </c:pt>
                <c:pt idx="122">
                  <c:v>POINTE RICHE</c:v>
                </c:pt>
                <c:pt idx="123">
                  <c:v>CLONTARF</c:v>
                </c:pt>
                <c:pt idx="124">
                  <c:v>OSHAWA</c:v>
                </c:pt>
                <c:pt idx="125">
                  <c:v>GEORGETOWN</c:v>
                </c:pt>
                <c:pt idx="126">
                  <c:v>BIC</c:v>
                </c:pt>
                <c:pt idx="127">
                  <c:v>CAP CHAT</c:v>
                </c:pt>
                <c:pt idx="128">
                  <c:v>BANCROFT</c:v>
                </c:pt>
                <c:pt idx="129">
                  <c:v>PORT HOPE</c:v>
                </c:pt>
                <c:pt idx="130">
                  <c:v>CAP MADELEINE</c:v>
                </c:pt>
                <c:pt idx="131">
                  <c:v>ST CATHARINES</c:v>
                </c:pt>
                <c:pt idx="132">
                  <c:v>DURHAM</c:v>
                </c:pt>
                <c:pt idx="133">
                  <c:v>CHARLINCH</c:v>
                </c:pt>
                <c:pt idx="134">
                  <c:v>SHANNONVILLE</c:v>
                </c:pt>
                <c:pt idx="135">
                  <c:v>DENBIGH</c:v>
                </c:pt>
                <c:pt idx="136">
                  <c:v>THEDFORD</c:v>
                </c:pt>
                <c:pt idx="137">
                  <c:v>FOXTON</c:v>
                </c:pt>
                <c:pt idx="138">
                  <c:v>BOGNOR</c:v>
                </c:pt>
                <c:pt idx="139">
                  <c:v>ST GEORGE</c:v>
                </c:pt>
                <c:pt idx="140">
                  <c:v>SUNSHINE</c:v>
                </c:pt>
                <c:pt idx="141">
                  <c:v>LIONS HEAD</c:v>
                </c:pt>
                <c:pt idx="142">
                  <c:v>BALA</c:v>
                </c:pt>
                <c:pt idx="143">
                  <c:v>SCARBOROUGH JUNCTION</c:v>
                </c:pt>
                <c:pt idx="144">
                  <c:v>NORQUAY</c:v>
                </c:pt>
                <c:pt idx="145">
                  <c:v>PRINCETON</c:v>
                </c:pt>
                <c:pt idx="146">
                  <c:v>MACCUE</c:v>
                </c:pt>
                <c:pt idx="147">
                  <c:v>AURORA</c:v>
                </c:pt>
                <c:pt idx="148">
                  <c:v>SABLE ISLAND EAST END</c:v>
                </c:pt>
                <c:pt idx="149">
                  <c:v>WIARTON</c:v>
                </c:pt>
                <c:pt idx="150">
                  <c:v>KENORA</c:v>
                </c:pt>
                <c:pt idx="151">
                  <c:v>COLDWATER</c:v>
                </c:pt>
                <c:pt idx="152">
                  <c:v>PILOT MOUND</c:v>
                </c:pt>
                <c:pt idx="153">
                  <c:v>WHITEHEAD</c:v>
                </c:pt>
                <c:pt idx="154">
                  <c:v>ORANGEVILLE</c:v>
                </c:pt>
                <c:pt idx="155">
                  <c:v>CARTWRIGHT</c:v>
                </c:pt>
                <c:pt idx="156">
                  <c:v>MORRIS</c:v>
                </c:pt>
                <c:pt idx="157">
                  <c:v>HALIBURTON A</c:v>
                </c:pt>
                <c:pt idx="158">
                  <c:v>STURGEON FALLS</c:v>
                </c:pt>
                <c:pt idx="159">
                  <c:v>MINDEN</c:v>
                </c:pt>
                <c:pt idx="160">
                  <c:v>PEMBINA CROSSING</c:v>
                </c:pt>
                <c:pt idx="161">
                  <c:v>STONEY CREEK</c:v>
                </c:pt>
                <c:pt idx="162">
                  <c:v>SAVANNE</c:v>
                </c:pt>
                <c:pt idx="163">
                  <c:v>NORWAY HOUSE</c:v>
                </c:pt>
                <c:pt idx="164">
                  <c:v>BARCLAY</c:v>
                </c:pt>
                <c:pt idx="165">
                  <c:v>PILOT MOUND</c:v>
                </c:pt>
                <c:pt idx="166">
                  <c:v>GREENWOOD</c:v>
                </c:pt>
                <c:pt idx="167">
                  <c:v>SWAN LAKE</c:v>
                </c:pt>
                <c:pt idx="168">
                  <c:v>RAPID CITY FORREST</c:v>
                </c:pt>
                <c:pt idx="169">
                  <c:v>POINT ESCUMINAC</c:v>
                </c:pt>
                <c:pt idx="170">
                  <c:v>ST ALBANS</c:v>
                </c:pt>
                <c:pt idx="171">
                  <c:v>MORDEN</c:v>
                </c:pt>
                <c:pt idx="172">
                  <c:v>NINETTE</c:v>
                </c:pt>
                <c:pt idx="173">
                  <c:v>TREHERNE</c:v>
                </c:pt>
                <c:pt idx="174">
                  <c:v>MISTASSINI POST</c:v>
                </c:pt>
                <c:pt idx="175">
                  <c:v>CARMAN 2</c:v>
                </c:pt>
                <c:pt idx="176">
                  <c:v>LUCKNOW</c:v>
                </c:pt>
                <c:pt idx="177">
                  <c:v>GRETNA (AUT)</c:v>
                </c:pt>
                <c:pt idx="178">
                  <c:v>OAKBANK</c:v>
                </c:pt>
                <c:pt idx="179">
                  <c:v>Mistassini-Post</c:v>
                </c:pt>
                <c:pt idx="180">
                  <c:v>PARKER RIDGE</c:v>
                </c:pt>
                <c:pt idx="181">
                  <c:v>CHANNEL ISLAND</c:v>
                </c:pt>
                <c:pt idx="182">
                  <c:v>UPLANDS</c:v>
                </c:pt>
                <c:pt idx="183">
                  <c:v>PORTAGE LA PRAIRIE</c:v>
                </c:pt>
                <c:pt idx="184">
                  <c:v>HERON BAY</c:v>
                </c:pt>
                <c:pt idx="185">
                  <c:v>NIPIGON</c:v>
                </c:pt>
                <c:pt idx="186">
                  <c:v>CARTIER</c:v>
                </c:pt>
                <c:pt idx="187">
                  <c:v>CHAPLEAU 2</c:v>
                </c:pt>
                <c:pt idx="188">
                  <c:v>WHITE RIVER</c:v>
                </c:pt>
                <c:pt idx="189">
                  <c:v>SHARON</c:v>
                </c:pt>
                <c:pt idx="190">
                  <c:v>WOODSTOCK</c:v>
                </c:pt>
                <c:pt idx="191">
                  <c:v>CARTWRIGHT 2</c:v>
                </c:pt>
                <c:pt idx="192">
                  <c:v>BEAVER</c:v>
                </c:pt>
                <c:pt idx="193">
                  <c:v>ALTON</c:v>
                </c:pt>
                <c:pt idx="194">
                  <c:v>SUDBURY</c:v>
                </c:pt>
                <c:pt idx="195">
                  <c:v>NORTH BAY</c:v>
                </c:pt>
                <c:pt idx="196">
                  <c:v>COLDSTREAM</c:v>
                </c:pt>
                <c:pt idx="197">
                  <c:v>ST MARYS</c:v>
                </c:pt>
                <c:pt idx="198">
                  <c:v>NORTH BRUCE</c:v>
                </c:pt>
                <c:pt idx="199">
                  <c:v>ROBERVAL NORD</c:v>
                </c:pt>
                <c:pt idx="200">
                  <c:v>TOBERMORY</c:v>
                </c:pt>
                <c:pt idx="201">
                  <c:v>BURKS FALLS</c:v>
                </c:pt>
                <c:pt idx="202">
                  <c:v>LENNOXVILLE</c:v>
                </c:pt>
                <c:pt idx="203">
                  <c:v>Roberval-Nord</c:v>
                </c:pt>
                <c:pt idx="204">
                  <c:v>MISSANABIE</c:v>
                </c:pt>
                <c:pt idx="205">
                  <c:v>SANDY POINT</c:v>
                </c:pt>
                <c:pt idx="206">
                  <c:v>SAULT STE M FORESTRY</c:v>
                </c:pt>
                <c:pt idx="207">
                  <c:v>POINT AMOUR</c:v>
                </c:pt>
                <c:pt idx="208">
                  <c:v>IGNACE</c:v>
                </c:pt>
                <c:pt idx="209">
                  <c:v>MIDLAND WATER POLLUTION CONTROL PLANT</c:v>
                </c:pt>
                <c:pt idx="210">
                  <c:v>OTTAWA CDA</c:v>
                </c:pt>
                <c:pt idx="211">
                  <c:v>TORONTO DEER PARK</c:v>
                </c:pt>
                <c:pt idx="212">
                  <c:v>ST HYACINTHE</c:v>
                </c:pt>
                <c:pt idx="213">
                  <c:v>NAPPAN CDA</c:v>
                </c:pt>
                <c:pt idx="214">
                  <c:v>BRANDON CDA</c:v>
                </c:pt>
                <c:pt idx="215">
                  <c:v>Brome</c:v>
                </c:pt>
                <c:pt idx="216">
                  <c:v>Saint-Hyacinthe</c:v>
                </c:pt>
                <c:pt idx="217">
                  <c:v>Cap-aux-Meules</c:v>
                </c:pt>
                <c:pt idx="218">
                  <c:v>NOTTAWASAGA ISLAND</c:v>
                </c:pt>
                <c:pt idx="219">
                  <c:v>BELMONT</c:v>
                </c:pt>
                <c:pt idx="220">
                  <c:v>FORT HOPE</c:v>
                </c:pt>
                <c:pt idx="221">
                  <c:v>RUTHERGLEN</c:v>
                </c:pt>
                <c:pt idx="222">
                  <c:v>MOUNT FOREST</c:v>
                </c:pt>
                <c:pt idx="223">
                  <c:v>SABLE ISLAND</c:v>
                </c:pt>
                <c:pt idx="224">
                  <c:v>ROSEBANK</c:v>
                </c:pt>
                <c:pt idx="225">
                  <c:v>FORT FRANCES</c:v>
                </c:pt>
                <c:pt idx="226">
                  <c:v>SCHREIBER</c:v>
                </c:pt>
                <c:pt idx="227">
                  <c:v>HAILEYBURY</c:v>
                </c:pt>
                <c:pt idx="228">
                  <c:v>JERMYN</c:v>
                </c:pt>
                <c:pt idx="229">
                  <c:v>PARMA</c:v>
                </c:pt>
                <c:pt idx="230">
                  <c:v>CROYDON</c:v>
                </c:pt>
                <c:pt idx="231">
                  <c:v>LANSDOWNE</c:v>
                </c:pt>
                <c:pt idx="232">
                  <c:v>OTONABEE</c:v>
                </c:pt>
                <c:pt idx="233">
                  <c:v>ARDEN</c:v>
                </c:pt>
                <c:pt idx="234">
                  <c:v>WOOLER</c:v>
                </c:pt>
                <c:pt idx="235">
                  <c:v>URSA</c:v>
                </c:pt>
                <c:pt idx="236">
                  <c:v>MONTAGUE</c:v>
                </c:pt>
                <c:pt idx="237">
                  <c:v>WESTPORT</c:v>
                </c:pt>
                <c:pt idx="238">
                  <c:v>SMITHS FALLS</c:v>
                </c:pt>
                <c:pt idx="239">
                  <c:v>ST GEORGES</c:v>
                </c:pt>
                <c:pt idx="240">
                  <c:v>EMSDALE</c:v>
                </c:pt>
                <c:pt idx="241">
                  <c:v>TORONTO AGINCOURT</c:v>
                </c:pt>
                <c:pt idx="242">
                  <c:v>GASPE</c:v>
                </c:pt>
                <c:pt idx="243">
                  <c:v>Gaspé</c:v>
                </c:pt>
                <c:pt idx="244">
                  <c:v>ABITIBI POST</c:v>
                </c:pt>
                <c:pt idx="245">
                  <c:v>PERCE</c:v>
                </c:pt>
                <c:pt idx="246">
                  <c:v>VANKLEEK HILL</c:v>
                </c:pt>
                <c:pt idx="247">
                  <c:v>BLOOMFIELD</c:v>
                </c:pt>
                <c:pt idx="248">
                  <c:v>Abitibi-Post</c:v>
                </c:pt>
                <c:pt idx="249">
                  <c:v>COCKBURN ISLAND</c:v>
                </c:pt>
                <c:pt idx="250">
                  <c:v>PROVIDENCE BAY</c:v>
                </c:pt>
                <c:pt idx="251">
                  <c:v>KINMOUNT</c:v>
                </c:pt>
                <c:pt idx="252">
                  <c:v>PARRSBORO</c:v>
                </c:pt>
                <c:pt idx="253">
                  <c:v>SUSSEX</c:v>
                </c:pt>
                <c:pt idx="254">
                  <c:v>GAGETOWN 2</c:v>
                </c:pt>
                <c:pt idx="255">
                  <c:v>BRUCE MINES</c:v>
                </c:pt>
                <c:pt idx="256">
                  <c:v>ST STEPHEN</c:v>
                </c:pt>
                <c:pt idx="257">
                  <c:v>Percé</c:v>
                </c:pt>
                <c:pt idx="258">
                  <c:v>UXBRIDGE</c:v>
                </c:pt>
                <c:pt idx="259">
                  <c:v>STE AGATHE DES MONTS</c:v>
                </c:pt>
                <c:pt idx="260">
                  <c:v>MEAFORD</c:v>
                </c:pt>
                <c:pt idx="261">
                  <c:v>LA POCATIERE CDA</c:v>
                </c:pt>
                <c:pt idx="262">
                  <c:v>Sainte-Agathe-des-Monts</c:v>
                </c:pt>
                <c:pt idx="263">
                  <c:v>Sainte-Anne-de-la-Pocatière</c:v>
                </c:pt>
                <c:pt idx="264">
                  <c:v>SHERBROOKE</c:v>
                </c:pt>
                <c:pt idx="265">
                  <c:v>Sherbrooke</c:v>
                </c:pt>
                <c:pt idx="266">
                  <c:v>NORTH WEST RIVER</c:v>
                </c:pt>
                <c:pt idx="267">
                  <c:v>ALMASIPPI</c:v>
                </c:pt>
                <c:pt idx="268">
                  <c:v>NORTH GOWER</c:v>
                </c:pt>
                <c:pt idx="269">
                  <c:v>WALKERTON</c:v>
                </c:pt>
                <c:pt idx="270">
                  <c:v>NIAGARA FALLS</c:v>
                </c:pt>
                <c:pt idx="271">
                  <c:v>SHAWINIGAN</c:v>
                </c:pt>
                <c:pt idx="272">
                  <c:v>Shawinigan</c:v>
                </c:pt>
                <c:pt idx="273">
                  <c:v>Clarke-City</c:v>
                </c:pt>
                <c:pt idx="274">
                  <c:v>SYDENHAM</c:v>
                </c:pt>
                <c:pt idx="275">
                  <c:v>MADOC</c:v>
                </c:pt>
                <c:pt idx="276">
                  <c:v>CLARKE CITY</c:v>
                </c:pt>
                <c:pt idx="277">
                  <c:v>BRUCEFIELD</c:v>
                </c:pt>
                <c:pt idx="278">
                  <c:v>PORTAGE LA PRAIRIE</c:v>
                </c:pt>
                <c:pt idx="279">
                  <c:v>CYPRESS RIVER</c:v>
                </c:pt>
                <c:pt idx="280">
                  <c:v>TORONTO ISLAND</c:v>
                </c:pt>
                <c:pt idx="281">
                  <c:v>BERENS RIVER</c:v>
                </c:pt>
                <c:pt idx="282">
                  <c:v>COPPER CLIFF</c:v>
                </c:pt>
                <c:pt idx="283">
                  <c:v>MACDONALD COLLEGE</c:v>
                </c:pt>
                <c:pt idx="284">
                  <c:v>Macdonald-College</c:v>
                </c:pt>
                <c:pt idx="285">
                  <c:v>RONVILLE</c:v>
                </c:pt>
                <c:pt idx="286">
                  <c:v>KAKABEKA FALLS</c:v>
                </c:pt>
                <c:pt idx="287">
                  <c:v>DISRAELI</c:v>
                </c:pt>
                <c:pt idx="288">
                  <c:v>BURIN</c:v>
                </c:pt>
                <c:pt idx="289">
                  <c:v>PORT AUX BASQUES</c:v>
                </c:pt>
                <c:pt idx="290">
                  <c:v>NINGA</c:v>
                </c:pt>
                <c:pt idx="291">
                  <c:v>LAKE EDWARD</c:v>
                </c:pt>
                <c:pt idx="292">
                  <c:v>GRAND VALLEY</c:v>
                </c:pt>
                <c:pt idx="293">
                  <c:v>MOOSEHORN</c:v>
                </c:pt>
                <c:pt idx="294">
                  <c:v>TRURO NSAC</c:v>
                </c:pt>
                <c:pt idx="295">
                  <c:v>MONTREAL RIVER</c:v>
                </c:pt>
                <c:pt idx="296">
                  <c:v>GRIMSBY</c:v>
                </c:pt>
                <c:pt idx="297">
                  <c:v>CHARLOTTETOWN CDA</c:v>
                </c:pt>
                <c:pt idx="298">
                  <c:v>COCHRANE</c:v>
                </c:pt>
                <c:pt idx="299">
                  <c:v>BARRAGE TEMISCAMINGUE</c:v>
                </c:pt>
                <c:pt idx="300">
                  <c:v>CAP ROUGE</c:v>
                </c:pt>
                <c:pt idx="301">
                  <c:v>LUCERNE</c:v>
                </c:pt>
                <c:pt idx="302">
                  <c:v>HARRINGTON HARBOUR</c:v>
                </c:pt>
                <c:pt idx="303">
                  <c:v>PERKINS</c:v>
                </c:pt>
                <c:pt idx="304">
                  <c:v>LA TUQUE</c:v>
                </c:pt>
                <c:pt idx="305">
                  <c:v>BARRAGE ANGLIERS</c:v>
                </c:pt>
                <c:pt idx="306">
                  <c:v>La Tuque</c:v>
                </c:pt>
                <c:pt idx="307">
                  <c:v>Cap-Rouge</c:v>
                </c:pt>
                <c:pt idx="308">
                  <c:v>Harrington-Harbour</c:v>
                </c:pt>
                <c:pt idx="309">
                  <c:v>Disraeli</c:v>
                </c:pt>
                <c:pt idx="310">
                  <c:v>WILLIAMSBURG</c:v>
                </c:pt>
                <c:pt idx="311">
                  <c:v>WEXFORD</c:v>
                </c:pt>
                <c:pt idx="312">
                  <c:v>BARK LAKE</c:v>
                </c:pt>
                <c:pt idx="313">
                  <c:v>GODERICH TOWNSHIP</c:v>
                </c:pt>
                <c:pt idx="314">
                  <c:v>ALMONTE</c:v>
                </c:pt>
                <c:pt idx="315">
                  <c:v>MISTASSINI</c:v>
                </c:pt>
                <c:pt idx="316">
                  <c:v>Bark-Lake-Dépot</c:v>
                </c:pt>
                <c:pt idx="317">
                  <c:v>Mistassini</c:v>
                </c:pt>
                <c:pt idx="318">
                  <c:v>Barrage Angliers</c:v>
                </c:pt>
                <c:pt idx="319">
                  <c:v>LIVERPOOL</c:v>
                </c:pt>
                <c:pt idx="320">
                  <c:v>LAKE HARBOUR</c:v>
                </c:pt>
                <c:pt idx="321">
                  <c:v>LAKE MEGANTIC</c:v>
                </c:pt>
                <c:pt idx="322">
                  <c:v>EDMUNDSTON</c:v>
                </c:pt>
                <c:pt idx="323">
                  <c:v>WAWAITIN</c:v>
                </c:pt>
                <c:pt idx="324">
                  <c:v>GRAND FALLS</c:v>
                </c:pt>
                <c:pt idx="325">
                  <c:v>BARRAGE A LAC KEMPT</c:v>
                </c:pt>
                <c:pt idx="326">
                  <c:v>BIG CHUTE</c:v>
                </c:pt>
                <c:pt idx="327">
                  <c:v>JOLIETTE</c:v>
                </c:pt>
                <c:pt idx="328">
                  <c:v>MANIWAKI 2</c:v>
                </c:pt>
                <c:pt idx="329">
                  <c:v>HUBERDEAU</c:v>
                </c:pt>
                <c:pt idx="330">
                  <c:v>ST LIN DES LAURENTIDES</c:v>
                </c:pt>
                <c:pt idx="331">
                  <c:v>BARRAGE GOUIN</c:v>
                </c:pt>
                <c:pt idx="332">
                  <c:v>BEAUCEVILLE</c:v>
                </c:pt>
                <c:pt idx="333">
                  <c:v>KENTVILLE CDA</c:v>
                </c:pt>
                <c:pt idx="334">
                  <c:v>IROQUOIS FALLS</c:v>
                </c:pt>
                <c:pt idx="335">
                  <c:v>AMOS</c:v>
                </c:pt>
                <c:pt idx="336">
                  <c:v>VILLE MARIE</c:v>
                </c:pt>
                <c:pt idx="337">
                  <c:v>LA MALBAIE</c:v>
                </c:pt>
                <c:pt idx="338">
                  <c:v>TADOUSSAC</c:v>
                </c:pt>
                <c:pt idx="339">
                  <c:v>MORRISBURG</c:v>
                </c:pt>
                <c:pt idx="340">
                  <c:v>NOMININGUE</c:v>
                </c:pt>
                <c:pt idx="341">
                  <c:v>LES CEDRES</c:v>
                </c:pt>
                <c:pt idx="342">
                  <c:v>NICOLET</c:v>
                </c:pt>
                <c:pt idx="343">
                  <c:v>DRUMMONDVILLE</c:v>
                </c:pt>
                <c:pt idx="344">
                  <c:v>CAUSAPSCAL</c:v>
                </c:pt>
                <c:pt idx="345">
                  <c:v>Les Cèdres</c:v>
                </c:pt>
                <c:pt idx="346">
                  <c:v>Drummondville</c:v>
                </c:pt>
                <c:pt idx="347">
                  <c:v>Nicolet</c:v>
                </c:pt>
                <c:pt idx="348">
                  <c:v>Nominingue</c:v>
                </c:pt>
                <c:pt idx="349">
                  <c:v>Tadoussac</c:v>
                </c:pt>
                <c:pt idx="350">
                  <c:v>Causapscal</c:v>
                </c:pt>
                <c:pt idx="351">
                  <c:v>Ville-Marie</c:v>
                </c:pt>
                <c:pt idx="352">
                  <c:v>Amos</c:v>
                </c:pt>
                <c:pt idx="353">
                  <c:v>Lake-Megantic</c:v>
                </c:pt>
                <c:pt idx="354">
                  <c:v>Barrage-A-Lac-Kempt</c:v>
                </c:pt>
                <c:pt idx="355">
                  <c:v>Huberdeau</c:v>
                </c:pt>
                <c:pt idx="356">
                  <c:v>Beauceville</c:v>
                </c:pt>
                <c:pt idx="357">
                  <c:v>Saint-Lin-des-Laurentides</c:v>
                </c:pt>
                <c:pt idx="358">
                  <c:v>SIOUX LOOKOUT</c:v>
                </c:pt>
                <c:pt idx="359">
                  <c:v>LAC SEUL</c:v>
                </c:pt>
                <c:pt idx="360">
                  <c:v>WHITEFISH BAY</c:v>
                </c:pt>
                <c:pt idx="361">
                  <c:v>QUEENSBORO</c:v>
                </c:pt>
                <c:pt idx="362">
                  <c:v>MIDDLETON</c:v>
                </c:pt>
                <c:pt idx="363">
                  <c:v>GRIMSBY ROCK CHAPEL</c:v>
                </c:pt>
                <c:pt idx="364">
                  <c:v>ATIKOKAN CLI</c:v>
                </c:pt>
                <c:pt idx="365">
                  <c:v>KITCHENER</c:v>
                </c:pt>
                <c:pt idx="366">
                  <c:v>TURBINE</c:v>
                </c:pt>
                <c:pt idx="367">
                  <c:v>DRYDEN</c:v>
                </c:pt>
                <c:pt idx="368">
                  <c:v>BISCOTASING</c:v>
                </c:pt>
                <c:pt idx="369">
                  <c:v>RAINY RIVER</c:v>
                </c:pt>
                <c:pt idx="370">
                  <c:v>MINE CENTRE</c:v>
                </c:pt>
                <c:pt idx="371">
                  <c:v>ANNAPOLIS ROYAL</c:v>
                </c:pt>
                <c:pt idx="372">
                  <c:v>NATASHQUAN A</c:v>
                </c:pt>
                <c:pt idx="373">
                  <c:v>SOREL</c:v>
                </c:pt>
                <c:pt idx="374">
                  <c:v>Sorel</c:v>
                </c:pt>
                <c:pt idx="375">
                  <c:v>Joliette</c:v>
                </c:pt>
                <c:pt idx="376">
                  <c:v>Maniwaki-2</c:v>
                </c:pt>
                <c:pt idx="377">
                  <c:v>Barrage-Gouin</c:v>
                </c:pt>
                <c:pt idx="378">
                  <c:v>PORT NELSON</c:v>
                </c:pt>
                <c:pt idx="379">
                  <c:v>STEEP HILL FALLS</c:v>
                </c:pt>
                <c:pt idx="380">
                  <c:v>PINAWA</c:v>
                </c:pt>
                <c:pt idx="381">
                  <c:v>RUEL</c:v>
                </c:pt>
                <c:pt idx="382">
                  <c:v>QUORN</c:v>
                </c:pt>
                <c:pt idx="383">
                  <c:v>FORT GEORGE</c:v>
                </c:pt>
                <c:pt idx="384">
                  <c:v>FENELON FALLS</c:v>
                </c:pt>
                <c:pt idx="385">
                  <c:v>SEARCHMONT</c:v>
                </c:pt>
                <c:pt idx="386">
                  <c:v>STILLWATER</c:v>
                </c:pt>
                <c:pt idx="387">
                  <c:v>ST FEREOL</c:v>
                </c:pt>
                <c:pt idx="388">
                  <c:v>TRENTON ONT HYDRO</c:v>
                </c:pt>
                <c:pt idx="389">
                  <c:v>LAMBTON</c:v>
                </c:pt>
                <c:pt idx="390">
                  <c:v>PICTON</c:v>
                </c:pt>
                <c:pt idx="391">
                  <c:v>CAMPBELLFORD</c:v>
                </c:pt>
                <c:pt idx="392">
                  <c:v>SPRAGUE</c:v>
                </c:pt>
                <c:pt idx="393">
                  <c:v>MADAWASKA</c:v>
                </c:pt>
                <c:pt idx="394">
                  <c:v>UPPER STEWIACKE</c:v>
                </c:pt>
                <c:pt idx="395">
                  <c:v>INDIAN BAY</c:v>
                </c:pt>
                <c:pt idx="396">
                  <c:v>La Malbaie</c:v>
                </c:pt>
                <c:pt idx="397">
                  <c:v>Fort-George</c:v>
                </c:pt>
                <c:pt idx="398">
                  <c:v>Lambton</c:v>
                </c:pt>
                <c:pt idx="399">
                  <c:v>Saint-Féréol</c:v>
                </c:pt>
                <c:pt idx="400">
                  <c:v>SAULNIERVILLE</c:v>
                </c:pt>
                <c:pt idx="401">
                  <c:v>FRIZZLETON</c:v>
                </c:pt>
                <c:pt idx="402">
                  <c:v>BEAR ISLAND</c:v>
                </c:pt>
                <c:pt idx="403">
                  <c:v>EUGENIA</c:v>
                </c:pt>
                <c:pt idx="404">
                  <c:v>BEETON</c:v>
                </c:pt>
                <c:pt idx="405">
                  <c:v>KENOGAMI</c:v>
                </c:pt>
                <c:pt idx="406">
                  <c:v>ARMAGH</c:v>
                </c:pt>
                <c:pt idx="407">
                  <c:v>COLLEGEVILLE</c:v>
                </c:pt>
                <c:pt idx="408">
                  <c:v>Armagh</c:v>
                </c:pt>
                <c:pt idx="409">
                  <c:v>LA FERME</c:v>
                </c:pt>
                <c:pt idx="410">
                  <c:v>BONAVENTURE</c:v>
                </c:pt>
                <c:pt idx="411">
                  <c:v>FRANZ</c:v>
                </c:pt>
                <c:pt idx="412">
                  <c:v>ALGONQUIN PARK</c:v>
                </c:pt>
                <c:pt idx="413">
                  <c:v>HORNEPAYNE</c:v>
                </c:pt>
                <c:pt idx="414">
                  <c:v>FARNHAM</c:v>
                </c:pt>
                <c:pt idx="415">
                  <c:v>Farnham</c:v>
                </c:pt>
                <c:pt idx="416">
                  <c:v>La-Ferme</c:v>
                </c:pt>
                <c:pt idx="417">
                  <c:v>Bonaventure</c:v>
                </c:pt>
                <c:pt idx="418">
                  <c:v>SPRINGHILL</c:v>
                </c:pt>
                <c:pt idx="419">
                  <c:v>BIG CHAUDIERE FALLS</c:v>
                </c:pt>
                <c:pt idx="420">
                  <c:v>PAGWA</c:v>
                </c:pt>
                <c:pt idx="421">
                  <c:v>CASCAPEDIA</c:v>
                </c:pt>
                <c:pt idx="422">
                  <c:v>DONNACONA</c:v>
                </c:pt>
                <c:pt idx="423">
                  <c:v>OAK RIDGES</c:v>
                </c:pt>
                <c:pt idx="424">
                  <c:v>MORDEN CDA</c:v>
                </c:pt>
                <c:pt idx="425">
                  <c:v>KAPUSKASING CDA</c:v>
                </c:pt>
                <c:pt idx="426">
                  <c:v>Donnacona</c:v>
                </c:pt>
                <c:pt idx="427">
                  <c:v>Grande-Cascapédia</c:v>
                </c:pt>
                <c:pt idx="428">
                  <c:v>CHIPMAN</c:v>
                </c:pt>
                <c:pt idx="429">
                  <c:v>ST QUENTIN</c:v>
                </c:pt>
                <c:pt idx="430">
                  <c:v>UPSALQUITCH</c:v>
                </c:pt>
                <c:pt idx="431">
                  <c:v>CHUTE AUX GALETS</c:v>
                </c:pt>
                <c:pt idx="432">
                  <c:v>MANOUAN SANMAUR</c:v>
                </c:pt>
                <c:pt idx="433">
                  <c:v>ST GEORGE</c:v>
                </c:pt>
                <c:pt idx="434">
                  <c:v>TRAFALGAR</c:v>
                </c:pt>
                <c:pt idx="435">
                  <c:v>ST GABRIEL DE BRANDON</c:v>
                </c:pt>
                <c:pt idx="436">
                  <c:v>EAST ANGUS</c:v>
                </c:pt>
                <c:pt idx="437">
                  <c:v>BELL FALLS</c:v>
                </c:pt>
                <c:pt idx="438">
                  <c:v>BERTHIERVILLE</c:v>
                </c:pt>
                <c:pt idx="439">
                  <c:v>SPRINGFIELD</c:v>
                </c:pt>
                <c:pt idx="440">
                  <c:v>MOUNT UNIACKE</c:v>
                </c:pt>
                <c:pt idx="441">
                  <c:v>Manouan-Sanmaur</c:v>
                </c:pt>
                <c:pt idx="442">
                  <c:v>Chute-aux-Galets</c:v>
                </c:pt>
                <c:pt idx="443">
                  <c:v>Berthierville</c:v>
                </c:pt>
                <c:pt idx="444">
                  <c:v>CAP DE LA MADELEINE</c:v>
                </c:pt>
                <c:pt idx="445">
                  <c:v>HARDWOOD RIDGE</c:v>
                </c:pt>
                <c:pt idx="446">
                  <c:v>MONT LAURIER</c:v>
                </c:pt>
                <c:pt idx="447">
                  <c:v>SOUTH FALLS</c:v>
                </c:pt>
                <c:pt idx="448">
                  <c:v>HARVEY STATION</c:v>
                </c:pt>
                <c:pt idx="449">
                  <c:v>LAC ONATCHIWAY</c:v>
                </c:pt>
                <c:pt idx="450">
                  <c:v>ST TITE</c:v>
                </c:pt>
                <c:pt idx="451">
                  <c:v>KIPAWA LANIEL</c:v>
                </c:pt>
                <c:pt idx="452">
                  <c:v>CAPE RACE (AUT)</c:v>
                </c:pt>
                <c:pt idx="453">
                  <c:v>Cap-de-la-Madeleine</c:v>
                </c:pt>
                <c:pt idx="454">
                  <c:v>Lac-Onatchiway</c:v>
                </c:pt>
                <c:pt idx="455">
                  <c:v>Mont-Laurier</c:v>
                </c:pt>
                <c:pt idx="456">
                  <c:v>Saint-Tite</c:v>
                </c:pt>
                <c:pt idx="457">
                  <c:v>CHESTERFIELD INLET</c:v>
                </c:pt>
                <c:pt idx="458">
                  <c:v>NORTH LAKE</c:v>
                </c:pt>
                <c:pt idx="459">
                  <c:v>LONGLAC</c:v>
                </c:pt>
                <c:pt idx="460">
                  <c:v>CHUTE A MURDOCK</c:v>
                </c:pt>
                <c:pt idx="461">
                  <c:v>NIAGARA FALLS ONT HYDRO</c:v>
                </c:pt>
                <c:pt idx="462">
                  <c:v>CONISTON</c:v>
                </c:pt>
                <c:pt idx="463">
                  <c:v>INUKJUAK UA</c:v>
                </c:pt>
                <c:pt idx="464">
                  <c:v>ST CHARLES DE MANDEVILLE</c:v>
                </c:pt>
                <c:pt idx="465">
                  <c:v>Bic</c:v>
                </c:pt>
                <c:pt idx="466">
                  <c:v>Kénogami</c:v>
                </c:pt>
                <c:pt idx="467">
                  <c:v>Chute-à-Murdock</c:v>
                </c:pt>
                <c:pt idx="468">
                  <c:v>DOUCET</c:v>
                </c:pt>
                <c:pt idx="469">
                  <c:v>ST JOACHIM</c:v>
                </c:pt>
                <c:pt idx="470">
                  <c:v>TIMMINS</c:v>
                </c:pt>
                <c:pt idx="471">
                  <c:v>APSLEY</c:v>
                </c:pt>
                <c:pt idx="472">
                  <c:v>POND INLET</c:v>
                </c:pt>
                <c:pt idx="473">
                  <c:v>THETFORD MINES</c:v>
                </c:pt>
                <c:pt idx="474">
                  <c:v>EMO</c:v>
                </c:pt>
                <c:pt idx="475">
                  <c:v>MUSQUASH</c:v>
                </c:pt>
                <c:pt idx="476">
                  <c:v>CRYSTAL FALLS</c:v>
                </c:pt>
                <c:pt idx="477">
                  <c:v>ALBANEL</c:v>
                </c:pt>
                <c:pt idx="478">
                  <c:v>GREAT FALLS</c:v>
                </c:pt>
                <c:pt idx="479">
                  <c:v>NEPISIGUIT FALLS</c:v>
                </c:pt>
                <c:pt idx="480">
                  <c:v>REXTON</c:v>
                </c:pt>
                <c:pt idx="481">
                  <c:v>ST MARGARET'S BAY</c:v>
                </c:pt>
                <c:pt idx="482">
                  <c:v>Thetford-Mines</c:v>
                </c:pt>
                <c:pt idx="483">
                  <c:v>Doucet</c:v>
                </c:pt>
                <c:pt idx="484">
                  <c:v>Saint-Joachim</c:v>
                </c:pt>
                <c:pt idx="485">
                  <c:v>Albanel</c:v>
                </c:pt>
                <c:pt idx="486">
                  <c:v>OSKELANEO 1</c:v>
                </c:pt>
                <c:pt idx="487">
                  <c:v>OBIDJUAN</c:v>
                </c:pt>
                <c:pt idx="488">
                  <c:v>DOG LAKE DAM</c:v>
                </c:pt>
                <c:pt idx="489">
                  <c:v>BERSIMIS</c:v>
                </c:pt>
                <c:pt idx="490">
                  <c:v>DALHOUSIE L HIGH FALLS</c:v>
                </c:pt>
                <c:pt idx="491">
                  <c:v>NEW LISKEARD</c:v>
                </c:pt>
                <c:pt idx="492">
                  <c:v>ORONO</c:v>
                </c:pt>
                <c:pt idx="493">
                  <c:v>Lac-Mégantic-2</c:v>
                </c:pt>
                <c:pt idx="494">
                  <c:v>Bersimis</c:v>
                </c:pt>
                <c:pt idx="495">
                  <c:v>Obidjuan</c:v>
                </c:pt>
                <c:pt idx="496">
                  <c:v>East-Angus</c:v>
                </c:pt>
                <c:pt idx="497">
                  <c:v>MAGNETAWAN</c:v>
                </c:pt>
                <c:pt idx="498">
                  <c:v>SCOTIA</c:v>
                </c:pt>
                <c:pt idx="499">
                  <c:v>VINELAND STATION</c:v>
                </c:pt>
                <c:pt idx="500">
                  <c:v>WARREN</c:v>
                </c:pt>
                <c:pt idx="501">
                  <c:v>FOREST</c:v>
                </c:pt>
                <c:pt idx="502">
                  <c:v>ISLE MALIGNE</c:v>
                </c:pt>
                <c:pt idx="503">
                  <c:v>CAMERON FALLS</c:v>
                </c:pt>
                <c:pt idx="504">
                  <c:v>Isle-Maligne</c:v>
                </c:pt>
                <c:pt idx="505">
                  <c:v>Bell-Falls</c:v>
                </c:pt>
                <c:pt idx="506">
                  <c:v>TWEED</c:v>
                </c:pt>
                <c:pt idx="507">
                  <c:v>PANGNIRTUNG 1925 CLIMATE</c:v>
                </c:pt>
                <c:pt idx="508">
                  <c:v>GRAYSVILLE</c:v>
                </c:pt>
                <c:pt idx="509">
                  <c:v>KUUJJUARAPIK A</c:v>
                </c:pt>
                <c:pt idx="510">
                  <c:v>Saint-Michel-des-Saints</c:v>
                </c:pt>
                <c:pt idx="511">
                  <c:v>Lac-Jacques-Cartier</c:v>
                </c:pt>
                <c:pt idx="512">
                  <c:v>Great-Whale-A</c:v>
                </c:pt>
                <c:pt idx="513">
                  <c:v>DACRE</c:v>
                </c:pt>
                <c:pt idx="514">
                  <c:v>PEMBROKE FORESTRY STN</c:v>
                </c:pt>
                <c:pt idx="515">
                  <c:v>CAMP BORDEN A</c:v>
                </c:pt>
                <c:pt idx="516">
                  <c:v>OBA</c:v>
                </c:pt>
                <c:pt idx="517">
                  <c:v>ARMSTRONG</c:v>
                </c:pt>
                <c:pt idx="518">
                  <c:v>DONA</c:v>
                </c:pt>
                <c:pt idx="519">
                  <c:v>ST BRUNO</c:v>
                </c:pt>
                <c:pt idx="520">
                  <c:v>BLIND RIVER</c:v>
                </c:pt>
                <c:pt idx="521">
                  <c:v>BARRAGE MITIS</c:v>
                </c:pt>
                <c:pt idx="522">
                  <c:v>MACDIARMID</c:v>
                </c:pt>
                <c:pt idx="523">
                  <c:v>HERVEY JONCTION</c:v>
                </c:pt>
                <c:pt idx="524">
                  <c:v>PORTAGE DES ROCHES</c:v>
                </c:pt>
                <c:pt idx="525">
                  <c:v>NAIN A</c:v>
                </c:pt>
                <c:pt idx="526">
                  <c:v>Barrage de Portage-des-Roches</c:v>
                </c:pt>
                <c:pt idx="527">
                  <c:v>Saint-Bruno</c:v>
                </c:pt>
                <c:pt idx="528">
                  <c:v>Barrage-Mitis</c:v>
                </c:pt>
                <c:pt idx="529">
                  <c:v>Les-Escoumins</c:v>
                </c:pt>
                <c:pt idx="530">
                  <c:v>Hervey-Jonction</c:v>
                </c:pt>
                <c:pt idx="531">
                  <c:v>INGOLF</c:v>
                </c:pt>
                <c:pt idx="532">
                  <c:v>RED PINE CHUTE</c:v>
                </c:pt>
                <c:pt idx="533">
                  <c:v>ROUYN</c:v>
                </c:pt>
                <c:pt idx="534">
                  <c:v>WASHAGO</c:v>
                </c:pt>
                <c:pt idx="535">
                  <c:v>NOTTINGHAM ISLAND</c:v>
                </c:pt>
                <c:pt idx="536">
                  <c:v>MATAPEDIA</c:v>
                </c:pt>
                <c:pt idx="537">
                  <c:v>BARRAGE MERCIER</c:v>
                </c:pt>
                <c:pt idx="538">
                  <c:v>GRAND LAC VICTORIA</c:v>
                </c:pt>
                <c:pt idx="539">
                  <c:v>PORT DANIEL</c:v>
                </c:pt>
                <c:pt idx="540">
                  <c:v>CHELSEA</c:v>
                </c:pt>
                <c:pt idx="541">
                  <c:v>Chelsea</c:v>
                </c:pt>
                <c:pt idx="542">
                  <c:v>Port-Daniel</c:v>
                </c:pt>
                <c:pt idx="543">
                  <c:v>Matapédia</c:v>
                </c:pt>
                <c:pt idx="544">
                  <c:v>Barrage-Mercier</c:v>
                </c:pt>
                <c:pt idx="545">
                  <c:v>FAME POINT</c:v>
                </c:pt>
                <c:pt idx="546">
                  <c:v>ST PAUL ISLAND</c:v>
                </c:pt>
                <c:pt idx="547">
                  <c:v>ST CATHARINES CDA</c:v>
                </c:pt>
                <c:pt idx="548">
                  <c:v>HEASLIP</c:v>
                </c:pt>
                <c:pt idx="549">
                  <c:v>CAPE HOPES ADVANCE</c:v>
                </c:pt>
                <c:pt idx="550">
                  <c:v>KEMPTVILLE</c:v>
                </c:pt>
                <c:pt idx="551">
                  <c:v>EAR FALLS</c:v>
                </c:pt>
                <c:pt idx="552">
                  <c:v>MONTREAL/ST-HUBERT A</c:v>
                </c:pt>
                <c:pt idx="553">
                  <c:v>Pointe-à-la-Renommée</c:v>
                </c:pt>
                <c:pt idx="554">
                  <c:v>Cape-Hopes-Advance</c:v>
                </c:pt>
                <c:pt idx="555">
                  <c:v>Rouyn</c:v>
                </c:pt>
                <c:pt idx="556">
                  <c:v>CHURCHILL MARINE</c:v>
                </c:pt>
                <c:pt idx="557">
                  <c:v>NAKINA FORESTRY</c:v>
                </c:pt>
                <c:pt idx="558">
                  <c:v>BELLEVILLE PAR LAB</c:v>
                </c:pt>
                <c:pt idx="559">
                  <c:v>RENFREW SAND POINT</c:v>
                </c:pt>
                <c:pt idx="560">
                  <c:v>RESOLUTION ISLAND</c:v>
                </c:pt>
                <c:pt idx="561">
                  <c:v>SUMMERSIDE CDA</c:v>
                </c:pt>
                <c:pt idx="562">
                  <c:v>BARRAGE CABONGA</c:v>
                </c:pt>
                <c:pt idx="563">
                  <c:v>PORT MENIER</c:v>
                </c:pt>
                <c:pt idx="564">
                  <c:v>BARRAGE MATTAWIN</c:v>
                </c:pt>
                <c:pt idx="565">
                  <c:v>NOTRE DAME DU LAUS</c:v>
                </c:pt>
                <c:pt idx="566">
                  <c:v>ST EPHREM</c:v>
                </c:pt>
                <c:pt idx="567">
                  <c:v>AROOSTOOK</c:v>
                </c:pt>
                <c:pt idx="568">
                  <c:v>Saint-Éphrem</c:v>
                </c:pt>
                <c:pt idx="569">
                  <c:v>Saint-Alexis-de-Matapédia</c:v>
                </c:pt>
                <c:pt idx="570">
                  <c:v>Barrage-Cabonga</c:v>
                </c:pt>
                <c:pt idx="571">
                  <c:v>Port-Menier</c:v>
                </c:pt>
                <c:pt idx="572">
                  <c:v>Barrage-Mattawin</c:v>
                </c:pt>
                <c:pt idx="573">
                  <c:v>Notre-Dame-du-Laus</c:v>
                </c:pt>
                <c:pt idx="574">
                  <c:v>Clarke-City-Mountain</c:v>
                </c:pt>
                <c:pt idx="575">
                  <c:v>Saint-Jules</c:v>
                </c:pt>
                <c:pt idx="576">
                  <c:v>SANMAUR</c:v>
                </c:pt>
                <c:pt idx="577">
                  <c:v>SAVANT LAKE</c:v>
                </c:pt>
                <c:pt idx="578">
                  <c:v>DUNDAS HARBOUR</c:v>
                </c:pt>
                <c:pt idx="579">
                  <c:v>ANGUS</c:v>
                </c:pt>
                <c:pt idx="580">
                  <c:v>MINAKI</c:v>
                </c:pt>
                <c:pt idx="581">
                  <c:v>MEYERSBURG</c:v>
                </c:pt>
                <c:pt idx="582">
                  <c:v>MONTEBELLO SEIGNIORY</c:v>
                </c:pt>
                <c:pt idx="583">
                  <c:v>CHESTERFIELD</c:v>
                </c:pt>
                <c:pt idx="584">
                  <c:v>RED LAKE A</c:v>
                </c:pt>
                <c:pt idx="585">
                  <c:v>KINGSTON A</c:v>
                </c:pt>
                <c:pt idx="586">
                  <c:v>PICKLE LAKE (AUT)</c:v>
                </c:pt>
                <c:pt idx="587">
                  <c:v>L'ASSOMPTION</c:v>
                </c:pt>
                <c:pt idx="588">
                  <c:v>La-Pocatière-CDA</c:v>
                </c:pt>
                <c:pt idx="589">
                  <c:v>Oskelanéo</c:v>
                </c:pt>
                <c:pt idx="590">
                  <c:v>Montebello-Seigniory Club</c:v>
                </c:pt>
                <c:pt idx="591">
                  <c:v>Sanmaur</c:v>
                </c:pt>
                <c:pt idx="592">
                  <c:v>Saint-Jovite</c:v>
                </c:pt>
                <c:pt idx="593">
                  <c:v>Red-Pine-Chute</c:v>
                </c:pt>
                <c:pt idx="594">
                  <c:v>Lac-Tshitagama</c:v>
                </c:pt>
                <c:pt idx="595">
                  <c:v>ABITIBI CANYON</c:v>
                </c:pt>
                <c:pt idx="596">
                  <c:v>CALEDONIA</c:v>
                </c:pt>
                <c:pt idx="597">
                  <c:v>ST LAURENT (COLLEGE)</c:v>
                </c:pt>
                <c:pt idx="598">
                  <c:v>CHIPMAN</c:v>
                </c:pt>
                <c:pt idx="599">
                  <c:v>FOLEYET</c:v>
                </c:pt>
                <c:pt idx="600">
                  <c:v>RAPIDE BLANC</c:v>
                </c:pt>
                <c:pt idx="601">
                  <c:v>PRICE</c:v>
                </c:pt>
                <c:pt idx="602">
                  <c:v>CHUTE HEMMINGS</c:v>
                </c:pt>
                <c:pt idx="603">
                  <c:v>ARVIDA</c:v>
                </c:pt>
                <c:pt idx="604">
                  <c:v>KEDGWICK</c:v>
                </c:pt>
                <c:pt idx="605">
                  <c:v>PETAWAWA NAT FORESTRY</c:v>
                </c:pt>
                <c:pt idx="606">
                  <c:v>Saint-Laurent-Collège</c:v>
                </c:pt>
                <c:pt idx="607">
                  <c:v>Rapide-Blanc</c:v>
                </c:pt>
                <c:pt idx="608">
                  <c:v>Price</c:v>
                </c:pt>
                <c:pt idx="609">
                  <c:v>Arvida</c:v>
                </c:pt>
                <c:pt idx="610">
                  <c:v>MONTREAL FALLS</c:v>
                </c:pt>
                <c:pt idx="611">
                  <c:v>STE ROSE DU DEGELIS</c:v>
                </c:pt>
                <c:pt idx="612">
                  <c:v>ST JEROME</c:v>
                </c:pt>
                <c:pt idx="613">
                  <c:v>MOOSONEE UA</c:v>
                </c:pt>
                <c:pt idx="614">
                  <c:v>Saint-Jérôme</c:v>
                </c:pt>
                <c:pt idx="615">
                  <c:v>Sainte-Rose-du-Dégelis</c:v>
                </c:pt>
                <c:pt idx="616">
                  <c:v>Van-Bruyssel</c:v>
                </c:pt>
                <c:pt idx="617">
                  <c:v>BISSETT</c:v>
                </c:pt>
                <c:pt idx="618">
                  <c:v>SIOUX NARROWS</c:v>
                </c:pt>
                <c:pt idx="619">
                  <c:v>BINGHAM CHUTE</c:v>
                </c:pt>
                <c:pt idx="620">
                  <c:v>HIGH FALLS</c:v>
                </c:pt>
                <c:pt idx="621">
                  <c:v>FIVE MILE LAKE</c:v>
                </c:pt>
                <c:pt idx="622">
                  <c:v>MINTO</c:v>
                </c:pt>
                <c:pt idx="623">
                  <c:v>MONT LOUIS</c:v>
                </c:pt>
                <c:pt idx="624">
                  <c:v>SMOKY FALLS</c:v>
                </c:pt>
                <c:pt idx="625">
                  <c:v>HALIFAX CITADEL</c:v>
                </c:pt>
                <c:pt idx="626">
                  <c:v>CLYDE A</c:v>
                </c:pt>
                <c:pt idx="627">
                  <c:v>CORAL HARBOUR A</c:v>
                </c:pt>
                <c:pt idx="628">
                  <c:v>CORNER BROOK</c:v>
                </c:pt>
                <c:pt idx="629">
                  <c:v>DEER LAKE</c:v>
                </c:pt>
                <c:pt idx="630">
                  <c:v>Barrière-Stoneham</c:v>
                </c:pt>
                <c:pt idx="631">
                  <c:v>High-Falls</c:v>
                </c:pt>
                <c:pt idx="632">
                  <c:v>Senneterre</c:v>
                </c:pt>
                <c:pt idx="633">
                  <c:v>Ouimet</c:v>
                </c:pt>
                <c:pt idx="634">
                  <c:v>Parke</c:v>
                </c:pt>
                <c:pt idx="635">
                  <c:v>MILLERTOWN</c:v>
                </c:pt>
                <c:pt idx="636">
                  <c:v>RAT RAPIDS</c:v>
                </c:pt>
                <c:pt idx="637">
                  <c:v>PETITCODIAC</c:v>
                </c:pt>
                <c:pt idx="638">
                  <c:v>CHARLO FALLS</c:v>
                </c:pt>
                <c:pt idx="639">
                  <c:v>BURNT CHURCH</c:v>
                </c:pt>
                <c:pt idx="640">
                  <c:v>GREEN RIVER</c:v>
                </c:pt>
                <c:pt idx="641">
                  <c:v>NOEL</c:v>
                </c:pt>
                <c:pt idx="642">
                  <c:v>GRAND BANK</c:v>
                </c:pt>
                <c:pt idx="643">
                  <c:v>TROIS RIVIERES</c:v>
                </c:pt>
                <c:pt idx="644">
                  <c:v>GRAND FALLS</c:v>
                </c:pt>
                <c:pt idx="645">
                  <c:v>DOAKTOWN</c:v>
                </c:pt>
                <c:pt idx="646">
                  <c:v>MUSKOKA A</c:v>
                </c:pt>
                <c:pt idx="647">
                  <c:v>CARTWRIGHT</c:v>
                </c:pt>
                <c:pt idx="648">
                  <c:v>Chénéville</c:v>
                </c:pt>
                <c:pt idx="649">
                  <c:v>Cap-Chat</c:v>
                </c:pt>
                <c:pt idx="650">
                  <c:v>Trois-Rivières</c:v>
                </c:pt>
                <c:pt idx="651">
                  <c:v>CHETICAMP</c:v>
                </c:pt>
                <c:pt idx="652">
                  <c:v>BIG BALD MOUNTAIN</c:v>
                </c:pt>
                <c:pt idx="653">
                  <c:v>ASHTON HILL</c:v>
                </c:pt>
                <c:pt idx="654">
                  <c:v>KAWENE</c:v>
                </c:pt>
                <c:pt idx="655">
                  <c:v>BLUE MOUNTAIN TOWER</c:v>
                </c:pt>
                <c:pt idx="656">
                  <c:v>MOUNT PLEASANT</c:v>
                </c:pt>
                <c:pt idx="657">
                  <c:v>CARIBOU ISLAND</c:v>
                </c:pt>
                <c:pt idx="658">
                  <c:v>TRENTON A</c:v>
                </c:pt>
                <c:pt idx="659">
                  <c:v>Mont-Louis</c:v>
                </c:pt>
                <c:pt idx="660">
                  <c:v>Mauriceville</c:v>
                </c:pt>
                <c:pt idx="661">
                  <c:v>Tourville</c:v>
                </c:pt>
                <c:pt idx="662">
                  <c:v>Sainte-Justine</c:v>
                </c:pt>
                <c:pt idx="663">
                  <c:v>MIDDLE BROOK</c:v>
                </c:pt>
                <c:pt idx="664">
                  <c:v>WAUBAUSHENE</c:v>
                </c:pt>
                <c:pt idx="665">
                  <c:v>CHIBOUGAMAU</c:v>
                </c:pt>
                <c:pt idx="666">
                  <c:v>NORMANDIN CDA</c:v>
                </c:pt>
                <c:pt idx="667">
                  <c:v>ALLISTON</c:v>
                </c:pt>
                <c:pt idx="668">
                  <c:v>Chibougamau</c:v>
                </c:pt>
                <c:pt idx="669">
                  <c:v>Normandin-Cda</c:v>
                </c:pt>
                <c:pt idx="670">
                  <c:v>L'Annonciation</c:v>
                </c:pt>
                <c:pt idx="671">
                  <c:v>BUCHANS</c:v>
                </c:pt>
                <c:pt idx="672">
                  <c:v>FORT ROSS</c:v>
                </c:pt>
                <c:pt idx="673">
                  <c:v>ARCTIC BAY</c:v>
                </c:pt>
                <c:pt idx="674">
                  <c:v>GLENWOOD</c:v>
                </c:pt>
                <c:pt idx="675">
                  <c:v>CAMPBELLTON POWER ST</c:v>
                </c:pt>
                <c:pt idx="676">
                  <c:v>METEGHAN RIVER</c:v>
                </c:pt>
                <c:pt idx="677">
                  <c:v>STE CLOTHILDE CDA</c:v>
                </c:pt>
                <c:pt idx="678">
                  <c:v>BOTWOOD</c:v>
                </c:pt>
                <c:pt idx="679">
                  <c:v>GANDER INT'L A</c:v>
                </c:pt>
                <c:pt idx="680">
                  <c:v>TORONTO LESTER B. PEARSON INT'L A</c:v>
                </c:pt>
                <c:pt idx="681">
                  <c:v>KAPUSKASING A</c:v>
                </c:pt>
                <c:pt idx="682">
                  <c:v>OKA</c:v>
                </c:pt>
                <c:pt idx="683">
                  <c:v>Oka</c:v>
                </c:pt>
                <c:pt idx="684">
                  <c:v>Laurierville</c:v>
                </c:pt>
                <c:pt idx="685">
                  <c:v>Mesy</c:v>
                </c:pt>
                <c:pt idx="686">
                  <c:v>Ferland</c:v>
                </c:pt>
                <c:pt idx="687">
                  <c:v>Sainte-Clothilde-CDA</c:v>
                </c:pt>
                <c:pt idx="688">
                  <c:v>Duchesnay</c:v>
                </c:pt>
                <c:pt idx="689">
                  <c:v>Skiminac</c:v>
                </c:pt>
                <c:pt idx="690">
                  <c:v>Summit</c:v>
                </c:pt>
                <c:pt idx="691">
                  <c:v>Fourche-Manouan (Péribonka)</c:v>
                </c:pt>
                <c:pt idx="692">
                  <c:v>FORT MCKENZIE</c:v>
                </c:pt>
                <c:pt idx="693">
                  <c:v>ST FELICIEN</c:v>
                </c:pt>
                <c:pt idx="694">
                  <c:v>PORQUIS JUNCTION A</c:v>
                </c:pt>
                <c:pt idx="695">
                  <c:v>PAGWA A</c:v>
                </c:pt>
                <c:pt idx="696">
                  <c:v>KILLALOE</c:v>
                </c:pt>
                <c:pt idx="697">
                  <c:v>COLINET</c:v>
                </c:pt>
                <c:pt idx="698">
                  <c:v>EARLTON A</c:v>
                </c:pt>
                <c:pt idx="699">
                  <c:v>OTTAWA MACDONALD-CARTIER INT'L A</c:v>
                </c:pt>
                <c:pt idx="700">
                  <c:v>WINNIPEG RICHARDSON INT'L A</c:v>
                </c:pt>
                <c:pt idx="701">
                  <c:v>KENORA A</c:v>
                </c:pt>
                <c:pt idx="702">
                  <c:v>SIOUX LOOKOUT A</c:v>
                </c:pt>
                <c:pt idx="703">
                  <c:v>SALMON HOLE</c:v>
                </c:pt>
                <c:pt idx="704">
                  <c:v>ARMSTRONG (AUT)</c:v>
                </c:pt>
                <c:pt idx="705">
                  <c:v>Hémon</c:v>
                </c:pt>
                <c:pt idx="706">
                  <c:v>La-Galette</c:v>
                </c:pt>
                <c:pt idx="707">
                  <c:v>Saint-Félicien</c:v>
                </c:pt>
                <c:pt idx="708">
                  <c:v>Rivière-aux-Rats</c:v>
                </c:pt>
                <c:pt idx="709">
                  <c:v>Forestville</c:v>
                </c:pt>
                <c:pt idx="710">
                  <c:v>Fort-Mckenzie</c:v>
                </c:pt>
                <c:pt idx="711">
                  <c:v>Hemmingford</c:v>
                </c:pt>
                <c:pt idx="712">
                  <c:v>Rivière-à-Mars</c:v>
                </c:pt>
                <c:pt idx="713">
                  <c:v>Kapitachouane</c:v>
                </c:pt>
                <c:pt idx="714">
                  <c:v>Parent (Mille 22)</c:v>
                </c:pt>
                <c:pt idx="715">
                  <c:v>WINNIPEG U OF MANITOBA</c:v>
                </c:pt>
                <c:pt idx="716">
                  <c:v>SAINT JOHN A</c:v>
                </c:pt>
                <c:pt idx="717">
                  <c:v>MEGANTIC A</c:v>
                </c:pt>
                <c:pt idx="718">
                  <c:v>NAKINA A</c:v>
                </c:pt>
                <c:pt idx="719">
                  <c:v>KINGSTON MARINE</c:v>
                </c:pt>
                <c:pt idx="720">
                  <c:v>HALIFAX</c:v>
                </c:pt>
                <c:pt idx="721">
                  <c:v>BIG TROUT LAKE</c:v>
                </c:pt>
                <c:pt idx="722">
                  <c:v>BURGEO 2</c:v>
                </c:pt>
                <c:pt idx="723">
                  <c:v>MONCTON A</c:v>
                </c:pt>
                <c:pt idx="724">
                  <c:v>NORTH BAY A</c:v>
                </c:pt>
                <c:pt idx="725">
                  <c:v>FERGUS SHAND DAM</c:v>
                </c:pt>
                <c:pt idx="726">
                  <c:v>Saint-Donat</c:v>
                </c:pt>
                <c:pt idx="727">
                  <c:v>Lingwick</c:v>
                </c:pt>
                <c:pt idx="728">
                  <c:v>Sainte-Anne-des-Monts</c:v>
                </c:pt>
                <c:pt idx="729">
                  <c:v>Saint-Jean-de-Cherbourg</c:v>
                </c:pt>
                <c:pt idx="730">
                  <c:v>Mégantic-A</c:v>
                </c:pt>
                <c:pt idx="731">
                  <c:v>Cap-Madeleine</c:v>
                </c:pt>
                <c:pt idx="732">
                  <c:v>Grand-Lac-Victoria</c:v>
                </c:pt>
                <c:pt idx="733">
                  <c:v>Montréal-Jardin-Botanique</c:v>
                </c:pt>
                <c:pt idx="734">
                  <c:v>Hemmings-Falls</c:v>
                </c:pt>
                <c:pt idx="735">
                  <c:v>Eskwahani</c:v>
                </c:pt>
                <c:pt idx="736">
                  <c:v>SENNETERRE</c:v>
                </c:pt>
                <c:pt idx="737">
                  <c:v>BLISSVILLE</c:v>
                </c:pt>
                <c:pt idx="738">
                  <c:v>LIVERPOOL</c:v>
                </c:pt>
                <c:pt idx="739">
                  <c:v>STELLARTON</c:v>
                </c:pt>
                <c:pt idx="740">
                  <c:v>STIRLING</c:v>
                </c:pt>
                <c:pt idx="741">
                  <c:v>ECUM SECUM</c:v>
                </c:pt>
                <c:pt idx="742">
                  <c:v>YARMOUTH A</c:v>
                </c:pt>
                <c:pt idx="743">
                  <c:v>LIVERPOOL BIG FALLS</c:v>
                </c:pt>
                <c:pt idx="744">
                  <c:v>WAWA (AUT)</c:v>
                </c:pt>
                <c:pt idx="745">
                  <c:v>LONDON INT'L AIRPORT</c:v>
                </c:pt>
                <c:pt idx="746">
                  <c:v>Sainte-Martine</c:v>
                </c:pt>
                <c:pt idx="747">
                  <c:v>Grande-Vallée</c:v>
                </c:pt>
                <c:pt idx="748">
                  <c:v>Saint-Guy</c:v>
                </c:pt>
                <c:pt idx="749">
                  <c:v>Saint-Léon-de-Labrecque</c:v>
                </c:pt>
                <c:pt idx="750">
                  <c:v>New-Richmond</c:v>
                </c:pt>
                <c:pt idx="751">
                  <c:v>Duparquet</c:v>
                </c:pt>
                <c:pt idx="752">
                  <c:v>Squatec</c:v>
                </c:pt>
                <c:pt idx="753">
                  <c:v>Val-d'Espoir</c:v>
                </c:pt>
                <c:pt idx="754">
                  <c:v>Rougemont</c:v>
                </c:pt>
                <c:pt idx="755">
                  <c:v>Tour-Lacroix</c:v>
                </c:pt>
                <c:pt idx="756">
                  <c:v>PENNFIELD RIDGE A</c:v>
                </c:pt>
                <c:pt idx="757">
                  <c:v>WABOOSE DAM</c:v>
                </c:pt>
                <c:pt idx="758">
                  <c:v>PADLOPING ISLAND</c:v>
                </c:pt>
                <c:pt idx="759">
                  <c:v>BARRAGE MITCHINAMECUS</c:v>
                </c:pt>
                <c:pt idx="760">
                  <c:v>LAKE ROSSIGNOL</c:v>
                </c:pt>
                <c:pt idx="761">
                  <c:v>RAPIDE-SEPT</c:v>
                </c:pt>
                <c:pt idx="762">
                  <c:v>LANSDOWNE HOUSE</c:v>
                </c:pt>
                <c:pt idx="763">
                  <c:v>BRANDON A</c:v>
                </c:pt>
                <c:pt idx="764">
                  <c:v>THUNDER BAY A</c:v>
                </c:pt>
                <c:pt idx="765">
                  <c:v>SYDNEY A</c:v>
                </c:pt>
                <c:pt idx="766">
                  <c:v>MONTREAL/PIERRE ELLIOTT TRUDEAU INTL A</c:v>
                </c:pt>
                <c:pt idx="767">
                  <c:v>PORTAGE SOUTHPORT A</c:v>
                </c:pt>
                <c:pt idx="768">
                  <c:v>GOOSE A</c:v>
                </c:pt>
                <c:pt idx="769">
                  <c:v>Iberville</c:v>
                </c:pt>
                <c:pt idx="770">
                  <c:v>Barrière-Louvicourt</c:v>
                </c:pt>
                <c:pt idx="771">
                  <c:v>Rapide-Sept</c:v>
                </c:pt>
                <c:pt idx="772">
                  <c:v>Barrière-Quinn</c:v>
                </c:pt>
                <c:pt idx="773">
                  <c:v>Barrage-Mitchinamecus</c:v>
                </c:pt>
                <c:pt idx="774">
                  <c:v>Lac-Édouard-S</c:v>
                </c:pt>
                <c:pt idx="775">
                  <c:v>Tour-Patapédia</c:v>
                </c:pt>
                <c:pt idx="776">
                  <c:v>Manouan-Casey</c:v>
                </c:pt>
                <c:pt idx="777">
                  <c:v>PASSE DANGEREUSE DAM</c:v>
                </c:pt>
                <c:pt idx="778">
                  <c:v>MANUAN LAKE</c:v>
                </c:pt>
                <c:pt idx="779">
                  <c:v>OTTAWA ROCKCLIFFE A</c:v>
                </c:pt>
                <c:pt idx="780">
                  <c:v>BARRAGE CICONCINE</c:v>
                </c:pt>
                <c:pt idx="781">
                  <c:v>WATOPEKA</c:v>
                </c:pt>
                <c:pt idx="782">
                  <c:v>BGE C LAC CHATEAUVERT</c:v>
                </c:pt>
                <c:pt idx="783">
                  <c:v>BARRAGE LAC MORIN</c:v>
                </c:pt>
                <c:pt idx="784">
                  <c:v>NITCHEQUON</c:v>
                </c:pt>
                <c:pt idx="785">
                  <c:v>SUMMERSIDE A</c:v>
                </c:pt>
                <c:pt idx="786">
                  <c:v>ST JOHN'S A</c:v>
                </c:pt>
                <c:pt idx="787">
                  <c:v>STEPHENVILLE A</c:v>
                </c:pt>
                <c:pt idx="788">
                  <c:v>BAGOTVILLE A</c:v>
                </c:pt>
                <c:pt idx="789">
                  <c:v>GREENWOOD A</c:v>
                </c:pt>
                <c:pt idx="790">
                  <c:v>HOPEDALE (AUT)</c:v>
                </c:pt>
                <c:pt idx="791">
                  <c:v>Pentecôte</c:v>
                </c:pt>
                <c:pt idx="792">
                  <c:v>Barrage Morin</c:v>
                </c:pt>
                <c:pt idx="793">
                  <c:v>Barrage-Passes-Dangereuses</c:v>
                </c:pt>
                <c:pt idx="794">
                  <c:v>Manuan-Lake</c:v>
                </c:pt>
                <c:pt idx="795">
                  <c:v>Nitchequon</c:v>
                </c:pt>
                <c:pt idx="796">
                  <c:v>Shelter-Bay</c:v>
                </c:pt>
                <c:pt idx="797">
                  <c:v>Lac-Poisson-Blanc</c:v>
                </c:pt>
                <c:pt idx="798">
                  <c:v>Sacré-Coeur-de-Tourelle</c:v>
                </c:pt>
                <c:pt idx="799">
                  <c:v>CLOVA</c:v>
                </c:pt>
                <c:pt idx="800">
                  <c:v>CAPE HARRISON</c:v>
                </c:pt>
                <c:pt idx="801">
                  <c:v>GILLAM</c:v>
                </c:pt>
                <c:pt idx="802">
                  <c:v>FORT FRANCES FORESTRY</c:v>
                </c:pt>
                <c:pt idx="803">
                  <c:v>BUCHANS A</c:v>
                </c:pt>
                <c:pt idx="804">
                  <c:v>GORES LANDING</c:v>
                </c:pt>
                <c:pt idx="805">
                  <c:v>BARRAGE MONDONAC</c:v>
                </c:pt>
                <c:pt idx="806">
                  <c:v>ST ANDREWS</c:v>
                </c:pt>
                <c:pt idx="807">
                  <c:v>WABOWDEN</c:v>
                </c:pt>
                <c:pt idx="808">
                  <c:v>MINGAN</c:v>
                </c:pt>
                <c:pt idx="809">
                  <c:v>SHIPSHAW</c:v>
                </c:pt>
                <c:pt idx="810">
                  <c:v>MIRAMICHI A</c:v>
                </c:pt>
                <c:pt idx="811">
                  <c:v>CHURCHILL A</c:v>
                </c:pt>
                <c:pt idx="812">
                  <c:v>CHARLOTTETOWN A</c:v>
                </c:pt>
                <c:pt idx="813">
                  <c:v>MONT-JOLI A</c:v>
                </c:pt>
                <c:pt idx="814">
                  <c:v>QUEBEC/JEAN LESAGE INTL A</c:v>
                </c:pt>
                <c:pt idx="815">
                  <c:v>PARENT</c:v>
                </c:pt>
                <c:pt idx="816">
                  <c:v>Rémigny</c:v>
                </c:pt>
                <c:pt idx="817">
                  <c:v>Ancienne-Lorette</c:v>
                </c:pt>
                <c:pt idx="818">
                  <c:v>Shipshaw</c:v>
                </c:pt>
                <c:pt idx="819">
                  <c:v>Lac-à-la-Croix</c:v>
                </c:pt>
                <c:pt idx="820">
                  <c:v>Lac-Onistagan</c:v>
                </c:pt>
                <c:pt idx="821">
                  <c:v>Val d'Or</c:v>
                </c:pt>
                <c:pt idx="822">
                  <c:v>INDIAN HOUSE LAKE</c:v>
                </c:pt>
                <c:pt idx="823">
                  <c:v>GIMLI A</c:v>
                </c:pt>
                <c:pt idx="824">
                  <c:v>REDICKVILLE</c:v>
                </c:pt>
                <c:pt idx="825">
                  <c:v>SEPT-ILES A</c:v>
                </c:pt>
                <c:pt idx="826">
                  <c:v>SHEARWATER A</c:v>
                </c:pt>
                <c:pt idx="827">
                  <c:v>Indian-House-Lake</c:v>
                </c:pt>
                <c:pt idx="828">
                  <c:v>STEVENS</c:v>
                </c:pt>
                <c:pt idx="829">
                  <c:v>DEBERT A</c:v>
                </c:pt>
                <c:pt idx="830">
                  <c:v>NEEPAWA A</c:v>
                </c:pt>
                <c:pt idx="831">
                  <c:v>WILSONS CORNERS</c:v>
                </c:pt>
                <c:pt idx="832">
                  <c:v>ST ANTHONY</c:v>
                </c:pt>
                <c:pt idx="833">
                  <c:v>CENTRALIA A</c:v>
                </c:pt>
                <c:pt idx="834">
                  <c:v>CAMPBELLTON</c:v>
                </c:pt>
                <c:pt idx="835">
                  <c:v>FONTHILL</c:v>
                </c:pt>
                <c:pt idx="836">
                  <c:v>ARGENTIA A</c:v>
                </c:pt>
                <c:pt idx="837">
                  <c:v>KINGSTON ONT HYDRO</c:v>
                </c:pt>
                <c:pt idx="838">
                  <c:v>COPPER LAKE</c:v>
                </c:pt>
                <c:pt idx="839">
                  <c:v>SPRUCE HILL LAKE</c:v>
                </c:pt>
                <c:pt idx="840">
                  <c:v>CHAIN LAKE</c:v>
                </c:pt>
                <c:pt idx="841">
                  <c:v>MARATHON</c:v>
                </c:pt>
                <c:pt idx="842">
                  <c:v>ELLERSLIE</c:v>
                </c:pt>
                <c:pt idx="843">
                  <c:v>SAULT STE MARIE A</c:v>
                </c:pt>
                <c:pt idx="844">
                  <c:v>Baie-Saint-Paul</c:v>
                </c:pt>
                <c:pt idx="845">
                  <c:v>Sainte-Germaine</c:v>
                </c:pt>
                <c:pt idx="846">
                  <c:v>Rouyn-McWatters</c:v>
                </c:pt>
                <c:pt idx="847">
                  <c:v>Val-du-Lac</c:v>
                </c:pt>
                <c:pt idx="848">
                  <c:v>Garthby</c:v>
                </c:pt>
                <c:pt idx="849">
                  <c:v>Saint-Alexis-des-Monts</c:v>
                </c:pt>
                <c:pt idx="850">
                  <c:v>TIMBERLEA</c:v>
                </c:pt>
                <c:pt idx="851">
                  <c:v>TOWER HILL CDA</c:v>
                </c:pt>
                <c:pt idx="852">
                  <c:v>SAINT JOHN A</c:v>
                </c:pt>
                <c:pt idx="853">
                  <c:v>BAKER LAKE A</c:v>
                </c:pt>
                <c:pt idx="854">
                  <c:v>IQALUIT A</c:v>
                </c:pt>
                <c:pt idx="855">
                  <c:v>DANIELS HARBOUR</c:v>
                </c:pt>
                <c:pt idx="856">
                  <c:v>Charlesbourg-Jardin-Zoologique</c:v>
                </c:pt>
                <c:pt idx="857">
                  <c:v>Tapini-Farm</c:v>
                </c:pt>
                <c:pt idx="858">
                  <c:v>Rivière-à-Pierre</c:v>
                </c:pt>
                <c:pt idx="859">
                  <c:v>La-Tuque-S</c:v>
                </c:pt>
                <c:pt idx="860">
                  <c:v>Headquarter's-Dépôt</c:v>
                </c:pt>
                <c:pt idx="861">
                  <c:v>BOWMANVILLE</c:v>
                </c:pt>
                <c:pt idx="862">
                  <c:v>HEBRON</c:v>
                </c:pt>
                <c:pt idx="863">
                  <c:v>HORNBY</c:v>
                </c:pt>
                <c:pt idx="864">
                  <c:v>HOPEVILLE</c:v>
                </c:pt>
                <c:pt idx="865">
                  <c:v>LAFONTAINE</c:v>
                </c:pt>
                <c:pt idx="866">
                  <c:v>UPSALA</c:v>
                </c:pt>
                <c:pt idx="867">
                  <c:v>SUMMIT DEPOT</c:v>
                </c:pt>
                <c:pt idx="868">
                  <c:v>BURLINGTON</c:v>
                </c:pt>
                <c:pt idx="869">
                  <c:v>ALDERSHOT</c:v>
                </c:pt>
                <c:pt idx="870">
                  <c:v>BATTLE HARBOUR</c:v>
                </c:pt>
                <c:pt idx="871">
                  <c:v>PLASTER ROCK</c:v>
                </c:pt>
                <c:pt idx="872">
                  <c:v>MIDHURST</c:v>
                </c:pt>
                <c:pt idx="873">
                  <c:v>CAPLAN</c:v>
                </c:pt>
                <c:pt idx="874">
                  <c:v>BAIE-COMEAU A</c:v>
                </c:pt>
                <c:pt idx="875">
                  <c:v>GORE BAY A</c:v>
                </c:pt>
                <c:pt idx="876">
                  <c:v>RESOLUTE CARS</c:v>
                </c:pt>
                <c:pt idx="877">
                  <c:v>WIARTON A</c:v>
                </c:pt>
                <c:pt idx="878">
                  <c:v>KUUJJUAQ A</c:v>
                </c:pt>
                <c:pt idx="879">
                  <c:v>Caplan</c:v>
                </c:pt>
                <c:pt idx="880">
                  <c:v>Notre-Dame-du-Lac</c:v>
                </c:pt>
                <c:pt idx="881">
                  <c:v>Valcartier-FES</c:v>
                </c:pt>
                <c:pt idx="882">
                  <c:v>Barrage-Mondonac</c:v>
                </c:pt>
                <c:pt idx="883">
                  <c:v>Fort-Chimo-A</c:v>
                </c:pt>
                <c:pt idx="884">
                  <c:v>Écluse-Isidore</c:v>
                </c:pt>
                <c:pt idx="885">
                  <c:v>COBOURG</c:v>
                </c:pt>
                <c:pt idx="886">
                  <c:v>PEFFERLAW</c:v>
                </c:pt>
                <c:pt idx="887">
                  <c:v>BEAVERTON</c:v>
                </c:pt>
                <c:pt idx="888">
                  <c:v>NEWCASTLE</c:v>
                </c:pt>
                <c:pt idx="889">
                  <c:v>MITCHELL</c:v>
                </c:pt>
                <c:pt idx="890">
                  <c:v>MORRISTON</c:v>
                </c:pt>
                <c:pt idx="891">
                  <c:v>GRAHAM A</c:v>
                </c:pt>
                <c:pt idx="892">
                  <c:v>RAMSEY</c:v>
                </c:pt>
                <c:pt idx="893">
                  <c:v>LAC DOZOIS (BGE BOURQUE)</c:v>
                </c:pt>
                <c:pt idx="894">
                  <c:v>GOODERHAM</c:v>
                </c:pt>
                <c:pt idx="895">
                  <c:v>PORT ELMSLEY</c:v>
                </c:pt>
                <c:pt idx="896">
                  <c:v>GERALDTON FORESTRY</c:v>
                </c:pt>
                <c:pt idx="897">
                  <c:v>RIDEAU FERRY</c:v>
                </c:pt>
                <c:pt idx="898">
                  <c:v>MCDONALDS CORNER CDA</c:v>
                </c:pt>
                <c:pt idx="899">
                  <c:v>CARLETON PLACE</c:v>
                </c:pt>
                <c:pt idx="900">
                  <c:v>UXBRIDGE 2</c:v>
                </c:pt>
                <c:pt idx="901">
                  <c:v>MORIN HEIGHTS</c:v>
                </c:pt>
                <c:pt idx="902">
                  <c:v>ST MATHIEU LAPRAIRIE</c:v>
                </c:pt>
                <c:pt idx="903">
                  <c:v>CAPE SABLE</c:v>
                </c:pt>
                <c:pt idx="904">
                  <c:v>ASBESTOS</c:v>
                </c:pt>
                <c:pt idx="905">
                  <c:v>FORT COULONGE</c:v>
                </c:pt>
                <c:pt idx="906">
                  <c:v>MONTREAL JAR BOT</c:v>
                </c:pt>
                <c:pt idx="907">
                  <c:v>CLIFTON</c:v>
                </c:pt>
                <c:pt idx="908">
                  <c:v>WELLINGTON</c:v>
                </c:pt>
                <c:pt idx="909">
                  <c:v>STANSTEAD</c:v>
                </c:pt>
                <c:pt idx="910">
                  <c:v>BISHOPTON</c:v>
                </c:pt>
                <c:pt idx="911">
                  <c:v>ENGLEHART</c:v>
                </c:pt>
                <c:pt idx="912">
                  <c:v>OTTER LAKE</c:v>
                </c:pt>
                <c:pt idx="913">
                  <c:v>ST ELZEAR DE BONAVENTURE</c:v>
                </c:pt>
                <c:pt idx="914">
                  <c:v>WOODBRIDGE</c:v>
                </c:pt>
                <c:pt idx="915">
                  <c:v>ALTONA</c:v>
                </c:pt>
                <c:pt idx="916">
                  <c:v>SCHEFFERVILLE A</c:v>
                </c:pt>
                <c:pt idx="917">
                  <c:v>SHAWVILLE</c:v>
                </c:pt>
                <c:pt idx="918">
                  <c:v>SHEENBORO</c:v>
                </c:pt>
                <c:pt idx="919">
                  <c:v>GRANBY</c:v>
                </c:pt>
                <c:pt idx="920">
                  <c:v>MAGOG</c:v>
                </c:pt>
                <c:pt idx="921">
                  <c:v>RENNIE</c:v>
                </c:pt>
                <c:pt idx="922">
                  <c:v>Granby</c:v>
                </c:pt>
                <c:pt idx="923">
                  <c:v>Lac-Dozois-Barrage-Bourque</c:v>
                </c:pt>
                <c:pt idx="924">
                  <c:v>Berry-Mountain</c:v>
                </c:pt>
                <c:pt idx="925">
                  <c:v>Stanstead</c:v>
                </c:pt>
                <c:pt idx="926">
                  <c:v>Asbestos</c:v>
                </c:pt>
                <c:pt idx="927">
                  <c:v>Clova</c:v>
                </c:pt>
                <c:pt idx="928">
                  <c:v>Forestville-Nord</c:v>
                </c:pt>
                <c:pt idx="929">
                  <c:v>SAULT STE MARIE</c:v>
                </c:pt>
                <c:pt idx="930">
                  <c:v>BARRIERE TOURILLI</c:v>
                </c:pt>
                <c:pt idx="931">
                  <c:v>PETERBOROUGH ONT HYDRO</c:v>
                </c:pt>
                <c:pt idx="932">
                  <c:v>CLARKSON</c:v>
                </c:pt>
                <c:pt idx="933">
                  <c:v>DORSET</c:v>
                </c:pt>
                <c:pt idx="934">
                  <c:v>EDMUNDSTON FRASER CO</c:v>
                </c:pt>
                <c:pt idx="935">
                  <c:v>LA PATRIE</c:v>
                </c:pt>
                <c:pt idx="936">
                  <c:v>CHUTE PANET</c:v>
                </c:pt>
                <c:pt idx="937">
                  <c:v>ST RAPHAEL</c:v>
                </c:pt>
                <c:pt idx="938">
                  <c:v>CARAMAT</c:v>
                </c:pt>
                <c:pt idx="939">
                  <c:v>VICTORIAVILLE</c:v>
                </c:pt>
                <c:pt idx="940">
                  <c:v>SMITHFIELD CDA</c:v>
                </c:pt>
                <c:pt idx="941">
                  <c:v>MANNEVILLE</c:v>
                </c:pt>
                <c:pt idx="942">
                  <c:v>RIVIERE A PIERRE</c:v>
                </c:pt>
                <c:pt idx="943">
                  <c:v>EAST HEREFORD</c:v>
                </c:pt>
                <c:pt idx="944">
                  <c:v>AVON</c:v>
                </c:pt>
                <c:pt idx="945">
                  <c:v>LAC BOUCHETTE</c:v>
                </c:pt>
                <c:pt idx="946">
                  <c:v>MILAN</c:v>
                </c:pt>
                <c:pt idx="947">
                  <c:v>STE ANNE DE LA PERADE</c:v>
                </c:pt>
                <c:pt idx="948">
                  <c:v>ST ALBAN</c:v>
                </c:pt>
                <c:pt idx="949">
                  <c:v>COATICOOK</c:v>
                </c:pt>
                <c:pt idx="950">
                  <c:v>ST MALO D AUCKLAND</c:v>
                </c:pt>
                <c:pt idx="951">
                  <c:v>Saint-Alban</c:v>
                </c:pt>
                <c:pt idx="952">
                  <c:v>Sainte-Anne-de-la-Pérade</c:v>
                </c:pt>
                <c:pt idx="953">
                  <c:v>Coaticook</c:v>
                </c:pt>
                <c:pt idx="954">
                  <c:v>Magog</c:v>
                </c:pt>
                <c:pt idx="955">
                  <c:v>Milan</c:v>
                </c:pt>
                <c:pt idx="956">
                  <c:v>Saint-Malo-d'Auckland</c:v>
                </c:pt>
                <c:pt idx="957">
                  <c:v>Sainte-Anne-du-Lac</c:v>
                </c:pt>
                <c:pt idx="958">
                  <c:v>Saint-Elzéar-de-Bonaventure</c:v>
                </c:pt>
                <c:pt idx="959">
                  <c:v>Sainte-Perpétue</c:v>
                </c:pt>
                <c:pt idx="960">
                  <c:v>Lac-Bouchette</c:v>
                </c:pt>
                <c:pt idx="961">
                  <c:v>Barrière-Tourilli</c:v>
                </c:pt>
                <c:pt idx="962">
                  <c:v>Forsythe</c:v>
                </c:pt>
                <c:pt idx="963">
                  <c:v>Manneville</c:v>
                </c:pt>
                <c:pt idx="964">
                  <c:v>Saint-Raphaël</c:v>
                </c:pt>
                <c:pt idx="965">
                  <c:v>La-Patrie</c:v>
                </c:pt>
                <c:pt idx="966">
                  <c:v>East-Hereford</c:v>
                </c:pt>
                <c:pt idx="967">
                  <c:v>Victoriaville</c:v>
                </c:pt>
                <c:pt idx="968">
                  <c:v>Chute-Panet</c:v>
                </c:pt>
                <c:pt idx="969">
                  <c:v>Duhamel</c:v>
                </c:pt>
                <c:pt idx="970">
                  <c:v>Lac-Édouard</c:v>
                </c:pt>
                <c:pt idx="971">
                  <c:v>Linton</c:v>
                </c:pt>
                <c:pt idx="972">
                  <c:v>Comins Mills</c:v>
                </c:pt>
                <c:pt idx="973">
                  <c:v>Red-Pine-Dépôt</c:v>
                </c:pt>
                <c:pt idx="974">
                  <c:v>MISTINIKON LAKE DAM</c:v>
                </c:pt>
                <c:pt idx="975">
                  <c:v>FREDERICKHOUSE LAKE DAM</c:v>
                </c:pt>
                <c:pt idx="976">
                  <c:v>APPLE HILL</c:v>
                </c:pt>
                <c:pt idx="977">
                  <c:v>SNELGROVE</c:v>
                </c:pt>
                <c:pt idx="978">
                  <c:v>SHEET HARBOUR</c:v>
                </c:pt>
                <c:pt idx="979">
                  <c:v>HAWKESBURY</c:v>
                </c:pt>
                <c:pt idx="980">
                  <c:v>LONG LAKE CONTROL DAM</c:v>
                </c:pt>
                <c:pt idx="981">
                  <c:v>SANDY FALLS</c:v>
                </c:pt>
                <c:pt idx="982">
                  <c:v>HAMPTON</c:v>
                </c:pt>
                <c:pt idx="983">
                  <c:v>LOWER STURGEON</c:v>
                </c:pt>
                <c:pt idx="984">
                  <c:v>NEW GRAFTON</c:v>
                </c:pt>
                <c:pt idx="985">
                  <c:v>TWILLINGATE</c:v>
                </c:pt>
                <c:pt idx="986">
                  <c:v>PINE PORTAGE</c:v>
                </c:pt>
                <c:pt idx="987">
                  <c:v>CLIFFORD</c:v>
                </c:pt>
                <c:pt idx="988">
                  <c:v>BARRETT CHUTE</c:v>
                </c:pt>
                <c:pt idx="989">
                  <c:v>HOUND CHUTE</c:v>
                </c:pt>
                <c:pt idx="990">
                  <c:v>STEWARTVILLE</c:v>
                </c:pt>
                <c:pt idx="991">
                  <c:v>SEVEN SISTERS FALLS</c:v>
                </c:pt>
                <c:pt idx="992">
                  <c:v>RAYNER</c:v>
                </c:pt>
                <c:pt idx="993">
                  <c:v>RAGGED RAPIDS</c:v>
                </c:pt>
                <c:pt idx="994">
                  <c:v>UPPER NOTCH</c:v>
                </c:pt>
                <c:pt idx="995">
                  <c:v>NORANDA</c:v>
                </c:pt>
                <c:pt idx="996">
                  <c:v>BARK LAKE DAM</c:v>
                </c:pt>
                <c:pt idx="997">
                  <c:v>MOOSE LAKE</c:v>
                </c:pt>
                <c:pt idx="998">
                  <c:v>AGUASABON</c:v>
                </c:pt>
                <c:pt idx="999">
                  <c:v>INDIAN CHUTE</c:v>
                </c:pt>
                <c:pt idx="1000">
                  <c:v>BARRIE BROOK</c:v>
                </c:pt>
                <c:pt idx="1001">
                  <c:v>GERALDTON ONT HYDRO</c:v>
                </c:pt>
                <c:pt idx="1002">
                  <c:v>HUNTA</c:v>
                </c:pt>
                <c:pt idx="1003">
                  <c:v>MCVITTIES</c:v>
                </c:pt>
                <c:pt idx="1004">
                  <c:v>LA CAVE</c:v>
                </c:pt>
                <c:pt idx="1005">
                  <c:v>DES JOACHIMS</c:v>
                </c:pt>
                <c:pt idx="1006">
                  <c:v>ABERCORN</c:v>
                </c:pt>
                <c:pt idx="1007">
                  <c:v>HARMONY</c:v>
                </c:pt>
                <c:pt idx="1008">
                  <c:v>CHENAUX</c:v>
                </c:pt>
                <c:pt idx="1009">
                  <c:v>ST PAULIN</c:v>
                </c:pt>
                <c:pt idx="1010">
                  <c:v>KEMPTVILLE</c:v>
                </c:pt>
                <c:pt idx="1011">
                  <c:v>CHATS FALLS</c:v>
                </c:pt>
                <c:pt idx="1012">
                  <c:v>PORT HOOD</c:v>
                </c:pt>
                <c:pt idx="1013">
                  <c:v>DICKIE BROOK</c:v>
                </c:pt>
                <c:pt idx="1014">
                  <c:v>STE GENEVIEVE</c:v>
                </c:pt>
                <c:pt idx="1015">
                  <c:v>ROSEWAY</c:v>
                </c:pt>
                <c:pt idx="1016">
                  <c:v>KIRKLAND LAKE</c:v>
                </c:pt>
                <c:pt idx="1017">
                  <c:v>ST JOHN'S WEST CDA</c:v>
                </c:pt>
                <c:pt idx="1018">
                  <c:v>HAMILTON RBG</c:v>
                </c:pt>
                <c:pt idx="1019">
                  <c:v>PARADISE</c:v>
                </c:pt>
                <c:pt idx="1020">
                  <c:v>MALAY FALLS</c:v>
                </c:pt>
                <c:pt idx="1021">
                  <c:v>INGONISH BEACH</c:v>
                </c:pt>
                <c:pt idx="1022">
                  <c:v>ST PAMPHILE</c:v>
                </c:pt>
                <c:pt idx="1023">
                  <c:v>RIVIERE BLEUE</c:v>
                </c:pt>
                <c:pt idx="1024">
                  <c:v>TRINITE DES MONTS</c:v>
                </c:pt>
                <c:pt idx="1025">
                  <c:v>TUSKET</c:v>
                </c:pt>
                <c:pt idx="1026">
                  <c:v>ALMA</c:v>
                </c:pt>
                <c:pt idx="1027">
                  <c:v>ROUYN A</c:v>
                </c:pt>
                <c:pt idx="1028">
                  <c:v>PHILIPSBURG</c:v>
                </c:pt>
                <c:pt idx="1029">
                  <c:v>RIDGEVILLE</c:v>
                </c:pt>
                <c:pt idx="1030">
                  <c:v>ST COME</c:v>
                </c:pt>
                <c:pt idx="1031">
                  <c:v>STE CHRISTINE</c:v>
                </c:pt>
                <c:pt idx="1032">
                  <c:v>SCOTT</c:v>
                </c:pt>
                <c:pt idx="1033">
                  <c:v>ST THEOPHILE</c:v>
                </c:pt>
                <c:pt idx="1034">
                  <c:v>CORNWALL</c:v>
                </c:pt>
                <c:pt idx="1035">
                  <c:v>Saint-Côme</c:v>
                </c:pt>
                <c:pt idx="1036">
                  <c:v>Philipsburg</c:v>
                </c:pt>
                <c:pt idx="1037">
                  <c:v>Saint-Théophile</c:v>
                </c:pt>
                <c:pt idx="1038">
                  <c:v>Scott</c:v>
                </c:pt>
                <c:pt idx="1039">
                  <c:v>Rivière-Bleue</c:v>
                </c:pt>
                <c:pt idx="1040">
                  <c:v>Saint-Pamphile</c:v>
                </c:pt>
                <c:pt idx="1041">
                  <c:v>Noranda</c:v>
                </c:pt>
                <c:pt idx="1042">
                  <c:v>Saint-Éleuthère</c:v>
                </c:pt>
                <c:pt idx="1043">
                  <c:v>Abercorn</c:v>
                </c:pt>
                <c:pt idx="1044">
                  <c:v>Saint-Paulin</c:v>
                </c:pt>
                <c:pt idx="1045">
                  <c:v>Rapide-des-Cèdres</c:v>
                </c:pt>
                <c:pt idx="1046">
                  <c:v>Trout-River-Dépot</c:v>
                </c:pt>
                <c:pt idx="1047">
                  <c:v>Farnham-S</c:v>
                </c:pt>
                <c:pt idx="1048">
                  <c:v>Bersimis-S</c:v>
                </c:pt>
                <c:pt idx="1049">
                  <c:v>Lac-Therrien</c:v>
                </c:pt>
                <c:pt idx="1050">
                  <c:v>Forbes-Dépôt</c:v>
                </c:pt>
                <c:pt idx="1051">
                  <c:v>Beaudet</c:v>
                </c:pt>
                <c:pt idx="1052">
                  <c:v>KAGAWONG</c:v>
                </c:pt>
                <c:pt idx="1053">
                  <c:v>TORONTO KINGSWAY</c:v>
                </c:pt>
                <c:pt idx="1054">
                  <c:v>TORONTO SCARLETT RD</c:v>
                </c:pt>
                <c:pt idx="1055">
                  <c:v>TORONTO HIGH PARK</c:v>
                </c:pt>
                <c:pt idx="1056">
                  <c:v>COOPER LAKE</c:v>
                </c:pt>
                <c:pt idx="1057">
                  <c:v>LOWBUSH</c:v>
                </c:pt>
                <c:pt idx="1058">
                  <c:v>BLACK STURGEON LAKE</c:v>
                </c:pt>
                <c:pt idx="1059">
                  <c:v>LONGLAC P AND P</c:v>
                </c:pt>
                <c:pt idx="1060">
                  <c:v>TIMMINS ONT HYDRO</c:v>
                </c:pt>
                <c:pt idx="1061">
                  <c:v>TORONTO DOWNSVIEW S</c:v>
                </c:pt>
                <c:pt idx="1062">
                  <c:v>CAUSAPSCAL RECHERCHES</c:v>
                </c:pt>
                <c:pt idx="1063">
                  <c:v>TORONTO ISLINGTON</c:v>
                </c:pt>
                <c:pt idx="1064">
                  <c:v>CHUTE A LA SAVANE</c:v>
                </c:pt>
                <c:pt idx="1065">
                  <c:v>SPENCE BAY</c:v>
                </c:pt>
                <c:pt idx="1066">
                  <c:v>CHUTE DU DIABLE</c:v>
                </c:pt>
                <c:pt idx="1067">
                  <c:v>ROLAND</c:v>
                </c:pt>
                <c:pt idx="1068">
                  <c:v>CADILLAC</c:v>
                </c:pt>
                <c:pt idx="1069">
                  <c:v>OTTAWA NRC</c:v>
                </c:pt>
                <c:pt idx="1070">
                  <c:v>STE EDWIDGE</c:v>
                </c:pt>
                <c:pt idx="1071">
                  <c:v>TORONTO WEST HILL</c:v>
                </c:pt>
                <c:pt idx="1072">
                  <c:v>CHARTIERVILLE</c:v>
                </c:pt>
                <c:pt idx="1073">
                  <c:v>ASHERN</c:v>
                </c:pt>
                <c:pt idx="1074">
                  <c:v>PLUMAS</c:v>
                </c:pt>
                <c:pt idx="1075">
                  <c:v>DEERWOOD</c:v>
                </c:pt>
                <c:pt idx="1076">
                  <c:v>BURLINGTON TS</c:v>
                </c:pt>
                <c:pt idx="1077">
                  <c:v>LA SARRE</c:v>
                </c:pt>
                <c:pt idx="1078">
                  <c:v>BELLETERRE</c:v>
                </c:pt>
                <c:pt idx="1079">
                  <c:v>TASCHEREAU</c:v>
                </c:pt>
                <c:pt idx="1080">
                  <c:v>TROIS PISTOLES</c:v>
                </c:pt>
                <c:pt idx="1081">
                  <c:v>MATANE</c:v>
                </c:pt>
                <c:pt idx="1082">
                  <c:v>MILLGROVE</c:v>
                </c:pt>
                <c:pt idx="1083">
                  <c:v>FREDERICTON A</c:v>
                </c:pt>
                <c:pt idx="1084">
                  <c:v>GRANDES BERGERONNES</c:v>
                </c:pt>
                <c:pt idx="1085">
                  <c:v>ARBORG</c:v>
                </c:pt>
                <c:pt idx="1086">
                  <c:v>PERIBONCA</c:v>
                </c:pt>
                <c:pt idx="1087">
                  <c:v>GEORGEVILLE</c:v>
                </c:pt>
                <c:pt idx="1088">
                  <c:v>VAL-D'OR A</c:v>
                </c:pt>
                <c:pt idx="1089">
                  <c:v>Grandes-Bergeronnes</c:v>
                </c:pt>
                <c:pt idx="1090">
                  <c:v>Matane</c:v>
                </c:pt>
                <c:pt idx="1091">
                  <c:v>Trois-Pistoles</c:v>
                </c:pt>
                <c:pt idx="1092">
                  <c:v>Péribonka</c:v>
                </c:pt>
                <c:pt idx="1093">
                  <c:v>Belleterre</c:v>
                </c:pt>
                <c:pt idx="1094">
                  <c:v>La Sarre</c:v>
                </c:pt>
                <c:pt idx="1095">
                  <c:v>Taschereau</c:v>
                </c:pt>
                <c:pt idx="1096">
                  <c:v>Trinité-des-Monts</c:v>
                </c:pt>
                <c:pt idx="1097">
                  <c:v>Causapscal-Recherches</c:v>
                </c:pt>
                <c:pt idx="1098">
                  <c:v>Chute-à-La-Savane</c:v>
                </c:pt>
                <c:pt idx="1099">
                  <c:v>Rivière-Turgeon</c:v>
                </c:pt>
                <c:pt idx="1100">
                  <c:v>Cadillac</c:v>
                </c:pt>
                <c:pt idx="1101">
                  <c:v>Sainte-Françoise-Romaine</c:v>
                </c:pt>
                <c:pt idx="1102">
                  <c:v>Havre-Saint-Pierre</c:v>
                </c:pt>
                <c:pt idx="1103">
                  <c:v>Baie-Comeau</c:v>
                </c:pt>
                <c:pt idx="1104">
                  <c:v>Chute-du-Diable</c:v>
                </c:pt>
                <c:pt idx="1105">
                  <c:v>Moisie</c:v>
                </c:pt>
                <c:pt idx="1106">
                  <c:v>Parc-de-la-Gaspésie</c:v>
                </c:pt>
                <c:pt idx="1107">
                  <c:v>Lac-Cooper</c:v>
                </c:pt>
                <c:pt idx="1108">
                  <c:v>Lac-Gagnon</c:v>
                </c:pt>
                <c:pt idx="1109">
                  <c:v>Hébertville</c:v>
                </c:pt>
                <c:pt idx="1110">
                  <c:v>Mégiscane</c:v>
                </c:pt>
                <c:pt idx="1111">
                  <c:v>Taschereau-2</c:v>
                </c:pt>
                <c:pt idx="1112">
                  <c:v>Windigo</c:v>
                </c:pt>
                <c:pt idx="1113">
                  <c:v>PAYS PLAT</c:v>
                </c:pt>
                <c:pt idx="1114">
                  <c:v>TIDE HEAD</c:v>
                </c:pt>
                <c:pt idx="1115">
                  <c:v>RAPIDE NO 2</c:v>
                </c:pt>
                <c:pt idx="1116">
                  <c:v>SAUBLE FOREST</c:v>
                </c:pt>
                <c:pt idx="1117">
                  <c:v>PETERS CORNERS</c:v>
                </c:pt>
                <c:pt idx="1118">
                  <c:v>HOLYROOD</c:v>
                </c:pt>
                <c:pt idx="1119">
                  <c:v>MILLER LAKE FOREST</c:v>
                </c:pt>
                <c:pt idx="1120">
                  <c:v>LAC KIAMIKA</c:v>
                </c:pt>
                <c:pt idx="1121">
                  <c:v>STELLARTON LOURDES</c:v>
                </c:pt>
                <c:pt idx="1122">
                  <c:v>SAWYERVILLE</c:v>
                </c:pt>
                <c:pt idx="1123">
                  <c:v>MURDOCHVILLE</c:v>
                </c:pt>
                <c:pt idx="1124">
                  <c:v>BEAR RIVER</c:v>
                </c:pt>
                <c:pt idx="1125">
                  <c:v>DONNACONA 2</c:v>
                </c:pt>
                <c:pt idx="1126">
                  <c:v>CHATSWORTH</c:v>
                </c:pt>
                <c:pt idx="1127">
                  <c:v>STE GENEVIEVE</c:v>
                </c:pt>
                <c:pt idx="1128">
                  <c:v>VALLEYFIELD</c:v>
                </c:pt>
                <c:pt idx="1129">
                  <c:v>LINGWICK</c:v>
                </c:pt>
                <c:pt idx="1130">
                  <c:v>RIMOUSKI</c:v>
                </c:pt>
                <c:pt idx="1131">
                  <c:v>Donnacona-2</c:v>
                </c:pt>
                <c:pt idx="1132">
                  <c:v>Sainte-Geneviève</c:v>
                </c:pt>
                <c:pt idx="1133">
                  <c:v>Valleyfield</c:v>
                </c:pt>
                <c:pt idx="1134">
                  <c:v>Rimouski</c:v>
                </c:pt>
                <c:pt idx="1135">
                  <c:v>Lac-Kiamika</c:v>
                </c:pt>
                <c:pt idx="1136">
                  <c:v>Rapide-Deux</c:v>
                </c:pt>
                <c:pt idx="1137">
                  <c:v>Grande-Rivière</c:v>
                </c:pt>
                <c:pt idx="1138">
                  <c:v>Murdochville</c:v>
                </c:pt>
                <c:pt idx="1139">
                  <c:v>Barraute</c:v>
                </c:pt>
                <c:pt idx="1140">
                  <c:v>Lac-Nicauba-S</c:v>
                </c:pt>
                <c:pt idx="1141">
                  <c:v>Franquelin</c:v>
                </c:pt>
                <c:pt idx="1142">
                  <c:v>La Moelle</c:v>
                </c:pt>
                <c:pt idx="1143">
                  <c:v>Lac-Nicauba</c:v>
                </c:pt>
                <c:pt idx="1144">
                  <c:v>RIVIERE MANIE</c:v>
                </c:pt>
                <c:pt idx="1145">
                  <c:v>HOLSTEIN</c:v>
                </c:pt>
                <c:pt idx="1146">
                  <c:v>TORONTO GLENVIEW</c:v>
                </c:pt>
                <c:pt idx="1147">
                  <c:v>TORONTO WILLOWDALE</c:v>
                </c:pt>
                <c:pt idx="1148">
                  <c:v>TORONTO WILSON HEIGHTS</c:v>
                </c:pt>
                <c:pt idx="1149">
                  <c:v>GATINEAU</c:v>
                </c:pt>
                <c:pt idx="1150">
                  <c:v>WAKEHAM</c:v>
                </c:pt>
                <c:pt idx="1151">
                  <c:v>ALLISTON</c:v>
                </c:pt>
                <c:pt idx="1152">
                  <c:v>MCGIVNEY</c:v>
                </c:pt>
                <c:pt idx="1153">
                  <c:v>CENTRAL PATRICIA</c:v>
                </c:pt>
                <c:pt idx="1154">
                  <c:v>RENOUS</c:v>
                </c:pt>
                <c:pt idx="1155">
                  <c:v>OTTAWA LEMIEUX ISLAND</c:v>
                </c:pt>
                <c:pt idx="1156">
                  <c:v>OXFORD</c:v>
                </c:pt>
                <c:pt idx="1157">
                  <c:v>L'ANNONCIATION</c:v>
                </c:pt>
                <c:pt idx="1158">
                  <c:v>WALTHAM</c:v>
                </c:pt>
                <c:pt idx="1159">
                  <c:v>VITA</c:v>
                </c:pt>
                <c:pt idx="1160">
                  <c:v>PRESTON</c:v>
                </c:pt>
                <c:pt idx="1161">
                  <c:v>BEAUSEJOUR 2</c:v>
                </c:pt>
                <c:pt idx="1162">
                  <c:v>HALIFAX STANFIELD INT'L A</c:v>
                </c:pt>
                <c:pt idx="1163">
                  <c:v>MANIWAKI UA</c:v>
                </c:pt>
                <c:pt idx="1164">
                  <c:v>Rivière-Manie</c:v>
                </c:pt>
                <c:pt idx="1165">
                  <c:v>Maniwaki</c:v>
                </c:pt>
                <c:pt idx="1166">
                  <c:v>Saint-Mathieu-Laprairie</c:v>
                </c:pt>
                <c:pt idx="1167">
                  <c:v>Wakeham</c:v>
                </c:pt>
                <c:pt idx="1168">
                  <c:v>Tour-Lac-aux-Perles</c:v>
                </c:pt>
                <c:pt idx="1169">
                  <c:v>Sainte-Cécile-de-Masham</c:v>
                </c:pt>
                <c:pt idx="1170">
                  <c:v>Baie-Trinité</c:v>
                </c:pt>
                <c:pt idx="1171">
                  <c:v>Dépôt-Jobin</c:v>
                </c:pt>
                <c:pt idx="1172">
                  <c:v>Barville</c:v>
                </c:pt>
                <c:pt idx="1173">
                  <c:v>Grandes-Piles</c:v>
                </c:pt>
                <c:pt idx="1174">
                  <c:v>BEDFORD</c:v>
                </c:pt>
                <c:pt idx="1175">
                  <c:v>OTTAWA LA SALLE ACAD</c:v>
                </c:pt>
                <c:pt idx="1176">
                  <c:v>RIDEAU CANAL UPP BREWERS</c:v>
                </c:pt>
                <c:pt idx="1177">
                  <c:v>RIDEAU CANAL NARROWS</c:v>
                </c:pt>
                <c:pt idx="1178">
                  <c:v>RIDEAU CANAL JONES FALLS</c:v>
                </c:pt>
                <c:pt idx="1179">
                  <c:v>RIDEAU CANAL KILMARNOCK</c:v>
                </c:pt>
                <c:pt idx="1180">
                  <c:v>RIDEAU C BURRITS RAPIDS</c:v>
                </c:pt>
                <c:pt idx="1181">
                  <c:v>RIDEAU CANAL LONG ISLAND</c:v>
                </c:pt>
                <c:pt idx="1182">
                  <c:v>STANHOPE</c:v>
                </c:pt>
                <c:pt idx="1183">
                  <c:v>FRANKLIN CENTRE</c:v>
                </c:pt>
                <c:pt idx="1184">
                  <c:v>SOUTH BAYMOUTH</c:v>
                </c:pt>
                <c:pt idx="1185">
                  <c:v>MONTICELLO</c:v>
                </c:pt>
                <c:pt idx="1186">
                  <c:v>CORNWALL ONT HYDRO</c:v>
                </c:pt>
                <c:pt idx="1187">
                  <c:v>SHILO</c:v>
                </c:pt>
                <c:pt idx="1188">
                  <c:v>SUDBURY A</c:v>
                </c:pt>
                <c:pt idx="1189">
                  <c:v>RUSSELL</c:v>
                </c:pt>
                <c:pt idx="1190">
                  <c:v>ST AMBROISE</c:v>
                </c:pt>
                <c:pt idx="1191">
                  <c:v>LETHBRIDGE</c:v>
                </c:pt>
                <c:pt idx="1192">
                  <c:v>Mont-Laurier</c:v>
                </c:pt>
                <c:pt idx="1193">
                  <c:v>Saint-Ambroise</c:v>
                </c:pt>
                <c:pt idx="1194">
                  <c:v>Québec-2</c:v>
                </c:pt>
                <c:pt idx="1195">
                  <c:v>Franklin-Centre</c:v>
                </c:pt>
                <c:pt idx="1196">
                  <c:v>Fond-d'Ormes</c:v>
                </c:pt>
                <c:pt idx="1197">
                  <c:v>Lac-Bellerive</c:v>
                </c:pt>
                <c:pt idx="1198">
                  <c:v>Rivière-Payne</c:v>
                </c:pt>
                <c:pt idx="1199">
                  <c:v>Menihek Rapids</c:v>
                </c:pt>
                <c:pt idx="1200">
                  <c:v>WINNIPEG CHARLESWOOD</c:v>
                </c:pt>
                <c:pt idx="1201">
                  <c:v>PLASTER ROCK NBEPC</c:v>
                </c:pt>
                <c:pt idx="1202">
                  <c:v>BADGER</c:v>
                </c:pt>
                <c:pt idx="1203">
                  <c:v>RILEY BROOK</c:v>
                </c:pt>
                <c:pt idx="1204">
                  <c:v>TORONTO HIGHLAND CREEK</c:v>
                </c:pt>
                <c:pt idx="1205">
                  <c:v>TWIN FALLS</c:v>
                </c:pt>
                <c:pt idx="1206">
                  <c:v>NORTHEAST MARGAREE</c:v>
                </c:pt>
                <c:pt idx="1207">
                  <c:v>VALCARTIER FES</c:v>
                </c:pt>
                <c:pt idx="1208">
                  <c:v>LAKE EON</c:v>
                </c:pt>
                <c:pt idx="1209">
                  <c:v>PIERRES BROOK</c:v>
                </c:pt>
                <c:pt idx="1210">
                  <c:v>WALDEMAR</c:v>
                </c:pt>
                <c:pt idx="1211">
                  <c:v>NORTHEAST MARGAREE</c:v>
                </c:pt>
                <c:pt idx="1212">
                  <c:v>GLADMAN POINT A</c:v>
                </c:pt>
                <c:pt idx="1213">
                  <c:v>PELLY BAY</c:v>
                </c:pt>
                <c:pt idx="1214">
                  <c:v>PURDY</c:v>
                </c:pt>
                <c:pt idx="1215">
                  <c:v>SPRINGDALE</c:v>
                </c:pt>
                <c:pt idx="1216">
                  <c:v>TORS COVE</c:v>
                </c:pt>
                <c:pt idx="1217">
                  <c:v>ELMIRA</c:v>
                </c:pt>
                <c:pt idx="1218">
                  <c:v>LABRIEVILLE B1</c:v>
                </c:pt>
                <c:pt idx="1219">
                  <c:v>ISLAND FALLS</c:v>
                </c:pt>
                <c:pt idx="1220">
                  <c:v>PLEASANT BAY GRAND ANSE</c:v>
                </c:pt>
                <c:pt idx="1221">
                  <c:v>AVONDALE CDA</c:v>
                </c:pt>
                <c:pt idx="1222">
                  <c:v>CAPE BROYLE</c:v>
                </c:pt>
                <c:pt idx="1223">
                  <c:v>WESTPHAL</c:v>
                </c:pt>
                <c:pt idx="1224">
                  <c:v>PETTY HARBOUR</c:v>
                </c:pt>
                <c:pt idx="1225">
                  <c:v>ACADIA FOREST EXP ST</c:v>
                </c:pt>
                <c:pt idx="1226">
                  <c:v>TIMMINS VICTOR POWER A</c:v>
                </c:pt>
                <c:pt idx="1227">
                  <c:v>GLEN ALLAN</c:v>
                </c:pt>
                <c:pt idx="1228">
                  <c:v>LONGSTAFF BLUFF</c:v>
                </c:pt>
                <c:pt idx="1229">
                  <c:v>CAPE DYER</c:v>
                </c:pt>
                <c:pt idx="1230">
                  <c:v>Petit-Saguenay</c:v>
                </c:pt>
                <c:pt idx="1231">
                  <c:v>Latulipe</c:v>
                </c:pt>
                <c:pt idx="1232">
                  <c:v>Saint-Ubald</c:v>
                </c:pt>
                <c:pt idx="1233">
                  <c:v>Hauterive</c:v>
                </c:pt>
                <c:pt idx="1234">
                  <c:v>Lac-Éon-A</c:v>
                </c:pt>
                <c:pt idx="1235">
                  <c:v>Labrieville-B1</c:v>
                </c:pt>
                <c:pt idx="1236">
                  <c:v>Lac-Alexandre</c:v>
                </c:pt>
                <c:pt idx="1237">
                  <c:v>Parent-Duck-Lake</c:v>
                </c:pt>
                <c:pt idx="1238">
                  <c:v>Baie-de-l'Orignal</c:v>
                </c:pt>
                <c:pt idx="1239">
                  <c:v>CLINTON</c:v>
                </c:pt>
                <c:pt idx="1240">
                  <c:v>FULLARTON</c:v>
                </c:pt>
                <c:pt idx="1241">
                  <c:v>LAC DES LOUPS A</c:v>
                </c:pt>
                <c:pt idx="1242">
                  <c:v>QUEBEC 2</c:v>
                </c:pt>
                <c:pt idx="1243">
                  <c:v>OAKVILLE</c:v>
                </c:pt>
                <c:pt idx="1244">
                  <c:v>POPLAR MILLS</c:v>
                </c:pt>
                <c:pt idx="1245">
                  <c:v>CORTEREAL</c:v>
                </c:pt>
                <c:pt idx="1246">
                  <c:v>PROSPECT HILL</c:v>
                </c:pt>
                <c:pt idx="1247">
                  <c:v>FOYMOUNT</c:v>
                </c:pt>
                <c:pt idx="1248">
                  <c:v>LA MACAZA A</c:v>
                </c:pt>
                <c:pt idx="1249">
                  <c:v>RAWDON</c:v>
                </c:pt>
                <c:pt idx="1250">
                  <c:v>TORONTO DOWNSVIEW A</c:v>
                </c:pt>
                <c:pt idx="1251">
                  <c:v>BATTLE HARBOUR MARYS R</c:v>
                </c:pt>
                <c:pt idx="1252">
                  <c:v>PALGRAVE</c:v>
                </c:pt>
                <c:pt idx="1253">
                  <c:v>MONTREAL JEAN BREBEUF</c:v>
                </c:pt>
                <c:pt idx="1254">
                  <c:v>ROUGEMONT</c:v>
                </c:pt>
                <c:pt idx="1255">
                  <c:v>MACKAR INLET</c:v>
                </c:pt>
                <c:pt idx="1256">
                  <c:v>LITTLE RIVER MINE</c:v>
                </c:pt>
                <c:pt idx="1257">
                  <c:v>LONDON SHARON DRIVE</c:v>
                </c:pt>
                <c:pt idx="1258">
                  <c:v>ST GEORGES</c:v>
                </c:pt>
                <c:pt idx="1259">
                  <c:v>MANITOUWADGE</c:v>
                </c:pt>
                <c:pt idx="1260">
                  <c:v>CHETICAMP</c:v>
                </c:pt>
                <c:pt idx="1261">
                  <c:v>ALBION</c:v>
                </c:pt>
                <c:pt idx="1262">
                  <c:v>STEINBACH</c:v>
                </c:pt>
                <c:pt idx="1263">
                  <c:v>BONAVISTA</c:v>
                </c:pt>
                <c:pt idx="1264">
                  <c:v>EXPLOITS DAM</c:v>
                </c:pt>
                <c:pt idx="1265">
                  <c:v>COMBERMERE</c:v>
                </c:pt>
                <c:pt idx="1266">
                  <c:v>DEMING</c:v>
                </c:pt>
                <c:pt idx="1267">
                  <c:v>HALL BEACH A</c:v>
                </c:pt>
                <c:pt idx="1268">
                  <c:v>MONTEBELLO (SEDBERGH)</c:v>
                </c:pt>
                <c:pt idx="1269">
                  <c:v>DEWAR LAKES</c:v>
                </c:pt>
                <c:pt idx="1270">
                  <c:v>CAPE HOOPER</c:v>
                </c:pt>
                <c:pt idx="1271">
                  <c:v>FOX FIVE</c:v>
                </c:pt>
                <c:pt idx="1272">
                  <c:v>Montebello-Sedbergh</c:v>
                </c:pt>
                <c:pt idx="1273">
                  <c:v>Masson</c:v>
                </c:pt>
                <c:pt idx="1274">
                  <c:v>Lac-Caché</c:v>
                </c:pt>
                <c:pt idx="1275">
                  <c:v>Lac-des-Loups-A</c:v>
                </c:pt>
                <c:pt idx="1276">
                  <c:v>La-Macaza-A</c:v>
                </c:pt>
                <c:pt idx="1277">
                  <c:v>Albertville</c:v>
                </c:pt>
                <c:pt idx="1278">
                  <c:v>Laterrière</c:v>
                </c:pt>
                <c:pt idx="1279">
                  <c:v>Harrington-Forest-Farm</c:v>
                </c:pt>
                <c:pt idx="1280">
                  <c:v>Montréal-Jean-Brébeuf</c:v>
                </c:pt>
                <c:pt idx="1281">
                  <c:v>Labrieville-Nord</c:v>
                </c:pt>
                <c:pt idx="1282">
                  <c:v>Sainte-Élizabeth-de-Proulx</c:v>
                </c:pt>
                <c:pt idx="1283">
                  <c:v>EMO 2</c:v>
                </c:pt>
                <c:pt idx="1284">
                  <c:v>SMITHVILLE</c:v>
                </c:pt>
                <c:pt idx="1285">
                  <c:v>MARKHAM</c:v>
                </c:pt>
                <c:pt idx="1286">
                  <c:v>CREWSONS CORNERS</c:v>
                </c:pt>
                <c:pt idx="1287">
                  <c:v>MASKINONGE</c:v>
                </c:pt>
                <c:pt idx="1288">
                  <c:v>KINGSEY</c:v>
                </c:pt>
                <c:pt idx="1289">
                  <c:v>SENNETERRE (RADAR)</c:v>
                </c:pt>
                <c:pt idx="1290">
                  <c:v>ST JOHN'S</c:v>
                </c:pt>
                <c:pt idx="1291">
                  <c:v>TORONTO FALLINGBROOK</c:v>
                </c:pt>
                <c:pt idx="1292">
                  <c:v>BELLROCK</c:v>
                </c:pt>
                <c:pt idx="1293">
                  <c:v>BACCARO</c:v>
                </c:pt>
                <c:pt idx="1294">
                  <c:v>COLINET PEAT BOG CDA</c:v>
                </c:pt>
                <c:pt idx="1295">
                  <c:v>TORONTO BEVERLEY HILLS</c:v>
                </c:pt>
                <c:pt idx="1296">
                  <c:v>TORONTO NORTHCLIFFE</c:v>
                </c:pt>
                <c:pt idx="1297">
                  <c:v>LAVALTRIE CDA</c:v>
                </c:pt>
                <c:pt idx="1298">
                  <c:v>BATTLE HARBOUR LOR</c:v>
                </c:pt>
                <c:pt idx="1299">
                  <c:v>FERME NEUVE</c:v>
                </c:pt>
                <c:pt idx="1300">
                  <c:v>LAC ST DENIS</c:v>
                </c:pt>
                <c:pt idx="1301">
                  <c:v>HEART LAKE</c:v>
                </c:pt>
                <c:pt idx="1302">
                  <c:v>TERRA NOVA COMMUNITY</c:v>
                </c:pt>
                <c:pt idx="1303">
                  <c:v>MONT APICA</c:v>
                </c:pt>
                <c:pt idx="1304">
                  <c:v>GAMBO</c:v>
                </c:pt>
                <c:pt idx="1305">
                  <c:v>WELLINGTON</c:v>
                </c:pt>
                <c:pt idx="1306">
                  <c:v>ST COEUR DE MARIE</c:v>
                </c:pt>
                <c:pt idx="1307">
                  <c:v>OROMOCTO</c:v>
                </c:pt>
                <c:pt idx="1308">
                  <c:v>WESTBROOK ST LAWRENCE</c:v>
                </c:pt>
                <c:pt idx="1309">
                  <c:v>PINE GROVE</c:v>
                </c:pt>
                <c:pt idx="1310">
                  <c:v>AMQUI</c:v>
                </c:pt>
                <c:pt idx="1311">
                  <c:v>SAULT STE MARIE 2</c:v>
                </c:pt>
                <c:pt idx="1312">
                  <c:v>LONG RIVER</c:v>
                </c:pt>
                <c:pt idx="1313">
                  <c:v>ST URBAIN</c:v>
                </c:pt>
                <c:pt idx="1314">
                  <c:v>O'LEARY</c:v>
                </c:pt>
                <c:pt idx="1315">
                  <c:v>HONFLEUR</c:v>
                </c:pt>
                <c:pt idx="1316">
                  <c:v>TORONTO ISLAND A</c:v>
                </c:pt>
                <c:pt idx="1317">
                  <c:v>ROBERVAL A</c:v>
                </c:pt>
                <c:pt idx="1318">
                  <c:v>ST JACQUES</c:v>
                </c:pt>
                <c:pt idx="1319">
                  <c:v>BROMPTONVILLE</c:v>
                </c:pt>
                <c:pt idx="1320">
                  <c:v>PILOT MOUND (AUT)</c:v>
                </c:pt>
                <c:pt idx="1321">
                  <c:v>SHEPHERD BAY A</c:v>
                </c:pt>
                <c:pt idx="1322">
                  <c:v>ROWLEY ISLAND</c:v>
                </c:pt>
                <c:pt idx="1323">
                  <c:v>MISCOU ISLAND (AUT)</c:v>
                </c:pt>
                <c:pt idx="1324">
                  <c:v>Saint-Jacques</c:v>
                </c:pt>
                <c:pt idx="1325">
                  <c:v>Bromptonville</c:v>
                </c:pt>
                <c:pt idx="1326">
                  <c:v>Saint-Urbain</c:v>
                </c:pt>
                <c:pt idx="1327">
                  <c:v>Honfleur</c:v>
                </c:pt>
                <c:pt idx="1328">
                  <c:v>Dépot-John</c:v>
                </c:pt>
                <c:pt idx="1329">
                  <c:v>Kingsey</c:v>
                </c:pt>
                <c:pt idx="1330">
                  <c:v>Maskinongé</c:v>
                </c:pt>
                <c:pt idx="1331">
                  <c:v>Saint-Coeur-de-Marie</c:v>
                </c:pt>
                <c:pt idx="1332">
                  <c:v>Poste-de-la-Baleine-A</c:v>
                </c:pt>
                <c:pt idx="1333">
                  <c:v>Amqui</c:v>
                </c:pt>
                <c:pt idx="1334">
                  <c:v>Ferme-Neuve</c:v>
                </c:pt>
                <c:pt idx="1335">
                  <c:v>Lavaltrie-CDA</c:v>
                </c:pt>
                <c:pt idx="1336">
                  <c:v>Toulnustouc</c:v>
                </c:pt>
                <c:pt idx="1337">
                  <c:v>Sault-au-Mouton</c:v>
                </c:pt>
                <c:pt idx="1338">
                  <c:v>Barrière-Milot</c:v>
                </c:pt>
                <c:pt idx="1339">
                  <c:v>Manouan-Sanmaur-2</c:v>
                </c:pt>
                <c:pt idx="1340">
                  <c:v>Barrière-Clermont</c:v>
                </c:pt>
                <c:pt idx="1341">
                  <c:v>Saint-Étienne-des-Grès</c:v>
                </c:pt>
                <c:pt idx="1342">
                  <c:v>Bersimis-45-Milles</c:v>
                </c:pt>
                <c:pt idx="1343">
                  <c:v>Saint-Benoît-du-Lac</c:v>
                </c:pt>
                <c:pt idx="1344">
                  <c:v>ST GEORGE P AND P CO</c:v>
                </c:pt>
                <c:pt idx="1345">
                  <c:v>TORONTO GLENDALE</c:v>
                </c:pt>
                <c:pt idx="1346">
                  <c:v>GLENORA RS</c:v>
                </c:pt>
                <c:pt idx="1347">
                  <c:v>MARGAREE HARBOUR</c:v>
                </c:pt>
                <c:pt idx="1348">
                  <c:v>STE FOY</c:v>
                </c:pt>
                <c:pt idx="1349">
                  <c:v>CAP AUX CORBEAUX</c:v>
                </c:pt>
                <c:pt idx="1350">
                  <c:v>LOCH LOMOND</c:v>
                </c:pt>
                <c:pt idx="1351">
                  <c:v>RIVIERE AU RENARD</c:v>
                </c:pt>
                <c:pt idx="1352">
                  <c:v>BIRCHTOWN</c:v>
                </c:pt>
                <c:pt idx="1353">
                  <c:v>KNOWLTON</c:v>
                </c:pt>
                <c:pt idx="1354">
                  <c:v>PICKERING AUDLEY</c:v>
                </c:pt>
                <c:pt idx="1355">
                  <c:v>THURSO</c:v>
                </c:pt>
                <c:pt idx="1356">
                  <c:v>CLARENCE</c:v>
                </c:pt>
                <c:pt idx="1357">
                  <c:v>SHEFFIELD MILLS</c:v>
                </c:pt>
                <c:pt idx="1358">
                  <c:v>BARRAUTE</c:v>
                </c:pt>
                <c:pt idx="1359">
                  <c:v>BAIE VERTE</c:v>
                </c:pt>
                <c:pt idx="1360">
                  <c:v>GRASS RIVER</c:v>
                </c:pt>
                <c:pt idx="1361">
                  <c:v>TORONTO ASHBRIDGES BAY</c:v>
                </c:pt>
                <c:pt idx="1362">
                  <c:v>ESSA ONT HYDRO</c:v>
                </c:pt>
                <c:pt idx="1363">
                  <c:v>RATTLING BRK NORRIS ARM</c:v>
                </c:pt>
                <c:pt idx="1364">
                  <c:v>POINTE AU CHENE</c:v>
                </c:pt>
                <c:pt idx="1365">
                  <c:v>LAC STE CROIX</c:v>
                </c:pt>
                <c:pt idx="1366">
                  <c:v>Rigaud</c:v>
                </c:pt>
                <c:pt idx="1367">
                  <c:v>Saint-Flavien</c:v>
                </c:pt>
                <c:pt idx="1368">
                  <c:v>Saint-Guillaume</c:v>
                </c:pt>
                <c:pt idx="1369">
                  <c:v>Verchères</c:v>
                </c:pt>
                <c:pt idx="1370">
                  <c:v>Lachute</c:v>
                </c:pt>
                <c:pt idx="1371">
                  <c:v>Pointe-au-Chêne</c:v>
                </c:pt>
                <c:pt idx="1372">
                  <c:v>Montmagny</c:v>
                </c:pt>
                <c:pt idx="1373">
                  <c:v>Lac-Sainte-Croix</c:v>
                </c:pt>
                <c:pt idx="1374">
                  <c:v>Knowlton</c:v>
                </c:pt>
                <c:pt idx="1375">
                  <c:v>Saint-Romuald</c:v>
                </c:pt>
                <c:pt idx="1376">
                  <c:v>Courville</c:v>
                </c:pt>
                <c:pt idx="1377">
                  <c:v>Acton-Vale</c:v>
                </c:pt>
                <c:pt idx="1378">
                  <c:v>Barrage-Ciconcine</c:v>
                </c:pt>
                <c:pt idx="1379">
                  <c:v>Rivière-au-Renard</c:v>
                </c:pt>
                <c:pt idx="1380">
                  <c:v>Saint-Rémi</c:v>
                </c:pt>
                <c:pt idx="1381">
                  <c:v>Thurso</c:v>
                </c:pt>
                <c:pt idx="1382">
                  <c:v>Sainte-Foy</c:v>
                </c:pt>
                <c:pt idx="1383">
                  <c:v>Rivière-Chigoubiche</c:v>
                </c:pt>
                <c:pt idx="1384">
                  <c:v>Lac-Barbell</c:v>
                </c:pt>
                <c:pt idx="1385">
                  <c:v>Chute-à-Hub</c:v>
                </c:pt>
                <c:pt idx="1386">
                  <c:v>Cap-Jaseux</c:v>
                </c:pt>
                <c:pt idx="1387">
                  <c:v>Tour-Casault</c:v>
                </c:pt>
                <c:pt idx="1388">
                  <c:v>Lac-Doda</c:v>
                </c:pt>
                <c:pt idx="1389">
                  <c:v>Halfway-Dépôt</c:v>
                </c:pt>
                <c:pt idx="1390">
                  <c:v>Rivière-aux-Pékans</c:v>
                </c:pt>
                <c:pt idx="1391">
                  <c:v>Murdock-Wilson</c:v>
                </c:pt>
                <c:pt idx="1392">
                  <c:v>McLaren's-Dépôt</c:v>
                </c:pt>
                <c:pt idx="1393">
                  <c:v>TRAFALGAR MARINE</c:v>
                </c:pt>
                <c:pt idx="1394">
                  <c:v>ELLIOT LAKE</c:v>
                </c:pt>
                <c:pt idx="1395">
                  <c:v>ASHTON STN SESIA FARM</c:v>
                </c:pt>
                <c:pt idx="1396">
                  <c:v>TORONTO WEST DEANE PARK</c:v>
                </c:pt>
                <c:pt idx="1397">
                  <c:v>BELLEVILLE OWRC</c:v>
                </c:pt>
                <c:pt idx="1398">
                  <c:v>ERINDALE</c:v>
                </c:pt>
                <c:pt idx="1399">
                  <c:v>KING CREEK</c:v>
                </c:pt>
                <c:pt idx="1400">
                  <c:v>BEAUSEJOUR</c:v>
                </c:pt>
                <c:pt idx="1401">
                  <c:v>MAIN DUCK ISLAND</c:v>
                </c:pt>
                <c:pt idx="1402">
                  <c:v>STONEWALL</c:v>
                </c:pt>
                <c:pt idx="1403">
                  <c:v>ERIKSDALE</c:v>
                </c:pt>
                <c:pt idx="1404">
                  <c:v>KELWOOD</c:v>
                </c:pt>
                <c:pt idx="1405">
                  <c:v>PINE FALLS</c:v>
                </c:pt>
                <c:pt idx="1406">
                  <c:v>TORONTO ELLESMERE</c:v>
                </c:pt>
                <c:pt idx="1407">
                  <c:v>FRANKFORD MOE</c:v>
                </c:pt>
                <c:pt idx="1408">
                  <c:v>CAPE DYER A</c:v>
                </c:pt>
                <c:pt idx="1409">
                  <c:v>BRAY ISLAND</c:v>
                </c:pt>
                <c:pt idx="1410">
                  <c:v>ARNPRIOR GRANDON</c:v>
                </c:pt>
                <c:pt idx="1411">
                  <c:v>GLEN HAFFY MONO MILLS</c:v>
                </c:pt>
                <c:pt idx="1412">
                  <c:v>MONTICELLO</c:v>
                </c:pt>
                <c:pt idx="1413">
                  <c:v>FRENCHMANS BAY</c:v>
                </c:pt>
                <c:pt idx="1414">
                  <c:v>BLYTH</c:v>
                </c:pt>
                <c:pt idx="1415">
                  <c:v>HAMILTON A</c:v>
                </c:pt>
                <c:pt idx="1416">
                  <c:v>RICHMOND HILL</c:v>
                </c:pt>
                <c:pt idx="1417">
                  <c:v>STRATFORD WWTP</c:v>
                </c:pt>
                <c:pt idx="1418">
                  <c:v>WESTERN HEAD</c:v>
                </c:pt>
                <c:pt idx="1419">
                  <c:v>BREVOORT ISLAND</c:v>
                </c:pt>
                <c:pt idx="1420">
                  <c:v>Laprairie</c:v>
                </c:pt>
                <c:pt idx="1421">
                  <c:v>Saint-Jean</c:v>
                </c:pt>
                <c:pt idx="1422">
                  <c:v>Lac-Chicobi</c:v>
                </c:pt>
                <c:pt idx="1423">
                  <c:v>Rivière-Portneuf</c:v>
                </c:pt>
                <c:pt idx="1424">
                  <c:v>Lac-aux-Chiens</c:v>
                </c:pt>
                <c:pt idx="1425">
                  <c:v>Shawbridge (Boy's Farm)</c:v>
                </c:pt>
                <c:pt idx="1426">
                  <c:v>Labrieville-B2</c:v>
                </c:pt>
                <c:pt idx="1427">
                  <c:v>Saint-Vallier</c:v>
                </c:pt>
                <c:pt idx="1428">
                  <c:v>Sainte-Agathe-des-Monts (Manor-House)</c:v>
                </c:pt>
                <c:pt idx="1429">
                  <c:v>NORTH BAY OWRC</c:v>
                </c:pt>
                <c:pt idx="1430">
                  <c:v>SUTTON</c:v>
                </c:pt>
                <c:pt idx="1431">
                  <c:v>UNIONVILLE</c:v>
                </c:pt>
                <c:pt idx="1432">
                  <c:v>CARP</c:v>
                </c:pt>
                <c:pt idx="1433">
                  <c:v>COMPTON STATION CDA FE</c:v>
                </c:pt>
                <c:pt idx="1434">
                  <c:v>MARGAREE FORKS</c:v>
                </c:pt>
                <c:pt idx="1435">
                  <c:v>PETERSFIELD</c:v>
                </c:pt>
                <c:pt idx="1436">
                  <c:v>TRENTON MOE</c:v>
                </c:pt>
                <c:pt idx="1437">
                  <c:v>GRAND RAPIDS</c:v>
                </c:pt>
                <c:pt idx="1438">
                  <c:v>TORONTO BLACK CREEK</c:v>
                </c:pt>
                <c:pt idx="1439">
                  <c:v>WILCOX LAKE</c:v>
                </c:pt>
                <c:pt idx="1440">
                  <c:v>CHATHAM NBEPC</c:v>
                </c:pt>
                <c:pt idx="1441">
                  <c:v>WINNIPEG ST BONIFACE WW</c:v>
                </c:pt>
                <c:pt idx="1442">
                  <c:v>RICHMOND HILL WPCP</c:v>
                </c:pt>
                <c:pt idx="1443">
                  <c:v>STOUFFVILLE</c:v>
                </c:pt>
                <c:pt idx="1444">
                  <c:v>RIDING MOUNTAIN PARK</c:v>
                </c:pt>
                <c:pt idx="1445">
                  <c:v>BUCKINGHAM</c:v>
                </c:pt>
                <c:pt idx="1446">
                  <c:v>WINNIPEG STP</c:v>
                </c:pt>
                <c:pt idx="1447">
                  <c:v>THUNDER BAY WPCP</c:v>
                </c:pt>
                <c:pt idx="1448">
                  <c:v>HAMILTON PSYCH HOSPITAL</c:v>
                </c:pt>
                <c:pt idx="1449">
                  <c:v>ROUGE PARK</c:v>
                </c:pt>
                <c:pt idx="1450">
                  <c:v>GREENWOOD MTRCA</c:v>
                </c:pt>
                <c:pt idx="1451">
                  <c:v>EASTMAIN</c:v>
                </c:pt>
                <c:pt idx="1452">
                  <c:v>LAMARTINE</c:v>
                </c:pt>
                <c:pt idx="1453">
                  <c:v>CATARAQUI TS</c:v>
                </c:pt>
                <c:pt idx="1454">
                  <c:v>SOUTH MOUNTAIN</c:v>
                </c:pt>
                <c:pt idx="1455">
                  <c:v>STEEP ROCK</c:v>
                </c:pt>
                <c:pt idx="1456">
                  <c:v>TRURO</c:v>
                </c:pt>
                <c:pt idx="1457">
                  <c:v>HUNTSVILLE WPCP</c:v>
                </c:pt>
                <c:pt idx="1458">
                  <c:v>KINGSTON PUMPING STATION</c:v>
                </c:pt>
                <c:pt idx="1459">
                  <c:v>BRANTFORD MOE</c:v>
                </c:pt>
                <c:pt idx="1460">
                  <c:v>WABUSH LAKE A</c:v>
                </c:pt>
                <c:pt idx="1461">
                  <c:v>THETFORD MINES</c:v>
                </c:pt>
                <c:pt idx="1462">
                  <c:v>ST ANICET</c:v>
                </c:pt>
                <c:pt idx="1463">
                  <c:v>HEMMINGFORD FOUR WINDS</c:v>
                </c:pt>
                <c:pt idx="1464">
                  <c:v>MARIEVILLE</c:v>
                </c:pt>
                <c:pt idx="1465">
                  <c:v>CHALK RIVER AECL</c:v>
                </c:pt>
                <c:pt idx="1466">
                  <c:v>CHUTE-DES-PASSES</c:v>
                </c:pt>
                <c:pt idx="1467">
                  <c:v>Hemmingford-Four-Winds</c:v>
                </c:pt>
                <c:pt idx="1468">
                  <c:v>Saint-Anicet</c:v>
                </c:pt>
                <c:pt idx="1469">
                  <c:v>Saint-Georges</c:v>
                </c:pt>
                <c:pt idx="1470">
                  <c:v>Godbout</c:v>
                </c:pt>
                <c:pt idx="1471">
                  <c:v>Rapides-des-Joachims</c:v>
                </c:pt>
                <c:pt idx="1472">
                  <c:v>Mont-Saint-Hilaire-Gault</c:v>
                </c:pt>
                <c:pt idx="1473">
                  <c:v>Sutton</c:v>
                </c:pt>
                <c:pt idx="1474">
                  <c:v>Sainte-Thérèse-de-Blainville</c:v>
                </c:pt>
                <c:pt idx="1475">
                  <c:v>Asbestos-Hill</c:v>
                </c:pt>
                <c:pt idx="1476">
                  <c:v>Lamartine</c:v>
                </c:pt>
                <c:pt idx="1477">
                  <c:v>Buckingham</c:v>
                </c:pt>
                <c:pt idx="1478">
                  <c:v>Sainte-Anne-de-Beaupré</c:v>
                </c:pt>
                <c:pt idx="1479">
                  <c:v>Chute-des-Passes</c:v>
                </c:pt>
                <c:pt idx="1480">
                  <c:v>Lac-aux-Brochets</c:v>
                </c:pt>
                <c:pt idx="1481">
                  <c:v>Côte-Saint-Luc</c:v>
                </c:pt>
                <c:pt idx="1482">
                  <c:v>Tour-Laloche</c:v>
                </c:pt>
                <c:pt idx="1483">
                  <c:v>Frelighsburg</c:v>
                </c:pt>
                <c:pt idx="1484">
                  <c:v>Shawville-Winslow</c:v>
                </c:pt>
                <c:pt idx="1485">
                  <c:v>TORONTO SCARBOROUGH</c:v>
                </c:pt>
                <c:pt idx="1486">
                  <c:v>MANICOUAGAN A</c:v>
                </c:pt>
                <c:pt idx="1487">
                  <c:v>ALGONQUIN PARK WEST</c:v>
                </c:pt>
                <c:pt idx="1488">
                  <c:v>ALGONQUIN PARK EAST</c:v>
                </c:pt>
                <c:pt idx="1489">
                  <c:v>HINCHINBROOKE</c:v>
                </c:pt>
                <c:pt idx="1490">
                  <c:v>LANCASTER</c:v>
                </c:pt>
                <c:pt idx="1491">
                  <c:v>PENOBSQUIS</c:v>
                </c:pt>
                <c:pt idx="1492">
                  <c:v>SARNIA WATERWORKS</c:v>
                </c:pt>
                <c:pt idx="1493">
                  <c:v>GLADSTONE</c:v>
                </c:pt>
                <c:pt idx="1494">
                  <c:v>BURLINGTON ELIZABETH GDN</c:v>
                </c:pt>
                <c:pt idx="1495">
                  <c:v>MONTAGUE</c:v>
                </c:pt>
                <c:pt idx="1496">
                  <c:v>DALKEITH</c:v>
                </c:pt>
                <c:pt idx="1497">
                  <c:v>MARKHAM WATERWORKS</c:v>
                </c:pt>
                <c:pt idx="1498">
                  <c:v>MARKHAM MOE</c:v>
                </c:pt>
                <c:pt idx="1499">
                  <c:v>CLEMENTSVALE</c:v>
                </c:pt>
                <c:pt idx="1500">
                  <c:v>HOLYROOD ULTRAMAR</c:v>
                </c:pt>
                <c:pt idx="1501">
                  <c:v>AYLESFORD</c:v>
                </c:pt>
                <c:pt idx="1502">
                  <c:v>RUTH FALLS</c:v>
                </c:pt>
                <c:pt idx="1503">
                  <c:v>SEAL COVE</c:v>
                </c:pt>
                <c:pt idx="1504">
                  <c:v>MALLORYTOWN GRAHAM LAKE</c:v>
                </c:pt>
                <c:pt idx="1505">
                  <c:v>MAPLE</c:v>
                </c:pt>
                <c:pt idx="1506">
                  <c:v>COLD CREEK</c:v>
                </c:pt>
                <c:pt idx="1507">
                  <c:v>NEW CHELSEA</c:v>
                </c:pt>
                <c:pt idx="1508">
                  <c:v>NIVERVILLE</c:v>
                </c:pt>
                <c:pt idx="1509">
                  <c:v>PAISLEY</c:v>
                </c:pt>
                <c:pt idx="1510">
                  <c:v>WESTPORT</c:v>
                </c:pt>
                <c:pt idx="1511">
                  <c:v>CLAYBANK</c:v>
                </c:pt>
                <c:pt idx="1512">
                  <c:v>BONNARD</c:v>
                </c:pt>
                <c:pt idx="1513">
                  <c:v>HEARTS CONTENT</c:v>
                </c:pt>
                <c:pt idx="1514">
                  <c:v>VICTORIA</c:v>
                </c:pt>
                <c:pt idx="1515">
                  <c:v>PLUM COULEE</c:v>
                </c:pt>
                <c:pt idx="1516">
                  <c:v>PENNFIELD</c:v>
                </c:pt>
                <c:pt idx="1517">
                  <c:v>MORRIS 2</c:v>
                </c:pt>
                <c:pt idx="1518">
                  <c:v>EXETER</c:v>
                </c:pt>
                <c:pt idx="1519">
                  <c:v>STE THERESE OUEST</c:v>
                </c:pt>
                <c:pt idx="1520">
                  <c:v>BRIDGEWATER</c:v>
                </c:pt>
                <c:pt idx="1521">
                  <c:v>ORANGEVILLE MOE</c:v>
                </c:pt>
                <c:pt idx="1522">
                  <c:v>MIDDLE MUSQUODOBOIT</c:v>
                </c:pt>
                <c:pt idx="1523">
                  <c:v>ST HIPPOLYTE</c:v>
                </c:pt>
                <c:pt idx="1524">
                  <c:v>SAWYERVILLE NORD</c:v>
                </c:pt>
                <c:pt idx="1525">
                  <c:v>STANHOPE</c:v>
                </c:pt>
                <c:pt idx="1526">
                  <c:v>Hérouxville</c:v>
                </c:pt>
                <c:pt idx="1527">
                  <c:v>Saint-Prosper</c:v>
                </c:pt>
                <c:pt idx="1528">
                  <c:v>Sawyerville-Nord</c:v>
                </c:pt>
                <c:pt idx="1529">
                  <c:v>Saint-Hippolyte</c:v>
                </c:pt>
                <c:pt idx="1530">
                  <c:v>Bonnard</c:v>
                </c:pt>
                <c:pt idx="1531">
                  <c:v>Manicouagan-A</c:v>
                </c:pt>
                <c:pt idx="1532">
                  <c:v>New-Carlisle</c:v>
                </c:pt>
                <c:pt idx="1533">
                  <c:v>Wakefield</c:v>
                </c:pt>
                <c:pt idx="1534">
                  <c:v>Sacré-Coeur</c:v>
                </c:pt>
                <c:pt idx="1535">
                  <c:v>QCMR (Mille 146)</c:v>
                </c:pt>
                <c:pt idx="1536">
                  <c:v>Bachelor-Lake</c:v>
                </c:pt>
                <c:pt idx="1537">
                  <c:v>Mont-Albert</c:v>
                </c:pt>
                <c:pt idx="1538">
                  <c:v>QCMR (Mille 106)</c:v>
                </c:pt>
                <c:pt idx="1539">
                  <c:v>Bury</c:v>
                </c:pt>
                <c:pt idx="1540">
                  <c:v>KITCHENER OWRC</c:v>
                </c:pt>
                <c:pt idx="1541">
                  <c:v>TORONTO BEACON ROAD</c:v>
                </c:pt>
                <c:pt idx="1542">
                  <c:v>RIVER HEBERT</c:v>
                </c:pt>
                <c:pt idx="1543">
                  <c:v>CONNAUGHT</c:v>
                </c:pt>
                <c:pt idx="1544">
                  <c:v>DUGALD</c:v>
                </c:pt>
                <c:pt idx="1545">
                  <c:v>WINDSOR FALMOUTH</c:v>
                </c:pt>
                <c:pt idx="1546">
                  <c:v>LAKE OPEONGO</c:v>
                </c:pt>
                <c:pt idx="1547">
                  <c:v>CLAREMONT</c:v>
                </c:pt>
                <c:pt idx="1548">
                  <c:v>VAL RACINE</c:v>
                </c:pt>
                <c:pt idx="1549">
                  <c:v>BRAMPTON MOE</c:v>
                </c:pt>
                <c:pt idx="1550">
                  <c:v>TORONTO SUNNYBROOK</c:v>
                </c:pt>
                <c:pt idx="1551">
                  <c:v>PORTAGE LA PRAIRIE 2</c:v>
                </c:pt>
                <c:pt idx="1552">
                  <c:v>TERRA NOVA NAT PARK HQ</c:v>
                </c:pt>
                <c:pt idx="1553">
                  <c:v>CARBERRY</c:v>
                </c:pt>
                <c:pt idx="1554">
                  <c:v>WATERLOO WPCP</c:v>
                </c:pt>
                <c:pt idx="1555">
                  <c:v>CONISTON STP</c:v>
                </c:pt>
                <c:pt idx="1556">
                  <c:v>STARBUCK</c:v>
                </c:pt>
                <c:pt idx="1557">
                  <c:v>CHAPAIS 2</c:v>
                </c:pt>
                <c:pt idx="1558">
                  <c:v>ST ALPHONSE</c:v>
                </c:pt>
                <c:pt idx="1559">
                  <c:v>SHERBROOKE A</c:v>
                </c:pt>
                <c:pt idx="1560">
                  <c:v>NOTRE DAME DES BOIS</c:v>
                </c:pt>
                <c:pt idx="1561">
                  <c:v>ANGERS</c:v>
                </c:pt>
                <c:pt idx="1562">
                  <c:v>ORMSTOWN</c:v>
                </c:pt>
                <c:pt idx="1563">
                  <c:v>BALDUR</c:v>
                </c:pt>
                <c:pt idx="1564">
                  <c:v>FERGUS MOE</c:v>
                </c:pt>
                <c:pt idx="1565">
                  <c:v>GEORGETOWN WWTP</c:v>
                </c:pt>
                <c:pt idx="1566">
                  <c:v>RESOLUTION ISLAND</c:v>
                </c:pt>
                <c:pt idx="1567">
                  <c:v>Sainte-Thérèse-Ouest</c:v>
                </c:pt>
                <c:pt idx="1568">
                  <c:v>Chapais-2</c:v>
                </c:pt>
                <c:pt idx="1569">
                  <c:v>Mont-Bleu</c:v>
                </c:pt>
                <c:pt idx="1570">
                  <c:v>Sutton-Jonction</c:v>
                </c:pt>
                <c:pt idx="1571">
                  <c:v>Saint-Laurent I.O.</c:v>
                </c:pt>
                <c:pt idx="1572">
                  <c:v>Saint-Jean-de-Brébeuf-Dugal</c:v>
                </c:pt>
                <c:pt idx="1573">
                  <c:v>Manicouagan (5e Chute)</c:v>
                </c:pt>
                <c:pt idx="1574">
                  <c:v>Onistagan</c:v>
                </c:pt>
                <c:pt idx="1575">
                  <c:v>BARRIERE QUINN</c:v>
                </c:pt>
                <c:pt idx="1576">
                  <c:v>DECEPTION BAY</c:v>
                </c:pt>
                <c:pt idx="1577">
                  <c:v>LAC CACHE</c:v>
                </c:pt>
                <c:pt idx="1578">
                  <c:v>MATAGAMI</c:v>
                </c:pt>
                <c:pt idx="1579">
                  <c:v>BARRIERE LOUVICOURT</c:v>
                </c:pt>
                <c:pt idx="1580">
                  <c:v>OSKELANEO</c:v>
                </c:pt>
                <c:pt idx="1581">
                  <c:v>BARRIERE N CHIBOUGAMAU</c:v>
                </c:pt>
                <c:pt idx="1582">
                  <c:v>RIVIERE AUX RATS</c:v>
                </c:pt>
                <c:pt idx="1583">
                  <c:v>LAC JACQUES CARTIER</c:v>
                </c:pt>
                <c:pt idx="1584">
                  <c:v>BARRIERE SUD LA DORE</c:v>
                </c:pt>
                <c:pt idx="1585">
                  <c:v>MONT LOGAN</c:v>
                </c:pt>
                <c:pt idx="1586">
                  <c:v>BARRIERE STONEHAM</c:v>
                </c:pt>
                <c:pt idx="1587">
                  <c:v>TAPINI FARM</c:v>
                </c:pt>
                <c:pt idx="1588">
                  <c:v>CHARLESBOURG JAR ZOO</c:v>
                </c:pt>
                <c:pt idx="1589">
                  <c:v>HAVRE AUX MAISONS</c:v>
                </c:pt>
                <c:pt idx="1590">
                  <c:v>MANOUAN SANMAUR 2</c:v>
                </c:pt>
                <c:pt idx="1591">
                  <c:v>MESY</c:v>
                </c:pt>
                <c:pt idx="1592">
                  <c:v>CHUTE AUX OUTARDES</c:v>
                </c:pt>
                <c:pt idx="1593">
                  <c:v>RAPIDE DES CEDRES</c:v>
                </c:pt>
                <c:pt idx="1594">
                  <c:v>MASSON</c:v>
                </c:pt>
                <c:pt idx="1595">
                  <c:v>TORONTO ETOBICOKE</c:v>
                </c:pt>
                <c:pt idx="1596">
                  <c:v>MOE'S RIVER</c:v>
                </c:pt>
                <c:pt idx="1597">
                  <c:v>TROUT RIVER DEPOT</c:v>
                </c:pt>
                <c:pt idx="1598">
                  <c:v>PINARD</c:v>
                </c:pt>
                <c:pt idx="1599">
                  <c:v>LATERRIERE</c:v>
                </c:pt>
                <c:pt idx="1600">
                  <c:v>PARKE</c:v>
                </c:pt>
                <c:pt idx="1601">
                  <c:v>ST LAZARE</c:v>
                </c:pt>
                <c:pt idx="1602">
                  <c:v>SUTTON JONCTION</c:v>
                </c:pt>
                <c:pt idx="1603">
                  <c:v>STE FRANCOISE ROMAINE</c:v>
                </c:pt>
                <c:pt idx="1604">
                  <c:v>ALBERTVILLE</c:v>
                </c:pt>
                <c:pt idx="1605">
                  <c:v>MONT BLEU</c:v>
                </c:pt>
                <c:pt idx="1606">
                  <c:v>HARRINGTON FOREST FARM</c:v>
                </c:pt>
                <c:pt idx="1607">
                  <c:v>ST REMI</c:v>
                </c:pt>
                <c:pt idx="1608">
                  <c:v>MANIC 2 LB1</c:v>
                </c:pt>
                <c:pt idx="1609">
                  <c:v>WAKEFIELD</c:v>
                </c:pt>
                <c:pt idx="1610">
                  <c:v>OUIMET</c:v>
                </c:pt>
                <c:pt idx="1611">
                  <c:v>VAL D ESPOIR</c:v>
                </c:pt>
                <c:pt idx="1612">
                  <c:v>LAKEVIEW MOE</c:v>
                </c:pt>
                <c:pt idx="1613">
                  <c:v>DUCHESNAY</c:v>
                </c:pt>
                <c:pt idx="1614">
                  <c:v>GARTHBY</c:v>
                </c:pt>
                <c:pt idx="1615">
                  <c:v>ST ELEUTHERE</c:v>
                </c:pt>
                <c:pt idx="1616">
                  <c:v>SQUATECK</c:v>
                </c:pt>
                <c:pt idx="1617">
                  <c:v>ST CHARLES GARNIER</c:v>
                </c:pt>
                <c:pt idx="1618">
                  <c:v>NEW CARLISLE</c:v>
                </c:pt>
                <c:pt idx="1619">
                  <c:v>FORESTVILLE</c:v>
                </c:pt>
                <c:pt idx="1620">
                  <c:v>STE DOROTHEE</c:v>
                </c:pt>
                <c:pt idx="1621">
                  <c:v>STE PERPETUE</c:v>
                </c:pt>
                <c:pt idx="1622">
                  <c:v>ST OCTAVE DE L'AVENIR</c:v>
                </c:pt>
                <c:pt idx="1623">
                  <c:v>GRANDE RIVIERE</c:v>
                </c:pt>
                <c:pt idx="1624">
                  <c:v>LA MORANDIERE</c:v>
                </c:pt>
                <c:pt idx="1625">
                  <c:v>HEMON</c:v>
                </c:pt>
                <c:pt idx="1626">
                  <c:v>ST LEON DE LABRECQUE</c:v>
                </c:pt>
                <c:pt idx="1627">
                  <c:v>MONTMAGNY</c:v>
                </c:pt>
                <c:pt idx="1628">
                  <c:v>BAIE ST PAUL</c:v>
                </c:pt>
                <c:pt idx="1629">
                  <c:v>PETIT SAGUENAY</c:v>
                </c:pt>
                <c:pt idx="1630">
                  <c:v>ST ARSENE</c:v>
                </c:pt>
                <c:pt idx="1631">
                  <c:v>ST GUY</c:v>
                </c:pt>
                <c:pt idx="1632">
                  <c:v>NOTRE DAME DU LAC</c:v>
                </c:pt>
                <c:pt idx="1633">
                  <c:v>STE ANNE DES MONTS</c:v>
                </c:pt>
                <c:pt idx="1634">
                  <c:v>GRANDE VALLEE</c:v>
                </c:pt>
                <c:pt idx="1635">
                  <c:v>SELKIRK</c:v>
                </c:pt>
                <c:pt idx="1636">
                  <c:v>MONETVILLE</c:v>
                </c:pt>
                <c:pt idx="1637">
                  <c:v>STE GERMAINE</c:v>
                </c:pt>
                <c:pt idx="1638">
                  <c:v>CAPE DORSET A</c:v>
                </c:pt>
                <c:pt idx="1639">
                  <c:v>MONT LAURIER</c:v>
                </c:pt>
                <c:pt idx="1640">
                  <c:v>ST GUILLAUME</c:v>
                </c:pt>
                <c:pt idx="1641">
                  <c:v>FOLDENS</c:v>
                </c:pt>
                <c:pt idx="1642">
                  <c:v>IBERVILLE</c:v>
                </c:pt>
                <c:pt idx="1643">
                  <c:v>ST FLAVIEN</c:v>
                </c:pt>
                <c:pt idx="1644">
                  <c:v>ST SEBASTIEN</c:v>
                </c:pt>
                <c:pt idx="1645">
                  <c:v>PINAWA WNRE</c:v>
                </c:pt>
                <c:pt idx="1646">
                  <c:v>STE ANNE DU LAC</c:v>
                </c:pt>
                <c:pt idx="1647">
                  <c:v>ARUNDEL</c:v>
                </c:pt>
                <c:pt idx="1648">
                  <c:v>RIGAUD</c:v>
                </c:pt>
                <c:pt idx="1649">
                  <c:v>LACHUTE</c:v>
                </c:pt>
                <c:pt idx="1650">
                  <c:v>STE MARTINE</c:v>
                </c:pt>
                <c:pt idx="1651">
                  <c:v>LAPRAIRIE</c:v>
                </c:pt>
                <c:pt idx="1652">
                  <c:v>VERCHERES</c:v>
                </c:pt>
                <c:pt idx="1653">
                  <c:v>ST ALEXIS DES MONTS</c:v>
                </c:pt>
                <c:pt idx="1654">
                  <c:v>ST HYACINTHE 2</c:v>
                </c:pt>
                <c:pt idx="1655">
                  <c:v>LAURIERVILLE</c:v>
                </c:pt>
                <c:pt idx="1656">
                  <c:v>LAC MEGANTIC 2</c:v>
                </c:pt>
                <c:pt idx="1657">
                  <c:v>ST GEORGES</c:v>
                </c:pt>
                <c:pt idx="1658">
                  <c:v>ST PROSPER</c:v>
                </c:pt>
                <c:pt idx="1659">
                  <c:v>ST CAMILLE</c:v>
                </c:pt>
                <c:pt idx="1660">
                  <c:v>STE LUCIE</c:v>
                </c:pt>
                <c:pt idx="1661">
                  <c:v>ST JEAN DE CHERBOURG</c:v>
                </c:pt>
                <c:pt idx="1662">
                  <c:v>TROIS-RIVIERES</c:v>
                </c:pt>
                <c:pt idx="1663">
                  <c:v>JONQUIERE</c:v>
                </c:pt>
                <c:pt idx="1664">
                  <c:v>CAPE WHITTLE</c:v>
                </c:pt>
                <c:pt idx="1665">
                  <c:v>Ormstown</c:v>
                </c:pt>
                <c:pt idx="1666">
                  <c:v>Saint-Hyacinthe-2</c:v>
                </c:pt>
                <c:pt idx="1667">
                  <c:v>Arundel</c:v>
                </c:pt>
                <c:pt idx="1668">
                  <c:v>Saint-Arsène</c:v>
                </c:pt>
                <c:pt idx="1669">
                  <c:v>Saint-Camille</c:v>
                </c:pt>
                <c:pt idx="1670">
                  <c:v>Sainte-Lucie</c:v>
                </c:pt>
                <c:pt idx="1671">
                  <c:v>Saint-Octave-de-l'Avenir</c:v>
                </c:pt>
                <c:pt idx="1672">
                  <c:v>Bury-Collège-d'Alzon</c:v>
                </c:pt>
                <c:pt idx="1673">
                  <c:v>Matagami</c:v>
                </c:pt>
                <c:pt idx="1674">
                  <c:v>Destor</c:v>
                </c:pt>
                <c:pt idx="1675">
                  <c:v>Havre-aux-Maisons</c:v>
                </c:pt>
                <c:pt idx="1676">
                  <c:v>Mont-Logan</c:v>
                </c:pt>
                <c:pt idx="1677">
                  <c:v>Chute-aux-Outardes</c:v>
                </c:pt>
                <c:pt idx="1678">
                  <c:v>Chapais</c:v>
                </c:pt>
                <c:pt idx="1679">
                  <c:v>Deception-Bay</c:v>
                </c:pt>
                <c:pt idx="1680">
                  <c:v>Saint-Charles-Garnier</c:v>
                </c:pt>
                <c:pt idx="1681">
                  <c:v>Mont-Apica</c:v>
                </c:pt>
                <c:pt idx="1682">
                  <c:v>Manic-2-Lb1</c:v>
                </c:pt>
                <c:pt idx="1683">
                  <c:v>Saint-Gabriel-de-Brandon</c:v>
                </c:pt>
                <c:pt idx="1684">
                  <c:v>Saint-Lazare</c:v>
                </c:pt>
                <c:pt idx="1685">
                  <c:v>Rivière-Saint-Jean</c:v>
                </c:pt>
                <c:pt idx="1686">
                  <c:v>Barrage-Gouin-S</c:v>
                </c:pt>
                <c:pt idx="1687">
                  <c:v>Lac-Martel</c:v>
                </c:pt>
                <c:pt idx="1688">
                  <c:v>Lac-Brown</c:v>
                </c:pt>
                <c:pt idx="1689">
                  <c:v>Manic-2 (Mille 17)</c:v>
                </c:pt>
                <c:pt idx="1690">
                  <c:v>Rivière-Truchon</c:v>
                </c:pt>
                <c:pt idx="1691">
                  <c:v>FORT RUPERT</c:v>
                </c:pt>
                <c:pt idx="1692">
                  <c:v>ST LAURENT ILE D'ORLEANS</c:v>
                </c:pt>
                <c:pt idx="1693">
                  <c:v>ROSEVALE</c:v>
                </c:pt>
                <c:pt idx="1694">
                  <c:v>MIAMI HAWKEN</c:v>
                </c:pt>
                <c:pt idx="1695">
                  <c:v>NOUVEAU COMPTOIR</c:v>
                </c:pt>
                <c:pt idx="1696">
                  <c:v>LAC MINOGAMI</c:v>
                </c:pt>
                <c:pt idx="1697">
                  <c:v>MARKHAM MTRCA</c:v>
                </c:pt>
                <c:pt idx="1698">
                  <c:v>DAWSON SETTLEMENT</c:v>
                </c:pt>
                <c:pt idx="1699">
                  <c:v>COOKSHIRE</c:v>
                </c:pt>
                <c:pt idx="1700">
                  <c:v>ST ISIDORE D'AUCKLAND</c:v>
                </c:pt>
                <c:pt idx="1701">
                  <c:v>SMITHS FALLS WPCP</c:v>
                </c:pt>
                <c:pt idx="1702">
                  <c:v>MILLTOWN</c:v>
                </c:pt>
                <c:pt idx="1703">
                  <c:v>SACRE COEUR DE MARIE</c:v>
                </c:pt>
                <c:pt idx="1704">
                  <c:v>LUCEVILLE</c:v>
                </c:pt>
                <c:pt idx="1705">
                  <c:v>HAVRE ST PIERRE</c:v>
                </c:pt>
                <c:pt idx="1706">
                  <c:v>ARTHUR</c:v>
                </c:pt>
                <c:pt idx="1707">
                  <c:v>ST AUGUSTIN</c:v>
                </c:pt>
                <c:pt idx="1708">
                  <c:v>LINDSAY FILTRATION PLANT</c:v>
                </c:pt>
                <c:pt idx="1709">
                  <c:v>SLEEMAN</c:v>
                </c:pt>
                <c:pt idx="1710">
                  <c:v>NEW RICHMOND</c:v>
                </c:pt>
                <c:pt idx="1711">
                  <c:v>WINNIPEG CHARLESWOOD LAGOON</c:v>
                </c:pt>
                <c:pt idx="1712">
                  <c:v>STE CATHERINE</c:v>
                </c:pt>
                <c:pt idx="1713">
                  <c:v>BATHURST</c:v>
                </c:pt>
                <c:pt idx="1714">
                  <c:v>ELM CREEK</c:v>
                </c:pt>
                <c:pt idx="1715">
                  <c:v>PETERBOROUGH STP</c:v>
                </c:pt>
                <c:pt idx="1716">
                  <c:v>ST BRUNO KAMOURASKA</c:v>
                </c:pt>
                <c:pt idx="1717">
                  <c:v>ST CLEMENT</c:v>
                </c:pt>
                <c:pt idx="1718">
                  <c:v>ST ALEXIS DE MATAPEDIA</c:v>
                </c:pt>
                <c:pt idx="1719">
                  <c:v>GROSSE ISLE</c:v>
                </c:pt>
                <c:pt idx="1720">
                  <c:v>OWEN SOUND MOE</c:v>
                </c:pt>
                <c:pt idx="1721">
                  <c:v>MIAMI ORCHARD</c:v>
                </c:pt>
                <c:pt idx="1722">
                  <c:v>BERTRAND</c:v>
                </c:pt>
                <c:pt idx="1723">
                  <c:v>CARMAN</c:v>
                </c:pt>
                <c:pt idx="1724">
                  <c:v>ST DONAT</c:v>
                </c:pt>
                <c:pt idx="1725">
                  <c:v>TURTLE CREEK</c:v>
                </c:pt>
                <c:pt idx="1726">
                  <c:v>MIAMI THIESSEN</c:v>
                </c:pt>
                <c:pt idx="1727">
                  <c:v>CHENEVILLE</c:v>
                </c:pt>
                <c:pt idx="1728">
                  <c:v>LAC AUX SABLES</c:v>
                </c:pt>
                <c:pt idx="1729">
                  <c:v>ST SEVERIN</c:v>
                </c:pt>
                <c:pt idx="1730">
                  <c:v>ST LUDGER</c:v>
                </c:pt>
                <c:pt idx="1731">
                  <c:v>ST CLAUDE</c:v>
                </c:pt>
                <c:pt idx="1732">
                  <c:v>Lac-aux-Sables</c:v>
                </c:pt>
                <c:pt idx="1733">
                  <c:v>Saint-Ludger</c:v>
                </c:pt>
                <c:pt idx="1734">
                  <c:v>Saint-Séverin</c:v>
                </c:pt>
                <c:pt idx="1735">
                  <c:v>Saint-Bruno-de-Kamouraska</c:v>
                </c:pt>
                <c:pt idx="1736">
                  <c:v>Saint-Clément</c:v>
                </c:pt>
                <c:pt idx="1737">
                  <c:v>Lac-Ha!Ha!</c:v>
                </c:pt>
                <c:pt idx="1738">
                  <c:v>Lac-Minogami</c:v>
                </c:pt>
                <c:pt idx="1739">
                  <c:v>Nouveau-Comptoir</c:v>
                </c:pt>
                <c:pt idx="1740">
                  <c:v>Nemiscau</c:v>
                </c:pt>
                <c:pt idx="1741">
                  <c:v>Fort-Rupert</c:v>
                </c:pt>
                <c:pt idx="1742">
                  <c:v>Barrière-Jalbert</c:v>
                </c:pt>
                <c:pt idx="1743">
                  <c:v>Luceville</c:v>
                </c:pt>
                <c:pt idx="1744">
                  <c:v>Cookshire</c:v>
                </c:pt>
                <c:pt idx="1745">
                  <c:v>Saint-Isidore-d'Auckland</c:v>
                </c:pt>
                <c:pt idx="1746">
                  <c:v>Sacré-Coeur-de-Marie</c:v>
                </c:pt>
                <c:pt idx="1747">
                  <c:v>Saint-Augustin</c:v>
                </c:pt>
                <c:pt idx="1748">
                  <c:v>Sainte-Catherine</c:v>
                </c:pt>
                <c:pt idx="1749">
                  <c:v>Baie-Wakeham</c:v>
                </c:pt>
                <c:pt idx="1750">
                  <c:v>Povungnituk</c:v>
                </c:pt>
                <c:pt idx="1751">
                  <c:v>Lac-Couronné</c:v>
                </c:pt>
                <c:pt idx="1752">
                  <c:v>Saglouc</c:v>
                </c:pt>
                <c:pt idx="1753">
                  <c:v>DELTA WATERFOWL RS</c:v>
                </c:pt>
                <c:pt idx="1754">
                  <c:v>RAVENNA</c:v>
                </c:pt>
                <c:pt idx="1755">
                  <c:v>TORONTO DUNN LORING WOOD</c:v>
                </c:pt>
                <c:pt idx="1756">
                  <c:v>BROUGHAM</c:v>
                </c:pt>
                <c:pt idx="1757">
                  <c:v>BLANC SABLON</c:v>
                </c:pt>
                <c:pt idx="1758">
                  <c:v>CHAPLEAU</c:v>
                </c:pt>
                <c:pt idx="1759">
                  <c:v>DRUMBO</c:v>
                </c:pt>
                <c:pt idx="1760">
                  <c:v>PICKERING</c:v>
                </c:pt>
                <c:pt idx="1761">
                  <c:v>LAVAL DES RAPIDES</c:v>
                </c:pt>
                <c:pt idx="1762">
                  <c:v>EAST CLIFTON NORTH</c:v>
                </c:pt>
                <c:pt idx="1763">
                  <c:v>MAPLE LEAF</c:v>
                </c:pt>
                <c:pt idx="1764">
                  <c:v>KINGSTON N &amp; C GAS</c:v>
                </c:pt>
                <c:pt idx="1765">
                  <c:v>FRASER BROOK IHD</c:v>
                </c:pt>
                <c:pt idx="1766">
                  <c:v>GALT OSMOND</c:v>
                </c:pt>
                <c:pt idx="1767">
                  <c:v>VIRGIL BRIGHTS</c:v>
                </c:pt>
                <c:pt idx="1768">
                  <c:v>VIMY RIDGE</c:v>
                </c:pt>
                <c:pt idx="1769">
                  <c:v>KESWICK RIDGE MACTAQUAC</c:v>
                </c:pt>
                <c:pt idx="1770">
                  <c:v>BORDER A</c:v>
                </c:pt>
                <c:pt idx="1771">
                  <c:v>RIVIERE DU LOUP</c:v>
                </c:pt>
                <c:pt idx="1772">
                  <c:v>ISLAND BROOK</c:v>
                </c:pt>
                <c:pt idx="1773">
                  <c:v>MAPLE LEAF EAST</c:v>
                </c:pt>
                <c:pt idx="1774">
                  <c:v>BROUGHTON STATION</c:v>
                </c:pt>
                <c:pt idx="1775">
                  <c:v>MEAFORD WILLOWMERE</c:v>
                </c:pt>
                <c:pt idx="1776">
                  <c:v>NORTH HATLEY</c:v>
                </c:pt>
                <c:pt idx="1777">
                  <c:v>BARNSTON</c:v>
                </c:pt>
                <c:pt idx="1778">
                  <c:v>MARTINVILLE</c:v>
                </c:pt>
                <c:pt idx="1779">
                  <c:v>BULWER</c:v>
                </c:pt>
                <c:pt idx="1780">
                  <c:v>HAM NORD</c:v>
                </c:pt>
                <c:pt idx="1781">
                  <c:v>ST PIERRE BAPTISTE</c:v>
                </c:pt>
                <c:pt idx="1782">
                  <c:v>ST JULIEN</c:v>
                </c:pt>
                <c:pt idx="1783">
                  <c:v>INVERNESS</c:v>
                </c:pt>
                <c:pt idx="1784">
                  <c:v>ST ADRIEN D IRLANDE</c:v>
                </c:pt>
                <c:pt idx="1785">
                  <c:v>KINNEARS MILLS</c:v>
                </c:pt>
                <c:pt idx="1786">
                  <c:v>ST ANTOINE DE PONTBRIAND</c:v>
                </c:pt>
                <c:pt idx="1787">
                  <c:v>GEORGE ISLAND</c:v>
                </c:pt>
                <c:pt idx="1788">
                  <c:v>CHESTERVILLE</c:v>
                </c:pt>
                <c:pt idx="1789">
                  <c:v>MILFORD BAY</c:v>
                </c:pt>
                <c:pt idx="1790">
                  <c:v>COVE ISLAND</c:v>
                </c:pt>
                <c:pt idx="1791">
                  <c:v>HATLEY</c:v>
                </c:pt>
                <c:pt idx="1792">
                  <c:v>ST HERMENEGILDE</c:v>
                </c:pt>
                <c:pt idx="1793">
                  <c:v>STE SOPHIE</c:v>
                </c:pt>
                <c:pt idx="1794">
                  <c:v>ST JEAN DE BREBEUF</c:v>
                </c:pt>
                <c:pt idx="1795">
                  <c:v>STE CECILE</c:v>
                </c:pt>
                <c:pt idx="1796">
                  <c:v>FRAMPTON</c:v>
                </c:pt>
                <c:pt idx="1797">
                  <c:v>AUDET</c:v>
                </c:pt>
                <c:pt idx="1798">
                  <c:v>GAGNON A</c:v>
                </c:pt>
                <c:pt idx="1799">
                  <c:v>DIGBY PRIM POINT</c:v>
                </c:pt>
                <c:pt idx="1800">
                  <c:v>SEARSVILLE</c:v>
                </c:pt>
                <c:pt idx="1801">
                  <c:v>LORNEVILLE</c:v>
                </c:pt>
                <c:pt idx="1802">
                  <c:v>LAKE TRAVERSE</c:v>
                </c:pt>
                <c:pt idx="1803">
                  <c:v>TORONTO MET RES STN</c:v>
                </c:pt>
                <c:pt idx="1804">
                  <c:v>GETHSEMANIE</c:v>
                </c:pt>
                <c:pt idx="1805">
                  <c:v>INDIAN BROOK</c:v>
                </c:pt>
                <c:pt idx="1806">
                  <c:v>ST HILAIRE DORSET</c:v>
                </c:pt>
                <c:pt idx="1807">
                  <c:v>STE AGATHE DES MONTS</c:v>
                </c:pt>
                <c:pt idx="1808">
                  <c:v>GRAND FALLS DRUMMOND</c:v>
                </c:pt>
                <c:pt idx="1809">
                  <c:v>ORILLIA TS</c:v>
                </c:pt>
                <c:pt idx="1810">
                  <c:v>WEST DITTON</c:v>
                </c:pt>
                <c:pt idx="1811">
                  <c:v>CENTREVILLE</c:v>
                </c:pt>
                <c:pt idx="1812">
                  <c:v>ROYAL ROAD</c:v>
                </c:pt>
                <c:pt idx="1813">
                  <c:v>PETERBOROUGH DOBBIN TS</c:v>
                </c:pt>
                <c:pt idx="1814">
                  <c:v>ST FORTUNAT</c:v>
                </c:pt>
                <c:pt idx="1815">
                  <c:v>ST JACQUES DE LEEDS</c:v>
                </c:pt>
                <c:pt idx="1816">
                  <c:v>ST MALACHIE</c:v>
                </c:pt>
                <c:pt idx="1817">
                  <c:v>ST BENOIT LABRE</c:v>
                </c:pt>
                <c:pt idx="1818">
                  <c:v>ST ODILON</c:v>
                </c:pt>
                <c:pt idx="1819">
                  <c:v>ST GEDEON</c:v>
                </c:pt>
                <c:pt idx="1820">
                  <c:v>ST ZACHARIE</c:v>
                </c:pt>
                <c:pt idx="1821">
                  <c:v>TETE A LA BALEINE</c:v>
                </c:pt>
                <c:pt idx="1822">
                  <c:v>BUCTOUCHE</c:v>
                </c:pt>
                <c:pt idx="1823">
                  <c:v>WEYMOUTH FALLS</c:v>
                </c:pt>
                <c:pt idx="1824">
                  <c:v>VINELAND RITTENHOUSE</c:v>
                </c:pt>
                <c:pt idx="1825">
                  <c:v>FORET MONTMORENCY</c:v>
                </c:pt>
                <c:pt idx="1826">
                  <c:v>SUMMERVILLE</c:v>
                </c:pt>
                <c:pt idx="1827">
                  <c:v>BAIE JOHAN BEETZ</c:v>
                </c:pt>
                <c:pt idx="1828">
                  <c:v>THORNHILL GRANDVIEW</c:v>
                </c:pt>
                <c:pt idx="1829">
                  <c:v>ST CATHARINES POWER GLEN</c:v>
                </c:pt>
                <c:pt idx="1830">
                  <c:v>BUCHANS</c:v>
                </c:pt>
                <c:pt idx="1831">
                  <c:v>DEER LAKE A</c:v>
                </c:pt>
                <c:pt idx="1832">
                  <c:v>GASPE A</c:v>
                </c:pt>
                <c:pt idx="1833">
                  <c:v>ST FERDINAND</c:v>
                </c:pt>
                <c:pt idx="1834">
                  <c:v>PUGWASH</c:v>
                </c:pt>
                <c:pt idx="1835">
                  <c:v>ST PIERRE DE BROUGHTON</c:v>
                </c:pt>
                <c:pt idx="1836">
                  <c:v>VALLEE JONCTION</c:v>
                </c:pt>
                <c:pt idx="1837">
                  <c:v>ST COME DE LINIERE</c:v>
                </c:pt>
                <c:pt idx="1838">
                  <c:v>RIVIERE AU TONNERRE</c:v>
                </c:pt>
                <c:pt idx="1839">
                  <c:v>BROCKVILLE PCC</c:v>
                </c:pt>
                <c:pt idx="1840">
                  <c:v>Saint-Côme-de-Linière</c:v>
                </c:pt>
                <c:pt idx="1841">
                  <c:v>Vallée-Jonction</c:v>
                </c:pt>
                <c:pt idx="1842">
                  <c:v>Rivière-au-Tonnerre</c:v>
                </c:pt>
                <c:pt idx="1843">
                  <c:v>Baie-Johan-Beetz</c:v>
                </c:pt>
                <c:pt idx="1844">
                  <c:v>Forêt-Montmorency</c:v>
                </c:pt>
                <c:pt idx="1845">
                  <c:v>Maple-Leaf</c:v>
                </c:pt>
                <c:pt idx="1846">
                  <c:v>Laval-des-Rapides</c:v>
                </c:pt>
                <c:pt idx="1847">
                  <c:v>Outardes-4</c:v>
                </c:pt>
                <c:pt idx="1848">
                  <c:v>Blanc-Sablon</c:v>
                </c:pt>
                <c:pt idx="1849">
                  <c:v>Border</c:v>
                </c:pt>
                <c:pt idx="1850">
                  <c:v>Rivière-du-Loup</c:v>
                </c:pt>
                <c:pt idx="1851">
                  <c:v>Saint-Malachie</c:v>
                </c:pt>
                <c:pt idx="1852">
                  <c:v>Island-Brook</c:v>
                </c:pt>
                <c:pt idx="1853">
                  <c:v>Maple-Leaf-East</c:v>
                </c:pt>
                <c:pt idx="1854">
                  <c:v>Frampton</c:v>
                </c:pt>
                <c:pt idx="1855">
                  <c:v>West-Ditton</c:v>
                </c:pt>
                <c:pt idx="1856">
                  <c:v>Saint-Odilon</c:v>
                </c:pt>
                <c:pt idx="1857">
                  <c:v>Saint-Zacharie</c:v>
                </c:pt>
                <c:pt idx="1858">
                  <c:v>Saint-Benoit-Labre</c:v>
                </c:pt>
                <c:pt idx="1859">
                  <c:v>Saint-Hilaire-Dorset</c:v>
                </c:pt>
                <c:pt idx="1860">
                  <c:v>Saint-Gédéon</c:v>
                </c:pt>
                <c:pt idx="1861">
                  <c:v>Tête-à-la-Baleine</c:v>
                </c:pt>
                <c:pt idx="1862">
                  <c:v>Gagnon-A</c:v>
                </c:pt>
                <c:pt idx="1863">
                  <c:v>Gethsémani</c:v>
                </c:pt>
                <c:pt idx="1864">
                  <c:v>Lac-Masson</c:v>
                </c:pt>
                <c:pt idx="1865">
                  <c:v>Lac-Alex</c:v>
                </c:pt>
                <c:pt idx="1866">
                  <c:v>APRIL BROOK IHD</c:v>
                </c:pt>
                <c:pt idx="1867">
                  <c:v>TATAMAGOUCHE</c:v>
                </c:pt>
                <c:pt idx="1868">
                  <c:v>TORONTO SHERBOURNE</c:v>
                </c:pt>
                <c:pt idx="1869">
                  <c:v>BLUE SPRINGS CREEK</c:v>
                </c:pt>
                <c:pt idx="1870">
                  <c:v>BAIE COMEAU</c:v>
                </c:pt>
                <c:pt idx="1871">
                  <c:v>TORONTO GREENWOOD</c:v>
                </c:pt>
                <c:pt idx="1872">
                  <c:v>EATON SECOND BRANCH</c:v>
                </c:pt>
                <c:pt idx="1873">
                  <c:v>LAWRENCE</c:v>
                </c:pt>
                <c:pt idx="1874">
                  <c:v>ROYAL ROAD WEST</c:v>
                </c:pt>
                <c:pt idx="1875">
                  <c:v>BRADFORD SPRINGDALE</c:v>
                </c:pt>
                <c:pt idx="1876">
                  <c:v>ST ELMO</c:v>
                </c:pt>
                <c:pt idx="1877">
                  <c:v>ST CLET NORD</c:v>
                </c:pt>
                <c:pt idx="1878">
                  <c:v>BARRIERE MITIS</c:v>
                </c:pt>
                <c:pt idx="1879">
                  <c:v>GREAT DUCK ISLAND</c:v>
                </c:pt>
                <c:pt idx="1880">
                  <c:v>BIC</c:v>
                </c:pt>
                <c:pt idx="1881">
                  <c:v>ARMAGH STATION</c:v>
                </c:pt>
                <c:pt idx="1882">
                  <c:v>GYPSUMVILLE</c:v>
                </c:pt>
                <c:pt idx="1883">
                  <c:v>MILTON KELSO</c:v>
                </c:pt>
                <c:pt idx="1884">
                  <c:v>ST ANTHONY A</c:v>
                </c:pt>
                <c:pt idx="1885">
                  <c:v>ATIKOKAN</c:v>
                </c:pt>
                <c:pt idx="1886">
                  <c:v>RIVER DENYS</c:v>
                </c:pt>
                <c:pt idx="1887">
                  <c:v>SLATE ISLAND</c:v>
                </c:pt>
                <c:pt idx="1888">
                  <c:v>TORONTO OLD WESTON RD</c:v>
                </c:pt>
                <c:pt idx="1889">
                  <c:v>BECANCOUR</c:v>
                </c:pt>
                <c:pt idx="1890">
                  <c:v>DAVELUYVILLE</c:v>
                </c:pt>
                <c:pt idx="1891">
                  <c:v>KEJIMKUJIK PARK</c:v>
                </c:pt>
                <c:pt idx="1892">
                  <c:v>MATTICE TCPL</c:v>
                </c:pt>
                <c:pt idx="1893">
                  <c:v>BURGEO</c:v>
                </c:pt>
                <c:pt idx="1894">
                  <c:v>PINE DOCK</c:v>
                </c:pt>
                <c:pt idx="1895">
                  <c:v>BLOOMFIELD WEST</c:v>
                </c:pt>
                <c:pt idx="1896">
                  <c:v>BEECHWOOD</c:v>
                </c:pt>
                <c:pt idx="1897">
                  <c:v>ST LAWRENCE</c:v>
                </c:pt>
                <c:pt idx="1898">
                  <c:v>LOCKSTON</c:v>
                </c:pt>
                <c:pt idx="1899">
                  <c:v>BOWMANVILLE MOSTERT</c:v>
                </c:pt>
                <c:pt idx="1900">
                  <c:v>CRESSY</c:v>
                </c:pt>
                <c:pt idx="1901">
                  <c:v>MYRTLE</c:v>
                </c:pt>
                <c:pt idx="1902">
                  <c:v>WATERLOO WELLINGTON A</c:v>
                </c:pt>
                <c:pt idx="1903">
                  <c:v>CHARLO A</c:v>
                </c:pt>
                <c:pt idx="1904">
                  <c:v>VOGAR</c:v>
                </c:pt>
                <c:pt idx="1905">
                  <c:v>BON ACCORD</c:v>
                </c:pt>
                <c:pt idx="1906">
                  <c:v>LIVERPOOL MILTON</c:v>
                </c:pt>
                <c:pt idx="1907">
                  <c:v>HODGSON 2</c:v>
                </c:pt>
                <c:pt idx="1908">
                  <c:v>PORT UNION</c:v>
                </c:pt>
                <c:pt idx="1909">
                  <c:v>COTEAU DU LAC</c:v>
                </c:pt>
                <c:pt idx="1910">
                  <c:v>ST MICHEL DES SAINTS</c:v>
                </c:pt>
                <c:pt idx="1911">
                  <c:v>HEROUXVILLE</c:v>
                </c:pt>
                <c:pt idx="1912">
                  <c:v>RIVIERE VERTE OUEST</c:v>
                </c:pt>
                <c:pt idx="1913">
                  <c:v>WASAGAMING</c:v>
                </c:pt>
                <c:pt idx="1914">
                  <c:v>GRAND RAPIDS HYDRO</c:v>
                </c:pt>
                <c:pt idx="1915">
                  <c:v>WROXETER</c:v>
                </c:pt>
                <c:pt idx="1916">
                  <c:v>Coteau-du-Lac</c:v>
                </c:pt>
                <c:pt idx="1917">
                  <c:v>Rivière-Verte-Ouest</c:v>
                </c:pt>
                <c:pt idx="1918">
                  <c:v>Fleury</c:v>
                </c:pt>
                <c:pt idx="1919">
                  <c:v>Thetford-Mines</c:v>
                </c:pt>
                <c:pt idx="1920">
                  <c:v>Angers</c:v>
                </c:pt>
                <c:pt idx="1921">
                  <c:v>Shawville</c:v>
                </c:pt>
                <c:pt idx="1922">
                  <c:v>Les Buissons</c:v>
                </c:pt>
                <c:pt idx="1923">
                  <c:v>Sainte-Agathe-des-Monts</c:v>
                </c:pt>
                <c:pt idx="1924">
                  <c:v>Lac-des-Commissaires</c:v>
                </c:pt>
                <c:pt idx="1925">
                  <c:v>Saint-Paulin-Dalibaire</c:v>
                </c:pt>
                <c:pt idx="1926">
                  <c:v>Romieu-Sud</c:v>
                </c:pt>
                <c:pt idx="1927">
                  <c:v>Lac-Neoskwescau</c:v>
                </c:pt>
                <c:pt idx="1928">
                  <c:v>Bic</c:v>
                </c:pt>
                <c:pt idx="1929">
                  <c:v>Armagh-Station</c:v>
                </c:pt>
                <c:pt idx="1930">
                  <c:v>Barrière-Mitis</c:v>
                </c:pt>
                <c:pt idx="1931">
                  <c:v>Lawrence</c:v>
                </c:pt>
                <c:pt idx="1932">
                  <c:v>Bécancour</c:v>
                </c:pt>
                <c:pt idx="1933">
                  <c:v>Eaton-Second-Branch</c:v>
                </c:pt>
                <c:pt idx="1934">
                  <c:v>Daveluyville</c:v>
                </c:pt>
                <c:pt idx="1935">
                  <c:v>South-Durham</c:v>
                </c:pt>
                <c:pt idx="1936">
                  <c:v>Saint-Clet-Nord</c:v>
                </c:pt>
                <c:pt idx="1937">
                  <c:v>Cap-au-Corbeau</c:v>
                </c:pt>
                <c:pt idx="1938">
                  <c:v>ROSS</c:v>
                </c:pt>
                <c:pt idx="1939">
                  <c:v>SALMONIER</c:v>
                </c:pt>
                <c:pt idx="1940">
                  <c:v>HORNBY</c:v>
                </c:pt>
                <c:pt idx="1941">
                  <c:v>SHARPE BROOK IHD</c:v>
                </c:pt>
                <c:pt idx="1942">
                  <c:v>HAVRE ST PIERRE A</c:v>
                </c:pt>
                <c:pt idx="1943">
                  <c:v>TORONTO BRIDLEWOOD</c:v>
                </c:pt>
                <c:pt idx="1944">
                  <c:v>GERALDTON</c:v>
                </c:pt>
                <c:pt idx="1945">
                  <c:v>CLOYNE ONT HYDRO</c:v>
                </c:pt>
                <c:pt idx="1946">
                  <c:v>LE GITE</c:v>
                </c:pt>
                <c:pt idx="1947">
                  <c:v>BLANC SABLON</c:v>
                </c:pt>
                <c:pt idx="1948">
                  <c:v>ARTHURETTE BIRCH RIDGE</c:v>
                </c:pt>
                <c:pt idx="1949">
                  <c:v>SOURIS</c:v>
                </c:pt>
                <c:pt idx="1950">
                  <c:v>TAVISTOCK</c:v>
                </c:pt>
                <c:pt idx="1951">
                  <c:v>LOWER MEAGHERS GRANT</c:v>
                </c:pt>
                <c:pt idx="1952">
                  <c:v>HAMILTON MUNICIPAL LAB</c:v>
                </c:pt>
                <c:pt idx="1953">
                  <c:v>SENNETERRE</c:v>
                </c:pt>
                <c:pt idx="1954">
                  <c:v>ST FAUSTIN</c:v>
                </c:pt>
                <c:pt idx="1955">
                  <c:v>CAP SEIZE</c:v>
                </c:pt>
                <c:pt idx="1956">
                  <c:v>RIVIERE ST AUGUSTIN</c:v>
                </c:pt>
                <c:pt idx="1957">
                  <c:v>COMFORT COVE</c:v>
                </c:pt>
                <c:pt idx="1958">
                  <c:v>TYRONE</c:v>
                </c:pt>
                <c:pt idx="1959">
                  <c:v>GLEN GORDON</c:v>
                </c:pt>
                <c:pt idx="1960">
                  <c:v>RATHWELL</c:v>
                </c:pt>
                <c:pt idx="1961">
                  <c:v>GLENLEA</c:v>
                </c:pt>
                <c:pt idx="1962">
                  <c:v>GREEN RIDGE</c:v>
                </c:pt>
                <c:pt idx="1963">
                  <c:v>LEBEL SUR QUEVILLON</c:v>
                </c:pt>
                <c:pt idx="1964">
                  <c:v>STILLWATER SHERBROOKE</c:v>
                </c:pt>
                <c:pt idx="1965">
                  <c:v>MACDONALD</c:v>
                </c:pt>
                <c:pt idx="1966">
                  <c:v>DELTA MARSH CS</c:v>
                </c:pt>
                <c:pt idx="1967">
                  <c:v>JOLIETTE VILLE</c:v>
                </c:pt>
                <c:pt idx="1968">
                  <c:v>THOMPSON A</c:v>
                </c:pt>
                <c:pt idx="1969">
                  <c:v>UPSALQUITCH LAKE</c:v>
                </c:pt>
                <c:pt idx="1970">
                  <c:v>ST CATHARINES BROCK U</c:v>
                </c:pt>
                <c:pt idx="1971">
                  <c:v>WRIGHT</c:v>
                </c:pt>
                <c:pt idx="1972">
                  <c:v>LOUISEVILLE</c:v>
                </c:pt>
                <c:pt idx="1973">
                  <c:v>FLEURY</c:v>
                </c:pt>
                <c:pt idx="1974">
                  <c:v>BONSECOURS</c:v>
                </c:pt>
                <c:pt idx="1975">
                  <c:v>WELCOME ISLAND (AUT)</c:v>
                </c:pt>
                <c:pt idx="1976">
                  <c:v>HARTINGTON IHD</c:v>
                </c:pt>
                <c:pt idx="1977">
                  <c:v>BAY D'ESPOIR GEN STN</c:v>
                </c:pt>
                <c:pt idx="1978">
                  <c:v>Joliette-Ville</c:v>
                </c:pt>
                <c:pt idx="1979">
                  <c:v>Louiseville</c:v>
                </c:pt>
                <c:pt idx="1980">
                  <c:v>Bonsecours</c:v>
                </c:pt>
                <c:pt idx="1981">
                  <c:v>Wright</c:v>
                </c:pt>
                <c:pt idx="1982">
                  <c:v>Parent-S</c:v>
                </c:pt>
                <c:pt idx="1983">
                  <c:v>Kipawa-Laniel</c:v>
                </c:pt>
                <c:pt idx="1984">
                  <c:v>La Morandière</c:v>
                </c:pt>
                <c:pt idx="1985">
                  <c:v>Lebel-sur-Quévillon</c:v>
                </c:pt>
                <c:pt idx="1986">
                  <c:v>Cap-Seize</c:v>
                </c:pt>
                <c:pt idx="1987">
                  <c:v>Lac-Caché</c:v>
                </c:pt>
                <c:pt idx="1988">
                  <c:v>Gatineau</c:v>
                </c:pt>
                <c:pt idx="1989">
                  <c:v>Rivière-Saint-Augustin</c:v>
                </c:pt>
                <c:pt idx="1990">
                  <c:v>Chemin-Chute-Des-Passes-M-47</c:v>
                </c:pt>
                <c:pt idx="1991">
                  <c:v>Lac-Sauvolles</c:v>
                </c:pt>
                <c:pt idx="1992">
                  <c:v>Lac-Carbillet</c:v>
                </c:pt>
                <c:pt idx="1993">
                  <c:v>Senneterre</c:v>
                </c:pt>
                <c:pt idx="1994">
                  <c:v>Montréal-Ice-Control</c:v>
                </c:pt>
                <c:pt idx="1995">
                  <c:v>Saint-Faustin</c:v>
                </c:pt>
                <c:pt idx="1996">
                  <c:v>Manic-Mille-76</c:v>
                </c:pt>
                <c:pt idx="1997">
                  <c:v>Le-Gîte</c:v>
                </c:pt>
                <c:pt idx="1998">
                  <c:v>Poste-de-Chapais</c:v>
                </c:pt>
                <c:pt idx="1999">
                  <c:v>Lac-Caribou</c:v>
                </c:pt>
                <c:pt idx="2000">
                  <c:v>Lac-Cooper</c:v>
                </c:pt>
                <c:pt idx="2001">
                  <c:v>Outardes-3</c:v>
                </c:pt>
                <c:pt idx="2002">
                  <c:v>BROMONT</c:v>
                </c:pt>
                <c:pt idx="2003">
                  <c:v>WINISK</c:v>
                </c:pt>
                <c:pt idx="2004">
                  <c:v>KIDD CREEK MINE</c:v>
                </c:pt>
                <c:pt idx="2005">
                  <c:v>SOUTHAMPTON TOMORI</c:v>
                </c:pt>
                <c:pt idx="2006">
                  <c:v>SOUTH DURHAM</c:v>
                </c:pt>
                <c:pt idx="2007">
                  <c:v>ST TITE DES CAPS</c:v>
                </c:pt>
                <c:pt idx="2008">
                  <c:v>ST FIDELE</c:v>
                </c:pt>
                <c:pt idx="2009">
                  <c:v>STE ROSALIE</c:v>
                </c:pt>
                <c:pt idx="2010">
                  <c:v>UPTON</c:v>
                </c:pt>
                <c:pt idx="2011">
                  <c:v>ROXTON FALLS</c:v>
                </c:pt>
                <c:pt idx="2012">
                  <c:v>VALCOURT</c:v>
                </c:pt>
                <c:pt idx="2013">
                  <c:v>ST ALBANS</c:v>
                </c:pt>
                <c:pt idx="2014">
                  <c:v>HOPEWELL</c:v>
                </c:pt>
                <c:pt idx="2015">
                  <c:v>DUNHAM</c:v>
                </c:pt>
                <c:pt idx="2016">
                  <c:v>BETHANIE</c:v>
                </c:pt>
                <c:pt idx="2017">
                  <c:v>ST JEAN CHRYSOSTOME</c:v>
                </c:pt>
                <c:pt idx="2018">
                  <c:v>WEST GUILFORD</c:v>
                </c:pt>
                <c:pt idx="2019">
                  <c:v>WARDEN</c:v>
                </c:pt>
                <c:pt idx="2020">
                  <c:v>GRAND FONDS</c:v>
                </c:pt>
                <c:pt idx="2021">
                  <c:v>FORT ALBANY</c:v>
                </c:pt>
                <c:pt idx="2022">
                  <c:v>ST FRANCOIS IO</c:v>
                </c:pt>
                <c:pt idx="2023">
                  <c:v>CHURCHILL FALLS A</c:v>
                </c:pt>
                <c:pt idx="2024">
                  <c:v>VALENS</c:v>
                </c:pt>
                <c:pt idx="2025">
                  <c:v>ST VALERIEN</c:v>
                </c:pt>
                <c:pt idx="2026">
                  <c:v>NOTRE DAME DES MONTS</c:v>
                </c:pt>
                <c:pt idx="2027">
                  <c:v>LES EBOULEMENTS</c:v>
                </c:pt>
                <c:pt idx="2028">
                  <c:v>COME BY CHANCE</c:v>
                </c:pt>
                <c:pt idx="2029">
                  <c:v>RENFREW</c:v>
                </c:pt>
                <c:pt idx="2030">
                  <c:v>BISSETT</c:v>
                </c:pt>
                <c:pt idx="2031">
                  <c:v>MYRTLE 2</c:v>
                </c:pt>
                <c:pt idx="2032">
                  <c:v>LAKEHEAD UNIVERSITY</c:v>
                </c:pt>
                <c:pt idx="2033">
                  <c:v>DALHOUSIE MILLS</c:v>
                </c:pt>
                <c:pt idx="2034">
                  <c:v>ST HILARION</c:v>
                </c:pt>
                <c:pt idx="2035">
                  <c:v>ILE AUX COUDRES</c:v>
                </c:pt>
                <c:pt idx="2036">
                  <c:v>ST SIMEON</c:v>
                </c:pt>
                <c:pt idx="2037">
                  <c:v>THORNBURY SLAMA</c:v>
                </c:pt>
                <c:pt idx="2038">
                  <c:v>BARRIE WPCC</c:v>
                </c:pt>
                <c:pt idx="2039">
                  <c:v>PETERBOROUGH TRENT U</c:v>
                </c:pt>
                <c:pt idx="2040">
                  <c:v>Isle-aux-Coudres</c:v>
                </c:pt>
                <c:pt idx="2041">
                  <c:v>Saint-Hilarion</c:v>
                </c:pt>
                <c:pt idx="2042">
                  <c:v>Saint-Siméon</c:v>
                </c:pt>
                <c:pt idx="2043">
                  <c:v>Lac-Humqui</c:v>
                </c:pt>
                <c:pt idx="2044">
                  <c:v>Mont-Saint-Hilaire-McGill</c:v>
                </c:pt>
                <c:pt idx="2045">
                  <c:v>Lac-Grégory</c:v>
                </c:pt>
                <c:pt idx="2046">
                  <c:v>Rivière-Chézine</c:v>
                </c:pt>
                <c:pt idx="2047">
                  <c:v>Lac-Cunningham</c:v>
                </c:pt>
                <c:pt idx="2048">
                  <c:v>Lac-des-Fées</c:v>
                </c:pt>
                <c:pt idx="2049">
                  <c:v>Lac-Joachim</c:v>
                </c:pt>
                <c:pt idx="2050">
                  <c:v>Lac-McKenney</c:v>
                </c:pt>
                <c:pt idx="2051">
                  <c:v>Lac-Philo</c:v>
                </c:pt>
                <c:pt idx="2052">
                  <c:v>Rivière-Neilson</c:v>
                </c:pt>
                <c:pt idx="2053">
                  <c:v>Lac-Gertrude</c:v>
                </c:pt>
                <c:pt idx="2054">
                  <c:v>Vaudreuil</c:v>
                </c:pt>
                <c:pt idx="2055">
                  <c:v>Bromont</c:v>
                </c:pt>
                <c:pt idx="2056">
                  <c:v>Brigham</c:v>
                </c:pt>
                <c:pt idx="2057">
                  <c:v>Lac-Saint-Onge</c:v>
                </c:pt>
                <c:pt idx="2058">
                  <c:v>Havre-Saint-Pierre-A</c:v>
                </c:pt>
                <c:pt idx="2059">
                  <c:v>Lac-Parent</c:v>
                </c:pt>
                <c:pt idx="2060">
                  <c:v>Lac-Denys</c:v>
                </c:pt>
                <c:pt idx="2061">
                  <c:v>Blanc-Sablon</c:v>
                </c:pt>
                <c:pt idx="2062">
                  <c:v>Saint-François I.O.</c:v>
                </c:pt>
                <c:pt idx="2063">
                  <c:v>Lac-Saint-Denis-RCAF</c:v>
                </c:pt>
                <c:pt idx="2064">
                  <c:v>Saint-Jean-Chrysostome</c:v>
                </c:pt>
                <c:pt idx="2065">
                  <c:v>Warden</c:v>
                </c:pt>
                <c:pt idx="2066">
                  <c:v>Les-Éboulements</c:v>
                </c:pt>
                <c:pt idx="2067">
                  <c:v>Saint-Fidèle</c:v>
                </c:pt>
                <c:pt idx="2068">
                  <c:v>Saint-Tite-des-Caps</c:v>
                </c:pt>
                <c:pt idx="2069">
                  <c:v>Grand-Fonds</c:v>
                </c:pt>
                <c:pt idx="2070">
                  <c:v>Notre-Dame-des-Monts</c:v>
                </c:pt>
                <c:pt idx="2071">
                  <c:v>La-Tabatière</c:v>
                </c:pt>
                <c:pt idx="2072">
                  <c:v>Barrière-Mistigougèche</c:v>
                </c:pt>
                <c:pt idx="2073">
                  <c:v>GODERICH MUNICIPAL A</c:v>
                </c:pt>
                <c:pt idx="2074">
                  <c:v>SHIPPEGAN</c:v>
                </c:pt>
                <c:pt idx="2075">
                  <c:v>SPRUCE TCPL 43</c:v>
                </c:pt>
                <c:pt idx="2076">
                  <c:v>CARROLL</c:v>
                </c:pt>
                <c:pt idx="2077">
                  <c:v>VERMILION BAY TCPL 52</c:v>
                </c:pt>
                <c:pt idx="2078">
                  <c:v>MARTIN TCPL 60</c:v>
                </c:pt>
                <c:pt idx="2079">
                  <c:v>RAITH TCPL 64</c:v>
                </c:pt>
                <c:pt idx="2080">
                  <c:v>DORION TCPL 70</c:v>
                </c:pt>
                <c:pt idx="2081">
                  <c:v>WAWA</c:v>
                </c:pt>
                <c:pt idx="2082">
                  <c:v>ELORA RESEARCH STN</c:v>
                </c:pt>
                <c:pt idx="2083">
                  <c:v>FRASERWOOD</c:v>
                </c:pt>
                <c:pt idx="2084">
                  <c:v>LES FONDS</c:v>
                </c:pt>
                <c:pt idx="2085">
                  <c:v>KENORA TCPL 49</c:v>
                </c:pt>
                <c:pt idx="2086">
                  <c:v>ABITIBI CAMP 230</c:v>
                </c:pt>
                <c:pt idx="2087">
                  <c:v>STE ANNE DE BELLEVUE</c:v>
                </c:pt>
                <c:pt idx="2088">
                  <c:v>IGNACE TCPL 58</c:v>
                </c:pt>
                <c:pt idx="2089">
                  <c:v>POULARIES</c:v>
                </c:pt>
                <c:pt idx="2090">
                  <c:v>DELTA</c:v>
                </c:pt>
                <c:pt idx="2091">
                  <c:v>CHATFIELD</c:v>
                </c:pt>
                <c:pt idx="2092">
                  <c:v>MCGRAW BROOK</c:v>
                </c:pt>
                <c:pt idx="2093">
                  <c:v>FALCON LAKE TCPL 45</c:v>
                </c:pt>
                <c:pt idx="2094">
                  <c:v>LONG HARBOUR</c:v>
                </c:pt>
                <c:pt idx="2095">
                  <c:v>LUNDAR</c:v>
                </c:pt>
                <c:pt idx="2096">
                  <c:v>PORCUPINE ONT HYDRO</c:v>
                </c:pt>
                <c:pt idx="2097">
                  <c:v>ALBION FIELD CENTRE</c:v>
                </c:pt>
                <c:pt idx="2098">
                  <c:v>PROTON STATION</c:v>
                </c:pt>
                <c:pt idx="2099">
                  <c:v>BURKETON MCLAUGHLIN</c:v>
                </c:pt>
                <c:pt idx="2100">
                  <c:v>SPERLING</c:v>
                </c:pt>
                <c:pt idx="2101">
                  <c:v>FRENCH R CHAUDIERE DAM</c:v>
                </c:pt>
                <c:pt idx="2102">
                  <c:v>FANNYSTELLE</c:v>
                </c:pt>
                <c:pt idx="2103">
                  <c:v>NOUVELLE</c:v>
                </c:pt>
                <c:pt idx="2104">
                  <c:v>LOGY BAY</c:v>
                </c:pt>
                <c:pt idx="2105">
                  <c:v>DRYDEN A</c:v>
                </c:pt>
                <c:pt idx="2106">
                  <c:v>PETERBOROUGH A</c:v>
                </c:pt>
                <c:pt idx="2107">
                  <c:v>KILLARNEY</c:v>
                </c:pt>
                <c:pt idx="2108">
                  <c:v>NEEPAWA WATER</c:v>
                </c:pt>
                <c:pt idx="2109">
                  <c:v>ALBERTON</c:v>
                </c:pt>
                <c:pt idx="2110">
                  <c:v>SALLUIT A</c:v>
                </c:pt>
                <c:pt idx="2111">
                  <c:v>ARTHABASKA</c:v>
                </c:pt>
                <c:pt idx="2112">
                  <c:v>JUNIPER</c:v>
                </c:pt>
                <c:pt idx="2113">
                  <c:v>MARQUETTE</c:v>
                </c:pt>
                <c:pt idx="2114">
                  <c:v>RAWSON LAKE</c:v>
                </c:pt>
                <c:pt idx="2115">
                  <c:v>OSHAWA WPCP</c:v>
                </c:pt>
                <c:pt idx="2116">
                  <c:v>PETAWAWA A</c:v>
                </c:pt>
                <c:pt idx="2117">
                  <c:v>BRIER ISLAND</c:v>
                </c:pt>
                <c:pt idx="2118">
                  <c:v>Arthabaska</c:v>
                </c:pt>
                <c:pt idx="2119">
                  <c:v>Notre-Dame-des-Bois</c:v>
                </c:pt>
                <c:pt idx="2120">
                  <c:v>Nouvelle</c:v>
                </c:pt>
                <c:pt idx="2121">
                  <c:v>Lac-aux-Canards</c:v>
                </c:pt>
                <c:pt idx="2122">
                  <c:v>Les-Fonds</c:v>
                </c:pt>
                <c:pt idx="2123">
                  <c:v>Poularies</c:v>
                </c:pt>
                <c:pt idx="2124">
                  <c:v>Val-Racine</c:v>
                </c:pt>
                <c:pt idx="2125">
                  <c:v>Sainte-Anne-de-Bellevue</c:v>
                </c:pt>
                <c:pt idx="2126">
                  <c:v>Matagami-Mille-42</c:v>
                </c:pt>
                <c:pt idx="2127">
                  <c:v>Les Hauteurs</c:v>
                </c:pt>
                <c:pt idx="2128">
                  <c:v>ST BONIFACE BENTWOOD</c:v>
                </c:pt>
                <c:pt idx="2129">
                  <c:v>MANITOU</c:v>
                </c:pt>
                <c:pt idx="2130">
                  <c:v>UXBRIDGE 3</c:v>
                </c:pt>
                <c:pt idx="2131">
                  <c:v>GORES LANDING</c:v>
                </c:pt>
                <c:pt idx="2132">
                  <c:v>BURLINGTON FIRE HQ'S</c:v>
                </c:pt>
                <c:pt idx="2133">
                  <c:v>DIGBY CKDY</c:v>
                </c:pt>
                <c:pt idx="2134">
                  <c:v>STRATTON</c:v>
                </c:pt>
                <c:pt idx="2135">
                  <c:v>UPSALA TCPL 62</c:v>
                </c:pt>
                <c:pt idx="2136">
                  <c:v>MEADOW PORTAGE</c:v>
                </c:pt>
                <c:pt idx="2137">
                  <c:v>PLUMAS</c:v>
                </c:pt>
                <c:pt idx="2138">
                  <c:v>LUNDAR 4SW</c:v>
                </c:pt>
                <c:pt idx="2139">
                  <c:v>TRACADIE</c:v>
                </c:pt>
                <c:pt idx="2140">
                  <c:v>CANTERBURY</c:v>
                </c:pt>
                <c:pt idx="2141">
                  <c:v>CROMARTY</c:v>
                </c:pt>
                <c:pt idx="2142">
                  <c:v>GLENBORO</c:v>
                </c:pt>
                <c:pt idx="2143">
                  <c:v>RAVENSHOE</c:v>
                </c:pt>
                <c:pt idx="2144">
                  <c:v>COPETOWN</c:v>
                </c:pt>
                <c:pt idx="2145">
                  <c:v>BURY</c:v>
                </c:pt>
                <c:pt idx="2146">
                  <c:v>BROAD VALLEY</c:v>
                </c:pt>
                <c:pt idx="2147">
                  <c:v>WIGGINS POINT</c:v>
                </c:pt>
                <c:pt idx="2148">
                  <c:v>ST ANTHONY</c:v>
                </c:pt>
                <c:pt idx="2149">
                  <c:v>MISSISSAGI ONT HYDRO</c:v>
                </c:pt>
                <c:pt idx="2150">
                  <c:v>PRESTON WPCP</c:v>
                </c:pt>
                <c:pt idx="2151">
                  <c:v>SOMERSET</c:v>
                </c:pt>
                <c:pt idx="2152">
                  <c:v>NORWAY HOUSE FORESTRY</c:v>
                </c:pt>
                <c:pt idx="2153">
                  <c:v>CARDINAL</c:v>
                </c:pt>
                <c:pt idx="2154">
                  <c:v>LANGRUTH</c:v>
                </c:pt>
                <c:pt idx="2155">
                  <c:v>OAKVILLE SOUTHEAST WPCP</c:v>
                </c:pt>
                <c:pt idx="2156">
                  <c:v>ST AMBROISE</c:v>
                </c:pt>
                <c:pt idx="2157">
                  <c:v>OCHRE RIVER</c:v>
                </c:pt>
                <c:pt idx="2158">
                  <c:v>FISHER BRANCH</c:v>
                </c:pt>
                <c:pt idx="2159">
                  <c:v>GILLAM A</c:v>
                </c:pt>
                <c:pt idx="2160">
                  <c:v>LOURDES DE BLANC SABLON A</c:v>
                </c:pt>
                <c:pt idx="2161">
                  <c:v>ISLAND LAKE A</c:v>
                </c:pt>
                <c:pt idx="2162">
                  <c:v>HOLYROOD GEN STN</c:v>
                </c:pt>
                <c:pt idx="2163">
                  <c:v>PORTAGE LA PRAIRIE CDA</c:v>
                </c:pt>
                <c:pt idx="2164">
                  <c:v>COBOURG STP</c:v>
                </c:pt>
                <c:pt idx="2165">
                  <c:v>Sheenboro</c:v>
                </c:pt>
                <c:pt idx="2166">
                  <c:v>Inverness</c:v>
                </c:pt>
                <c:pt idx="2167">
                  <c:v>Bury</c:v>
                </c:pt>
                <c:pt idx="2168">
                  <c:v>Lac-des-Eudistes</c:v>
                </c:pt>
                <c:pt idx="2169">
                  <c:v>Manic 3</c:v>
                </c:pt>
                <c:pt idx="2170">
                  <c:v>CHIBOUGAMAU A</c:v>
                </c:pt>
                <c:pt idx="2171">
                  <c:v>ST PACOME</c:v>
                </c:pt>
                <c:pt idx="2172">
                  <c:v>UTTERSON ONT HYDRO</c:v>
                </c:pt>
                <c:pt idx="2173">
                  <c:v>BEETON GRAHAM</c:v>
                </c:pt>
                <c:pt idx="2174">
                  <c:v>STE FOY MATAPEDIA</c:v>
                </c:pt>
                <c:pt idx="2175">
                  <c:v>CAP TOURMENTE</c:v>
                </c:pt>
                <c:pt idx="2176">
                  <c:v>HUNTER RIVER</c:v>
                </c:pt>
                <c:pt idx="2177">
                  <c:v>PARC METIS</c:v>
                </c:pt>
                <c:pt idx="2178">
                  <c:v>EDDY POINT</c:v>
                </c:pt>
                <c:pt idx="2179">
                  <c:v>LA TABATIERE</c:v>
                </c:pt>
                <c:pt idx="2180">
                  <c:v>SUTTON JUNCTION (AUT)</c:v>
                </c:pt>
                <c:pt idx="2181">
                  <c:v>CAMP TAMARACOUTA</c:v>
                </c:pt>
                <c:pt idx="2182">
                  <c:v>QUAQTAQ</c:v>
                </c:pt>
                <c:pt idx="2183">
                  <c:v>BELLEDUNE</c:v>
                </c:pt>
                <c:pt idx="2184">
                  <c:v>RODDICKTON</c:v>
                </c:pt>
                <c:pt idx="2185">
                  <c:v>MONTREAL LAFONTAINE</c:v>
                </c:pt>
                <c:pt idx="2186">
                  <c:v>STOUFFVILLE WPCP</c:v>
                </c:pt>
                <c:pt idx="2187">
                  <c:v>DUBERGER</c:v>
                </c:pt>
                <c:pt idx="2188">
                  <c:v>TIGNISH</c:v>
                </c:pt>
                <c:pt idx="2189">
                  <c:v>ARNOLDS COVE</c:v>
                </c:pt>
                <c:pt idx="2190">
                  <c:v>WOODY POINT</c:v>
                </c:pt>
                <c:pt idx="2191">
                  <c:v>SUNNYSIDE</c:v>
                </c:pt>
                <c:pt idx="2192">
                  <c:v>ST SHOTTS</c:v>
                </c:pt>
                <c:pt idx="2193">
                  <c:v>NAROL</c:v>
                </c:pt>
                <c:pt idx="2194">
                  <c:v>FERLAND</c:v>
                </c:pt>
                <c:pt idx="2195">
                  <c:v>EAST BALTIC</c:v>
                </c:pt>
                <c:pt idx="2196">
                  <c:v>ILDERTON BEAR CREEK</c:v>
                </c:pt>
                <c:pt idx="2197">
                  <c:v>REMIGNY</c:v>
                </c:pt>
                <c:pt idx="2198">
                  <c:v>LATULIPE</c:v>
                </c:pt>
                <c:pt idx="2199">
                  <c:v>PENTECOTE</c:v>
                </c:pt>
                <c:pt idx="2200">
                  <c:v>BANGOR</c:v>
                </c:pt>
                <c:pt idx="2201">
                  <c:v>CHARLESBOURG PARC ORLEAN</c:v>
                </c:pt>
                <c:pt idx="2202">
                  <c:v>ST CATHARINES A</c:v>
                </c:pt>
                <c:pt idx="2203">
                  <c:v>SCOTLAND</c:v>
                </c:pt>
                <c:pt idx="2204">
                  <c:v>GODBOUT</c:v>
                </c:pt>
                <c:pt idx="2205">
                  <c:v>DESCHAMBAULT</c:v>
                </c:pt>
                <c:pt idx="2206">
                  <c:v>MCCREARY</c:v>
                </c:pt>
                <c:pt idx="2207">
                  <c:v>COLDWATER WARMINSTER</c:v>
                </c:pt>
                <c:pt idx="2208">
                  <c:v>NEW GLASGOW</c:v>
                </c:pt>
                <c:pt idx="2209">
                  <c:v>Deschambault</c:v>
                </c:pt>
                <c:pt idx="2210">
                  <c:v>Saint-Pierre-de-Broughton</c:v>
                </c:pt>
                <c:pt idx="2211">
                  <c:v>Rouyn</c:v>
                </c:pt>
                <c:pt idx="2212">
                  <c:v>Saint-Fidèle-2</c:v>
                </c:pt>
                <c:pt idx="2213">
                  <c:v>Chibougamau-A</c:v>
                </c:pt>
                <c:pt idx="2214">
                  <c:v>Koartac</c:v>
                </c:pt>
                <c:pt idx="2215">
                  <c:v>Parc-Métis</c:v>
                </c:pt>
                <c:pt idx="2216">
                  <c:v>Saint-Pacôme</c:v>
                </c:pt>
                <c:pt idx="2217">
                  <c:v>Montréal-Lafontaine</c:v>
                </c:pt>
                <c:pt idx="2218">
                  <c:v>Camp-Tamaracouta</c:v>
                </c:pt>
                <c:pt idx="2219">
                  <c:v>Saint-Fortunat</c:v>
                </c:pt>
                <c:pt idx="2220">
                  <c:v>Charlesbourg-Parc-Orléans</c:v>
                </c:pt>
                <c:pt idx="2221">
                  <c:v>Duberger</c:v>
                </c:pt>
                <c:pt idx="2222">
                  <c:v>Cap-Tourmente</c:v>
                </c:pt>
                <c:pt idx="2223">
                  <c:v>Sainte-Foy-Matapédia</c:v>
                </c:pt>
                <c:pt idx="2224">
                  <c:v>Murdochville-Holland</c:v>
                </c:pt>
                <c:pt idx="2225">
                  <c:v>Rivière-Témiscamie</c:v>
                </c:pt>
                <c:pt idx="2226">
                  <c:v>Moose-Bay-Kipawa</c:v>
                </c:pt>
                <c:pt idx="2227">
                  <c:v>Chute-des-Passes-2</c:v>
                </c:pt>
                <c:pt idx="2228">
                  <c:v>Barrière-Lac-Clair</c:v>
                </c:pt>
                <c:pt idx="2229">
                  <c:v>OTTAWA BRITANNIA</c:v>
                </c:pt>
                <c:pt idx="2230">
                  <c:v>MARCHAND</c:v>
                </c:pt>
                <c:pt idx="2231">
                  <c:v>PETITE MATANE</c:v>
                </c:pt>
                <c:pt idx="2232">
                  <c:v>TIDE HEAD</c:v>
                </c:pt>
                <c:pt idx="2233">
                  <c:v>RIVIERE ST JEAN</c:v>
                </c:pt>
                <c:pt idx="2234">
                  <c:v>RAPIDS DEPOT</c:v>
                </c:pt>
                <c:pt idx="2235">
                  <c:v>SHELBURNE</c:v>
                </c:pt>
                <c:pt idx="2236">
                  <c:v>FOGO</c:v>
                </c:pt>
                <c:pt idx="2237">
                  <c:v>GIMLI</c:v>
                </c:pt>
                <c:pt idx="2238">
                  <c:v>CROW LAKE</c:v>
                </c:pt>
                <c:pt idx="2239">
                  <c:v>ROCKY HARBOUR</c:v>
                </c:pt>
                <c:pt idx="2240">
                  <c:v>STURGEON LAKE</c:v>
                </c:pt>
                <c:pt idx="2241">
                  <c:v>VAL DES BOIS</c:v>
                </c:pt>
                <c:pt idx="2242">
                  <c:v>DUHAMEL</c:v>
                </c:pt>
                <c:pt idx="2243">
                  <c:v>ST JEAN (IO)</c:v>
                </c:pt>
                <c:pt idx="2244">
                  <c:v>ST CASSIEN DES CAPS</c:v>
                </c:pt>
                <c:pt idx="2245">
                  <c:v>KOUCHIBOUGUAC</c:v>
                </c:pt>
                <c:pt idx="2246">
                  <c:v>CHUTE ST PHILIPPE</c:v>
                </c:pt>
                <c:pt idx="2247">
                  <c:v>STE FOY (PIE XII)</c:v>
                </c:pt>
                <c:pt idx="2248">
                  <c:v>TERRACE BAY</c:v>
                </c:pt>
                <c:pt idx="2249">
                  <c:v>GLENBURNIE</c:v>
                </c:pt>
                <c:pt idx="2250">
                  <c:v>COLESON COVE</c:v>
                </c:pt>
                <c:pt idx="2251">
                  <c:v>PETITE RIV ST FRANCOIS</c:v>
                </c:pt>
                <c:pt idx="2252">
                  <c:v>FONTENELLE</c:v>
                </c:pt>
                <c:pt idx="2253">
                  <c:v>COOKSTOWN</c:v>
                </c:pt>
                <c:pt idx="2254">
                  <c:v>HANOVER</c:v>
                </c:pt>
                <c:pt idx="2255">
                  <c:v>MAPLETON</c:v>
                </c:pt>
                <c:pt idx="2256">
                  <c:v>LOUISBOURG</c:v>
                </c:pt>
                <c:pt idx="2257">
                  <c:v>PLUM POINT</c:v>
                </c:pt>
                <c:pt idx="2258">
                  <c:v>LAC HUMQUI</c:v>
                </c:pt>
                <c:pt idx="2259">
                  <c:v>CROSS LAKE JENPEG</c:v>
                </c:pt>
                <c:pt idx="2260">
                  <c:v>STONY MOUNTAIN</c:v>
                </c:pt>
                <c:pt idx="2261">
                  <c:v>UPSALA (AUT)</c:v>
                </c:pt>
                <c:pt idx="2262">
                  <c:v>ROSEVILLE</c:v>
                </c:pt>
                <c:pt idx="2263">
                  <c:v>MANIWAKI AIRPORT</c:v>
                </c:pt>
                <c:pt idx="2264">
                  <c:v>BURNT POND</c:v>
                </c:pt>
                <c:pt idx="2265">
                  <c:v>Saint-Janvier</c:v>
                </c:pt>
                <c:pt idx="2266">
                  <c:v>Fortierville</c:v>
                </c:pt>
                <c:pt idx="2267">
                  <c:v>Saint-Ferdinand</c:v>
                </c:pt>
                <c:pt idx="2268">
                  <c:v>Saint-Sébastien</c:v>
                </c:pt>
                <c:pt idx="2269">
                  <c:v>Petite-Rivière-Saint-François</c:v>
                </c:pt>
                <c:pt idx="2270">
                  <c:v>Fontenelle</c:v>
                </c:pt>
                <c:pt idx="2271">
                  <c:v>Pointe-du-Moulin</c:v>
                </c:pt>
                <c:pt idx="2272">
                  <c:v>Lac-Bienville</c:v>
                </c:pt>
                <c:pt idx="2273">
                  <c:v>Lac-Frégate</c:v>
                </c:pt>
                <c:pt idx="2274">
                  <c:v>Lac-Opiscoteo</c:v>
                </c:pt>
                <c:pt idx="2275">
                  <c:v>Lac-Roman</c:v>
                </c:pt>
                <c:pt idx="2276">
                  <c:v>Petite-Matane</c:v>
                </c:pt>
                <c:pt idx="2277">
                  <c:v>Saint-Modeste</c:v>
                </c:pt>
                <c:pt idx="2278">
                  <c:v>Fort-Coulonge</c:v>
                </c:pt>
                <c:pt idx="2279">
                  <c:v>Woburn</c:v>
                </c:pt>
                <c:pt idx="2280">
                  <c:v>Sainte-Cécile</c:v>
                </c:pt>
                <c:pt idx="2281">
                  <c:v>Sainte-Dorothée</c:v>
                </c:pt>
                <c:pt idx="2282">
                  <c:v>Val-des-Bois</c:v>
                </c:pt>
                <c:pt idx="2283">
                  <c:v>Saint-Cassien-des-Caps</c:v>
                </c:pt>
                <c:pt idx="2284">
                  <c:v>Chute-Saint-Philippe</c:v>
                </c:pt>
                <c:pt idx="2285">
                  <c:v>Sainte-Foy-Pie-XII</c:v>
                </c:pt>
                <c:pt idx="2286">
                  <c:v>Manic-5</c:v>
                </c:pt>
                <c:pt idx="2287">
                  <c:v>Chandler</c:v>
                </c:pt>
                <c:pt idx="2288">
                  <c:v>Carleton</c:v>
                </c:pt>
                <c:pt idx="2289">
                  <c:v>Cap-Chat-Est</c:v>
                </c:pt>
                <c:pt idx="2290">
                  <c:v>Woburn</c:v>
                </c:pt>
                <c:pt idx="2291">
                  <c:v>RAMSAY</c:v>
                </c:pt>
                <c:pt idx="2292">
                  <c:v>LA SALLE</c:v>
                </c:pt>
                <c:pt idx="2293">
                  <c:v>TORONTO BERMONDSEY</c:v>
                </c:pt>
                <c:pt idx="2294">
                  <c:v>KAMOURASKA</c:v>
                </c:pt>
                <c:pt idx="2295">
                  <c:v>MELOCHEVILLE</c:v>
                </c:pt>
                <c:pt idx="2296">
                  <c:v>POINTE CLAIRE</c:v>
                </c:pt>
                <c:pt idx="2297">
                  <c:v>MERCIER</c:v>
                </c:pt>
                <c:pt idx="2298">
                  <c:v>ST FRANCOIS DE LAVAL</c:v>
                </c:pt>
                <c:pt idx="2299">
                  <c:v>ST MODESTE</c:v>
                </c:pt>
                <c:pt idx="2300">
                  <c:v>CARLETON</c:v>
                </c:pt>
                <c:pt idx="2301">
                  <c:v>ANSE AU GRIFFON</c:v>
                </c:pt>
                <c:pt idx="2302">
                  <c:v>BEARDMORE</c:v>
                </c:pt>
                <c:pt idx="2303">
                  <c:v>LE DOMAINE</c:v>
                </c:pt>
                <c:pt idx="2304">
                  <c:v>INVERNESS (AUT)</c:v>
                </c:pt>
                <c:pt idx="2305">
                  <c:v>TORONTO KEELE-FINCH</c:v>
                </c:pt>
                <c:pt idx="2306">
                  <c:v>TORONTO YORK MILLS</c:v>
                </c:pt>
                <c:pt idx="2307">
                  <c:v>TORONTO SENECA HILL</c:v>
                </c:pt>
                <c:pt idx="2308">
                  <c:v>SOUTHWEST HEAD</c:v>
                </c:pt>
                <c:pt idx="2309">
                  <c:v>STE ELIZABETH</c:v>
                </c:pt>
                <c:pt idx="2310">
                  <c:v>HAMTOWN CORNER</c:v>
                </c:pt>
                <c:pt idx="2311">
                  <c:v>GLADSTONE SOUTH</c:v>
                </c:pt>
                <c:pt idx="2312">
                  <c:v>LA TUQUE S</c:v>
                </c:pt>
                <c:pt idx="2313">
                  <c:v>RUTTAN LAKE</c:v>
                </c:pt>
                <c:pt idx="2314">
                  <c:v>MATAGAMI A</c:v>
                </c:pt>
                <c:pt idx="2315">
                  <c:v>ST BENOIT</c:v>
                </c:pt>
                <c:pt idx="2316">
                  <c:v>NOTRE DAME DU ROSAIRE</c:v>
                </c:pt>
                <c:pt idx="2317">
                  <c:v>RIVIERE ETERNITE</c:v>
                </c:pt>
                <c:pt idx="2318">
                  <c:v>OAK POINT</c:v>
                </c:pt>
                <c:pt idx="2319">
                  <c:v>STE CROIX</c:v>
                </c:pt>
                <c:pt idx="2320">
                  <c:v>MILL VILLAGE</c:v>
                </c:pt>
                <c:pt idx="2321">
                  <c:v>MCCREARY</c:v>
                </c:pt>
                <c:pt idx="2322">
                  <c:v>TORONTO IS A (AUT)</c:v>
                </c:pt>
                <c:pt idx="2323">
                  <c:v>LYTTON</c:v>
                </c:pt>
                <c:pt idx="2324">
                  <c:v>ST PLACIDE</c:v>
                </c:pt>
                <c:pt idx="2325">
                  <c:v>NOTRE DAME DE LA MERCI</c:v>
                </c:pt>
                <c:pt idx="2326">
                  <c:v>POINTE DU MOULIN</c:v>
                </c:pt>
                <c:pt idx="2327">
                  <c:v>ST ZENON</c:v>
                </c:pt>
                <c:pt idx="2328">
                  <c:v>ST JUSTIN</c:v>
                </c:pt>
                <c:pt idx="2329">
                  <c:v>ST JOSEPH DE MEKINAC</c:v>
                </c:pt>
                <c:pt idx="2330">
                  <c:v>PRINCEVILLE</c:v>
                </c:pt>
                <c:pt idx="2331">
                  <c:v>ST DAMASE DES AULNAIES</c:v>
                </c:pt>
                <c:pt idx="2332">
                  <c:v>TOR OLD BURNHAMTHORPE</c:v>
                </c:pt>
                <c:pt idx="2333">
                  <c:v>MACGREGOR</c:v>
                </c:pt>
                <c:pt idx="2334">
                  <c:v>COLLINGWOOD WPCP</c:v>
                </c:pt>
                <c:pt idx="2335">
                  <c:v>WOBURN</c:v>
                </c:pt>
                <c:pt idx="2336">
                  <c:v>DYMOND ONT HYDRO</c:v>
                </c:pt>
                <c:pt idx="2337">
                  <c:v>JOUTEL</c:v>
                </c:pt>
                <c:pt idx="2338">
                  <c:v>CAMBRIDGE-STEWART</c:v>
                </c:pt>
                <c:pt idx="2339">
                  <c:v>MOUNT CARLETON</c:v>
                </c:pt>
                <c:pt idx="2340">
                  <c:v>MONTBEILLARD</c:v>
                </c:pt>
                <c:pt idx="2341">
                  <c:v>VAL ST GILLES</c:v>
                </c:pt>
                <c:pt idx="2342">
                  <c:v>ST RENE DE MATANE</c:v>
                </c:pt>
                <c:pt idx="2343">
                  <c:v>POSTE MONTAGNAIS</c:v>
                </c:pt>
                <c:pt idx="2344">
                  <c:v>NORWAY HOUSE A</c:v>
                </c:pt>
                <c:pt idx="2345">
                  <c:v>OSTENFELD</c:v>
                </c:pt>
                <c:pt idx="2346">
                  <c:v>DWIGHT</c:v>
                </c:pt>
                <c:pt idx="2347">
                  <c:v>MASCOUCHE</c:v>
                </c:pt>
                <c:pt idx="2348">
                  <c:v>ALLISTON NELSON</c:v>
                </c:pt>
                <c:pt idx="2349">
                  <c:v>ARVIAT A</c:v>
                </c:pt>
                <c:pt idx="2350">
                  <c:v>REPULSE BAY A</c:v>
                </c:pt>
                <c:pt idx="2351">
                  <c:v>DUNCHURCH</c:v>
                </c:pt>
                <c:pt idx="2352">
                  <c:v>ST JANVIER</c:v>
                </c:pt>
                <c:pt idx="2353">
                  <c:v>STE ROSE DU NORD</c:v>
                </c:pt>
                <c:pt idx="2354">
                  <c:v>BEAVER</c:v>
                </c:pt>
                <c:pt idx="2355">
                  <c:v>LAC BERRY</c:v>
                </c:pt>
                <c:pt idx="2356">
                  <c:v>RIVIERE DES PRAIRIES</c:v>
                </c:pt>
                <c:pt idx="2357">
                  <c:v>ST BERNARD DE LACOLLE</c:v>
                </c:pt>
                <c:pt idx="2358">
                  <c:v>ST NAZAIRE</c:v>
                </c:pt>
                <c:pt idx="2359">
                  <c:v>ST NARCISSE</c:v>
                </c:pt>
                <c:pt idx="2360">
                  <c:v>FORTIERVILLE</c:v>
                </c:pt>
                <c:pt idx="2361">
                  <c:v>LES BUISSONS</c:v>
                </c:pt>
                <c:pt idx="2362">
                  <c:v>CAP DES ROSIERS</c:v>
                </c:pt>
                <c:pt idx="2363">
                  <c:v>SHANTY BAY</c:v>
                </c:pt>
                <c:pt idx="2364">
                  <c:v>MACTAQUAC PROV PARK</c:v>
                </c:pt>
                <c:pt idx="2365">
                  <c:v>BADGER (AUT)</c:v>
                </c:pt>
                <c:pt idx="2366">
                  <c:v>Mascouche</c:v>
                </c:pt>
                <c:pt idx="2367">
                  <c:v>Saint-Benoît</c:v>
                </c:pt>
                <c:pt idx="2368">
                  <c:v>Saint-Narcisse</c:v>
                </c:pt>
                <c:pt idx="2369">
                  <c:v>Rivière-des-Prairies</c:v>
                </c:pt>
                <c:pt idx="2370">
                  <c:v>Saint-Bernard-de-Lacolle</c:v>
                </c:pt>
                <c:pt idx="2371">
                  <c:v>Saint-Nazaire</c:v>
                </c:pt>
                <c:pt idx="2372">
                  <c:v>Poste-Montagnais</c:v>
                </c:pt>
                <c:pt idx="2373">
                  <c:v>Sainte-Rose-du-Nord</c:v>
                </c:pt>
                <c:pt idx="2374">
                  <c:v>Cap-des-Rosiers</c:v>
                </c:pt>
                <c:pt idx="2375">
                  <c:v>Saint-René-de-Matane</c:v>
                </c:pt>
                <c:pt idx="2376">
                  <c:v>Montbeillard</c:v>
                </c:pt>
                <c:pt idx="2377">
                  <c:v>Lac-Berry</c:v>
                </c:pt>
                <c:pt idx="2378">
                  <c:v>Val-Saint-Gilles</c:v>
                </c:pt>
                <c:pt idx="2379">
                  <c:v>Sherbrooke-Université</c:v>
                </c:pt>
                <c:pt idx="2380">
                  <c:v>Neufchâtel</c:v>
                </c:pt>
                <c:pt idx="2381">
                  <c:v>Broughton-Station</c:v>
                </c:pt>
                <c:pt idx="2382">
                  <c:v>De-Beaujeu</c:v>
                </c:pt>
                <c:pt idx="2383">
                  <c:v>Les-Saules</c:v>
                </c:pt>
                <c:pt idx="2384">
                  <c:v>Barrière-Saint-Guillaume</c:v>
                </c:pt>
                <c:pt idx="2385">
                  <c:v>Mistassibi</c:v>
                </c:pt>
                <c:pt idx="2386">
                  <c:v>Miquelon</c:v>
                </c:pt>
                <c:pt idx="2387">
                  <c:v>Mont-Wright</c:v>
                </c:pt>
                <c:pt idx="2388">
                  <c:v>Barrière-Sud-La-Doré</c:v>
                </c:pt>
                <c:pt idx="2389">
                  <c:v>Barrière-Nord-Chibougamau</c:v>
                </c:pt>
                <c:pt idx="2390">
                  <c:v>Bedford-Sutton</c:v>
                </c:pt>
                <c:pt idx="2391">
                  <c:v>Saint-Émile-de-Suffolk</c:v>
                </c:pt>
                <c:pt idx="2392">
                  <c:v>Lac-Pletipi</c:v>
                </c:pt>
                <c:pt idx="2393">
                  <c:v>Portage-Griffon</c:v>
                </c:pt>
                <c:pt idx="2394">
                  <c:v>Cap-de-Gaspé</c:v>
                </c:pt>
                <c:pt idx="2395">
                  <c:v>Lac-au-Renard</c:v>
                </c:pt>
                <c:pt idx="2396">
                  <c:v>Lac-Caravan</c:v>
                </c:pt>
                <c:pt idx="2397">
                  <c:v>Lac-Attila</c:v>
                </c:pt>
                <c:pt idx="2398">
                  <c:v>Lac-Bolem</c:v>
                </c:pt>
                <c:pt idx="2399">
                  <c:v>Lac-Randal</c:v>
                </c:pt>
                <c:pt idx="2400">
                  <c:v>Lac-Allard</c:v>
                </c:pt>
                <c:pt idx="2401">
                  <c:v>Anse-au-Griffon</c:v>
                </c:pt>
                <c:pt idx="2402">
                  <c:v>Farewell-Cove</c:v>
                </c:pt>
                <c:pt idx="2403">
                  <c:v>Kamouraska</c:v>
                </c:pt>
                <c:pt idx="2404">
                  <c:v>Le-Domaine</c:v>
                </c:pt>
                <c:pt idx="2405">
                  <c:v>Lac-Inman</c:v>
                </c:pt>
                <c:pt idx="2406">
                  <c:v>Joutel</c:v>
                </c:pt>
                <c:pt idx="2407">
                  <c:v>Saint-Damase-des-Aulnaies</c:v>
                </c:pt>
                <c:pt idx="2408">
                  <c:v>Aigremont</c:v>
                </c:pt>
                <c:pt idx="2409">
                  <c:v>Notre-Dame-du-Rosaire</c:v>
                </c:pt>
                <c:pt idx="2410">
                  <c:v>La-Salle</c:v>
                </c:pt>
                <c:pt idx="2411">
                  <c:v>Mercier</c:v>
                </c:pt>
                <c:pt idx="2412">
                  <c:v>Ham-Nord</c:v>
                </c:pt>
                <c:pt idx="2413">
                  <c:v>Melocheville</c:v>
                </c:pt>
                <c:pt idx="2414">
                  <c:v>Lytton</c:v>
                </c:pt>
                <c:pt idx="2415">
                  <c:v>Béthanie</c:v>
                </c:pt>
                <c:pt idx="2416">
                  <c:v>Gentilly</c:v>
                </c:pt>
                <c:pt idx="2417">
                  <c:v>Poste-Saraguay</c:v>
                </c:pt>
                <c:pt idx="2418">
                  <c:v>Pointe-Claire</c:v>
                </c:pt>
                <c:pt idx="2419">
                  <c:v>Saint-François-de-Laval</c:v>
                </c:pt>
                <c:pt idx="2420">
                  <c:v>Sainte-Croix</c:v>
                </c:pt>
                <c:pt idx="2421">
                  <c:v>Saint-Constant</c:v>
                </c:pt>
                <c:pt idx="2422">
                  <c:v>Waltham</c:v>
                </c:pt>
                <c:pt idx="2423">
                  <c:v>Notre-Dame-de-la-Merci</c:v>
                </c:pt>
                <c:pt idx="2424">
                  <c:v>Rivière-Éternité</c:v>
                </c:pt>
                <c:pt idx="2425">
                  <c:v>Saint-Jean-I.O.</c:v>
                </c:pt>
                <c:pt idx="2426">
                  <c:v>Saint-Placide</c:v>
                </c:pt>
                <c:pt idx="2427">
                  <c:v>Saint-Justin</c:v>
                </c:pt>
                <c:pt idx="2428">
                  <c:v>Saint-Joseph-de-Mékinac</c:v>
                </c:pt>
                <c:pt idx="2429">
                  <c:v>Tour-Pelletier</c:v>
                </c:pt>
                <c:pt idx="2430">
                  <c:v>Rivière-Eastmain</c:v>
                </c:pt>
                <c:pt idx="2431">
                  <c:v>Lac-Sassagenaga</c:v>
                </c:pt>
                <c:pt idx="2432">
                  <c:v>Pointe-Frégate</c:v>
                </c:pt>
                <c:pt idx="2433">
                  <c:v>Lac-Albanel</c:v>
                </c:pt>
                <c:pt idx="2434">
                  <c:v>WHALE COVE</c:v>
                </c:pt>
                <c:pt idx="2435">
                  <c:v>LA GRANDE LG3</c:v>
                </c:pt>
                <c:pt idx="2436">
                  <c:v>LOWER L'ARDOISE</c:v>
                </c:pt>
                <c:pt idx="2437">
                  <c:v>TORONTO MALVERN</c:v>
                </c:pt>
                <c:pt idx="2438">
                  <c:v>GRAND VALLEY WPCP</c:v>
                </c:pt>
                <c:pt idx="2439">
                  <c:v>VINELAND BALLS FALLS</c:v>
                </c:pt>
                <c:pt idx="2440">
                  <c:v>GORMLEY ARDENLEE</c:v>
                </c:pt>
                <c:pt idx="2441">
                  <c:v>RIVIERE KINOJEVIS</c:v>
                </c:pt>
                <c:pt idx="2442">
                  <c:v>BLANCHE</c:v>
                </c:pt>
                <c:pt idx="2443">
                  <c:v>LA MINERVE</c:v>
                </c:pt>
                <c:pt idx="2444">
                  <c:v>DALHOUSIE STATION</c:v>
                </c:pt>
                <c:pt idx="2445">
                  <c:v>STE ANNE DE BEAUPRE</c:v>
                </c:pt>
                <c:pt idx="2446">
                  <c:v>BRADFORD MUCK RESEARCH</c:v>
                </c:pt>
                <c:pt idx="2447">
                  <c:v>HONEY HBR BEAUSOLEIL</c:v>
                </c:pt>
                <c:pt idx="2448">
                  <c:v>KING SMOKE TREE</c:v>
                </c:pt>
                <c:pt idx="2449">
                  <c:v>SALT POND</c:v>
                </c:pt>
                <c:pt idx="2450">
                  <c:v>TROIS RIVIERES AQUEDUC</c:v>
                </c:pt>
                <c:pt idx="2451">
                  <c:v>POWASSAN</c:v>
                </c:pt>
                <c:pt idx="2452">
                  <c:v>LINDSAY FROST</c:v>
                </c:pt>
                <c:pt idx="2453">
                  <c:v>WOODDALE BISHOP'S FALLS</c:v>
                </c:pt>
                <c:pt idx="2454">
                  <c:v>STE BEATRIX</c:v>
                </c:pt>
                <c:pt idx="2455">
                  <c:v>Trois-Rivières-Aqueduc</c:v>
                </c:pt>
                <c:pt idx="2456">
                  <c:v>Sainte-Béatrix</c:v>
                </c:pt>
                <c:pt idx="2457">
                  <c:v>Georgeville</c:v>
                </c:pt>
                <c:pt idx="2458">
                  <c:v>Rivière-Cyriac</c:v>
                </c:pt>
                <c:pt idx="2459">
                  <c:v>Rivière-Chicoutimi</c:v>
                </c:pt>
                <c:pt idx="2460">
                  <c:v>Camp-Profond</c:v>
                </c:pt>
                <c:pt idx="2461">
                  <c:v>Camp-M-107</c:v>
                </c:pt>
                <c:pt idx="2462">
                  <c:v>Port-Menier</c:v>
                </c:pt>
                <c:pt idx="2463">
                  <c:v>Camp-M-77</c:v>
                </c:pt>
                <c:pt idx="2464">
                  <c:v>Mine-Madeleine</c:v>
                </c:pt>
                <c:pt idx="2465">
                  <c:v>Cap-Chat-Delval</c:v>
                </c:pt>
                <c:pt idx="2466">
                  <c:v>Rivière-Kinojevis</c:v>
                </c:pt>
                <c:pt idx="2467">
                  <c:v>Blanche</c:v>
                </c:pt>
                <c:pt idx="2468">
                  <c:v>La-Minèrve</c:v>
                </c:pt>
                <c:pt idx="2469">
                  <c:v>Saint-Jean-de-Brébeuf</c:v>
                </c:pt>
                <c:pt idx="2470">
                  <c:v>Saint-Antoine-de-Pontbriand</c:v>
                </c:pt>
                <c:pt idx="2471">
                  <c:v>Dalhousie-Station</c:v>
                </c:pt>
                <c:pt idx="2472">
                  <c:v>Saint-Zénon</c:v>
                </c:pt>
                <c:pt idx="2473">
                  <c:v>Courville-de-Poissy</c:v>
                </c:pt>
                <c:pt idx="2474">
                  <c:v>Saint-Pascal</c:v>
                </c:pt>
                <c:pt idx="2475">
                  <c:v>Rivière-Rupert</c:v>
                </c:pt>
                <c:pt idx="2476">
                  <c:v>Île-Bouchard</c:v>
                </c:pt>
                <c:pt idx="2477">
                  <c:v>Fire-Lake</c:v>
                </c:pt>
                <c:pt idx="2478">
                  <c:v>Lac-Nathalie</c:v>
                </c:pt>
                <c:pt idx="2479">
                  <c:v>La-Grande-LG-3</c:v>
                </c:pt>
                <c:pt idx="2480">
                  <c:v>Chemin-Chibougamau</c:v>
                </c:pt>
                <c:pt idx="2481">
                  <c:v>MILLBROOK</c:v>
                </c:pt>
                <c:pt idx="2482">
                  <c:v>BELLE PLAGE</c:v>
                </c:pt>
                <c:pt idx="2483">
                  <c:v>SHERBROOKE</c:v>
                </c:pt>
                <c:pt idx="2484">
                  <c:v>KILLINEK</c:v>
                </c:pt>
                <c:pt idx="2485">
                  <c:v>MANOTICK</c:v>
                </c:pt>
                <c:pt idx="2486">
                  <c:v>CAMP DES PINS</c:v>
                </c:pt>
                <c:pt idx="2487">
                  <c:v>LA DORE</c:v>
                </c:pt>
                <c:pt idx="2488">
                  <c:v>ROSEDALE</c:v>
                </c:pt>
                <c:pt idx="2489">
                  <c:v>BURLEIGH FALLS</c:v>
                </c:pt>
                <c:pt idx="2490">
                  <c:v>ST ZEPHIRIN</c:v>
                </c:pt>
                <c:pt idx="2491">
                  <c:v>MATAMEK</c:v>
                </c:pt>
                <c:pt idx="2492">
                  <c:v>SEVERN BRIDGE</c:v>
                </c:pt>
                <c:pt idx="2493">
                  <c:v>PARRY SOUND MARTYR IS</c:v>
                </c:pt>
                <c:pt idx="2494">
                  <c:v>GUELPH ARBORETUM</c:v>
                </c:pt>
                <c:pt idx="2495">
                  <c:v>SANDY COVE NRC</c:v>
                </c:pt>
                <c:pt idx="2496">
                  <c:v>STE ROSE</c:v>
                </c:pt>
                <c:pt idx="2497">
                  <c:v>RAPIDE DES JOACHIMS</c:v>
                </c:pt>
                <c:pt idx="2498">
                  <c:v>MONTREAL/MIRABEL INT'L A</c:v>
                </c:pt>
                <c:pt idx="2499">
                  <c:v>POND INLET A</c:v>
                </c:pt>
                <c:pt idx="2500">
                  <c:v>SABREVOIS</c:v>
                </c:pt>
                <c:pt idx="2501">
                  <c:v>ST CAMILLE WOLFE</c:v>
                </c:pt>
                <c:pt idx="2502">
                  <c:v>BEAUSEJOUR</c:v>
                </c:pt>
                <c:pt idx="2503">
                  <c:v>Saint-Camille-de-Wolfe</c:v>
                </c:pt>
                <c:pt idx="2504">
                  <c:v>Beauséjour</c:v>
                </c:pt>
                <c:pt idx="2505">
                  <c:v>Sabrevois</c:v>
                </c:pt>
                <c:pt idx="2506">
                  <c:v>Robson</c:v>
                </c:pt>
                <c:pt idx="2507">
                  <c:v>Pensive-Dépot</c:v>
                </c:pt>
                <c:pt idx="2508">
                  <c:v>Chambelle</c:v>
                </c:pt>
                <c:pt idx="2509">
                  <c:v>Hélène</c:v>
                </c:pt>
                <c:pt idx="2510">
                  <c:v>Sutton-Junction (Aut)</c:v>
                </c:pt>
                <c:pt idx="2511">
                  <c:v>Maclean</c:v>
                </c:pt>
                <c:pt idx="2512">
                  <c:v>Rivière-Ottawa</c:v>
                </c:pt>
                <c:pt idx="2513">
                  <c:v>Rapide</c:v>
                </c:pt>
                <c:pt idx="2514">
                  <c:v>Dorval-Lodge</c:v>
                </c:pt>
                <c:pt idx="2515">
                  <c:v>La-Doré</c:v>
                </c:pt>
                <c:pt idx="2516">
                  <c:v>Sherbrooke</c:v>
                </c:pt>
                <c:pt idx="2517">
                  <c:v>Matamek</c:v>
                </c:pt>
                <c:pt idx="2518">
                  <c:v>Les-Palissades</c:v>
                </c:pt>
                <c:pt idx="2519">
                  <c:v>Les-Chainons</c:v>
                </c:pt>
                <c:pt idx="2520">
                  <c:v>Belle-Plage</c:v>
                </c:pt>
                <c:pt idx="2521">
                  <c:v>Camp-des-Pins</c:v>
                </c:pt>
                <c:pt idx="2522">
                  <c:v>La Grande-LG-4</c:v>
                </c:pt>
                <c:pt idx="2523">
                  <c:v>Pomponne</c:v>
                </c:pt>
                <c:pt idx="2524">
                  <c:v>Adonis</c:v>
                </c:pt>
                <c:pt idx="2525">
                  <c:v>ARGENTIA A</c:v>
                </c:pt>
                <c:pt idx="2526">
                  <c:v>SOUTH INDIAN LAKE</c:v>
                </c:pt>
                <c:pt idx="2527">
                  <c:v>HIGH FALLS</c:v>
                </c:pt>
                <c:pt idx="2528">
                  <c:v>WOLFE LAKE</c:v>
                </c:pt>
                <c:pt idx="2529">
                  <c:v>OSHAWA FIRE HALL #3</c:v>
                </c:pt>
                <c:pt idx="2530">
                  <c:v>TORONTO METRO ZOO</c:v>
                </c:pt>
                <c:pt idx="2531">
                  <c:v>SALTFORD</c:v>
                </c:pt>
                <c:pt idx="2532">
                  <c:v>CHRISTIE CONSERVATION</c:v>
                </c:pt>
                <c:pt idx="2533">
                  <c:v>NINETTE 1 NW</c:v>
                </c:pt>
                <c:pt idx="2534">
                  <c:v>HARVEY STATION</c:v>
                </c:pt>
                <c:pt idx="2535">
                  <c:v>MONTREAL FALLS</c:v>
                </c:pt>
                <c:pt idx="2536">
                  <c:v>DASHWOOD</c:v>
                </c:pt>
                <c:pt idx="2537">
                  <c:v>DORSET MOE</c:v>
                </c:pt>
                <c:pt idx="2538">
                  <c:v>LADRIERE</c:v>
                </c:pt>
                <c:pt idx="2539">
                  <c:v>FERMONT</c:v>
                </c:pt>
                <c:pt idx="2540">
                  <c:v>MARGAREE FORKS</c:v>
                </c:pt>
                <c:pt idx="2541">
                  <c:v>AVONMORE</c:v>
                </c:pt>
                <c:pt idx="2542">
                  <c:v>FORT FRANCES A</c:v>
                </c:pt>
                <c:pt idx="2543">
                  <c:v>NANISIVIK A</c:v>
                </c:pt>
                <c:pt idx="2544">
                  <c:v>LA GRANDE RIVIERE A</c:v>
                </c:pt>
                <c:pt idx="2545">
                  <c:v>WRECK COVE BROOK</c:v>
                </c:pt>
                <c:pt idx="2546">
                  <c:v>DORCHESTER</c:v>
                </c:pt>
                <c:pt idx="2547">
                  <c:v>LA MACAZA</c:v>
                </c:pt>
                <c:pt idx="2548">
                  <c:v>LYNDHURST SHAWMERE</c:v>
                </c:pt>
                <c:pt idx="2549">
                  <c:v>GAGETOWN A</c:v>
                </c:pt>
                <c:pt idx="2550">
                  <c:v>Saint-Charles-de-Mandeville</c:v>
                </c:pt>
                <c:pt idx="2551">
                  <c:v>La Macaza</c:v>
                </c:pt>
                <c:pt idx="2552">
                  <c:v>Otter-Lake</c:v>
                </c:pt>
                <c:pt idx="2553">
                  <c:v>Fermont</c:v>
                </c:pt>
                <c:pt idx="2554">
                  <c:v>Ladrière</c:v>
                </c:pt>
                <c:pt idx="2555">
                  <c:v>Ruisseau-Bureau</c:v>
                </c:pt>
                <c:pt idx="2556">
                  <c:v>Mont-Saint-Hilaire</c:v>
                </c:pt>
                <c:pt idx="2557">
                  <c:v>Cadillac</c:v>
                </c:pt>
                <c:pt idx="2558">
                  <c:v>Notre-Dame-de-Lorette</c:v>
                </c:pt>
                <c:pt idx="2559">
                  <c:v>Saint-Damase-de-Matane</c:v>
                </c:pt>
                <c:pt idx="2560">
                  <c:v>Chicoutimi-Université</c:v>
                </c:pt>
                <c:pt idx="2561">
                  <c:v>Montebello</c:v>
                </c:pt>
                <c:pt idx="2562">
                  <c:v>Saint-Zéphirin</c:v>
                </c:pt>
                <c:pt idx="2563">
                  <c:v>Princeville</c:v>
                </c:pt>
                <c:pt idx="2564">
                  <c:v>Mingan</c:v>
                </c:pt>
                <c:pt idx="2565">
                  <c:v>ROLPHTON NPD</c:v>
                </c:pt>
                <c:pt idx="2566">
                  <c:v>MALLORYTOWN LANDING</c:v>
                </c:pt>
                <c:pt idx="2567">
                  <c:v>NOTRE DAME DE LORETTE</c:v>
                </c:pt>
                <c:pt idx="2568">
                  <c:v>ROUND HARBOUR</c:v>
                </c:pt>
                <c:pt idx="2569">
                  <c:v>KATRINE DOE LAKE</c:v>
                </c:pt>
                <c:pt idx="2570">
                  <c:v>SOUTH RIVER</c:v>
                </c:pt>
                <c:pt idx="2571">
                  <c:v>RAPID CITY</c:v>
                </c:pt>
                <c:pt idx="2572">
                  <c:v>L'ALVERNE</c:v>
                </c:pt>
                <c:pt idx="2573">
                  <c:v>IGLOOLIK</c:v>
                </c:pt>
                <c:pt idx="2574">
                  <c:v>EMBRO INNES</c:v>
                </c:pt>
                <c:pt idx="2575">
                  <c:v>ST STEPHEN (AUT)</c:v>
                </c:pt>
                <c:pt idx="2576">
                  <c:v>SALMONIER NATURE PARK</c:v>
                </c:pt>
                <c:pt idx="2577">
                  <c:v>FISHER BRANCH SOUTH</c:v>
                </c:pt>
                <c:pt idx="2578">
                  <c:v>WAWA A</c:v>
                </c:pt>
                <c:pt idx="2579">
                  <c:v>WHITE ROCK</c:v>
                </c:pt>
                <c:pt idx="2580">
                  <c:v>Chouart</c:v>
                </c:pt>
                <c:pt idx="2581">
                  <c:v>Sainte-Edwidge</c:v>
                </c:pt>
                <c:pt idx="2582">
                  <c:v>Saint-Adrien-d'Irlande</c:v>
                </c:pt>
                <c:pt idx="2583">
                  <c:v>L'Alverne</c:v>
                </c:pt>
                <c:pt idx="2584">
                  <c:v>Brouillan</c:v>
                </c:pt>
                <c:pt idx="2585">
                  <c:v>Chartierville</c:v>
                </c:pt>
                <c:pt idx="2586">
                  <c:v>Bishopton</c:v>
                </c:pt>
                <c:pt idx="2587">
                  <c:v>Dunham</c:v>
                </c:pt>
                <c:pt idx="2588">
                  <c:v>Saint-Julien</c:v>
                </c:pt>
                <c:pt idx="2589">
                  <c:v>Fabreville</c:v>
                </c:pt>
                <c:pt idx="2590">
                  <c:v>Saint-Herménégilde</c:v>
                </c:pt>
                <c:pt idx="2591">
                  <c:v>Sainte-Brigide</c:v>
                </c:pt>
                <c:pt idx="2592">
                  <c:v>Loretteville</c:v>
                </c:pt>
                <c:pt idx="2593">
                  <c:v>Caotibi</c:v>
                </c:pt>
                <c:pt idx="2594">
                  <c:v>Rupert</c:v>
                </c:pt>
                <c:pt idx="2595">
                  <c:v>ERIKSDALE 1</c:v>
                </c:pt>
                <c:pt idx="2596">
                  <c:v>WABAGISHIK</c:v>
                </c:pt>
                <c:pt idx="2597">
                  <c:v>MONT MEGANTIC</c:v>
                </c:pt>
                <c:pt idx="2598">
                  <c:v>SAINTE MARGUERITE MARIE</c:v>
                </c:pt>
                <c:pt idx="2599">
                  <c:v>ELMA</c:v>
                </c:pt>
                <c:pt idx="2600">
                  <c:v>DEVLIN</c:v>
                </c:pt>
                <c:pt idx="2601">
                  <c:v>DEVLIN BELLAMY</c:v>
                </c:pt>
                <c:pt idx="2602">
                  <c:v>BOLTON SPS</c:v>
                </c:pt>
                <c:pt idx="2603">
                  <c:v>EMO HOSKINS</c:v>
                </c:pt>
                <c:pt idx="2604">
                  <c:v>ST MATHIEU</c:v>
                </c:pt>
                <c:pt idx="2605">
                  <c:v>MANSEAU</c:v>
                </c:pt>
                <c:pt idx="2606">
                  <c:v>LESKARD</c:v>
                </c:pt>
                <c:pt idx="2607">
                  <c:v>NICTAU</c:v>
                </c:pt>
                <c:pt idx="2608">
                  <c:v>POOLS COVE</c:v>
                </c:pt>
                <c:pt idx="2609">
                  <c:v>EMO RADBOURNE</c:v>
                </c:pt>
                <c:pt idx="2610">
                  <c:v>STRATTON ROMYN</c:v>
                </c:pt>
                <c:pt idx="2611">
                  <c:v>MUSGRAVE HARBOUR</c:v>
                </c:pt>
                <c:pt idx="2612">
                  <c:v>GOOBIES</c:v>
                </c:pt>
                <c:pt idx="2613">
                  <c:v>ILES DE LA MADELEINE A</c:v>
                </c:pt>
                <c:pt idx="2614">
                  <c:v>CHAPLEAU A</c:v>
                </c:pt>
                <c:pt idx="2615">
                  <c:v>CHARLESVILLE</c:v>
                </c:pt>
                <c:pt idx="2616">
                  <c:v>SUTTON</c:v>
                </c:pt>
                <c:pt idx="2617">
                  <c:v>LAUZON</c:v>
                </c:pt>
                <c:pt idx="2618">
                  <c:v>SAINT MICHEL</c:v>
                </c:pt>
                <c:pt idx="2619">
                  <c:v>BARWICK</c:v>
                </c:pt>
                <c:pt idx="2620">
                  <c:v>VALCARTIER A</c:v>
                </c:pt>
                <c:pt idx="2621">
                  <c:v>Lauzon</c:v>
                </c:pt>
                <c:pt idx="2622">
                  <c:v>Sutton</c:v>
                </c:pt>
                <c:pt idx="2623">
                  <c:v>Saint-Michel</c:v>
                </c:pt>
                <c:pt idx="2624">
                  <c:v>Birchton</c:v>
                </c:pt>
                <c:pt idx="2625">
                  <c:v>Barrage-C-Lac-Châteauvert</c:v>
                </c:pt>
                <c:pt idx="2626">
                  <c:v>Mingan-A</c:v>
                </c:pt>
                <c:pt idx="2627">
                  <c:v>Havre-Aubert</c:v>
                </c:pt>
                <c:pt idx="2628">
                  <c:v>La-Sarre</c:v>
                </c:pt>
                <c:pt idx="2629">
                  <c:v>Desmaraisville</c:v>
                </c:pt>
                <c:pt idx="2630">
                  <c:v>Sainte-Marguerite-Marie</c:v>
                </c:pt>
                <c:pt idx="2631">
                  <c:v>Manseau</c:v>
                </c:pt>
                <c:pt idx="2632">
                  <c:v>Mont-Mégantic</c:v>
                </c:pt>
                <c:pt idx="2633">
                  <c:v>Hatley</c:v>
                </c:pt>
                <c:pt idx="2634">
                  <c:v>Saint-Mathieu</c:v>
                </c:pt>
                <c:pt idx="2635">
                  <c:v>Valcartier-BFC</c:v>
                </c:pt>
                <c:pt idx="2636">
                  <c:v>Clermont</c:v>
                </c:pt>
                <c:pt idx="2637">
                  <c:v>Camp-des-Saules</c:v>
                </c:pt>
                <c:pt idx="2638">
                  <c:v>Duplanter</c:v>
                </c:pt>
                <c:pt idx="2639">
                  <c:v>PARRY SOUND</c:v>
                </c:pt>
                <c:pt idx="2640">
                  <c:v>CARTWRIGHT</c:v>
                </c:pt>
                <c:pt idx="2641">
                  <c:v>BALLANTRAE</c:v>
                </c:pt>
                <c:pt idx="2642">
                  <c:v>CAMPBELLCROFT GANARASKA</c:v>
                </c:pt>
                <c:pt idx="2643">
                  <c:v>HAVELOCK</c:v>
                </c:pt>
                <c:pt idx="2644">
                  <c:v>HARBOUR GRACE</c:v>
                </c:pt>
                <c:pt idx="2645">
                  <c:v>HURON PARK</c:v>
                </c:pt>
                <c:pt idx="2646">
                  <c:v>GUNTON HATCHERY</c:v>
                </c:pt>
                <c:pt idx="2647">
                  <c:v>RICHER</c:v>
                </c:pt>
                <c:pt idx="2648">
                  <c:v>STE ANNE</c:v>
                </c:pt>
                <c:pt idx="2649">
                  <c:v>POOLS COVE FORTUNE BAY</c:v>
                </c:pt>
                <c:pt idx="2650">
                  <c:v>PORT SAUNDERS</c:v>
                </c:pt>
                <c:pt idx="2651">
                  <c:v>FALARDEAU</c:v>
                </c:pt>
                <c:pt idx="2652">
                  <c:v>WINDSOR MARTOCK</c:v>
                </c:pt>
                <c:pt idx="2653">
                  <c:v>ATIKOKAN MARMION</c:v>
                </c:pt>
                <c:pt idx="2654">
                  <c:v>BEATRICE 2</c:v>
                </c:pt>
                <c:pt idx="2655">
                  <c:v>FLINT</c:v>
                </c:pt>
                <c:pt idx="2656">
                  <c:v>STE MADELEINE</c:v>
                </c:pt>
                <c:pt idx="2657">
                  <c:v>NOTRE DAME DE LA PAIX</c:v>
                </c:pt>
                <c:pt idx="2658">
                  <c:v>ST WENCESLAS</c:v>
                </c:pt>
                <c:pt idx="2659">
                  <c:v>POCKWOCK LAKE</c:v>
                </c:pt>
                <c:pt idx="2660">
                  <c:v>SOPS ARM WHITE BAY</c:v>
                </c:pt>
                <c:pt idx="2661">
                  <c:v>Saint-Alexis-des-Monts</c:v>
                </c:pt>
                <c:pt idx="2662">
                  <c:v>Sainte-Madeleine</c:v>
                </c:pt>
                <c:pt idx="2663">
                  <c:v>Saint-Wenceslas</c:v>
                </c:pt>
                <c:pt idx="2664">
                  <c:v>Notre-Dame-de-la-Paix</c:v>
                </c:pt>
                <c:pt idx="2665">
                  <c:v>Falardeau</c:v>
                </c:pt>
                <c:pt idx="2666">
                  <c:v>Sainte-Rosalie</c:v>
                </c:pt>
                <c:pt idx="2667">
                  <c:v>Martinville</c:v>
                </c:pt>
                <c:pt idx="2668">
                  <c:v>Stanhope</c:v>
                </c:pt>
                <c:pt idx="2669">
                  <c:v>Perkins</c:v>
                </c:pt>
                <c:pt idx="2670">
                  <c:v>Sainte-Elisabeth</c:v>
                </c:pt>
                <c:pt idx="2671">
                  <c:v>ST THOMAS DE CAXTON</c:v>
                </c:pt>
                <c:pt idx="2672">
                  <c:v>LANDMARK</c:v>
                </c:pt>
                <c:pt idx="2673">
                  <c:v>MARCHAND W4</c:v>
                </c:pt>
                <c:pt idx="2674">
                  <c:v>TORONTO BOOTH</c:v>
                </c:pt>
                <c:pt idx="2675">
                  <c:v>GRAVENHURST BOOTH</c:v>
                </c:pt>
                <c:pt idx="2676">
                  <c:v>LOUVICOURT</c:v>
                </c:pt>
                <c:pt idx="2677">
                  <c:v>TERRENCEVILLE</c:v>
                </c:pt>
                <c:pt idx="2678">
                  <c:v>ACADIEVILLE</c:v>
                </c:pt>
                <c:pt idx="2679">
                  <c:v>COLINET PEAT BOG CDA</c:v>
                </c:pt>
                <c:pt idx="2680">
                  <c:v>SPRINGDALE GB FARM</c:v>
                </c:pt>
                <c:pt idx="2681">
                  <c:v>ZHODA</c:v>
                </c:pt>
                <c:pt idx="2682">
                  <c:v>SUNDOWN</c:v>
                </c:pt>
                <c:pt idx="2683">
                  <c:v>MIDDLEPORT TS</c:v>
                </c:pt>
                <c:pt idx="2684">
                  <c:v>SACKVILLE</c:v>
                </c:pt>
                <c:pt idx="2685">
                  <c:v>AMARANTH</c:v>
                </c:pt>
                <c:pt idx="2686">
                  <c:v>GREAT VILLAGE</c:v>
                </c:pt>
                <c:pt idx="2687">
                  <c:v>ALONSA</c:v>
                </c:pt>
                <c:pt idx="2688">
                  <c:v>ST MALO</c:v>
                </c:pt>
                <c:pt idx="2689">
                  <c:v>WHITEFISH LAKE</c:v>
                </c:pt>
                <c:pt idx="2690">
                  <c:v>FLOWERS COVE</c:v>
                </c:pt>
                <c:pt idx="2691">
                  <c:v>NIAGARA FALLS NPCSH</c:v>
                </c:pt>
                <c:pt idx="2692">
                  <c:v>CHAMPLAIN</c:v>
                </c:pt>
                <c:pt idx="2693">
                  <c:v>PINEY</c:v>
                </c:pt>
                <c:pt idx="2694">
                  <c:v>PRICEVILLE</c:v>
                </c:pt>
                <c:pt idx="2695">
                  <c:v>ST AMABLE</c:v>
                </c:pt>
                <c:pt idx="2696">
                  <c:v>CORMACK</c:v>
                </c:pt>
                <c:pt idx="2697">
                  <c:v>MONT BRUN</c:v>
                </c:pt>
                <c:pt idx="2698">
                  <c:v>CHARTERIS</c:v>
                </c:pt>
                <c:pt idx="2699">
                  <c:v>LUSKVILLE</c:v>
                </c:pt>
                <c:pt idx="2700">
                  <c:v>PIERREVILLE</c:v>
                </c:pt>
                <c:pt idx="2701">
                  <c:v>ST PRIME</c:v>
                </c:pt>
                <c:pt idx="2702">
                  <c:v>CHATEAU RICHER</c:v>
                </c:pt>
                <c:pt idx="2703">
                  <c:v>WATERVILLE CAMBRIDGE</c:v>
                </c:pt>
                <c:pt idx="2704">
                  <c:v>Champlain</c:v>
                </c:pt>
                <c:pt idx="2705">
                  <c:v>Saint-Thomas-de-Caxton</c:v>
                </c:pt>
                <c:pt idx="2706">
                  <c:v>Marieville</c:v>
                </c:pt>
                <c:pt idx="2707">
                  <c:v>Pierreville</c:v>
                </c:pt>
                <c:pt idx="2708">
                  <c:v>Saint-Amable</c:v>
                </c:pt>
                <c:pt idx="2709">
                  <c:v>Charteris</c:v>
                </c:pt>
                <c:pt idx="2710">
                  <c:v>Luskville</c:v>
                </c:pt>
                <c:pt idx="2711">
                  <c:v>Château-Richer</c:v>
                </c:pt>
                <c:pt idx="2712">
                  <c:v>Saint-Prime</c:v>
                </c:pt>
                <c:pt idx="2713">
                  <c:v>Mont-Brun</c:v>
                </c:pt>
                <c:pt idx="2714">
                  <c:v>Louvicourt</c:v>
                </c:pt>
                <c:pt idx="2715">
                  <c:v>Audet</c:v>
                </c:pt>
                <c:pt idx="2716">
                  <c:v>La-Loche</c:v>
                </c:pt>
                <c:pt idx="2717">
                  <c:v>LIVELY</c:v>
                </c:pt>
                <c:pt idx="2718">
                  <c:v>HILLSBURGH</c:v>
                </c:pt>
                <c:pt idx="2719">
                  <c:v>MARMORA</c:v>
                </c:pt>
                <c:pt idx="2720">
                  <c:v>SHELBURNE WPCP</c:v>
                </c:pt>
                <c:pt idx="2721">
                  <c:v>DUPARQUET</c:v>
                </c:pt>
                <c:pt idx="2722">
                  <c:v>DURHAM SUD</c:v>
                </c:pt>
                <c:pt idx="2723">
                  <c:v>ST GABRIEL</c:v>
                </c:pt>
                <c:pt idx="2724">
                  <c:v>MARKLAND</c:v>
                </c:pt>
                <c:pt idx="2725">
                  <c:v>TOMPKINS</c:v>
                </c:pt>
                <c:pt idx="2726">
                  <c:v>CAPPAHAYDEN</c:v>
                </c:pt>
                <c:pt idx="2727">
                  <c:v>FENELON FALLS</c:v>
                </c:pt>
                <c:pt idx="2728">
                  <c:v>HOYT BLISSVILLE</c:v>
                </c:pt>
                <c:pt idx="2729">
                  <c:v>GODFREY</c:v>
                </c:pt>
                <c:pt idx="2730">
                  <c:v>BAIE DES SABLES</c:v>
                </c:pt>
                <c:pt idx="2731">
                  <c:v>HARCOURT</c:v>
                </c:pt>
                <c:pt idx="2732">
                  <c:v>MIDDLEBORO</c:v>
                </c:pt>
                <c:pt idx="2733">
                  <c:v>BLACK DUCK</c:v>
                </c:pt>
                <c:pt idx="2734">
                  <c:v>MANITOU STRANGE</c:v>
                </c:pt>
                <c:pt idx="2735">
                  <c:v>TROUT CREEK</c:v>
                </c:pt>
                <c:pt idx="2736">
                  <c:v>JANETVILLE</c:v>
                </c:pt>
                <c:pt idx="2737">
                  <c:v>WINTERLAND</c:v>
                </c:pt>
                <c:pt idx="2738">
                  <c:v>SANDHILL</c:v>
                </c:pt>
                <c:pt idx="2739">
                  <c:v>DOYLES</c:v>
                </c:pt>
                <c:pt idx="2740">
                  <c:v>GATINEAU A</c:v>
                </c:pt>
                <c:pt idx="2741">
                  <c:v>RANKIN INLET A</c:v>
                </c:pt>
                <c:pt idx="2742">
                  <c:v>GERALDTON A</c:v>
                </c:pt>
                <c:pt idx="2743">
                  <c:v>WESTERN ARM BROOK</c:v>
                </c:pt>
                <c:pt idx="2744">
                  <c:v>ST LABRE</c:v>
                </c:pt>
                <c:pt idx="2745">
                  <c:v>Baie-des-Sables</c:v>
                </c:pt>
                <c:pt idx="2746">
                  <c:v>Upton</c:v>
                </c:pt>
                <c:pt idx="2747">
                  <c:v>Clifton-River</c:v>
                </c:pt>
                <c:pt idx="2748">
                  <c:v>Saint-Gabriel</c:v>
                </c:pt>
                <c:pt idx="2749">
                  <c:v>Chute-Hemmings</c:v>
                </c:pt>
                <c:pt idx="2750">
                  <c:v>Petit-Lac</c:v>
                </c:pt>
                <c:pt idx="2751">
                  <c:v>Durham-Sud</c:v>
                </c:pt>
                <c:pt idx="2752">
                  <c:v>MOOSEHORN COOK</c:v>
                </c:pt>
                <c:pt idx="2753">
                  <c:v>ST PHILEMON</c:v>
                </c:pt>
                <c:pt idx="2754">
                  <c:v>ROBICHAUD</c:v>
                </c:pt>
                <c:pt idx="2755">
                  <c:v>PORT DARLINGTON WPCP</c:v>
                </c:pt>
                <c:pt idx="2756">
                  <c:v>SACRE COEUR</c:v>
                </c:pt>
                <c:pt idx="2757">
                  <c:v>SAULT AU MOUTON</c:v>
                </c:pt>
                <c:pt idx="2758">
                  <c:v>JACKSONS ARM</c:v>
                </c:pt>
                <c:pt idx="2759">
                  <c:v>ROBERT'S ARM</c:v>
                </c:pt>
                <c:pt idx="2760">
                  <c:v>BALTIMORE</c:v>
                </c:pt>
                <c:pt idx="2761">
                  <c:v>SPRINGHILL</c:v>
                </c:pt>
                <c:pt idx="2762">
                  <c:v>GREY RIVER</c:v>
                </c:pt>
                <c:pt idx="2763">
                  <c:v>BAY D'ESPOIR LONG POND</c:v>
                </c:pt>
                <c:pt idx="2764">
                  <c:v>WINNIPEGOSIS SOUTH EAST</c:v>
                </c:pt>
                <c:pt idx="2765">
                  <c:v>ST MARY'S</c:v>
                </c:pt>
                <c:pt idx="2766">
                  <c:v>WABOWDEN</c:v>
                </c:pt>
                <c:pt idx="2767">
                  <c:v>HORNBY TRAFALGAR TS</c:v>
                </c:pt>
                <c:pt idx="2768">
                  <c:v>DEBERT</c:v>
                </c:pt>
                <c:pt idx="2769">
                  <c:v>FORK RIVER NORTH</c:v>
                </c:pt>
                <c:pt idx="2770">
                  <c:v>RORKETON WEST</c:v>
                </c:pt>
                <c:pt idx="2771">
                  <c:v>FARMINGTON</c:v>
                </c:pt>
                <c:pt idx="2772">
                  <c:v>CARMANVILLE</c:v>
                </c:pt>
                <c:pt idx="2773">
                  <c:v>MAGNET</c:v>
                </c:pt>
                <c:pt idx="2774">
                  <c:v>PARENT S</c:v>
                </c:pt>
                <c:pt idx="2775">
                  <c:v>JACKSON</c:v>
                </c:pt>
                <c:pt idx="2776">
                  <c:v>ISLE AUX MORTS</c:v>
                </c:pt>
                <c:pt idx="2777">
                  <c:v>GAMBO</c:v>
                </c:pt>
                <c:pt idx="2778">
                  <c:v>PORT BLANDFORD</c:v>
                </c:pt>
                <c:pt idx="2779">
                  <c:v>WINNIPEGOSIS</c:v>
                </c:pt>
                <c:pt idx="2780">
                  <c:v>GARNISH</c:v>
                </c:pt>
                <c:pt idx="2781">
                  <c:v>BOAT HARBOUR</c:v>
                </c:pt>
                <c:pt idx="2782">
                  <c:v>CARTYVILLE</c:v>
                </c:pt>
                <c:pt idx="2783">
                  <c:v>NARCISSE</c:v>
                </c:pt>
                <c:pt idx="2784">
                  <c:v>GRANDE ANSE</c:v>
                </c:pt>
                <c:pt idx="2785">
                  <c:v>CHIBOUGAMAU CHAPAIS A</c:v>
                </c:pt>
                <c:pt idx="2786">
                  <c:v>GALLANTS</c:v>
                </c:pt>
                <c:pt idx="2787">
                  <c:v>CLARENVILLE</c:v>
                </c:pt>
                <c:pt idx="2788">
                  <c:v>POINT LEAMINGTON</c:v>
                </c:pt>
                <c:pt idx="2789">
                  <c:v>BAS CARAQUET</c:v>
                </c:pt>
                <c:pt idx="2790">
                  <c:v>COW HEAD</c:v>
                </c:pt>
                <c:pt idx="2791">
                  <c:v>Sainte-Christine</c:v>
                </c:pt>
                <c:pt idx="2792">
                  <c:v>Grande-Anse</c:v>
                </c:pt>
                <c:pt idx="2793">
                  <c:v>Quaqtaq</c:v>
                </c:pt>
                <c:pt idx="2794">
                  <c:v>Saint-Philémon</c:v>
                </c:pt>
                <c:pt idx="2795">
                  <c:v>Morin-Heights</c:v>
                </c:pt>
                <c:pt idx="2796">
                  <c:v>Beauport</c:v>
                </c:pt>
                <c:pt idx="2797">
                  <c:v>Étang-à-la-Truite</c:v>
                </c:pt>
                <c:pt idx="2798">
                  <c:v>HAROLD WILDWOOD</c:v>
                </c:pt>
                <c:pt idx="2799">
                  <c:v>MERIVALE TS</c:v>
                </c:pt>
                <c:pt idx="2800">
                  <c:v>KELSEY HYDRO</c:v>
                </c:pt>
                <c:pt idx="2801">
                  <c:v>BRAINTREE 2</c:v>
                </c:pt>
                <c:pt idx="2802">
                  <c:v>GANDER BAY SOUTH</c:v>
                </c:pt>
                <c:pt idx="2803">
                  <c:v>NIAGARA ON THE LAKE</c:v>
                </c:pt>
                <c:pt idx="2804">
                  <c:v>HAMPDEN WHITE BAY</c:v>
                </c:pt>
                <c:pt idx="2805">
                  <c:v>CHESTERVILLE 2</c:v>
                </c:pt>
                <c:pt idx="2806">
                  <c:v>LAMALINE</c:v>
                </c:pt>
                <c:pt idx="2807">
                  <c:v>SOUTH TETAGOUCHE</c:v>
                </c:pt>
                <c:pt idx="2808">
                  <c:v>PUKASKWA NATL PARK</c:v>
                </c:pt>
                <c:pt idx="2809">
                  <c:v>WALTERS FALLS</c:v>
                </c:pt>
                <c:pt idx="2810">
                  <c:v>PORT PERRY NONQUON</c:v>
                </c:pt>
                <c:pt idx="2811">
                  <c:v>HAVRE-SAINT-PIERRE A</c:v>
                </c:pt>
                <c:pt idx="2812">
                  <c:v>EDMUNDSTON</c:v>
                </c:pt>
                <c:pt idx="2813">
                  <c:v>MARY'S HARBOUR A</c:v>
                </c:pt>
                <c:pt idx="2814">
                  <c:v>PARKINDALE</c:v>
                </c:pt>
                <c:pt idx="2815">
                  <c:v>AUTEUIL</c:v>
                </c:pt>
                <c:pt idx="2816">
                  <c:v>MAIN BROOK</c:v>
                </c:pt>
                <c:pt idx="2817">
                  <c:v>BRANCH</c:v>
                </c:pt>
                <c:pt idx="2818">
                  <c:v>MASSEY</c:v>
                </c:pt>
                <c:pt idx="2819">
                  <c:v>HARBOUR BRETON</c:v>
                </c:pt>
                <c:pt idx="2820">
                  <c:v>Auteuil</c:v>
                </c:pt>
                <c:pt idx="2821">
                  <c:v>Stanstead-Est</c:v>
                </c:pt>
                <c:pt idx="2822">
                  <c:v>Saint-Valérien</c:v>
                </c:pt>
                <c:pt idx="2823">
                  <c:v>ELLIOT LAKE STANLEIGH</c:v>
                </c:pt>
                <c:pt idx="2824">
                  <c:v>NEWTOWN CROSS</c:v>
                </c:pt>
                <c:pt idx="2825">
                  <c:v>CARLETON PLACE</c:v>
                </c:pt>
                <c:pt idx="2826">
                  <c:v>SIGNAL HILL</c:v>
                </c:pt>
                <c:pt idx="2827">
                  <c:v>RIVIERE HEVA</c:v>
                </c:pt>
                <c:pt idx="2828">
                  <c:v>HAWKE'S BAY</c:v>
                </c:pt>
                <c:pt idx="2829">
                  <c:v>GJOA HAVEN A</c:v>
                </c:pt>
                <c:pt idx="2830">
                  <c:v>WHALE COVE A</c:v>
                </c:pt>
                <c:pt idx="2831">
                  <c:v>TALOYOAK A</c:v>
                </c:pt>
                <c:pt idx="2832">
                  <c:v>KUGAARUK A</c:v>
                </c:pt>
                <c:pt idx="2833">
                  <c:v>IGLOOLIK A</c:v>
                </c:pt>
                <c:pt idx="2834">
                  <c:v>BELMONT</c:v>
                </c:pt>
                <c:pt idx="2835">
                  <c:v>SWIFT CURRENT</c:v>
                </c:pt>
                <c:pt idx="2836">
                  <c:v>LYONS BROOK</c:v>
                </c:pt>
                <c:pt idx="2837">
                  <c:v>HOLLAND</c:v>
                </c:pt>
                <c:pt idx="2838">
                  <c:v>DRUMMOND CENTRE</c:v>
                </c:pt>
                <c:pt idx="2839">
                  <c:v>LA SCIE</c:v>
                </c:pt>
                <c:pt idx="2840">
                  <c:v>Rivière-Héva</c:v>
                </c:pt>
                <c:pt idx="2841">
                  <c:v>HEMLO BATTLE MOUNTAIN</c:v>
                </c:pt>
                <c:pt idx="2842">
                  <c:v>GODS LAKE NARROWS A</c:v>
                </c:pt>
                <c:pt idx="2843">
                  <c:v>PORT HAWKESBURY A</c:v>
                </c:pt>
                <c:pt idx="2844">
                  <c:v>RUSKVIEW</c:v>
                </c:pt>
                <c:pt idx="2845">
                  <c:v>CHESTERFIELD INLET A</c:v>
                </c:pt>
                <c:pt idx="2846">
                  <c:v>ST LEONARD A</c:v>
                </c:pt>
                <c:pt idx="2847">
                  <c:v>MAKKOVIK A</c:v>
                </c:pt>
                <c:pt idx="2848">
                  <c:v>SOUTH BROOK PASADENA</c:v>
                </c:pt>
                <c:pt idx="2849">
                  <c:v>BERENS RIVER CS</c:v>
                </c:pt>
                <c:pt idx="2850">
                  <c:v>CENTREVILLE</c:v>
                </c:pt>
                <c:pt idx="2851">
                  <c:v>LA GRANDE IV A</c:v>
                </c:pt>
                <c:pt idx="2852">
                  <c:v>Saint-Jacques-de-Leeds</c:v>
                </c:pt>
                <c:pt idx="2853">
                  <c:v>Barrage-Ludger</c:v>
                </c:pt>
                <c:pt idx="2854">
                  <c:v>Villeneuve</c:v>
                </c:pt>
                <c:pt idx="2855">
                  <c:v>SUDBURY SCIENCE NORTH</c:v>
                </c:pt>
                <c:pt idx="2856">
                  <c:v>WOLFE ISLAND</c:v>
                </c:pt>
                <c:pt idx="2857">
                  <c:v>NEWTON</c:v>
                </c:pt>
                <c:pt idx="2858">
                  <c:v>POINT ESCUMINAC (AUT)</c:v>
                </c:pt>
                <c:pt idx="2859">
                  <c:v>ELORA AUTOMATIC CLIMATE STATION</c:v>
                </c:pt>
                <c:pt idx="2860">
                  <c:v>NEEPAWA MURRAY 6 SOUTHWEST</c:v>
                </c:pt>
                <c:pt idx="2861">
                  <c:v>HAUT SHIPPAGAN</c:v>
                </c:pt>
                <c:pt idx="2862">
                  <c:v>TARA</c:v>
                </c:pt>
                <c:pt idx="2863">
                  <c:v>THEDFORD</c:v>
                </c:pt>
                <c:pt idx="2864">
                  <c:v>MABOU</c:v>
                </c:pt>
                <c:pt idx="2865">
                  <c:v>TORONTO BUTTONVILLE A</c:v>
                </c:pt>
                <c:pt idx="2866">
                  <c:v>GODERICH</c:v>
                </c:pt>
                <c:pt idx="2867">
                  <c:v>MOUNTAINVIEW</c:v>
                </c:pt>
                <c:pt idx="2868">
                  <c:v>ST. ALBERT</c:v>
                </c:pt>
                <c:pt idx="2869">
                  <c:v>Barrage Jules-Allard</c:v>
                </c:pt>
                <c:pt idx="2870">
                  <c:v>Barrage des Rapides-des-Cèdres</c:v>
                </c:pt>
                <c:pt idx="2871">
                  <c:v>Brodtkorb</c:v>
                </c:pt>
                <c:pt idx="2872">
                  <c:v>Notre-Dame-du-Nord</c:v>
                </c:pt>
                <c:pt idx="2873">
                  <c:v>Palmarolle</c:v>
                </c:pt>
                <c:pt idx="2874">
                  <c:v>Evain</c:v>
                </c:pt>
                <c:pt idx="2875">
                  <c:v>LOCKLEVEN</c:v>
                </c:pt>
                <c:pt idx="2876">
                  <c:v>THORNLEA T.B.</c:v>
                </c:pt>
                <c:pt idx="2877">
                  <c:v>WARREN</c:v>
                </c:pt>
                <c:pt idx="2878">
                  <c:v>WOODVILLE</c:v>
                </c:pt>
                <c:pt idx="2879">
                  <c:v>NAPANEE</c:v>
                </c:pt>
                <c:pt idx="2880">
                  <c:v>BRANDON #1 WINTER BAY</c:v>
                </c:pt>
                <c:pt idx="2881">
                  <c:v>MIDLAND HURONIA A</c:v>
                </c:pt>
                <c:pt idx="2882">
                  <c:v>BROOKDALE</c:v>
                </c:pt>
                <c:pt idx="2883">
                  <c:v>SEAL COVE</c:v>
                </c:pt>
                <c:pt idx="2884">
                  <c:v>PILOT MOUND 2</c:v>
                </c:pt>
                <c:pt idx="2885">
                  <c:v>COLES ISLAND</c:v>
                </c:pt>
                <c:pt idx="2886">
                  <c:v>CROSS LAKE A</c:v>
                </c:pt>
                <c:pt idx="2887">
                  <c:v>SNOWFLAKE</c:v>
                </c:pt>
                <c:pt idx="2888">
                  <c:v>PANGNIRTUNG A</c:v>
                </c:pt>
                <c:pt idx="2889">
                  <c:v>ST ANTHONY A</c:v>
                </c:pt>
                <c:pt idx="2890">
                  <c:v>KIMMIRUT A</c:v>
                </c:pt>
                <c:pt idx="2891">
                  <c:v>INDIAN BAY B.B.</c:v>
                </c:pt>
                <c:pt idx="2892">
                  <c:v>ARGENTIA (AUT)</c:v>
                </c:pt>
                <c:pt idx="2893">
                  <c:v>HALIBURTON 3</c:v>
                </c:pt>
                <c:pt idx="2894">
                  <c:v>PIGEON LAKE</c:v>
                </c:pt>
                <c:pt idx="2895">
                  <c:v>ST BRIDE'S</c:v>
                </c:pt>
                <c:pt idx="2896">
                  <c:v>MARATHON AIRPORT</c:v>
                </c:pt>
                <c:pt idx="2897">
                  <c:v>EGBERT CARE</c:v>
                </c:pt>
                <c:pt idx="2898">
                  <c:v>NORTH HARBOUR</c:v>
                </c:pt>
                <c:pt idx="2899">
                  <c:v>SANIKILUAQ A</c:v>
                </c:pt>
                <c:pt idx="2900">
                  <c:v>QIKIQTARJUAQ A</c:v>
                </c:pt>
                <c:pt idx="2901">
                  <c:v>BUTLERVILLE</c:v>
                </c:pt>
                <c:pt idx="2902">
                  <c:v>MIDDLE ARM</c:v>
                </c:pt>
                <c:pt idx="2903">
                  <c:v>La-Courvilloise</c:v>
                </c:pt>
                <c:pt idx="2904">
                  <c:v>Kangiqsualujjuaq (terrasse marine)</c:v>
                </c:pt>
                <c:pt idx="2905">
                  <c:v>Lac Bush</c:v>
                </c:pt>
                <c:pt idx="2906">
                  <c:v>Manitounuk</c:v>
                </c:pt>
                <c:pt idx="2907">
                  <c:v>Rivière-Boniface (toundra)</c:v>
                </c:pt>
                <c:pt idx="2908">
                  <c:v>MALAGASH POINT</c:v>
                </c:pt>
                <c:pt idx="2909">
                  <c:v>ASHERN NORTHWEST</c:v>
                </c:pt>
                <c:pt idx="2910">
                  <c:v>ROCKLYN</c:v>
                </c:pt>
                <c:pt idx="2911">
                  <c:v>RED HARBOUR PB</c:v>
                </c:pt>
                <c:pt idx="2912">
                  <c:v>QUAQTAQ A</c:v>
                </c:pt>
                <c:pt idx="2913">
                  <c:v>CHARLESTON</c:v>
                </c:pt>
                <c:pt idx="2914">
                  <c:v>UDORA</c:v>
                </c:pt>
                <c:pt idx="2915">
                  <c:v>SAGLEK</c:v>
                </c:pt>
                <c:pt idx="2916">
                  <c:v>Chicoutimi-Ouest</c:v>
                </c:pt>
                <c:pt idx="2917">
                  <c:v>Rivière-Boniface (forêt)</c:v>
                </c:pt>
                <c:pt idx="2918">
                  <c:v>Réserve écologique de Tantaré</c:v>
                </c:pt>
                <c:pt idx="2919">
                  <c:v>PETERBOROUGH TORRANCE</c:v>
                </c:pt>
                <c:pt idx="2920">
                  <c:v>ROLPHTON</c:v>
                </c:pt>
                <c:pt idx="2921">
                  <c:v>NAUWIGEWAUK</c:v>
                </c:pt>
                <c:pt idx="2922">
                  <c:v>WEST ST MODESTE</c:v>
                </c:pt>
                <c:pt idx="2923">
                  <c:v>HARBOUR DEEP</c:v>
                </c:pt>
                <c:pt idx="2924">
                  <c:v>GLENWOOD</c:v>
                </c:pt>
                <c:pt idx="2925">
                  <c:v>FOGO</c:v>
                </c:pt>
                <c:pt idx="2926">
                  <c:v>OAKVILLE GERARD</c:v>
                </c:pt>
                <c:pt idx="2927">
                  <c:v>TYNE VALLEY</c:v>
                </c:pt>
                <c:pt idx="2928">
                  <c:v>PICKLE LAKE A</c:v>
                </c:pt>
                <c:pt idx="2929">
                  <c:v>THOMPSON ZOO</c:v>
                </c:pt>
                <c:pt idx="2930">
                  <c:v>POINT ACONI</c:v>
                </c:pt>
                <c:pt idx="2931">
                  <c:v>LOURDES</c:v>
                </c:pt>
                <c:pt idx="2932">
                  <c:v>BONNER LAKE</c:v>
                </c:pt>
                <c:pt idx="2933">
                  <c:v>La Providence</c:v>
                </c:pt>
                <c:pt idx="2934">
                  <c:v>Cap-Éternité</c:v>
                </c:pt>
                <c:pt idx="2935">
                  <c:v>Auclair</c:v>
                </c:pt>
                <c:pt idx="2936">
                  <c:v>Côte-Ouimet</c:v>
                </c:pt>
                <c:pt idx="2937">
                  <c:v>Saint-François-de-l'Île-d'Orléans</c:v>
                </c:pt>
                <c:pt idx="2938">
                  <c:v>Notre-Dame-du-Rosaire</c:v>
                </c:pt>
                <c:pt idx="2939">
                  <c:v>Rés. Faun. Ashuapmushuan - Pemonca</c:v>
                </c:pt>
                <c:pt idx="2940">
                  <c:v>Tingwick</c:v>
                </c:pt>
                <c:pt idx="2941">
                  <c:v>Saint-Hilaire-de-Dorset</c:v>
                </c:pt>
                <c:pt idx="2942">
                  <c:v>Rémi</c:v>
                </c:pt>
                <c:pt idx="2943">
                  <c:v>Saint-Simon</c:v>
                </c:pt>
                <c:pt idx="2944">
                  <c:v>Eastman - Lac Stukely</c:v>
                </c:pt>
                <c:pt idx="2945">
                  <c:v>Lac-Édouard</c:v>
                </c:pt>
                <c:pt idx="2946">
                  <c:v>Charette</c:v>
                </c:pt>
                <c:pt idx="2947">
                  <c:v>Parc de la Gatineau - La-Pêche</c:v>
                </c:pt>
                <c:pt idx="2948">
                  <c:v>Saint-Faustin-Lac-Carré</c:v>
                </c:pt>
                <c:pt idx="2949">
                  <c:v>Saint-Zéphirin-de-Courval</c:v>
                </c:pt>
                <c:pt idx="2950">
                  <c:v>Blanc-Sablon</c:v>
                </c:pt>
                <c:pt idx="2951">
                  <c:v>Rivière Sheldrake</c:v>
                </c:pt>
                <c:pt idx="2952">
                  <c:v>INVERNESS</c:v>
                </c:pt>
                <c:pt idx="2953">
                  <c:v>CAMBORNE</c:v>
                </c:pt>
                <c:pt idx="2954">
                  <c:v>BELLEDUNE CS</c:v>
                </c:pt>
                <c:pt idx="2955">
                  <c:v>CHARLOTTETOWN CDA CS</c:v>
                </c:pt>
                <c:pt idx="2956">
                  <c:v>TRANQUILLO RIDGE</c:v>
                </c:pt>
                <c:pt idx="2957">
                  <c:v>WARSAW</c:v>
                </c:pt>
                <c:pt idx="2958">
                  <c:v>WOOLER</c:v>
                </c:pt>
                <c:pt idx="2959">
                  <c:v>WHITBOURNE</c:v>
                </c:pt>
                <c:pt idx="2960">
                  <c:v>SCHANZENFELD</c:v>
                </c:pt>
                <c:pt idx="2961">
                  <c:v>BUCTOUCHE CDA CS</c:v>
                </c:pt>
                <c:pt idx="2962">
                  <c:v>Mont-St-Michel</c:v>
                </c:pt>
                <c:pt idx="2963">
                  <c:v>Marguerite</c:v>
                </c:pt>
                <c:pt idx="2964">
                  <c:v>La Patrie</c:v>
                </c:pt>
                <c:pt idx="2965">
                  <c:v>Domaine-de-Maizerets</c:v>
                </c:pt>
                <c:pt idx="2966">
                  <c:v>Kangiqsualujjuaq (RF01)</c:v>
                </c:pt>
                <c:pt idx="2967">
                  <c:v>PORT ELGIN</c:v>
                </c:pt>
                <c:pt idx="2968">
                  <c:v>BARRIE (AUT)</c:v>
                </c:pt>
                <c:pt idx="2969">
                  <c:v>AMHERST (AUT)</c:v>
                </c:pt>
                <c:pt idx="2970">
                  <c:v>TRURO (AUT)</c:v>
                </c:pt>
                <c:pt idx="2971">
                  <c:v>CHIBOUGAMAU-CHAPAIS A</c:v>
                </c:pt>
                <c:pt idx="2972">
                  <c:v>GIMLI INDUSTRIAL PARK</c:v>
                </c:pt>
                <c:pt idx="2973">
                  <c:v>BRITT (AUT)</c:v>
                </c:pt>
                <c:pt idx="2974">
                  <c:v>BIG TROUT LAKE READAC</c:v>
                </c:pt>
                <c:pt idx="2975">
                  <c:v>BATHURST A</c:v>
                </c:pt>
                <c:pt idx="2976">
                  <c:v>WEMINDJI A</c:v>
                </c:pt>
                <c:pt idx="2977">
                  <c:v>WASKAGANISH A</c:v>
                </c:pt>
                <c:pt idx="2978">
                  <c:v>EASTMAIN A</c:v>
                </c:pt>
                <c:pt idx="2979">
                  <c:v>INUKJUAK A</c:v>
                </c:pt>
                <c:pt idx="2980">
                  <c:v>MARY'S HARBOUR</c:v>
                </c:pt>
                <c:pt idx="2981">
                  <c:v>AKULIVIK A</c:v>
                </c:pt>
                <c:pt idx="2982">
                  <c:v>IVUJIVIK A</c:v>
                </c:pt>
                <c:pt idx="2983">
                  <c:v>KANGIQSUJUAQ A</c:v>
                </c:pt>
                <c:pt idx="2984">
                  <c:v>KANGIRSUK A</c:v>
                </c:pt>
                <c:pt idx="2985">
                  <c:v>AUPALUK A</c:v>
                </c:pt>
                <c:pt idx="2986">
                  <c:v>KANGIQSUALUJJUAQ A</c:v>
                </c:pt>
                <c:pt idx="2987">
                  <c:v>BEAVER ISLAND (AUT)</c:v>
                </c:pt>
                <c:pt idx="2988">
                  <c:v>GRAND RAPIDS (AUT)</c:v>
                </c:pt>
                <c:pt idx="2989">
                  <c:v>PORTAGE SOUTHPORT</c:v>
                </c:pt>
                <c:pt idx="2990">
                  <c:v>FISHER BRANCH (AUT)</c:v>
                </c:pt>
                <c:pt idx="2991">
                  <c:v>PINAWA</c:v>
                </c:pt>
                <c:pt idx="2992">
                  <c:v>SPRAGUE</c:v>
                </c:pt>
                <c:pt idx="2993">
                  <c:v>LANSDOWNE HOUSE (AUT)</c:v>
                </c:pt>
                <c:pt idx="2994">
                  <c:v>KILLARNEY (AUT)</c:v>
                </c:pt>
                <c:pt idx="2995">
                  <c:v>MOUNT FOREST (AUT)</c:v>
                </c:pt>
                <c:pt idx="2996">
                  <c:v>BURLINGTON PIERS (AUT)</c:v>
                </c:pt>
                <c:pt idx="2997">
                  <c:v>ORILLIA BRAIN</c:v>
                </c:pt>
                <c:pt idx="2998">
                  <c:v>PORT WELLER (AUT)</c:v>
                </c:pt>
                <c:pt idx="2999">
                  <c:v>COBOURG (AUT)</c:v>
                </c:pt>
                <c:pt idx="3000">
                  <c:v>MATAGAMI</c:v>
                </c:pt>
                <c:pt idx="3001">
                  <c:v>POINT PETRE (AUT)</c:v>
                </c:pt>
                <c:pt idx="3002">
                  <c:v>APPLETON</c:v>
                </c:pt>
                <c:pt idx="3003">
                  <c:v>QUEBEC/JEAN LESAGE INTL</c:v>
                </c:pt>
                <c:pt idx="3004">
                  <c:v>ILE D'ORLEANS</c:v>
                </c:pt>
                <c:pt idx="3005">
                  <c:v>RIVIERE-DU-LOUP</c:v>
                </c:pt>
                <c:pt idx="3006">
                  <c:v>POINTE-DES-MONTS</c:v>
                </c:pt>
                <c:pt idx="3007">
                  <c:v>POINT LEPREAU CS</c:v>
                </c:pt>
                <c:pt idx="3008">
                  <c:v>CAP-MADELEINE</c:v>
                </c:pt>
                <c:pt idx="3009">
                  <c:v>CAP-D'ESPOIR</c:v>
                </c:pt>
                <c:pt idx="3010">
                  <c:v>PORT-MENIER</c:v>
                </c:pt>
                <c:pt idx="3011">
                  <c:v>CHURCHILL FALLS</c:v>
                </c:pt>
                <c:pt idx="3012">
                  <c:v>EAST POINT (AUT)</c:v>
                </c:pt>
                <c:pt idx="3013">
                  <c:v>HEATH POINT</c:v>
                </c:pt>
                <c:pt idx="3014">
                  <c:v>CHEVERY</c:v>
                </c:pt>
                <c:pt idx="3015">
                  <c:v>Forestville - Route 385</c:v>
                </c:pt>
                <c:pt idx="3016">
                  <c:v>Senneterre</c:v>
                </c:pt>
                <c:pt idx="3017">
                  <c:v>Manche-d'Épée</c:v>
                </c:pt>
                <c:pt idx="3018">
                  <c:v>Kangiqsualujjuaq (roc)</c:v>
                </c:pt>
                <c:pt idx="3019">
                  <c:v>Lac à l'Eau claire (Île tourbeuse)</c:v>
                </c:pt>
                <c:pt idx="3020">
                  <c:v>STUARTBURN</c:v>
                </c:pt>
                <c:pt idx="3021">
                  <c:v>YATHKYED LAKE (AUT)</c:v>
                </c:pt>
                <c:pt idx="3022">
                  <c:v>VICTORIA</c:v>
                </c:pt>
                <c:pt idx="3023">
                  <c:v>ST PIERRE JOLYS</c:v>
                </c:pt>
                <c:pt idx="3024">
                  <c:v>AVONDALE</c:v>
                </c:pt>
                <c:pt idx="3025">
                  <c:v>MONT-ORFORD</c:v>
                </c:pt>
                <c:pt idx="3026">
                  <c:v>WOLFE LAKE CS</c:v>
                </c:pt>
                <c:pt idx="3027">
                  <c:v>GIMLI</c:v>
                </c:pt>
                <c:pt idx="3028">
                  <c:v>VINELAND</c:v>
                </c:pt>
                <c:pt idx="3029">
                  <c:v>PUVIRNITUQ A</c:v>
                </c:pt>
                <c:pt idx="3030">
                  <c:v>UMIUJAQ A</c:v>
                </c:pt>
                <c:pt idx="3031">
                  <c:v>TASIUJAQ A</c:v>
                </c:pt>
                <c:pt idx="3032">
                  <c:v>ELMWOOD</c:v>
                </c:pt>
                <c:pt idx="3033">
                  <c:v>SAGONA ISLAND</c:v>
                </c:pt>
                <c:pt idx="3034">
                  <c:v>CARIBOU ISLAND (AUT)</c:v>
                </c:pt>
                <c:pt idx="3035">
                  <c:v>NAGAGAMI (AUT)</c:v>
                </c:pt>
                <c:pt idx="3036">
                  <c:v>PETAWAWA HOFFMAN</c:v>
                </c:pt>
                <c:pt idx="3037">
                  <c:v>STE-ANNE-DE-BELLEVUE 1</c:v>
                </c:pt>
                <c:pt idx="3038">
                  <c:v>STE-CLOTHILDE</c:v>
                </c:pt>
                <c:pt idx="3039">
                  <c:v>FRELIGHSBURG</c:v>
                </c:pt>
                <c:pt idx="3040">
                  <c:v>NICOLET</c:v>
                </c:pt>
                <c:pt idx="3041">
                  <c:v>NORMANDIN</c:v>
                </c:pt>
                <c:pt idx="3042">
                  <c:v>TROIS-RIVIERES</c:v>
                </c:pt>
                <c:pt idx="3043">
                  <c:v>L'ETAPE</c:v>
                </c:pt>
                <c:pt idx="3044">
                  <c:v>CAP-TOURMENTE</c:v>
                </c:pt>
                <c:pt idx="3045">
                  <c:v>ILE ROUGE</c:v>
                </c:pt>
                <c:pt idx="3046">
                  <c:v>NEW CARLISLE 1</c:v>
                </c:pt>
                <c:pt idx="3047">
                  <c:v>KEJIMKUJIK 1</c:v>
                </c:pt>
                <c:pt idx="3048">
                  <c:v>FUNDY PARK (ALMA) CS</c:v>
                </c:pt>
                <c:pt idx="3049">
                  <c:v>BAS CARAQUET</c:v>
                </c:pt>
                <c:pt idx="3050">
                  <c:v>LAC EON</c:v>
                </c:pt>
                <c:pt idx="3051">
                  <c:v>TATAMAGOUCHE</c:v>
                </c:pt>
                <c:pt idx="3052">
                  <c:v>CARIBOU POINT (AUT)</c:v>
                </c:pt>
                <c:pt idx="3053">
                  <c:v>ILES DE LA MADELEINE</c:v>
                </c:pt>
                <c:pt idx="3054">
                  <c:v>HART ISLAND (AUT)</c:v>
                </c:pt>
                <c:pt idx="3055">
                  <c:v>ST PAUL ISLAND (AUT)</c:v>
                </c:pt>
                <c:pt idx="3056">
                  <c:v>CORNER BROOK</c:v>
                </c:pt>
                <c:pt idx="3057">
                  <c:v>ROCKY HARBOUR CS</c:v>
                </c:pt>
                <c:pt idx="3058">
                  <c:v>FEROLLE POINT (AUT)</c:v>
                </c:pt>
                <c:pt idx="3059">
                  <c:v>ENGLEE (AUT)</c:v>
                </c:pt>
                <c:pt idx="3060">
                  <c:v>TWILLINGATE (AUT)</c:v>
                </c:pt>
                <c:pt idx="3061">
                  <c:v>Rivière de la petite Baleine (Forêt)</c:v>
                </c:pt>
                <c:pt idx="3062">
                  <c:v>Rivière de la petite Baleine (Toundra)</c:v>
                </c:pt>
                <c:pt idx="3063">
                  <c:v>BACK RIVER (AUT)</c:v>
                </c:pt>
                <c:pt idx="3064">
                  <c:v>BROWN RIVER</c:v>
                </c:pt>
                <c:pt idx="3065">
                  <c:v>KATATOTA ISLAND (AUT)</c:v>
                </c:pt>
                <c:pt idx="3066">
                  <c:v>MOOSONEE A</c:v>
                </c:pt>
                <c:pt idx="3067">
                  <c:v>ST-GEDEON</c:v>
                </c:pt>
                <c:pt idx="3068">
                  <c:v>SOUTH MOUNTAIN</c:v>
                </c:pt>
                <c:pt idx="3069">
                  <c:v>ST LAWRENCE</c:v>
                </c:pt>
                <c:pt idx="3070">
                  <c:v>TERRACE BAY A</c:v>
                </c:pt>
                <c:pt idx="3071">
                  <c:v>BEAUSOLEIL</c:v>
                </c:pt>
                <c:pt idx="3072">
                  <c:v>ILE CHARRON</c:v>
                </c:pt>
                <c:pt idx="3073">
                  <c:v>LAUZON (AUT)</c:v>
                </c:pt>
                <c:pt idx="3074">
                  <c:v>ALBERTON</c:v>
                </c:pt>
                <c:pt idx="3075">
                  <c:v>MONTREAL-EST</c:v>
                </c:pt>
                <c:pt idx="3076">
                  <c:v>VALCARTIER</c:v>
                </c:pt>
                <c:pt idx="3077">
                  <c:v>ST-HENRI</c:v>
                </c:pt>
                <c:pt idx="3078">
                  <c:v>BACCARO POINT</c:v>
                </c:pt>
                <c:pt idx="3079">
                  <c:v>ROQUEMAURE</c:v>
                </c:pt>
                <c:pt idx="3080">
                  <c:v>OMPAH</c:v>
                </c:pt>
                <c:pt idx="3081">
                  <c:v>NAIRN</c:v>
                </c:pt>
                <c:pt idx="3082">
                  <c:v>BACHELORS ISLAND MARINE</c:v>
                </c:pt>
                <c:pt idx="3083">
                  <c:v>THUNDER BAY AWOS</c:v>
                </c:pt>
                <c:pt idx="3084">
                  <c:v>PUKASKWA (AUT)</c:v>
                </c:pt>
                <c:pt idx="3085">
                  <c:v>ELLIOT LAKE A</c:v>
                </c:pt>
                <c:pt idx="3086">
                  <c:v>GRENADIER ISLAND</c:v>
                </c:pt>
                <c:pt idx="3087">
                  <c:v>LA GRANDE III A</c:v>
                </c:pt>
                <c:pt idx="3088">
                  <c:v>NEMISCAU A</c:v>
                </c:pt>
                <c:pt idx="3089">
                  <c:v>BERWICK</c:v>
                </c:pt>
                <c:pt idx="3090">
                  <c:v>VARENNES</c:v>
                </c:pt>
                <c:pt idx="3091">
                  <c:v>CAPE KIGLAPAIT</c:v>
                </c:pt>
                <c:pt idx="3092">
                  <c:v>GRATES COVE</c:v>
                </c:pt>
                <c:pt idx="3093">
                  <c:v>CARBERRY CS</c:v>
                </c:pt>
                <c:pt idx="3094">
                  <c:v>OAKPOINT MARINE</c:v>
                </c:pt>
                <c:pt idx="3095">
                  <c:v>GEORGE ISLAND (AUT)</c:v>
                </c:pt>
                <c:pt idx="3096">
                  <c:v>ROYAL ISLAND (AUT)</c:v>
                </c:pt>
                <c:pt idx="3097">
                  <c:v>GILLAM</c:v>
                </c:pt>
                <c:pt idx="3098">
                  <c:v>ATIKOKAN (AUT)</c:v>
                </c:pt>
                <c:pt idx="3099">
                  <c:v>CAM FOUR</c:v>
                </c:pt>
                <c:pt idx="3100">
                  <c:v>PEAWANUCK (AUT)</c:v>
                </c:pt>
                <c:pt idx="3101">
                  <c:v>GREAT DUCK ISLAND (AUT)</c:v>
                </c:pt>
                <c:pt idx="3102">
                  <c:v>COVE ISLAND (AUT)</c:v>
                </c:pt>
                <c:pt idx="3103">
                  <c:v>LONDON CS</c:v>
                </c:pt>
                <c:pt idx="3104">
                  <c:v>WESTERN ISLAND (AUT)</c:v>
                </c:pt>
                <c:pt idx="3105">
                  <c:v>COLLINGWOOD</c:v>
                </c:pt>
                <c:pt idx="3106">
                  <c:v>TORONTO NORTH YORK</c:v>
                </c:pt>
                <c:pt idx="3107">
                  <c:v>LAGOON CITY</c:v>
                </c:pt>
                <c:pt idx="3108">
                  <c:v>ROUYN</c:v>
                </c:pt>
                <c:pt idx="3109">
                  <c:v>OMPAH-SEITZ</c:v>
                </c:pt>
                <c:pt idx="3110">
                  <c:v>ST-JOVITE</c:v>
                </c:pt>
                <c:pt idx="3111">
                  <c:v>ST-ANICET 1</c:v>
                </c:pt>
                <c:pt idx="3112">
                  <c:v>MCTAVISH</c:v>
                </c:pt>
                <c:pt idx="3113">
                  <c:v>CHAMOUCHOUANE</c:v>
                </c:pt>
                <c:pt idx="3114">
                  <c:v>L'ACADIE</c:v>
                </c:pt>
                <c:pt idx="3115">
                  <c:v>LAC SAINT-PIERRE</c:v>
                </c:pt>
                <c:pt idx="3116">
                  <c:v>LA TUQUE</c:v>
                </c:pt>
                <c:pt idx="3117">
                  <c:v>LAC MEMPHREMAGOG</c:v>
                </c:pt>
                <c:pt idx="3118">
                  <c:v>MISTOOK</c:v>
                </c:pt>
                <c:pt idx="3119">
                  <c:v>LAC BENOIT</c:v>
                </c:pt>
                <c:pt idx="3120">
                  <c:v>BONNARD 1</c:v>
                </c:pt>
                <c:pt idx="3121">
                  <c:v>BEAUCEVILLE</c:v>
                </c:pt>
                <c:pt idx="3122">
                  <c:v>CAP-ROUGE</c:v>
                </c:pt>
                <c:pt idx="3123">
                  <c:v>ILE AUX GRUES</c:v>
                </c:pt>
                <c:pt idx="3124">
                  <c:v>MANOUANE EST</c:v>
                </c:pt>
                <c:pt idx="3125">
                  <c:v>POINTE CLAVEAU</c:v>
                </c:pt>
                <c:pt idx="3126">
                  <c:v>POINTE DE L'ISLET</c:v>
                </c:pt>
                <c:pt idx="3127">
                  <c:v>ILE BICQUETTE</c:v>
                </c:pt>
                <c:pt idx="3128">
                  <c:v>FREDERICTON AQUATIC CENTRE C/S</c:v>
                </c:pt>
                <c:pt idx="3129">
                  <c:v>PANGNIRTUNG</c:v>
                </c:pt>
                <c:pt idx="3130">
                  <c:v>MIRAMICHI RCS</c:v>
                </c:pt>
                <c:pt idx="3131">
                  <c:v>LONGUE-POINTE-DE-MINGAN</c:v>
                </c:pt>
                <c:pt idx="3132">
                  <c:v>ILE AUX PERROQUETS</c:v>
                </c:pt>
                <c:pt idx="3133">
                  <c:v>CAPE KAKKIVIAK</c:v>
                </c:pt>
                <c:pt idx="3134">
                  <c:v>NORTH CAPE</c:v>
                </c:pt>
                <c:pt idx="3135">
                  <c:v>SUMMERSIDE</c:v>
                </c:pt>
                <c:pt idx="3136">
                  <c:v>CAPE MERCY</c:v>
                </c:pt>
                <c:pt idx="3137">
                  <c:v>SHEARWATER JETTY</c:v>
                </c:pt>
                <c:pt idx="3138">
                  <c:v>NAIN</c:v>
                </c:pt>
                <c:pt idx="3139">
                  <c:v>GRAND ETANG</c:v>
                </c:pt>
                <c:pt idx="3140">
                  <c:v>NORTHEAST MARGAREE (AUT)</c:v>
                </c:pt>
                <c:pt idx="3141">
                  <c:v>TUKIALIK BAY</c:v>
                </c:pt>
                <c:pt idx="3142">
                  <c:v>MARTICOT ISLAND</c:v>
                </c:pt>
                <c:pt idx="3143">
                  <c:v>POOLS ISLAND</c:v>
                </c:pt>
                <c:pt idx="3144">
                  <c:v>La-Vérendrye</c:v>
                </c:pt>
                <c:pt idx="3145">
                  <c:v>Nilgaut</c:v>
                </c:pt>
                <c:pt idx="3146">
                  <c:v>Joncas</c:v>
                </c:pt>
                <c:pt idx="3147">
                  <c:v>Pin-Blanc</c:v>
                </c:pt>
                <c:pt idx="3148">
                  <c:v>Rivière-Gatineau</c:v>
                </c:pt>
                <c:pt idx="3149">
                  <c:v>Maritana</c:v>
                </c:pt>
                <c:pt idx="3150">
                  <c:v>Sainte-Catherine-de-la-Jacques-Cartier</c:v>
                </c:pt>
                <c:pt idx="3151">
                  <c:v>SABLE ISLAND</c:v>
                </c:pt>
                <c:pt idx="3152">
                  <c:v>CYPRUS LAKE CS</c:v>
                </c:pt>
                <c:pt idx="3153">
                  <c:v>PORT LAW</c:v>
                </c:pt>
                <c:pt idx="3154">
                  <c:v>BERENS RIVER A</c:v>
                </c:pt>
                <c:pt idx="3155">
                  <c:v>THUNDER BAY A FIREHALL</c:v>
                </c:pt>
                <c:pt idx="3156">
                  <c:v>ST LEONARD CS</c:v>
                </c:pt>
                <c:pt idx="3157">
                  <c:v>CARMAN U OF M CS</c:v>
                </c:pt>
                <c:pt idx="3158">
                  <c:v>BANCROFT AUTO</c:v>
                </c:pt>
                <c:pt idx="3159">
                  <c:v>BAIE-COMEAU</c:v>
                </c:pt>
                <c:pt idx="3160">
                  <c:v>AMQUI</c:v>
                </c:pt>
                <c:pt idx="3161">
                  <c:v>KOUCHIBOUGUAC CS</c:v>
                </c:pt>
                <c:pt idx="3162">
                  <c:v>Barrage Saint-Didace</c:v>
                </c:pt>
                <c:pt idx="3163">
                  <c:v>Pikauba</c:v>
                </c:pt>
                <c:pt idx="3164">
                  <c:v>Murdochville (Parc)</c:v>
                </c:pt>
                <c:pt idx="3165">
                  <c:v>Gîte</c:v>
                </c:pt>
                <c:pt idx="3166">
                  <c:v>EMERSON AUT</c:v>
                </c:pt>
                <c:pt idx="3167">
                  <c:v>SHEARWATER AUTO</c:v>
                </c:pt>
                <c:pt idx="3168">
                  <c:v>BORDEN</c:v>
                </c:pt>
                <c:pt idx="3169">
                  <c:v>HOLYROOD</c:v>
                </c:pt>
                <c:pt idx="3170">
                  <c:v>ST JOHN'S WEST CDA CS</c:v>
                </c:pt>
                <c:pt idx="3171">
                  <c:v>MCIVER'S</c:v>
                </c:pt>
                <c:pt idx="3172">
                  <c:v>WINNIPEG A CS</c:v>
                </c:pt>
                <c:pt idx="3173">
                  <c:v>VICTORIA BEACH (AUT)</c:v>
                </c:pt>
                <c:pt idx="3174">
                  <c:v>STE-FOY (U. LAVAL)</c:v>
                </c:pt>
                <c:pt idx="3175">
                  <c:v>LA POCATIERE</c:v>
                </c:pt>
                <c:pt idx="3176">
                  <c:v>POINTE-AU-PERE (INRS)</c:v>
                </c:pt>
                <c:pt idx="3177">
                  <c:v>CAP-CHAT</c:v>
                </c:pt>
                <c:pt idx="3178">
                  <c:v>KENTVILLE CDA CS</c:v>
                </c:pt>
                <c:pt idx="3179">
                  <c:v>ST ANTHONY</c:v>
                </c:pt>
                <c:pt idx="3180">
                  <c:v>TERRA NOVA NAT PARK CS</c:v>
                </c:pt>
                <c:pt idx="3181">
                  <c:v>Bécancour</c:v>
                </c:pt>
                <c:pt idx="3182">
                  <c:v>Kuujjuarapik</c:v>
                </c:pt>
                <c:pt idx="3183">
                  <c:v>Réservoir Robert-Bourassa (I. Centrale)</c:v>
                </c:pt>
                <c:pt idx="3184">
                  <c:v>Réservoir Robert-Bourassa (I. Confusion)</c:v>
                </c:pt>
                <c:pt idx="3185">
                  <c:v>SOUTH SIDE HARBOUR</c:v>
                </c:pt>
                <c:pt idx="3186">
                  <c:v>LONG POND</c:v>
                </c:pt>
                <c:pt idx="3187">
                  <c:v>IQALUIT UA</c:v>
                </c:pt>
                <c:pt idx="3188">
                  <c:v>KIRKLAND LAKE CS</c:v>
                </c:pt>
                <c:pt idx="3189">
                  <c:v>HAMILTON RBG CS</c:v>
                </c:pt>
                <c:pt idx="3190">
                  <c:v>KEMPTVILLE CS</c:v>
                </c:pt>
                <c:pt idx="3191">
                  <c:v>DESCHAMBAULT</c:v>
                </c:pt>
                <c:pt idx="3192">
                  <c:v>ONATCHIWAY</c:v>
                </c:pt>
                <c:pt idx="3193">
                  <c:v>LA BAIE</c:v>
                </c:pt>
                <c:pt idx="3194">
                  <c:v>CHARLEVOIX (MRC)</c:v>
                </c:pt>
                <c:pt idx="3195">
                  <c:v>POINTE NOIRE CS</c:v>
                </c:pt>
                <c:pt idx="3196">
                  <c:v>Saint-Jean</c:v>
                </c:pt>
                <c:pt idx="3197">
                  <c:v>Aux Écorces</c:v>
                </c:pt>
                <c:pt idx="3198">
                  <c:v>Des Escoumins</c:v>
                </c:pt>
                <c:pt idx="3199">
                  <c:v>Wapus</c:v>
                </c:pt>
                <c:pt idx="3200">
                  <c:v>Commissaire</c:v>
                </c:pt>
                <c:pt idx="3201">
                  <c:v>Umiujaq (roc)</c:v>
                </c:pt>
                <c:pt idx="3202">
                  <c:v>Réservoir Robert-Bourassa (I. Neiges)</c:v>
                </c:pt>
                <c:pt idx="3203">
                  <c:v>Réservoir Robert-Bourassa (L. Capitaine)</c:v>
                </c:pt>
                <c:pt idx="3204">
                  <c:v>Réservoir Robert-Bourassa (Stn Relais)</c:v>
                </c:pt>
                <c:pt idx="3205">
                  <c:v>OAK VALLEY</c:v>
                </c:pt>
                <c:pt idx="3206">
                  <c:v>BRIDGETOWN</c:v>
                </c:pt>
                <c:pt idx="3207">
                  <c:v>KALADAR</c:v>
                </c:pt>
                <c:pt idx="3208">
                  <c:v>BROWNSDALE</c:v>
                </c:pt>
                <c:pt idx="3209">
                  <c:v>CAMERON FALLS (AUT)</c:v>
                </c:pt>
                <c:pt idx="3210">
                  <c:v>SANDFIELD</c:v>
                </c:pt>
                <c:pt idx="3211">
                  <c:v>SHAWINIGAN</c:v>
                </c:pt>
                <c:pt idx="3212">
                  <c:v>CHETICAMP CS</c:v>
                </c:pt>
                <c:pt idx="3213">
                  <c:v>NORTH MOUNTAIN CS</c:v>
                </c:pt>
                <c:pt idx="3214">
                  <c:v>Parc national de la Jacques-Cartier</c:v>
                </c:pt>
                <c:pt idx="3215">
                  <c:v>WILDER LAKE</c:v>
                </c:pt>
                <c:pt idx="3216">
                  <c:v>DRYDEN A (AUT)</c:v>
                </c:pt>
                <c:pt idx="3217">
                  <c:v>MCNABS ISLAND (AUT)</c:v>
                </c:pt>
                <c:pt idx="3218">
                  <c:v>MORDEN CDA CS</c:v>
                </c:pt>
                <c:pt idx="3219">
                  <c:v>WINNIPEG THE FORKS</c:v>
                </c:pt>
                <c:pt idx="3220">
                  <c:v>GIMLI HARBOUR CS</c:v>
                </c:pt>
                <c:pt idx="3221">
                  <c:v>EAR FALLS (AUT)</c:v>
                </c:pt>
                <c:pt idx="3222">
                  <c:v>ARCTIC BAY CS</c:v>
                </c:pt>
                <c:pt idx="3223">
                  <c:v>HIGH FALLS</c:v>
                </c:pt>
                <c:pt idx="3224">
                  <c:v>LEMIEUX</c:v>
                </c:pt>
                <c:pt idx="3225">
                  <c:v>BEAUPORT</c:v>
                </c:pt>
                <c:pt idx="3226">
                  <c:v>LAKE MAJOR</c:v>
                </c:pt>
                <c:pt idx="3227">
                  <c:v>MALAY FALLS</c:v>
                </c:pt>
                <c:pt idx="3228">
                  <c:v>WINTERLAND</c:v>
                </c:pt>
                <c:pt idx="3229">
                  <c:v>Nilgaut99</c:v>
                </c:pt>
                <c:pt idx="3230">
                  <c:v>Fildegrand</c:v>
                </c:pt>
                <c:pt idx="3231">
                  <c:v>Réservoir Laforge 1</c:v>
                </c:pt>
                <c:pt idx="3232">
                  <c:v>BADDECK BELL</c:v>
                </c:pt>
                <c:pt idx="3233">
                  <c:v>ST. ANTHONY LWIS</c:v>
                </c:pt>
                <c:pt idx="3234">
                  <c:v>EARLTON AWOS</c:v>
                </c:pt>
                <c:pt idx="3235">
                  <c:v>HAVRE-SAINT-PIERRE A</c:v>
                </c:pt>
                <c:pt idx="3236">
                  <c:v>MUSKOKA AWOS</c:v>
                </c:pt>
                <c:pt idx="3237">
                  <c:v>CHURCHILL UA</c:v>
                </c:pt>
                <c:pt idx="3238">
                  <c:v>TADOULE LAKE CS</c:v>
                </c:pt>
                <c:pt idx="3239">
                  <c:v>DEERWOOD RCS</c:v>
                </c:pt>
                <c:pt idx="3240">
                  <c:v>KELSEY DAM CS</c:v>
                </c:pt>
                <c:pt idx="3241">
                  <c:v>THUNDER BAY CS</c:v>
                </c:pt>
                <c:pt idx="3242">
                  <c:v>KAPUSKASING CDA ON</c:v>
                </c:pt>
                <c:pt idx="3243">
                  <c:v>BORDEN AWOS</c:v>
                </c:pt>
                <c:pt idx="3244">
                  <c:v>EGBERT CS</c:v>
                </c:pt>
                <c:pt idx="3245">
                  <c:v>OTTAWA CDA RCS</c:v>
                </c:pt>
                <c:pt idx="3246">
                  <c:v>VALCARTIER A</c:v>
                </c:pt>
                <c:pt idx="3247">
                  <c:v>GRAND MANAN SAR CS</c:v>
                </c:pt>
                <c:pt idx="3248">
                  <c:v>FREDERICTON CDA CS</c:v>
                </c:pt>
                <c:pt idx="3249">
                  <c:v>GAGETOWN AWOS A</c:v>
                </c:pt>
                <c:pt idx="3250">
                  <c:v>HARRINGTON CDA CS</c:v>
                </c:pt>
                <c:pt idx="3251">
                  <c:v>INGONISH BEACH RCS</c:v>
                </c:pt>
                <c:pt idx="3252">
                  <c:v>Tring-Maax</c:v>
                </c:pt>
                <c:pt idx="3253">
                  <c:v>Umiujaq (butte sableuse)</c:v>
                </c:pt>
                <c:pt idx="3254">
                  <c:v>MARSH HILL</c:v>
                </c:pt>
                <c:pt idx="3255">
                  <c:v>PARRY SOUND HARBOUR</c:v>
                </c:pt>
                <c:pt idx="3256">
                  <c:v>NORTHERN ONTARIO EER</c:v>
                </c:pt>
                <c:pt idx="3257">
                  <c:v>BLACKSTOCK</c:v>
                </c:pt>
                <c:pt idx="3258">
                  <c:v>WAGER BAY (AUT)</c:v>
                </c:pt>
                <c:pt idx="3259">
                  <c:v>SONYA SUNDANCE MEADOWS</c:v>
                </c:pt>
                <c:pt idx="3260">
                  <c:v>CHAPAIS</c:v>
                </c:pt>
                <c:pt idx="3261">
                  <c:v>LATERRIERE</c:v>
                </c:pt>
                <c:pt idx="3262">
                  <c:v>MAPLE PLAINS</c:v>
                </c:pt>
                <c:pt idx="3263">
                  <c:v>Les Bestan-Magog</c:v>
                </c:pt>
                <c:pt idx="3264">
                  <c:v>SEPT-ILES UA</c:v>
                </c:pt>
                <c:pt idx="3265">
                  <c:v>RESOLUTE CS</c:v>
                </c:pt>
                <c:pt idx="3266">
                  <c:v>PARRY SOUND CCG</c:v>
                </c:pt>
                <c:pt idx="3267">
                  <c:v>VINELAND STATION RCS</c:v>
                </c:pt>
                <c:pt idx="3268">
                  <c:v>TORONTO CITY</c:v>
                </c:pt>
                <c:pt idx="3269">
                  <c:v>MONTREAL/PIERRE ELLIOTT TRUDEAU INTL</c:v>
                </c:pt>
                <c:pt idx="3270">
                  <c:v>SEPT-ILES</c:v>
                </c:pt>
                <c:pt idx="3271">
                  <c:v>LUNENBURG</c:v>
                </c:pt>
                <c:pt idx="3272">
                  <c:v>Barrage Choinière</c:v>
                </c:pt>
                <c:pt idx="3273">
                  <c:v>Charny</c:v>
                </c:pt>
                <c:pt idx="3274">
                  <c:v>Salluit SILA</c:v>
                </c:pt>
                <c:pt idx="3275">
                  <c:v>Tasiujaq-HT157</c:v>
                </c:pt>
                <c:pt idx="3276">
                  <c:v>WATERLOO WELLINGTON 2</c:v>
                </c:pt>
                <c:pt idx="3277">
                  <c:v>GJOA HAVEN CLIMATE</c:v>
                </c:pt>
                <c:pt idx="3278">
                  <c:v>RAWSON LAKE (AUT)</c:v>
                </c:pt>
                <c:pt idx="3279">
                  <c:v>MOOSONEE RCS</c:v>
                </c:pt>
                <c:pt idx="3280">
                  <c:v>ELORA RCS</c:v>
                </c:pt>
                <c:pt idx="3281">
                  <c:v>BARRIE-ORO</c:v>
                </c:pt>
                <c:pt idx="3282">
                  <c:v>SPRUCEDALE</c:v>
                </c:pt>
                <c:pt idx="3283">
                  <c:v>MOOSE CREEK WELLS</c:v>
                </c:pt>
                <c:pt idx="3284">
                  <c:v>GRANBY</c:v>
                </c:pt>
                <c:pt idx="3285">
                  <c:v>FORET MONTMORENCY RCS</c:v>
                </c:pt>
                <c:pt idx="3286">
                  <c:v>CHARLO AUTO</c:v>
                </c:pt>
                <c:pt idx="3287">
                  <c:v>NAPPAN AUTO</c:v>
                </c:pt>
                <c:pt idx="3288">
                  <c:v>DEBERT</c:v>
                </c:pt>
                <c:pt idx="3289">
                  <c:v>ST. PETERS</c:v>
                </c:pt>
                <c:pt idx="3290">
                  <c:v>TRACADIE</c:v>
                </c:pt>
                <c:pt idx="3291">
                  <c:v>Frenette</c:v>
                </c:pt>
                <c:pt idx="3292">
                  <c:v>Réservoir Robert-Bourassa (Stn SILA-A)</c:v>
                </c:pt>
                <c:pt idx="3293">
                  <c:v>WINNIPEG CHARLESWOOD 2</c:v>
                </c:pt>
                <c:pt idx="3294">
                  <c:v>BAKER LAKE CLIMATE</c:v>
                </c:pt>
                <c:pt idx="3295">
                  <c:v>ARVIAT CLIMATE</c:v>
                </c:pt>
                <c:pt idx="3296">
                  <c:v>KUGAARUK CLIMATE</c:v>
                </c:pt>
                <c:pt idx="3297">
                  <c:v>HALL BEACH CLIMATE</c:v>
                </c:pt>
                <c:pt idx="3298">
                  <c:v>MARKDALE</c:v>
                </c:pt>
                <c:pt idx="3299">
                  <c:v>BALDWIN</c:v>
                </c:pt>
                <c:pt idx="3300">
                  <c:v>ALGONQUIN PARK EAST GATE</c:v>
                </c:pt>
                <c:pt idx="3301">
                  <c:v>POND INLET CLIMATE</c:v>
                </c:pt>
                <c:pt idx="3302">
                  <c:v>IQALUIT CLIMATE</c:v>
                </c:pt>
                <c:pt idx="3303">
                  <c:v>CLYDE RIVER CLIMATE</c:v>
                </c:pt>
                <c:pt idx="3304">
                  <c:v>EDMUNDSTON</c:v>
                </c:pt>
                <c:pt idx="3305">
                  <c:v>BAIE-COMEAU A</c:v>
                </c:pt>
                <c:pt idx="3306">
                  <c:v>PARRSBORO</c:v>
                </c:pt>
                <c:pt idx="3307">
                  <c:v>BEDFORD RANGE</c:v>
                </c:pt>
                <c:pt idx="3308">
                  <c:v>BEDFORD BASIN</c:v>
                </c:pt>
                <c:pt idx="3309">
                  <c:v>HALIFAX WINDSOR PARK</c:v>
                </c:pt>
                <c:pt idx="3310">
                  <c:v>HALIFAX DOCKYARD</c:v>
                </c:pt>
                <c:pt idx="3311">
                  <c:v>HALIFAX KOOTENAY</c:v>
                </c:pt>
                <c:pt idx="3312">
                  <c:v>OSBORNE HEAD DND</c:v>
                </c:pt>
                <c:pt idx="3313">
                  <c:v>Boyer Nord</c:v>
                </c:pt>
                <c:pt idx="3314">
                  <c:v>Akulivik HT-162</c:v>
                </c:pt>
                <c:pt idx="3315">
                  <c:v>Parc Nat. des Grands-Jardins (lac)</c:v>
                </c:pt>
                <c:pt idx="3316">
                  <c:v>Quaqtaq-HT156</c:v>
                </c:pt>
                <c:pt idx="3317">
                  <c:v>Tasiujaq-HT304</c:v>
                </c:pt>
                <c:pt idx="3318">
                  <c:v>Aupaluk HT-299</c:v>
                </c:pt>
                <c:pt idx="3319">
                  <c:v>Réservoir Robert-Bourassa (Stn SILA-B)</c:v>
                </c:pt>
                <c:pt idx="3320">
                  <c:v>GREAT FALLS CLIMATE</c:v>
                </c:pt>
                <c:pt idx="3321">
                  <c:v>PINAWA CANWARN</c:v>
                </c:pt>
                <c:pt idx="3322">
                  <c:v>CHURCHILL CLIMATE</c:v>
                </c:pt>
                <c:pt idx="3323">
                  <c:v>MINE CENTRE SOUTHWEST</c:v>
                </c:pt>
                <c:pt idx="3324">
                  <c:v>THUNDER BAY BURWOOD</c:v>
                </c:pt>
                <c:pt idx="3325">
                  <c:v>LITTLE FLATLAND ISLAND (AUT)</c:v>
                </c:pt>
                <c:pt idx="3326">
                  <c:v>SARNIA CLIMATE</c:v>
                </c:pt>
                <c:pt idx="3327">
                  <c:v>GRIMSBY MOUNTAIN</c:v>
                </c:pt>
                <c:pt idx="3328">
                  <c:v>BEATRICE CLIMATE</c:v>
                </c:pt>
                <c:pt idx="3329">
                  <c:v>TAPLEY</c:v>
                </c:pt>
                <c:pt idx="3330">
                  <c:v>PETERBOROUGH TRENT U</c:v>
                </c:pt>
                <c:pt idx="3331">
                  <c:v>COE HILL</c:v>
                </c:pt>
                <c:pt idx="3332">
                  <c:v>CAPE DORSET CLIMATE</c:v>
                </c:pt>
                <c:pt idx="3333">
                  <c:v>LA GRANDE IV</c:v>
                </c:pt>
                <c:pt idx="3334">
                  <c:v>RIVIERE AUX FEUILLES</c:v>
                </c:pt>
                <c:pt idx="3335">
                  <c:v>MONT STE-ANNE</c:v>
                </c:pt>
                <c:pt idx="3336">
                  <c:v>RIVIERE-DU-LOUP / ST-ANTONIN</c:v>
                </c:pt>
                <c:pt idx="3337">
                  <c:v>SCHEFFERVILLE</c:v>
                </c:pt>
                <c:pt idx="3338">
                  <c:v>QIKIQTARJUAQ CLIMATE</c:v>
                </c:pt>
                <c:pt idx="3339">
                  <c:v>UPPER STEWIACKE RCS</c:v>
                </c:pt>
                <c:pt idx="3340">
                  <c:v>GANDER AIRPORT CS</c:v>
                </c:pt>
                <c:pt idx="3341">
                  <c:v>Honfleur-2</c:v>
                </c:pt>
                <c:pt idx="3342">
                  <c:v>Alma</c:v>
                </c:pt>
                <c:pt idx="3343">
                  <c:v>Neigette</c:v>
                </c:pt>
                <c:pt idx="3344">
                  <c:v>Kamouraska (Saint-Denis)</c:v>
                </c:pt>
                <c:pt idx="3345">
                  <c:v>Frampton-2</c:v>
                </c:pt>
                <c:pt idx="3346">
                  <c:v>Beaurivage</c:v>
                </c:pt>
                <c:pt idx="3347">
                  <c:v>Parc Nat. des Grands-Jardins (pessière)</c:v>
                </c:pt>
                <c:pt idx="3348">
                  <c:v>Kangiqsualujjuaq (creep)</c:v>
                </c:pt>
                <c:pt idx="3349">
                  <c:v>Kangirsuk</c:v>
                </c:pt>
                <c:pt idx="3350">
                  <c:v>Puvirinituq</c:v>
                </c:pt>
                <c:pt idx="3351">
                  <c:v>Rivière-Boniface (forêt-SILA)</c:v>
                </c:pt>
                <c:pt idx="3352">
                  <c:v>Hudsonie Biscarat</c:v>
                </c:pt>
                <c:pt idx="3353">
                  <c:v>Réservoir Robert-Bourassa (Stn SILA-D)</c:v>
                </c:pt>
                <c:pt idx="3354">
                  <c:v>BALACLAVA</c:v>
                </c:pt>
                <c:pt idx="3355">
                  <c:v>RAVENSCLIFFE</c:v>
                </c:pt>
                <c:pt idx="3356">
                  <c:v>GIMLI CLIMATE</c:v>
                </c:pt>
                <c:pt idx="3357">
                  <c:v>THORNBURY 3</c:v>
                </c:pt>
                <c:pt idx="3358">
                  <c:v>GUELPH TURFGRASS</c:v>
                </c:pt>
                <c:pt idx="3359">
                  <c:v>NIPISSING</c:v>
                </c:pt>
                <c:pt idx="3360">
                  <c:v>THETFORD MINES RCS</c:v>
                </c:pt>
                <c:pt idx="3361">
                  <c:v>ST. STEPHEN</c:v>
                </c:pt>
                <c:pt idx="3362">
                  <c:v>MECHANIC SETTLEMENT</c:v>
                </c:pt>
                <c:pt idx="3363">
                  <c:v>SYDNEY CS</c:v>
                </c:pt>
                <c:pt idx="3364">
                  <c:v>WRECKHOUSE</c:v>
                </c:pt>
                <c:pt idx="3365">
                  <c:v>BURGEO NL</c:v>
                </c:pt>
                <c:pt idx="3366">
                  <c:v>ST LAWRENCE</c:v>
                </c:pt>
                <c:pt idx="3367">
                  <c:v>BONAVISTA</c:v>
                </c:pt>
                <c:pt idx="3368">
                  <c:v>Lochaber</c:v>
                </c:pt>
                <c:pt idx="3369">
                  <c:v>Ferme-Neuve-2</c:v>
                </c:pt>
                <c:pt idx="3370">
                  <c:v>Val-des-Monts</c:v>
                </c:pt>
                <c:pt idx="3371">
                  <c:v>Lac-du-Cerf</c:v>
                </c:pt>
                <c:pt idx="3372">
                  <c:v>Litchfield</c:v>
                </c:pt>
                <c:pt idx="3373">
                  <c:v>Bouchette</c:v>
                </c:pt>
                <c:pt idx="3374">
                  <c:v>Île-aux-Allumettes</c:v>
                </c:pt>
                <c:pt idx="3375">
                  <c:v>Montcerf</c:v>
                </c:pt>
                <c:pt idx="3376">
                  <c:v>Bagotville-2</c:v>
                </c:pt>
                <c:pt idx="3377">
                  <c:v>La Pocatière-2</c:v>
                </c:pt>
                <c:pt idx="3378">
                  <c:v>Hébertville-2</c:v>
                </c:pt>
                <c:pt idx="3379">
                  <c:v>Normandin-2</c:v>
                </c:pt>
                <c:pt idx="3380">
                  <c:v>Kamouraska (Sainte-Hélène)</c:v>
                </c:pt>
                <c:pt idx="3381">
                  <c:v>Argentenay</c:v>
                </c:pt>
                <c:pt idx="3382">
                  <c:v>Saint-Jean-Port-Joli</c:v>
                </c:pt>
                <c:pt idx="3383">
                  <c:v>Gabriel</c:v>
                </c:pt>
                <c:pt idx="3384">
                  <c:v>Padoue</c:v>
                </c:pt>
                <c:pt idx="3385">
                  <c:v>Sayabec</c:v>
                </c:pt>
                <c:pt idx="3386">
                  <c:v>Havre-aux-Maisons-2</c:v>
                </c:pt>
                <c:pt idx="3387">
                  <c:v>New-Richmond-2</c:v>
                </c:pt>
                <c:pt idx="3388">
                  <c:v>Chambord</c:v>
                </c:pt>
                <c:pt idx="3389">
                  <c:v>Vassan</c:v>
                </c:pt>
                <c:pt idx="3390">
                  <c:v>Manneville-2</c:v>
                </c:pt>
                <c:pt idx="3391">
                  <c:v>Palmarolle-2</c:v>
                </c:pt>
                <c:pt idx="3392">
                  <c:v>Mancebourg</c:v>
                </c:pt>
                <c:pt idx="3393">
                  <c:v>Laverlochère</c:v>
                </c:pt>
                <c:pt idx="3394">
                  <c:v>Guigues</c:v>
                </c:pt>
                <c:pt idx="3395">
                  <c:v>Béarn</c:v>
                </c:pt>
                <c:pt idx="3396">
                  <c:v>Nédélec</c:v>
                </c:pt>
                <c:pt idx="3397">
                  <c:v>Figuery</c:v>
                </c:pt>
                <c:pt idx="3398">
                  <c:v>Westbury</c:v>
                </c:pt>
                <c:pt idx="3399">
                  <c:v>Bonaventure-2</c:v>
                </c:pt>
                <c:pt idx="3400">
                  <c:v>Roxton</c:v>
                </c:pt>
                <c:pt idx="3401">
                  <c:v>Norbert</c:v>
                </c:pt>
                <c:pt idx="3402">
                  <c:v>Princeville-2</c:v>
                </c:pt>
                <c:pt idx="3403">
                  <c:v>Kuujjuaq (piste)</c:v>
                </c:pt>
                <c:pt idx="3404">
                  <c:v>Rivière-Boniface (toundra-SILA)</c:v>
                </c:pt>
                <c:pt idx="3405">
                  <c:v>Rimouski McPès 1</c:v>
                </c:pt>
                <c:pt idx="3406">
                  <c:v>Lac à l'Eau Claire (SILA Éloigné)</c:v>
                </c:pt>
                <c:pt idx="3407">
                  <c:v>PORTAGE ROMANCE</c:v>
                </c:pt>
                <c:pt idx="3408">
                  <c:v>FORT FRANCES RCS</c:v>
                </c:pt>
                <c:pt idx="3409">
                  <c:v>TOBERMORY RCS</c:v>
                </c:pt>
                <c:pt idx="3410">
                  <c:v>OAKVILLE TWN</c:v>
                </c:pt>
                <c:pt idx="3411">
                  <c:v>STIRLING</c:v>
                </c:pt>
                <c:pt idx="3412">
                  <c:v>TRENTON AWOS</c:v>
                </c:pt>
                <c:pt idx="3413">
                  <c:v>BACCARO PT</c:v>
                </c:pt>
                <c:pt idx="3414">
                  <c:v>Saint-Édouard</c:v>
                </c:pt>
                <c:pt idx="3415">
                  <c:v>Percé-2</c:v>
                </c:pt>
                <c:pt idx="3416">
                  <c:v>Bécancour (Sainte-Gertrude)</c:v>
                </c:pt>
                <c:pt idx="3417">
                  <c:v>Armagh-2</c:v>
                </c:pt>
                <c:pt idx="3418">
                  <c:v>Low</c:v>
                </c:pt>
                <c:pt idx="3419">
                  <c:v>Lamartine-2</c:v>
                </c:pt>
                <c:pt idx="3420">
                  <c:v>Tilly</c:v>
                </c:pt>
                <c:pt idx="3421">
                  <c:v>Cap-Chat-2</c:v>
                </c:pt>
                <c:pt idx="3422">
                  <c:v>Matane (Saint-Luc)</c:v>
                </c:pt>
                <c:pt idx="3423">
                  <c:v>Jules</c:v>
                </c:pt>
                <c:pt idx="3424">
                  <c:v>Yamachiche</c:v>
                </c:pt>
                <c:pt idx="3425">
                  <c:v>Lemieux</c:v>
                </c:pt>
                <c:pt idx="3426">
                  <c:v>Sainte-Clotilde-2</c:v>
                </c:pt>
                <c:pt idx="3427">
                  <c:v>Saint-Séverin (Mékinac)</c:v>
                </c:pt>
                <c:pt idx="3428">
                  <c:v>Rivière-du-Sud</c:v>
                </c:pt>
                <c:pt idx="3429">
                  <c:v>Squatec-2</c:v>
                </c:pt>
                <c:pt idx="3430">
                  <c:v>Labelle</c:v>
                </c:pt>
                <c:pt idx="3431">
                  <c:v>Saint-Roch-de-l'Achigan</c:v>
                </c:pt>
                <c:pt idx="3432">
                  <c:v>Brownsburg-Chatham</c:v>
                </c:pt>
                <c:pt idx="3433">
                  <c:v>L'Assomption-2</c:v>
                </c:pt>
                <c:pt idx="3434">
                  <c:v>Amqui-2</c:v>
                </c:pt>
                <c:pt idx="3435">
                  <c:v>Flavie</c:v>
                </c:pt>
                <c:pt idx="3436">
                  <c:v>Notre-Dame-de-Lourdes</c:v>
                </c:pt>
                <c:pt idx="3437">
                  <c:v>Cookshire-2</c:v>
                </c:pt>
                <c:pt idx="3438">
                  <c:v>Saint-Léonard</c:v>
                </c:pt>
                <c:pt idx="3439">
                  <c:v>Saint-Charles-de-Bellechasse</c:v>
                </c:pt>
                <c:pt idx="3440">
                  <c:v>Bic-2</c:v>
                </c:pt>
                <c:pt idx="3441">
                  <c:v>Antonin</c:v>
                </c:pt>
                <c:pt idx="3442">
                  <c:v>Kinnear's-Mills-2</c:v>
                </c:pt>
                <c:pt idx="3443">
                  <c:v>Disraeli-2</c:v>
                </c:pt>
                <c:pt idx="3444">
                  <c:v>Sacré-Coeur-3</c:v>
                </c:pt>
                <c:pt idx="3445">
                  <c:v>Saint-Tite-des-Caps-2</c:v>
                </c:pt>
                <c:pt idx="3446">
                  <c:v>Saint-Augustin-2</c:v>
                </c:pt>
                <c:pt idx="3447">
                  <c:v>L'Avenir</c:v>
                </c:pt>
                <c:pt idx="3448">
                  <c:v>Saint-Laurent-de-l'Île-d'Orléans</c:v>
                </c:pt>
                <c:pt idx="3449">
                  <c:v>Adstock</c:v>
                </c:pt>
                <c:pt idx="3450">
                  <c:v>Saint-Honoré</c:v>
                </c:pt>
                <c:pt idx="3451">
                  <c:v>La Plaine</c:v>
                </c:pt>
                <c:pt idx="3452">
                  <c:v>Lanoraie</c:v>
                </c:pt>
                <c:pt idx="3453">
                  <c:v>Rimouski McPès 3</c:v>
                </c:pt>
                <c:pt idx="3454">
                  <c:v>KENORA RCS</c:v>
                </c:pt>
                <c:pt idx="3455">
                  <c:v>TIMMINS CLIMATE</c:v>
                </c:pt>
                <c:pt idx="3456">
                  <c:v>EARLTON CLIMATE</c:v>
                </c:pt>
                <c:pt idx="3457">
                  <c:v>INUKJUAK A</c:v>
                </c:pt>
                <c:pt idx="3458">
                  <c:v>VAL-D'OR</c:v>
                </c:pt>
                <c:pt idx="3459">
                  <c:v>PETAWAWA AWOS 2</c:v>
                </c:pt>
                <c:pt idx="3460">
                  <c:v>KINGSTON CLIMATE</c:v>
                </c:pt>
                <c:pt idx="3461">
                  <c:v>BROCKVILLE CLIMATE</c:v>
                </c:pt>
                <c:pt idx="3462">
                  <c:v>SAINT-GERMAIN-DE-GRANTHAM</c:v>
                </c:pt>
                <c:pt idx="3463">
                  <c:v>SHEARWATER RCS</c:v>
                </c:pt>
                <c:pt idx="3464">
                  <c:v>NATASHQUAN A</c:v>
                </c:pt>
                <c:pt idx="3465">
                  <c:v>Waswanipi</c:v>
                </c:pt>
                <c:pt idx="3466">
                  <c:v>Broadback</c:v>
                </c:pt>
                <c:pt idx="3467">
                  <c:v>Pontax</c:v>
                </c:pt>
                <c:pt idx="3468">
                  <c:v>Grande rivière de la Baleine</c:v>
                </c:pt>
                <c:pt idx="3469">
                  <c:v>Lac des Loups Marins</c:v>
                </c:pt>
                <c:pt idx="3470">
                  <c:v>Aux Feuilles</c:v>
                </c:pt>
                <c:pt idx="3471">
                  <c:v>Aux Mélèzes</c:v>
                </c:pt>
                <c:pt idx="3472">
                  <c:v>Caniapiscau</c:v>
                </c:pt>
                <c:pt idx="3473">
                  <c:v>À la Baleine</c:v>
                </c:pt>
                <c:pt idx="3474">
                  <c:v>George</c:v>
                </c:pt>
                <c:pt idx="3475">
                  <c:v>Saint-Philémon-2</c:v>
                </c:pt>
                <c:pt idx="3476">
                  <c:v>Saint-Marcel</c:v>
                </c:pt>
                <c:pt idx="3477">
                  <c:v>Beauharnois (Saint-Étienne)</c:v>
                </c:pt>
                <c:pt idx="3478">
                  <c:v>Marthe (Saint-Polycarpe)</c:v>
                </c:pt>
                <c:pt idx="3479">
                  <c:v>Dunham-2</c:v>
                </c:pt>
                <c:pt idx="3480">
                  <c:v>Saint-Édouard-de-Napierville</c:v>
                </c:pt>
                <c:pt idx="3481">
                  <c:v>Upton-2</c:v>
                </c:pt>
                <c:pt idx="3482">
                  <c:v>Henryville</c:v>
                </c:pt>
                <c:pt idx="3483">
                  <c:v>Mathias</c:v>
                </c:pt>
                <c:pt idx="3484">
                  <c:v>Bristol</c:v>
                </c:pt>
                <c:pt idx="3485">
                  <c:v>Huntingdon-2</c:v>
                </c:pt>
                <c:pt idx="3486">
                  <c:v>Val-Paradis</c:v>
                </c:pt>
                <c:pt idx="3487">
                  <c:v>Latulipe-2</c:v>
                </c:pt>
                <c:pt idx="3488">
                  <c:v>Donnacona-3</c:v>
                </c:pt>
                <c:pt idx="3489">
                  <c:v>Sainte-Victoire-2</c:v>
                </c:pt>
                <c:pt idx="3490">
                  <c:v>Saint-Antoine</c:v>
                </c:pt>
                <c:pt idx="3491">
                  <c:v>Sherrington</c:v>
                </c:pt>
                <c:pt idx="3492">
                  <c:v>Inukjuak-F2</c:v>
                </c:pt>
                <c:pt idx="3493">
                  <c:v>Salluit SILA 2</c:v>
                </c:pt>
                <c:pt idx="3494">
                  <c:v>Rimouski McPès 2</c:v>
                </c:pt>
                <c:pt idx="3495">
                  <c:v>Chicoutimi</c:v>
                </c:pt>
                <c:pt idx="3496">
                  <c:v>Projet Mercier 4</c:v>
                </c:pt>
                <c:pt idx="3497">
                  <c:v>Albanel-2</c:v>
                </c:pt>
                <c:pt idx="3498">
                  <c:v>La Sarre-2</c:v>
                </c:pt>
                <c:pt idx="3499">
                  <c:v>Saint-Coeur-de-Marie-2</c:v>
                </c:pt>
                <c:pt idx="3500">
                  <c:v>Témiscouata (Saint-Honoré)</c:v>
                </c:pt>
                <c:pt idx="3501">
                  <c:v>Métabetchouan-2</c:v>
                </c:pt>
                <c:pt idx="3502">
                  <c:v>Témiscaming</c:v>
                </c:pt>
                <c:pt idx="3503">
                  <c:v>Saguenay - Parc Powell</c:v>
                </c:pt>
                <c:pt idx="3504">
                  <c:v>Québec - Collège St-Charles-Garnier</c:v>
                </c:pt>
                <c:pt idx="3505">
                  <c:v>Laval - Chomedey</c:v>
                </c:pt>
                <c:pt idx="3506">
                  <c:v>Longueuil</c:v>
                </c:pt>
                <c:pt idx="3507">
                  <c:v>Sherbrooke - Parc Cambron</c:v>
                </c:pt>
                <c:pt idx="3508">
                  <c:v>Saint-Joseph-de-Sorel - École Martel</c:v>
                </c:pt>
                <c:pt idx="3509">
                  <c:v>Brossard - Parc Océanie</c:v>
                </c:pt>
                <c:pt idx="3510">
                  <c:v>Saguenay - UQAC</c:v>
                </c:pt>
                <c:pt idx="3511">
                  <c:v>Trois-Rivières - Cap-de-la-Madeleine</c:v>
                </c:pt>
                <c:pt idx="3512">
                  <c:v>Shawinigan - Saint-Marc</c:v>
                </c:pt>
                <c:pt idx="3513">
                  <c:v>Québec - École Les Primevères</c:v>
                </c:pt>
                <c:pt idx="3514">
                  <c:v>Montréal (Autoroute-25)</c:v>
                </c:pt>
                <c:pt idx="3515">
                  <c:v>Germaine</c:v>
                </c:pt>
                <c:pt idx="3516">
                  <c:v>Grenville</c:v>
                </c:pt>
                <c:pt idx="3517">
                  <c:v>Mont-Joli-2</c:v>
                </c:pt>
                <c:pt idx="3518">
                  <c:v>Kangiqsujuaq</c:v>
                </c:pt>
                <c:pt idx="3519">
                  <c:v>Puvirnituq</c:v>
                </c:pt>
                <c:pt idx="3520">
                  <c:v>La Corne</c:v>
                </c:pt>
                <c:pt idx="3521">
                  <c:v>Dixville</c:v>
                </c:pt>
                <c:pt idx="3522">
                  <c:v>Rouyn-Noranda - Parc Tremblay</c:v>
                </c:pt>
                <c:pt idx="3523">
                  <c:v>Saint-Joseph</c:v>
                </c:pt>
                <c:pt idx="3524">
                  <c:v>Catherine-CR1000</c:v>
                </c:pt>
                <c:pt idx="3525">
                  <c:v>Catherine-CR10X</c:v>
                </c:pt>
                <c:pt idx="3526">
                  <c:v>Catherine-Scout</c:v>
                </c:pt>
                <c:pt idx="3527">
                  <c:v>Saint-Médard</c:v>
                </c:pt>
                <c:pt idx="3528">
                  <c:v>Québec-Ancienne-Lorette-2</c:v>
                </c:pt>
                <c:pt idx="3529">
                  <c:v>Québec-Beauport</c:v>
                </c:pt>
                <c:pt idx="3530">
                  <c:v>Québec-Beauport-2</c:v>
                </c:pt>
                <c:pt idx="3531">
                  <c:v>Québec-Charlesbourg</c:v>
                </c:pt>
                <c:pt idx="3532">
                  <c:v>Québec-Duberger</c:v>
                </c:pt>
                <c:pt idx="3533">
                  <c:v>Québec-Lairet</c:v>
                </c:pt>
                <c:pt idx="3534">
                  <c:v>Québec-Limoilou</c:v>
                </c:pt>
                <c:pt idx="3535">
                  <c:v>Québec-Limoilou-2</c:v>
                </c:pt>
                <c:pt idx="3536">
                  <c:v>Québec-Sainte-Foy-Laurier</c:v>
                </c:pt>
                <c:pt idx="3537">
                  <c:v>Québec-Saint-Jean-Baptiste</c:v>
                </c:pt>
                <c:pt idx="3538">
                  <c:v>Québec-Saint-Roch</c:v>
                </c:pt>
                <c:pt idx="3539">
                  <c:v>Québec-Saint-Sauveur</c:v>
                </c:pt>
                <c:pt idx="3540">
                  <c:v>Québec-Saint-Sauveur-2</c:v>
                </c:pt>
                <c:pt idx="3541">
                  <c:v>Québec-Sillery</c:v>
                </c:pt>
                <c:pt idx="3542">
                  <c:v>Québec-Vanier</c:v>
                </c:pt>
                <c:pt idx="3543">
                  <c:v>Québec-Vieux-Québec</c:v>
                </c:pt>
                <c:pt idx="3544">
                  <c:v>Sept-Iles Livingston</c:v>
                </c:pt>
                <c:pt idx="3545">
                  <c:v>Catherine-Scout 1,5 mètre</c:v>
                </c:pt>
                <c:pt idx="3546">
                  <c:v>Catherine-Scout 3 mètres</c:v>
                </c:pt>
                <c:pt idx="3547">
                  <c:v>Petit Mont Sainte-Anne</c:v>
                </c:pt>
                <c:pt idx="3548">
                  <c:v>Mont Ernest-Laforce</c:v>
                </c:pt>
                <c:pt idx="3549">
                  <c:v>Parc national de la Gaspésie - CDS</c:v>
                </c:pt>
                <c:pt idx="3550">
                  <c:v>Immatsiak-1</c:v>
                </c:pt>
                <c:pt idx="3551">
                  <c:v>Immatsiak-2</c:v>
                </c:pt>
                <c:pt idx="3552">
                  <c:v>Immatsiak-3</c:v>
                </c:pt>
                <c:pt idx="3553">
                  <c:v>Lévis - Parc Georges Maranda</c:v>
                </c:pt>
                <c:pt idx="3554">
                  <c:v>Ivujivik</c:v>
                </c:pt>
                <c:pt idx="3555">
                  <c:v>Umiujaq</c:v>
                </c:pt>
                <c:pt idx="3556">
                  <c:v>Quaqtaq</c:v>
                </c:pt>
                <c:pt idx="3557">
                  <c:v>Granby-Galeries de Granby</c:v>
                </c:pt>
                <c:pt idx="3558">
                  <c:v>Granby-Hôpital</c:v>
                </c:pt>
                <c:pt idx="3559">
                  <c:v>Granby-Maxi</c:v>
                </c:pt>
                <c:pt idx="3560">
                  <c:v>Granby-Papersource</c:v>
                </c:pt>
                <c:pt idx="3561">
                  <c:v>Granby-Parc Daniel-Johnson</c:v>
                </c:pt>
                <c:pt idx="3562">
                  <c:v>Granby-Parc Jean-Yves-Phaneuf</c:v>
                </c:pt>
                <c:pt idx="3563">
                  <c:v>Granby-Place du marché</c:v>
                </c:pt>
                <c:pt idx="3564">
                  <c:v>Granby-Tennis St-Luc</c:v>
                </c:pt>
                <c:pt idx="3565">
                  <c:v>Granby-Ultima</c:v>
                </c:pt>
                <c:pt idx="3566">
                  <c:v>Granby-Zoo</c:v>
                </c:pt>
                <c:pt idx="3567">
                  <c:v>Montréal Rosemont</c:v>
                </c:pt>
                <c:pt idx="3568">
                  <c:v>Akulivik</c:v>
                </c:pt>
                <c:pt idx="3569">
                  <c:v>Lac-Mégantic - Centre sportif</c:v>
                </c:pt>
                <c:pt idx="3570">
                  <c:v>Sept-Îles - Parc Ferland</c:v>
                </c:pt>
                <c:pt idx="3571">
                  <c:v>Trois-Rivières - École MEES</c:v>
                </c:pt>
                <c:pt idx="3572">
                  <c:v>Lac Payne</c:v>
                </c:pt>
                <c:pt idx="3573">
                  <c:v>Umiujaq - Vallée des Trois (SILA)</c:v>
                </c:pt>
                <c:pt idx="3574">
                  <c:v>Monts de Puvirnituq (camp Bélanger)</c:v>
                </c:pt>
                <c:pt idx="3575">
                  <c:v>Lac-Mégantic - Du Barrage</c:v>
                </c:pt>
                <c:pt idx="3576">
                  <c:v>Natashquan</c:v>
                </c:pt>
                <c:pt idx="3577">
                  <c:v>Saint-Paul</c:v>
                </c:pt>
                <c:pt idx="3578">
                  <c:v>Brossard - Parc Sorbonne</c:v>
                </c:pt>
                <c:pt idx="3579">
                  <c:v>Radisson</c:v>
                </c:pt>
                <c:pt idx="3580">
                  <c:v>Québec-Parc Duberger</c:v>
                </c:pt>
              </c:strCache>
            </c:strRef>
          </c:cat>
          <c:val>
            <c:numRef>
              <c:f>'All data'!$J$3:$J$3583</c:f>
              <c:numCache>
                <c:formatCode>General</c:formatCode>
                <c:ptCount val="3581"/>
                <c:pt idx="0">
                  <c:v>177</c:v>
                </c:pt>
                <c:pt idx="1">
                  <c:v>94</c:v>
                </c:pt>
                <c:pt idx="2">
                  <c:v>84</c:v>
                </c:pt>
                <c:pt idx="3">
                  <c:v>92</c:v>
                </c:pt>
                <c:pt idx="4">
                  <c:v>92</c:v>
                </c:pt>
                <c:pt idx="5">
                  <c:v>103</c:v>
                </c:pt>
                <c:pt idx="6">
                  <c:v>104</c:v>
                </c:pt>
                <c:pt idx="7">
                  <c:v>152</c:v>
                </c:pt>
                <c:pt idx="8">
                  <c:v>20</c:v>
                </c:pt>
                <c:pt idx="9">
                  <c:v>105</c:v>
                </c:pt>
                <c:pt idx="10">
                  <c:v>36</c:v>
                </c:pt>
                <c:pt idx="11">
                  <c:v>36</c:v>
                </c:pt>
                <c:pt idx="12">
                  <c:v>71</c:v>
                </c:pt>
                <c:pt idx="13">
                  <c:v>71</c:v>
                </c:pt>
                <c:pt idx="14">
                  <c:v>79</c:v>
                </c:pt>
                <c:pt idx="15">
                  <c:v>79</c:v>
                </c:pt>
                <c:pt idx="16">
                  <c:v>94</c:v>
                </c:pt>
                <c:pt idx="17">
                  <c:v>97</c:v>
                </c:pt>
                <c:pt idx="18">
                  <c:v>99</c:v>
                </c:pt>
                <c:pt idx="19">
                  <c:v>138</c:v>
                </c:pt>
                <c:pt idx="20">
                  <c:v>148</c:v>
                </c:pt>
                <c:pt idx="21">
                  <c:v>148</c:v>
                </c:pt>
                <c:pt idx="22">
                  <c:v>24</c:v>
                </c:pt>
                <c:pt idx="23">
                  <c:v>37</c:v>
                </c:pt>
                <c:pt idx="24">
                  <c:v>42</c:v>
                </c:pt>
                <c:pt idx="25">
                  <c:v>62</c:v>
                </c:pt>
                <c:pt idx="26">
                  <c:v>67</c:v>
                </c:pt>
                <c:pt idx="27">
                  <c:v>77</c:v>
                </c:pt>
                <c:pt idx="28">
                  <c:v>81</c:v>
                </c:pt>
                <c:pt idx="29">
                  <c:v>88</c:v>
                </c:pt>
                <c:pt idx="30">
                  <c:v>90</c:v>
                </c:pt>
                <c:pt idx="31">
                  <c:v>93</c:v>
                </c:pt>
                <c:pt idx="32">
                  <c:v>96</c:v>
                </c:pt>
                <c:pt idx="33">
                  <c:v>98</c:v>
                </c:pt>
                <c:pt idx="34">
                  <c:v>99</c:v>
                </c:pt>
                <c:pt idx="35">
                  <c:v>104</c:v>
                </c:pt>
                <c:pt idx="36">
                  <c:v>108</c:v>
                </c:pt>
                <c:pt idx="37">
                  <c:v>109</c:v>
                </c:pt>
                <c:pt idx="38">
                  <c:v>112</c:v>
                </c:pt>
                <c:pt idx="39">
                  <c:v>122</c:v>
                </c:pt>
                <c:pt idx="40">
                  <c:v>146</c:v>
                </c:pt>
                <c:pt idx="41">
                  <c:v>146</c:v>
                </c:pt>
                <c:pt idx="42">
                  <c:v>122</c:v>
                </c:pt>
                <c:pt idx="43">
                  <c:v>43</c:v>
                </c:pt>
                <c:pt idx="44">
                  <c:v>44</c:v>
                </c:pt>
                <c:pt idx="45">
                  <c:v>62</c:v>
                </c:pt>
                <c:pt idx="46">
                  <c:v>63</c:v>
                </c:pt>
                <c:pt idx="47">
                  <c:v>66</c:v>
                </c:pt>
                <c:pt idx="48">
                  <c:v>80</c:v>
                </c:pt>
                <c:pt idx="49">
                  <c:v>82</c:v>
                </c:pt>
                <c:pt idx="50">
                  <c:v>85</c:v>
                </c:pt>
                <c:pt idx="51">
                  <c:v>87</c:v>
                </c:pt>
                <c:pt idx="52">
                  <c:v>88</c:v>
                </c:pt>
                <c:pt idx="53">
                  <c:v>93</c:v>
                </c:pt>
                <c:pt idx="54">
                  <c:v>100</c:v>
                </c:pt>
                <c:pt idx="55">
                  <c:v>104</c:v>
                </c:pt>
                <c:pt idx="56">
                  <c:v>110</c:v>
                </c:pt>
                <c:pt idx="57">
                  <c:v>13</c:v>
                </c:pt>
                <c:pt idx="58">
                  <c:v>33</c:v>
                </c:pt>
                <c:pt idx="59">
                  <c:v>74</c:v>
                </c:pt>
                <c:pt idx="60">
                  <c:v>77</c:v>
                </c:pt>
                <c:pt idx="61">
                  <c:v>109</c:v>
                </c:pt>
                <c:pt idx="62">
                  <c:v>135</c:v>
                </c:pt>
                <c:pt idx="63">
                  <c:v>25</c:v>
                </c:pt>
                <c:pt idx="64">
                  <c:v>37</c:v>
                </c:pt>
                <c:pt idx="65">
                  <c:v>77</c:v>
                </c:pt>
                <c:pt idx="66">
                  <c:v>82</c:v>
                </c:pt>
                <c:pt idx="67">
                  <c:v>91</c:v>
                </c:pt>
                <c:pt idx="68">
                  <c:v>102</c:v>
                </c:pt>
                <c:pt idx="69">
                  <c:v>115</c:v>
                </c:pt>
                <c:pt idx="70">
                  <c:v>116</c:v>
                </c:pt>
                <c:pt idx="71">
                  <c:v>117</c:v>
                </c:pt>
                <c:pt idx="72">
                  <c:v>118</c:v>
                </c:pt>
                <c:pt idx="73">
                  <c:v>122</c:v>
                </c:pt>
                <c:pt idx="74">
                  <c:v>133</c:v>
                </c:pt>
                <c:pt idx="75">
                  <c:v>15</c:v>
                </c:pt>
                <c:pt idx="76">
                  <c:v>23</c:v>
                </c:pt>
                <c:pt idx="77">
                  <c:v>105</c:v>
                </c:pt>
                <c:pt idx="78">
                  <c:v>125</c:v>
                </c:pt>
                <c:pt idx="79">
                  <c:v>139</c:v>
                </c:pt>
                <c:pt idx="80">
                  <c:v>15</c:v>
                </c:pt>
                <c:pt idx="81">
                  <c:v>84</c:v>
                </c:pt>
                <c:pt idx="82">
                  <c:v>107</c:v>
                </c:pt>
                <c:pt idx="83">
                  <c:v>45</c:v>
                </c:pt>
                <c:pt idx="84">
                  <c:v>87</c:v>
                </c:pt>
                <c:pt idx="85">
                  <c:v>103</c:v>
                </c:pt>
                <c:pt idx="86">
                  <c:v>61</c:v>
                </c:pt>
                <c:pt idx="87">
                  <c:v>64</c:v>
                </c:pt>
                <c:pt idx="88">
                  <c:v>120</c:v>
                </c:pt>
                <c:pt idx="89">
                  <c:v>15</c:v>
                </c:pt>
                <c:pt idx="90">
                  <c:v>59</c:v>
                </c:pt>
                <c:pt idx="91">
                  <c:v>84</c:v>
                </c:pt>
                <c:pt idx="92">
                  <c:v>102</c:v>
                </c:pt>
                <c:pt idx="93">
                  <c:v>139</c:v>
                </c:pt>
                <c:pt idx="94">
                  <c:v>82</c:v>
                </c:pt>
                <c:pt idx="95">
                  <c:v>115</c:v>
                </c:pt>
                <c:pt idx="96">
                  <c:v>14</c:v>
                </c:pt>
                <c:pt idx="97">
                  <c:v>19</c:v>
                </c:pt>
                <c:pt idx="98">
                  <c:v>67</c:v>
                </c:pt>
                <c:pt idx="99">
                  <c:v>86</c:v>
                </c:pt>
                <c:pt idx="100">
                  <c:v>91</c:v>
                </c:pt>
                <c:pt idx="101">
                  <c:v>119</c:v>
                </c:pt>
                <c:pt idx="102">
                  <c:v>137</c:v>
                </c:pt>
                <c:pt idx="103">
                  <c:v>74</c:v>
                </c:pt>
                <c:pt idx="104">
                  <c:v>99</c:v>
                </c:pt>
                <c:pt idx="105">
                  <c:v>17</c:v>
                </c:pt>
                <c:pt idx="106">
                  <c:v>53</c:v>
                </c:pt>
                <c:pt idx="107">
                  <c:v>92</c:v>
                </c:pt>
                <c:pt idx="108">
                  <c:v>102</c:v>
                </c:pt>
                <c:pt idx="109">
                  <c:v>132</c:v>
                </c:pt>
                <c:pt idx="110">
                  <c:v>12</c:v>
                </c:pt>
                <c:pt idx="111">
                  <c:v>17</c:v>
                </c:pt>
                <c:pt idx="112">
                  <c:v>18</c:v>
                </c:pt>
                <c:pt idx="113">
                  <c:v>23</c:v>
                </c:pt>
                <c:pt idx="114">
                  <c:v>28</c:v>
                </c:pt>
                <c:pt idx="115">
                  <c:v>33</c:v>
                </c:pt>
                <c:pt idx="116">
                  <c:v>41</c:v>
                </c:pt>
                <c:pt idx="117">
                  <c:v>46</c:v>
                </c:pt>
                <c:pt idx="118">
                  <c:v>47</c:v>
                </c:pt>
                <c:pt idx="119">
                  <c:v>51</c:v>
                </c:pt>
                <c:pt idx="120">
                  <c:v>53</c:v>
                </c:pt>
                <c:pt idx="121">
                  <c:v>64</c:v>
                </c:pt>
                <c:pt idx="122">
                  <c:v>65</c:v>
                </c:pt>
                <c:pt idx="123">
                  <c:v>75</c:v>
                </c:pt>
                <c:pt idx="124">
                  <c:v>77</c:v>
                </c:pt>
                <c:pt idx="125">
                  <c:v>84</c:v>
                </c:pt>
                <c:pt idx="126">
                  <c:v>86</c:v>
                </c:pt>
                <c:pt idx="127">
                  <c:v>92</c:v>
                </c:pt>
                <c:pt idx="128">
                  <c:v>103</c:v>
                </c:pt>
                <c:pt idx="129">
                  <c:v>110</c:v>
                </c:pt>
                <c:pt idx="130">
                  <c:v>112</c:v>
                </c:pt>
                <c:pt idx="131">
                  <c:v>113</c:v>
                </c:pt>
                <c:pt idx="132">
                  <c:v>121</c:v>
                </c:pt>
                <c:pt idx="133">
                  <c:v>10</c:v>
                </c:pt>
                <c:pt idx="134">
                  <c:v>11</c:v>
                </c:pt>
                <c:pt idx="135">
                  <c:v>13</c:v>
                </c:pt>
                <c:pt idx="136">
                  <c:v>14</c:v>
                </c:pt>
                <c:pt idx="137">
                  <c:v>15</c:v>
                </c:pt>
                <c:pt idx="138">
                  <c:v>17</c:v>
                </c:pt>
                <c:pt idx="139">
                  <c:v>18</c:v>
                </c:pt>
                <c:pt idx="140">
                  <c:v>21</c:v>
                </c:pt>
                <c:pt idx="141">
                  <c:v>23</c:v>
                </c:pt>
                <c:pt idx="142">
                  <c:v>24</c:v>
                </c:pt>
                <c:pt idx="143">
                  <c:v>29</c:v>
                </c:pt>
                <c:pt idx="144">
                  <c:v>30</c:v>
                </c:pt>
                <c:pt idx="145">
                  <c:v>30</c:v>
                </c:pt>
                <c:pt idx="146">
                  <c:v>35</c:v>
                </c:pt>
                <c:pt idx="147">
                  <c:v>36</c:v>
                </c:pt>
                <c:pt idx="148">
                  <c:v>47</c:v>
                </c:pt>
                <c:pt idx="149">
                  <c:v>53</c:v>
                </c:pt>
                <c:pt idx="150">
                  <c:v>56</c:v>
                </c:pt>
                <c:pt idx="151">
                  <c:v>71</c:v>
                </c:pt>
                <c:pt idx="152">
                  <c:v>74</c:v>
                </c:pt>
                <c:pt idx="153">
                  <c:v>77</c:v>
                </c:pt>
                <c:pt idx="154">
                  <c:v>84</c:v>
                </c:pt>
                <c:pt idx="155">
                  <c:v>93</c:v>
                </c:pt>
                <c:pt idx="156">
                  <c:v>104</c:v>
                </c:pt>
                <c:pt idx="157">
                  <c:v>109</c:v>
                </c:pt>
                <c:pt idx="158">
                  <c:v>119</c:v>
                </c:pt>
                <c:pt idx="159">
                  <c:v>128</c:v>
                </c:pt>
                <c:pt idx="160">
                  <c:v>19</c:v>
                </c:pt>
                <c:pt idx="161">
                  <c:v>43</c:v>
                </c:pt>
                <c:pt idx="162">
                  <c:v>70</c:v>
                </c:pt>
                <c:pt idx="163">
                  <c:v>84</c:v>
                </c:pt>
                <c:pt idx="164">
                  <c:v>11</c:v>
                </c:pt>
                <c:pt idx="165">
                  <c:v>14</c:v>
                </c:pt>
                <c:pt idx="166">
                  <c:v>14</c:v>
                </c:pt>
                <c:pt idx="167">
                  <c:v>45</c:v>
                </c:pt>
                <c:pt idx="168">
                  <c:v>54</c:v>
                </c:pt>
                <c:pt idx="169">
                  <c:v>66</c:v>
                </c:pt>
                <c:pt idx="170">
                  <c:v>75</c:v>
                </c:pt>
                <c:pt idx="171">
                  <c:v>86</c:v>
                </c:pt>
                <c:pt idx="172">
                  <c:v>93</c:v>
                </c:pt>
                <c:pt idx="173">
                  <c:v>93</c:v>
                </c:pt>
                <c:pt idx="174">
                  <c:v>95</c:v>
                </c:pt>
                <c:pt idx="175">
                  <c:v>96</c:v>
                </c:pt>
                <c:pt idx="176">
                  <c:v>108</c:v>
                </c:pt>
                <c:pt idx="177">
                  <c:v>133</c:v>
                </c:pt>
                <c:pt idx="178">
                  <c:v>133</c:v>
                </c:pt>
                <c:pt idx="179">
                  <c:v>95</c:v>
                </c:pt>
                <c:pt idx="180">
                  <c:v>10</c:v>
                </c:pt>
                <c:pt idx="181">
                  <c:v>18</c:v>
                </c:pt>
                <c:pt idx="182">
                  <c:v>27</c:v>
                </c:pt>
                <c:pt idx="183">
                  <c:v>32</c:v>
                </c:pt>
                <c:pt idx="184">
                  <c:v>34</c:v>
                </c:pt>
                <c:pt idx="185">
                  <c:v>36</c:v>
                </c:pt>
                <c:pt idx="186">
                  <c:v>62</c:v>
                </c:pt>
                <c:pt idx="187">
                  <c:v>80</c:v>
                </c:pt>
                <c:pt idx="188">
                  <c:v>90</c:v>
                </c:pt>
                <c:pt idx="189">
                  <c:v>113</c:v>
                </c:pt>
                <c:pt idx="190">
                  <c:v>132</c:v>
                </c:pt>
                <c:pt idx="191">
                  <c:v>13</c:v>
                </c:pt>
                <c:pt idx="192">
                  <c:v>20</c:v>
                </c:pt>
                <c:pt idx="193">
                  <c:v>77</c:v>
                </c:pt>
                <c:pt idx="194">
                  <c:v>90</c:v>
                </c:pt>
                <c:pt idx="195">
                  <c:v>95</c:v>
                </c:pt>
                <c:pt idx="196">
                  <c:v>11</c:v>
                </c:pt>
                <c:pt idx="197">
                  <c:v>15</c:v>
                </c:pt>
                <c:pt idx="198">
                  <c:v>34</c:v>
                </c:pt>
                <c:pt idx="199">
                  <c:v>79</c:v>
                </c:pt>
                <c:pt idx="200">
                  <c:v>95</c:v>
                </c:pt>
                <c:pt idx="201">
                  <c:v>98</c:v>
                </c:pt>
                <c:pt idx="202">
                  <c:v>130</c:v>
                </c:pt>
                <c:pt idx="203">
                  <c:v>79</c:v>
                </c:pt>
                <c:pt idx="204">
                  <c:v>13</c:v>
                </c:pt>
                <c:pt idx="205">
                  <c:v>23</c:v>
                </c:pt>
                <c:pt idx="206">
                  <c:v>44</c:v>
                </c:pt>
                <c:pt idx="207">
                  <c:v>46</c:v>
                </c:pt>
                <c:pt idx="208">
                  <c:v>82</c:v>
                </c:pt>
                <c:pt idx="209">
                  <c:v>128</c:v>
                </c:pt>
                <c:pt idx="210">
                  <c:v>129</c:v>
                </c:pt>
                <c:pt idx="211">
                  <c:v>43</c:v>
                </c:pt>
                <c:pt idx="212">
                  <c:v>89</c:v>
                </c:pt>
                <c:pt idx="213">
                  <c:v>115</c:v>
                </c:pt>
                <c:pt idx="214">
                  <c:v>120</c:v>
                </c:pt>
                <c:pt idx="215">
                  <c:v>124</c:v>
                </c:pt>
                <c:pt idx="216">
                  <c:v>89</c:v>
                </c:pt>
                <c:pt idx="217">
                  <c:v>93</c:v>
                </c:pt>
                <c:pt idx="218">
                  <c:v>12</c:v>
                </c:pt>
                <c:pt idx="219">
                  <c:v>15</c:v>
                </c:pt>
                <c:pt idx="220">
                  <c:v>39</c:v>
                </c:pt>
                <c:pt idx="221">
                  <c:v>49</c:v>
                </c:pt>
                <c:pt idx="222">
                  <c:v>95</c:v>
                </c:pt>
                <c:pt idx="223">
                  <c:v>126</c:v>
                </c:pt>
                <c:pt idx="224">
                  <c:v>23</c:v>
                </c:pt>
                <c:pt idx="225">
                  <c:v>103</c:v>
                </c:pt>
                <c:pt idx="226">
                  <c:v>82</c:v>
                </c:pt>
                <c:pt idx="227">
                  <c:v>84</c:v>
                </c:pt>
                <c:pt idx="228">
                  <c:v>10</c:v>
                </c:pt>
                <c:pt idx="229">
                  <c:v>12</c:v>
                </c:pt>
                <c:pt idx="230">
                  <c:v>13</c:v>
                </c:pt>
                <c:pt idx="231">
                  <c:v>14</c:v>
                </c:pt>
                <c:pt idx="232">
                  <c:v>16</c:v>
                </c:pt>
                <c:pt idx="233">
                  <c:v>16</c:v>
                </c:pt>
                <c:pt idx="234">
                  <c:v>17</c:v>
                </c:pt>
                <c:pt idx="235">
                  <c:v>18</c:v>
                </c:pt>
                <c:pt idx="236">
                  <c:v>20</c:v>
                </c:pt>
                <c:pt idx="237">
                  <c:v>25</c:v>
                </c:pt>
                <c:pt idx="238">
                  <c:v>28</c:v>
                </c:pt>
                <c:pt idx="239">
                  <c:v>50</c:v>
                </c:pt>
                <c:pt idx="240">
                  <c:v>57</c:v>
                </c:pt>
                <c:pt idx="241">
                  <c:v>73</c:v>
                </c:pt>
                <c:pt idx="242">
                  <c:v>90</c:v>
                </c:pt>
                <c:pt idx="243">
                  <c:v>90</c:v>
                </c:pt>
                <c:pt idx="244">
                  <c:v>40</c:v>
                </c:pt>
                <c:pt idx="245">
                  <c:v>55</c:v>
                </c:pt>
                <c:pt idx="246">
                  <c:v>65</c:v>
                </c:pt>
                <c:pt idx="247">
                  <c:v>118</c:v>
                </c:pt>
                <c:pt idx="248">
                  <c:v>40</c:v>
                </c:pt>
                <c:pt idx="249">
                  <c:v>13</c:v>
                </c:pt>
                <c:pt idx="250">
                  <c:v>43</c:v>
                </c:pt>
                <c:pt idx="251">
                  <c:v>53</c:v>
                </c:pt>
                <c:pt idx="252">
                  <c:v>105</c:v>
                </c:pt>
                <c:pt idx="253">
                  <c:v>112</c:v>
                </c:pt>
                <c:pt idx="254">
                  <c:v>114</c:v>
                </c:pt>
                <c:pt idx="255">
                  <c:v>16</c:v>
                </c:pt>
                <c:pt idx="256">
                  <c:v>17</c:v>
                </c:pt>
                <c:pt idx="257">
                  <c:v>52</c:v>
                </c:pt>
                <c:pt idx="258">
                  <c:v>51</c:v>
                </c:pt>
                <c:pt idx="259">
                  <c:v>59</c:v>
                </c:pt>
                <c:pt idx="260">
                  <c:v>67</c:v>
                </c:pt>
                <c:pt idx="261">
                  <c:v>97</c:v>
                </c:pt>
                <c:pt idx="262">
                  <c:v>59</c:v>
                </c:pt>
                <c:pt idx="263">
                  <c:v>64</c:v>
                </c:pt>
                <c:pt idx="264">
                  <c:v>72</c:v>
                </c:pt>
                <c:pt idx="265">
                  <c:v>72</c:v>
                </c:pt>
                <c:pt idx="266">
                  <c:v>72</c:v>
                </c:pt>
                <c:pt idx="267">
                  <c:v>23</c:v>
                </c:pt>
                <c:pt idx="268">
                  <c:v>23</c:v>
                </c:pt>
                <c:pt idx="269">
                  <c:v>69</c:v>
                </c:pt>
                <c:pt idx="270">
                  <c:v>93</c:v>
                </c:pt>
                <c:pt idx="271">
                  <c:v>102</c:v>
                </c:pt>
                <c:pt idx="272">
                  <c:v>112</c:v>
                </c:pt>
                <c:pt idx="273">
                  <c:v>79</c:v>
                </c:pt>
                <c:pt idx="274">
                  <c:v>14</c:v>
                </c:pt>
                <c:pt idx="275">
                  <c:v>66</c:v>
                </c:pt>
                <c:pt idx="276">
                  <c:v>78</c:v>
                </c:pt>
                <c:pt idx="277">
                  <c:v>90</c:v>
                </c:pt>
                <c:pt idx="278">
                  <c:v>67</c:v>
                </c:pt>
                <c:pt idx="279">
                  <c:v>108</c:v>
                </c:pt>
                <c:pt idx="280">
                  <c:v>54</c:v>
                </c:pt>
                <c:pt idx="281">
                  <c:v>59</c:v>
                </c:pt>
                <c:pt idx="282">
                  <c:v>62</c:v>
                </c:pt>
                <c:pt idx="283">
                  <c:v>70</c:v>
                </c:pt>
                <c:pt idx="284">
                  <c:v>70</c:v>
                </c:pt>
                <c:pt idx="285">
                  <c:v>18</c:v>
                </c:pt>
                <c:pt idx="286">
                  <c:v>69</c:v>
                </c:pt>
                <c:pt idx="287">
                  <c:v>83</c:v>
                </c:pt>
                <c:pt idx="288">
                  <c:v>22</c:v>
                </c:pt>
                <c:pt idx="289">
                  <c:v>108</c:v>
                </c:pt>
                <c:pt idx="290">
                  <c:v>11</c:v>
                </c:pt>
                <c:pt idx="291">
                  <c:v>15</c:v>
                </c:pt>
                <c:pt idx="292">
                  <c:v>29</c:v>
                </c:pt>
                <c:pt idx="293">
                  <c:v>56</c:v>
                </c:pt>
                <c:pt idx="294">
                  <c:v>56</c:v>
                </c:pt>
                <c:pt idx="295">
                  <c:v>57</c:v>
                </c:pt>
                <c:pt idx="296">
                  <c:v>75</c:v>
                </c:pt>
                <c:pt idx="297">
                  <c:v>82</c:v>
                </c:pt>
                <c:pt idx="298">
                  <c:v>83</c:v>
                </c:pt>
                <c:pt idx="299">
                  <c:v>108</c:v>
                </c:pt>
                <c:pt idx="300">
                  <c:v>29</c:v>
                </c:pt>
                <c:pt idx="301">
                  <c:v>34</c:v>
                </c:pt>
                <c:pt idx="302">
                  <c:v>67</c:v>
                </c:pt>
                <c:pt idx="303">
                  <c:v>80</c:v>
                </c:pt>
                <c:pt idx="304">
                  <c:v>93</c:v>
                </c:pt>
                <c:pt idx="305">
                  <c:v>96</c:v>
                </c:pt>
                <c:pt idx="306">
                  <c:v>106</c:v>
                </c:pt>
                <c:pt idx="307">
                  <c:v>29</c:v>
                </c:pt>
                <c:pt idx="308">
                  <c:v>67</c:v>
                </c:pt>
                <c:pt idx="309">
                  <c:v>80</c:v>
                </c:pt>
                <c:pt idx="310">
                  <c:v>14</c:v>
                </c:pt>
                <c:pt idx="311">
                  <c:v>17</c:v>
                </c:pt>
                <c:pt idx="312">
                  <c:v>17</c:v>
                </c:pt>
                <c:pt idx="313">
                  <c:v>58</c:v>
                </c:pt>
                <c:pt idx="314">
                  <c:v>68</c:v>
                </c:pt>
                <c:pt idx="315">
                  <c:v>82</c:v>
                </c:pt>
                <c:pt idx="316">
                  <c:v>17</c:v>
                </c:pt>
                <c:pt idx="317">
                  <c:v>102</c:v>
                </c:pt>
                <c:pt idx="318">
                  <c:v>105</c:v>
                </c:pt>
                <c:pt idx="319">
                  <c:v>26</c:v>
                </c:pt>
                <c:pt idx="320">
                  <c:v>33</c:v>
                </c:pt>
                <c:pt idx="321">
                  <c:v>34</c:v>
                </c:pt>
                <c:pt idx="322">
                  <c:v>44</c:v>
                </c:pt>
                <c:pt idx="323">
                  <c:v>52</c:v>
                </c:pt>
                <c:pt idx="324">
                  <c:v>53</c:v>
                </c:pt>
                <c:pt idx="325">
                  <c:v>57</c:v>
                </c:pt>
                <c:pt idx="326">
                  <c:v>59</c:v>
                </c:pt>
                <c:pt idx="327">
                  <c:v>59</c:v>
                </c:pt>
                <c:pt idx="328">
                  <c:v>62</c:v>
                </c:pt>
                <c:pt idx="329">
                  <c:v>67</c:v>
                </c:pt>
                <c:pt idx="330">
                  <c:v>68</c:v>
                </c:pt>
                <c:pt idx="331">
                  <c:v>69</c:v>
                </c:pt>
                <c:pt idx="332">
                  <c:v>72</c:v>
                </c:pt>
                <c:pt idx="333">
                  <c:v>83</c:v>
                </c:pt>
                <c:pt idx="334">
                  <c:v>85</c:v>
                </c:pt>
                <c:pt idx="335">
                  <c:v>87</c:v>
                </c:pt>
                <c:pt idx="336">
                  <c:v>91</c:v>
                </c:pt>
                <c:pt idx="337">
                  <c:v>91</c:v>
                </c:pt>
                <c:pt idx="338">
                  <c:v>91</c:v>
                </c:pt>
                <c:pt idx="339">
                  <c:v>95</c:v>
                </c:pt>
                <c:pt idx="340">
                  <c:v>100</c:v>
                </c:pt>
                <c:pt idx="341">
                  <c:v>104</c:v>
                </c:pt>
                <c:pt idx="342">
                  <c:v>104</c:v>
                </c:pt>
                <c:pt idx="343">
                  <c:v>104</c:v>
                </c:pt>
                <c:pt idx="344">
                  <c:v>104</c:v>
                </c:pt>
                <c:pt idx="345">
                  <c:v>104</c:v>
                </c:pt>
                <c:pt idx="346">
                  <c:v>104</c:v>
                </c:pt>
                <c:pt idx="347">
                  <c:v>104</c:v>
                </c:pt>
                <c:pt idx="348">
                  <c:v>101</c:v>
                </c:pt>
                <c:pt idx="349">
                  <c:v>104</c:v>
                </c:pt>
                <c:pt idx="350">
                  <c:v>104</c:v>
                </c:pt>
                <c:pt idx="351">
                  <c:v>104</c:v>
                </c:pt>
                <c:pt idx="352">
                  <c:v>87</c:v>
                </c:pt>
                <c:pt idx="353">
                  <c:v>34</c:v>
                </c:pt>
                <c:pt idx="354">
                  <c:v>57</c:v>
                </c:pt>
                <c:pt idx="355">
                  <c:v>67</c:v>
                </c:pt>
                <c:pt idx="356">
                  <c:v>72</c:v>
                </c:pt>
                <c:pt idx="357">
                  <c:v>68</c:v>
                </c:pt>
                <c:pt idx="358">
                  <c:v>18</c:v>
                </c:pt>
                <c:pt idx="359">
                  <c:v>27</c:v>
                </c:pt>
                <c:pt idx="360">
                  <c:v>32</c:v>
                </c:pt>
                <c:pt idx="361">
                  <c:v>32</c:v>
                </c:pt>
                <c:pt idx="362">
                  <c:v>32</c:v>
                </c:pt>
                <c:pt idx="363">
                  <c:v>52</c:v>
                </c:pt>
                <c:pt idx="364">
                  <c:v>57</c:v>
                </c:pt>
                <c:pt idx="365">
                  <c:v>63</c:v>
                </c:pt>
                <c:pt idx="366">
                  <c:v>76</c:v>
                </c:pt>
                <c:pt idx="367">
                  <c:v>83</c:v>
                </c:pt>
                <c:pt idx="368">
                  <c:v>86</c:v>
                </c:pt>
                <c:pt idx="369">
                  <c:v>89</c:v>
                </c:pt>
                <c:pt idx="370">
                  <c:v>91</c:v>
                </c:pt>
                <c:pt idx="371">
                  <c:v>93</c:v>
                </c:pt>
                <c:pt idx="372">
                  <c:v>94</c:v>
                </c:pt>
                <c:pt idx="373">
                  <c:v>103</c:v>
                </c:pt>
                <c:pt idx="374">
                  <c:v>103</c:v>
                </c:pt>
                <c:pt idx="375">
                  <c:v>58</c:v>
                </c:pt>
                <c:pt idx="376">
                  <c:v>61</c:v>
                </c:pt>
                <c:pt idx="377">
                  <c:v>68</c:v>
                </c:pt>
                <c:pt idx="378">
                  <c:v>19</c:v>
                </c:pt>
                <c:pt idx="379">
                  <c:v>24</c:v>
                </c:pt>
                <c:pt idx="380">
                  <c:v>36</c:v>
                </c:pt>
                <c:pt idx="381">
                  <c:v>44</c:v>
                </c:pt>
                <c:pt idx="382">
                  <c:v>45</c:v>
                </c:pt>
                <c:pt idx="383">
                  <c:v>54</c:v>
                </c:pt>
                <c:pt idx="384">
                  <c:v>55</c:v>
                </c:pt>
                <c:pt idx="385">
                  <c:v>60</c:v>
                </c:pt>
                <c:pt idx="386">
                  <c:v>64</c:v>
                </c:pt>
                <c:pt idx="387">
                  <c:v>68</c:v>
                </c:pt>
                <c:pt idx="388">
                  <c:v>77</c:v>
                </c:pt>
                <c:pt idx="389">
                  <c:v>79</c:v>
                </c:pt>
                <c:pt idx="390">
                  <c:v>80</c:v>
                </c:pt>
                <c:pt idx="391">
                  <c:v>82</c:v>
                </c:pt>
                <c:pt idx="392">
                  <c:v>83</c:v>
                </c:pt>
                <c:pt idx="393">
                  <c:v>85</c:v>
                </c:pt>
                <c:pt idx="394">
                  <c:v>90</c:v>
                </c:pt>
                <c:pt idx="395">
                  <c:v>103</c:v>
                </c:pt>
                <c:pt idx="396">
                  <c:v>102</c:v>
                </c:pt>
                <c:pt idx="397">
                  <c:v>54</c:v>
                </c:pt>
                <c:pt idx="398">
                  <c:v>79</c:v>
                </c:pt>
                <c:pt idx="399">
                  <c:v>68</c:v>
                </c:pt>
                <c:pt idx="400">
                  <c:v>21</c:v>
                </c:pt>
                <c:pt idx="401">
                  <c:v>37</c:v>
                </c:pt>
                <c:pt idx="402">
                  <c:v>46</c:v>
                </c:pt>
                <c:pt idx="403">
                  <c:v>53</c:v>
                </c:pt>
                <c:pt idx="404">
                  <c:v>54</c:v>
                </c:pt>
                <c:pt idx="405">
                  <c:v>56</c:v>
                </c:pt>
                <c:pt idx="406">
                  <c:v>78</c:v>
                </c:pt>
                <c:pt idx="407">
                  <c:v>100</c:v>
                </c:pt>
                <c:pt idx="408">
                  <c:v>78</c:v>
                </c:pt>
                <c:pt idx="409">
                  <c:v>19</c:v>
                </c:pt>
                <c:pt idx="410">
                  <c:v>31</c:v>
                </c:pt>
                <c:pt idx="411">
                  <c:v>43</c:v>
                </c:pt>
                <c:pt idx="412">
                  <c:v>43</c:v>
                </c:pt>
                <c:pt idx="413">
                  <c:v>72</c:v>
                </c:pt>
                <c:pt idx="414">
                  <c:v>100</c:v>
                </c:pt>
                <c:pt idx="415">
                  <c:v>100</c:v>
                </c:pt>
                <c:pt idx="416">
                  <c:v>19</c:v>
                </c:pt>
                <c:pt idx="417">
                  <c:v>31</c:v>
                </c:pt>
                <c:pt idx="418">
                  <c:v>11</c:v>
                </c:pt>
                <c:pt idx="419">
                  <c:v>15</c:v>
                </c:pt>
                <c:pt idx="420">
                  <c:v>16</c:v>
                </c:pt>
                <c:pt idx="421">
                  <c:v>24</c:v>
                </c:pt>
                <c:pt idx="422">
                  <c:v>46</c:v>
                </c:pt>
                <c:pt idx="423">
                  <c:v>61</c:v>
                </c:pt>
                <c:pt idx="424">
                  <c:v>80</c:v>
                </c:pt>
                <c:pt idx="425">
                  <c:v>83</c:v>
                </c:pt>
                <c:pt idx="426">
                  <c:v>46</c:v>
                </c:pt>
                <c:pt idx="427">
                  <c:v>24</c:v>
                </c:pt>
                <c:pt idx="428">
                  <c:v>13</c:v>
                </c:pt>
                <c:pt idx="429">
                  <c:v>23</c:v>
                </c:pt>
                <c:pt idx="430">
                  <c:v>29</c:v>
                </c:pt>
                <c:pt idx="431">
                  <c:v>44</c:v>
                </c:pt>
                <c:pt idx="432">
                  <c:v>53</c:v>
                </c:pt>
                <c:pt idx="433">
                  <c:v>62</c:v>
                </c:pt>
                <c:pt idx="434">
                  <c:v>62</c:v>
                </c:pt>
                <c:pt idx="435">
                  <c:v>66</c:v>
                </c:pt>
                <c:pt idx="436">
                  <c:v>66</c:v>
                </c:pt>
                <c:pt idx="437">
                  <c:v>75</c:v>
                </c:pt>
                <c:pt idx="438">
                  <c:v>76</c:v>
                </c:pt>
                <c:pt idx="439">
                  <c:v>84</c:v>
                </c:pt>
                <c:pt idx="440">
                  <c:v>84</c:v>
                </c:pt>
                <c:pt idx="441">
                  <c:v>53</c:v>
                </c:pt>
                <c:pt idx="442">
                  <c:v>44</c:v>
                </c:pt>
                <c:pt idx="443">
                  <c:v>77</c:v>
                </c:pt>
                <c:pt idx="444">
                  <c:v>12</c:v>
                </c:pt>
                <c:pt idx="445">
                  <c:v>22</c:v>
                </c:pt>
                <c:pt idx="446">
                  <c:v>43</c:v>
                </c:pt>
                <c:pt idx="447">
                  <c:v>51</c:v>
                </c:pt>
                <c:pt idx="448">
                  <c:v>56</c:v>
                </c:pt>
                <c:pt idx="449">
                  <c:v>61</c:v>
                </c:pt>
                <c:pt idx="450">
                  <c:v>65</c:v>
                </c:pt>
                <c:pt idx="451">
                  <c:v>81</c:v>
                </c:pt>
                <c:pt idx="452">
                  <c:v>98</c:v>
                </c:pt>
                <c:pt idx="453">
                  <c:v>12</c:v>
                </c:pt>
                <c:pt idx="454">
                  <c:v>48</c:v>
                </c:pt>
                <c:pt idx="455">
                  <c:v>43</c:v>
                </c:pt>
                <c:pt idx="456">
                  <c:v>65</c:v>
                </c:pt>
                <c:pt idx="457">
                  <c:v>10</c:v>
                </c:pt>
                <c:pt idx="458">
                  <c:v>20</c:v>
                </c:pt>
                <c:pt idx="459">
                  <c:v>36</c:v>
                </c:pt>
                <c:pt idx="460">
                  <c:v>36</c:v>
                </c:pt>
                <c:pt idx="461">
                  <c:v>51</c:v>
                </c:pt>
                <c:pt idx="462">
                  <c:v>55</c:v>
                </c:pt>
                <c:pt idx="463">
                  <c:v>75</c:v>
                </c:pt>
                <c:pt idx="464">
                  <c:v>96</c:v>
                </c:pt>
                <c:pt idx="465">
                  <c:v>47</c:v>
                </c:pt>
                <c:pt idx="466">
                  <c:v>51</c:v>
                </c:pt>
                <c:pt idx="467">
                  <c:v>36</c:v>
                </c:pt>
                <c:pt idx="468">
                  <c:v>17</c:v>
                </c:pt>
                <c:pt idx="469">
                  <c:v>18</c:v>
                </c:pt>
                <c:pt idx="470">
                  <c:v>35</c:v>
                </c:pt>
                <c:pt idx="471">
                  <c:v>35</c:v>
                </c:pt>
                <c:pt idx="472">
                  <c:v>43</c:v>
                </c:pt>
                <c:pt idx="473">
                  <c:v>43</c:v>
                </c:pt>
                <c:pt idx="474">
                  <c:v>46</c:v>
                </c:pt>
                <c:pt idx="475">
                  <c:v>59</c:v>
                </c:pt>
                <c:pt idx="476">
                  <c:v>66</c:v>
                </c:pt>
                <c:pt idx="477">
                  <c:v>69</c:v>
                </c:pt>
                <c:pt idx="478">
                  <c:v>81</c:v>
                </c:pt>
                <c:pt idx="479">
                  <c:v>84</c:v>
                </c:pt>
                <c:pt idx="480">
                  <c:v>87</c:v>
                </c:pt>
                <c:pt idx="481">
                  <c:v>96</c:v>
                </c:pt>
                <c:pt idx="482">
                  <c:v>43</c:v>
                </c:pt>
                <c:pt idx="483">
                  <c:v>17</c:v>
                </c:pt>
                <c:pt idx="484">
                  <c:v>18</c:v>
                </c:pt>
                <c:pt idx="485">
                  <c:v>70</c:v>
                </c:pt>
                <c:pt idx="486">
                  <c:v>10</c:v>
                </c:pt>
                <c:pt idx="487">
                  <c:v>29</c:v>
                </c:pt>
                <c:pt idx="488">
                  <c:v>35</c:v>
                </c:pt>
                <c:pt idx="489">
                  <c:v>38</c:v>
                </c:pt>
                <c:pt idx="490">
                  <c:v>60</c:v>
                </c:pt>
                <c:pt idx="491">
                  <c:v>61</c:v>
                </c:pt>
                <c:pt idx="492">
                  <c:v>73</c:v>
                </c:pt>
                <c:pt idx="493">
                  <c:v>94</c:v>
                </c:pt>
                <c:pt idx="494">
                  <c:v>38</c:v>
                </c:pt>
                <c:pt idx="495">
                  <c:v>29</c:v>
                </c:pt>
                <c:pt idx="496">
                  <c:v>62</c:v>
                </c:pt>
                <c:pt idx="497">
                  <c:v>34</c:v>
                </c:pt>
                <c:pt idx="498">
                  <c:v>54</c:v>
                </c:pt>
                <c:pt idx="499">
                  <c:v>64</c:v>
                </c:pt>
                <c:pt idx="500">
                  <c:v>67</c:v>
                </c:pt>
                <c:pt idx="501">
                  <c:v>67</c:v>
                </c:pt>
                <c:pt idx="502">
                  <c:v>67</c:v>
                </c:pt>
                <c:pt idx="503">
                  <c:v>74</c:v>
                </c:pt>
                <c:pt idx="504">
                  <c:v>69</c:v>
                </c:pt>
                <c:pt idx="505">
                  <c:v>67</c:v>
                </c:pt>
                <c:pt idx="506">
                  <c:v>47</c:v>
                </c:pt>
                <c:pt idx="507">
                  <c:v>58</c:v>
                </c:pt>
                <c:pt idx="508">
                  <c:v>63</c:v>
                </c:pt>
                <c:pt idx="509">
                  <c:v>89</c:v>
                </c:pt>
                <c:pt idx="510">
                  <c:v>92</c:v>
                </c:pt>
                <c:pt idx="511">
                  <c:v>72</c:v>
                </c:pt>
                <c:pt idx="512">
                  <c:v>32</c:v>
                </c:pt>
                <c:pt idx="513">
                  <c:v>10</c:v>
                </c:pt>
                <c:pt idx="514">
                  <c:v>16</c:v>
                </c:pt>
                <c:pt idx="515">
                  <c:v>19</c:v>
                </c:pt>
                <c:pt idx="516">
                  <c:v>20</c:v>
                </c:pt>
                <c:pt idx="517">
                  <c:v>21</c:v>
                </c:pt>
                <c:pt idx="518">
                  <c:v>32</c:v>
                </c:pt>
                <c:pt idx="519">
                  <c:v>32</c:v>
                </c:pt>
                <c:pt idx="520">
                  <c:v>33</c:v>
                </c:pt>
                <c:pt idx="521">
                  <c:v>40</c:v>
                </c:pt>
                <c:pt idx="522">
                  <c:v>44</c:v>
                </c:pt>
                <c:pt idx="523">
                  <c:v>52</c:v>
                </c:pt>
                <c:pt idx="524">
                  <c:v>58</c:v>
                </c:pt>
                <c:pt idx="525">
                  <c:v>89</c:v>
                </c:pt>
                <c:pt idx="526">
                  <c:v>83</c:v>
                </c:pt>
                <c:pt idx="527">
                  <c:v>32</c:v>
                </c:pt>
                <c:pt idx="528">
                  <c:v>40</c:v>
                </c:pt>
                <c:pt idx="529">
                  <c:v>54</c:v>
                </c:pt>
                <c:pt idx="530">
                  <c:v>52</c:v>
                </c:pt>
                <c:pt idx="531">
                  <c:v>14</c:v>
                </c:pt>
                <c:pt idx="532">
                  <c:v>14</c:v>
                </c:pt>
                <c:pt idx="533">
                  <c:v>23</c:v>
                </c:pt>
                <c:pt idx="534">
                  <c:v>43</c:v>
                </c:pt>
                <c:pt idx="535">
                  <c:v>43</c:v>
                </c:pt>
                <c:pt idx="536">
                  <c:v>46</c:v>
                </c:pt>
                <c:pt idx="537">
                  <c:v>53</c:v>
                </c:pt>
                <c:pt idx="538">
                  <c:v>57</c:v>
                </c:pt>
                <c:pt idx="539">
                  <c:v>77</c:v>
                </c:pt>
                <c:pt idx="540">
                  <c:v>90</c:v>
                </c:pt>
                <c:pt idx="541">
                  <c:v>90</c:v>
                </c:pt>
                <c:pt idx="542">
                  <c:v>90</c:v>
                </c:pt>
                <c:pt idx="543">
                  <c:v>46</c:v>
                </c:pt>
                <c:pt idx="544">
                  <c:v>53</c:v>
                </c:pt>
                <c:pt idx="545">
                  <c:v>16</c:v>
                </c:pt>
                <c:pt idx="546">
                  <c:v>28</c:v>
                </c:pt>
                <c:pt idx="547">
                  <c:v>36</c:v>
                </c:pt>
                <c:pt idx="548">
                  <c:v>39</c:v>
                </c:pt>
                <c:pt idx="549">
                  <c:v>43</c:v>
                </c:pt>
                <c:pt idx="550">
                  <c:v>69</c:v>
                </c:pt>
                <c:pt idx="551">
                  <c:v>71</c:v>
                </c:pt>
                <c:pt idx="552">
                  <c:v>87</c:v>
                </c:pt>
                <c:pt idx="553">
                  <c:v>16</c:v>
                </c:pt>
                <c:pt idx="554">
                  <c:v>43</c:v>
                </c:pt>
                <c:pt idx="555">
                  <c:v>27</c:v>
                </c:pt>
                <c:pt idx="556">
                  <c:v>22</c:v>
                </c:pt>
                <c:pt idx="557">
                  <c:v>30</c:v>
                </c:pt>
                <c:pt idx="558">
                  <c:v>30</c:v>
                </c:pt>
                <c:pt idx="559">
                  <c:v>30</c:v>
                </c:pt>
                <c:pt idx="560">
                  <c:v>32</c:v>
                </c:pt>
                <c:pt idx="561">
                  <c:v>34</c:v>
                </c:pt>
                <c:pt idx="562">
                  <c:v>40</c:v>
                </c:pt>
                <c:pt idx="563">
                  <c:v>45</c:v>
                </c:pt>
                <c:pt idx="564">
                  <c:v>53</c:v>
                </c:pt>
                <c:pt idx="565">
                  <c:v>62</c:v>
                </c:pt>
                <c:pt idx="566">
                  <c:v>88</c:v>
                </c:pt>
                <c:pt idx="567">
                  <c:v>89</c:v>
                </c:pt>
                <c:pt idx="568">
                  <c:v>88</c:v>
                </c:pt>
                <c:pt idx="569">
                  <c:v>88</c:v>
                </c:pt>
                <c:pt idx="570">
                  <c:v>40</c:v>
                </c:pt>
                <c:pt idx="571">
                  <c:v>52</c:v>
                </c:pt>
                <c:pt idx="572">
                  <c:v>53</c:v>
                </c:pt>
                <c:pt idx="573">
                  <c:v>62</c:v>
                </c:pt>
                <c:pt idx="574">
                  <c:v>3</c:v>
                </c:pt>
                <c:pt idx="575">
                  <c:v>13</c:v>
                </c:pt>
                <c:pt idx="576">
                  <c:v>13</c:v>
                </c:pt>
                <c:pt idx="577">
                  <c:v>14</c:v>
                </c:pt>
                <c:pt idx="578">
                  <c:v>20</c:v>
                </c:pt>
                <c:pt idx="579">
                  <c:v>35</c:v>
                </c:pt>
                <c:pt idx="580">
                  <c:v>37</c:v>
                </c:pt>
                <c:pt idx="581">
                  <c:v>41</c:v>
                </c:pt>
                <c:pt idx="582">
                  <c:v>45</c:v>
                </c:pt>
                <c:pt idx="583">
                  <c:v>54</c:v>
                </c:pt>
                <c:pt idx="584">
                  <c:v>82</c:v>
                </c:pt>
                <c:pt idx="585">
                  <c:v>82</c:v>
                </c:pt>
                <c:pt idx="586">
                  <c:v>88</c:v>
                </c:pt>
                <c:pt idx="587">
                  <c:v>88</c:v>
                </c:pt>
                <c:pt idx="588">
                  <c:v>66</c:v>
                </c:pt>
                <c:pt idx="589">
                  <c:v>44</c:v>
                </c:pt>
                <c:pt idx="590">
                  <c:v>45</c:v>
                </c:pt>
                <c:pt idx="591">
                  <c:v>13</c:v>
                </c:pt>
                <c:pt idx="592">
                  <c:v>27</c:v>
                </c:pt>
                <c:pt idx="593">
                  <c:v>0</c:v>
                </c:pt>
                <c:pt idx="594">
                  <c:v>34</c:v>
                </c:pt>
                <c:pt idx="595">
                  <c:v>32</c:v>
                </c:pt>
                <c:pt idx="596">
                  <c:v>35</c:v>
                </c:pt>
                <c:pt idx="597">
                  <c:v>36</c:v>
                </c:pt>
                <c:pt idx="598">
                  <c:v>36</c:v>
                </c:pt>
                <c:pt idx="599">
                  <c:v>43</c:v>
                </c:pt>
                <c:pt idx="600">
                  <c:v>43</c:v>
                </c:pt>
                <c:pt idx="601">
                  <c:v>54</c:v>
                </c:pt>
                <c:pt idx="602">
                  <c:v>55</c:v>
                </c:pt>
                <c:pt idx="603">
                  <c:v>58</c:v>
                </c:pt>
                <c:pt idx="604">
                  <c:v>63</c:v>
                </c:pt>
                <c:pt idx="605">
                  <c:v>68</c:v>
                </c:pt>
                <c:pt idx="606">
                  <c:v>36</c:v>
                </c:pt>
                <c:pt idx="607">
                  <c:v>43</c:v>
                </c:pt>
                <c:pt idx="608">
                  <c:v>54</c:v>
                </c:pt>
                <c:pt idx="609">
                  <c:v>58</c:v>
                </c:pt>
                <c:pt idx="610">
                  <c:v>23</c:v>
                </c:pt>
                <c:pt idx="611">
                  <c:v>72</c:v>
                </c:pt>
                <c:pt idx="612">
                  <c:v>85</c:v>
                </c:pt>
                <c:pt idx="613">
                  <c:v>86</c:v>
                </c:pt>
                <c:pt idx="614">
                  <c:v>85</c:v>
                </c:pt>
                <c:pt idx="615">
                  <c:v>85</c:v>
                </c:pt>
                <c:pt idx="616">
                  <c:v>40</c:v>
                </c:pt>
                <c:pt idx="617">
                  <c:v>19</c:v>
                </c:pt>
                <c:pt idx="618">
                  <c:v>23</c:v>
                </c:pt>
                <c:pt idx="619">
                  <c:v>37</c:v>
                </c:pt>
                <c:pt idx="620">
                  <c:v>39</c:v>
                </c:pt>
                <c:pt idx="621">
                  <c:v>45</c:v>
                </c:pt>
                <c:pt idx="622">
                  <c:v>60</c:v>
                </c:pt>
                <c:pt idx="623">
                  <c:v>61</c:v>
                </c:pt>
                <c:pt idx="624">
                  <c:v>64</c:v>
                </c:pt>
                <c:pt idx="625">
                  <c:v>69</c:v>
                </c:pt>
                <c:pt idx="626">
                  <c:v>80</c:v>
                </c:pt>
                <c:pt idx="627">
                  <c:v>82</c:v>
                </c:pt>
                <c:pt idx="628">
                  <c:v>85</c:v>
                </c:pt>
                <c:pt idx="629">
                  <c:v>85</c:v>
                </c:pt>
                <c:pt idx="630">
                  <c:v>43</c:v>
                </c:pt>
                <c:pt idx="631">
                  <c:v>39</c:v>
                </c:pt>
                <c:pt idx="632">
                  <c:v>18</c:v>
                </c:pt>
                <c:pt idx="633">
                  <c:v>60</c:v>
                </c:pt>
                <c:pt idx="634">
                  <c:v>49</c:v>
                </c:pt>
                <c:pt idx="635">
                  <c:v>12</c:v>
                </c:pt>
                <c:pt idx="636">
                  <c:v>19</c:v>
                </c:pt>
                <c:pt idx="637">
                  <c:v>20</c:v>
                </c:pt>
                <c:pt idx="638">
                  <c:v>24</c:v>
                </c:pt>
                <c:pt idx="639">
                  <c:v>24</c:v>
                </c:pt>
                <c:pt idx="640">
                  <c:v>25</c:v>
                </c:pt>
                <c:pt idx="641">
                  <c:v>26</c:v>
                </c:pt>
                <c:pt idx="642">
                  <c:v>32</c:v>
                </c:pt>
                <c:pt idx="643">
                  <c:v>52</c:v>
                </c:pt>
                <c:pt idx="644">
                  <c:v>72</c:v>
                </c:pt>
                <c:pt idx="645">
                  <c:v>75</c:v>
                </c:pt>
                <c:pt idx="646">
                  <c:v>81</c:v>
                </c:pt>
                <c:pt idx="647">
                  <c:v>81</c:v>
                </c:pt>
                <c:pt idx="648">
                  <c:v>83</c:v>
                </c:pt>
                <c:pt idx="649">
                  <c:v>40</c:v>
                </c:pt>
                <c:pt idx="650">
                  <c:v>52</c:v>
                </c:pt>
                <c:pt idx="651">
                  <c:v>10</c:v>
                </c:pt>
                <c:pt idx="652">
                  <c:v>11</c:v>
                </c:pt>
                <c:pt idx="653">
                  <c:v>12</c:v>
                </c:pt>
                <c:pt idx="654">
                  <c:v>16</c:v>
                </c:pt>
                <c:pt idx="655">
                  <c:v>16</c:v>
                </c:pt>
                <c:pt idx="656">
                  <c:v>17</c:v>
                </c:pt>
                <c:pt idx="657">
                  <c:v>53</c:v>
                </c:pt>
                <c:pt idx="658">
                  <c:v>83</c:v>
                </c:pt>
                <c:pt idx="659">
                  <c:v>59</c:v>
                </c:pt>
                <c:pt idx="660">
                  <c:v>6</c:v>
                </c:pt>
                <c:pt idx="661">
                  <c:v>13</c:v>
                </c:pt>
                <c:pt idx="662">
                  <c:v>9</c:v>
                </c:pt>
                <c:pt idx="663">
                  <c:v>10</c:v>
                </c:pt>
                <c:pt idx="664">
                  <c:v>20</c:v>
                </c:pt>
                <c:pt idx="665">
                  <c:v>39</c:v>
                </c:pt>
                <c:pt idx="666">
                  <c:v>56</c:v>
                </c:pt>
                <c:pt idx="667">
                  <c:v>80</c:v>
                </c:pt>
                <c:pt idx="668">
                  <c:v>39</c:v>
                </c:pt>
                <c:pt idx="669">
                  <c:v>56</c:v>
                </c:pt>
                <c:pt idx="670">
                  <c:v>46</c:v>
                </c:pt>
                <c:pt idx="671">
                  <c:v>10</c:v>
                </c:pt>
                <c:pt idx="672">
                  <c:v>11</c:v>
                </c:pt>
                <c:pt idx="673">
                  <c:v>39</c:v>
                </c:pt>
                <c:pt idx="674">
                  <c:v>40</c:v>
                </c:pt>
                <c:pt idx="675">
                  <c:v>41</c:v>
                </c:pt>
                <c:pt idx="676">
                  <c:v>49</c:v>
                </c:pt>
                <c:pt idx="677">
                  <c:v>53</c:v>
                </c:pt>
                <c:pt idx="678">
                  <c:v>58</c:v>
                </c:pt>
                <c:pt idx="679">
                  <c:v>75</c:v>
                </c:pt>
                <c:pt idx="680">
                  <c:v>76</c:v>
                </c:pt>
                <c:pt idx="681">
                  <c:v>77</c:v>
                </c:pt>
                <c:pt idx="682">
                  <c:v>80</c:v>
                </c:pt>
                <c:pt idx="683">
                  <c:v>80</c:v>
                </c:pt>
                <c:pt idx="684">
                  <c:v>80</c:v>
                </c:pt>
                <c:pt idx="685">
                  <c:v>41</c:v>
                </c:pt>
                <c:pt idx="686">
                  <c:v>60</c:v>
                </c:pt>
                <c:pt idx="687">
                  <c:v>53</c:v>
                </c:pt>
                <c:pt idx="688">
                  <c:v>57</c:v>
                </c:pt>
                <c:pt idx="689">
                  <c:v>35</c:v>
                </c:pt>
                <c:pt idx="690">
                  <c:v>3</c:v>
                </c:pt>
                <c:pt idx="691">
                  <c:v>16</c:v>
                </c:pt>
                <c:pt idx="692">
                  <c:v>13</c:v>
                </c:pt>
                <c:pt idx="693">
                  <c:v>15</c:v>
                </c:pt>
                <c:pt idx="694">
                  <c:v>17</c:v>
                </c:pt>
                <c:pt idx="695">
                  <c:v>26</c:v>
                </c:pt>
                <c:pt idx="696">
                  <c:v>34</c:v>
                </c:pt>
                <c:pt idx="697">
                  <c:v>54</c:v>
                </c:pt>
                <c:pt idx="698">
                  <c:v>67</c:v>
                </c:pt>
                <c:pt idx="699">
                  <c:v>73</c:v>
                </c:pt>
                <c:pt idx="700">
                  <c:v>75</c:v>
                </c:pt>
                <c:pt idx="701">
                  <c:v>75</c:v>
                </c:pt>
                <c:pt idx="702">
                  <c:v>75</c:v>
                </c:pt>
                <c:pt idx="703">
                  <c:v>75</c:v>
                </c:pt>
                <c:pt idx="704">
                  <c:v>80</c:v>
                </c:pt>
                <c:pt idx="705">
                  <c:v>69</c:v>
                </c:pt>
                <c:pt idx="706">
                  <c:v>79</c:v>
                </c:pt>
                <c:pt idx="707">
                  <c:v>15</c:v>
                </c:pt>
                <c:pt idx="708">
                  <c:v>36</c:v>
                </c:pt>
                <c:pt idx="709">
                  <c:v>58</c:v>
                </c:pt>
                <c:pt idx="710">
                  <c:v>48</c:v>
                </c:pt>
                <c:pt idx="711">
                  <c:v>27</c:v>
                </c:pt>
                <c:pt idx="712">
                  <c:v>25</c:v>
                </c:pt>
                <c:pt idx="713">
                  <c:v>16</c:v>
                </c:pt>
                <c:pt idx="714">
                  <c:v>5</c:v>
                </c:pt>
                <c:pt idx="715">
                  <c:v>10</c:v>
                </c:pt>
                <c:pt idx="716">
                  <c:v>12</c:v>
                </c:pt>
                <c:pt idx="717">
                  <c:v>23</c:v>
                </c:pt>
                <c:pt idx="718">
                  <c:v>28</c:v>
                </c:pt>
                <c:pt idx="719">
                  <c:v>28</c:v>
                </c:pt>
                <c:pt idx="720">
                  <c:v>35</c:v>
                </c:pt>
                <c:pt idx="721">
                  <c:v>53</c:v>
                </c:pt>
                <c:pt idx="722">
                  <c:v>67</c:v>
                </c:pt>
                <c:pt idx="723">
                  <c:v>73</c:v>
                </c:pt>
                <c:pt idx="724">
                  <c:v>74</c:v>
                </c:pt>
                <c:pt idx="725">
                  <c:v>79</c:v>
                </c:pt>
                <c:pt idx="726">
                  <c:v>76</c:v>
                </c:pt>
                <c:pt idx="727">
                  <c:v>78</c:v>
                </c:pt>
                <c:pt idx="728">
                  <c:v>78</c:v>
                </c:pt>
                <c:pt idx="729">
                  <c:v>78</c:v>
                </c:pt>
                <c:pt idx="730">
                  <c:v>23</c:v>
                </c:pt>
                <c:pt idx="731">
                  <c:v>55</c:v>
                </c:pt>
                <c:pt idx="732">
                  <c:v>45</c:v>
                </c:pt>
                <c:pt idx="733">
                  <c:v>50</c:v>
                </c:pt>
                <c:pt idx="734">
                  <c:v>42</c:v>
                </c:pt>
                <c:pt idx="735">
                  <c:v>14</c:v>
                </c:pt>
                <c:pt idx="736">
                  <c:v>11</c:v>
                </c:pt>
                <c:pt idx="737">
                  <c:v>11</c:v>
                </c:pt>
                <c:pt idx="738">
                  <c:v>19</c:v>
                </c:pt>
                <c:pt idx="739">
                  <c:v>19</c:v>
                </c:pt>
                <c:pt idx="740">
                  <c:v>28</c:v>
                </c:pt>
                <c:pt idx="741">
                  <c:v>46</c:v>
                </c:pt>
                <c:pt idx="742">
                  <c:v>72</c:v>
                </c:pt>
                <c:pt idx="743">
                  <c:v>72</c:v>
                </c:pt>
                <c:pt idx="744">
                  <c:v>75</c:v>
                </c:pt>
                <c:pt idx="745">
                  <c:v>77</c:v>
                </c:pt>
                <c:pt idx="746">
                  <c:v>77</c:v>
                </c:pt>
                <c:pt idx="747">
                  <c:v>77</c:v>
                </c:pt>
                <c:pt idx="748">
                  <c:v>71</c:v>
                </c:pt>
                <c:pt idx="749">
                  <c:v>74</c:v>
                </c:pt>
                <c:pt idx="750">
                  <c:v>54</c:v>
                </c:pt>
                <c:pt idx="751">
                  <c:v>54</c:v>
                </c:pt>
                <c:pt idx="752">
                  <c:v>54</c:v>
                </c:pt>
                <c:pt idx="753">
                  <c:v>53</c:v>
                </c:pt>
                <c:pt idx="754">
                  <c:v>45</c:v>
                </c:pt>
                <c:pt idx="755">
                  <c:v>26</c:v>
                </c:pt>
                <c:pt idx="756">
                  <c:v>10</c:v>
                </c:pt>
                <c:pt idx="757">
                  <c:v>15</c:v>
                </c:pt>
                <c:pt idx="758">
                  <c:v>15</c:v>
                </c:pt>
                <c:pt idx="759">
                  <c:v>26</c:v>
                </c:pt>
                <c:pt idx="760">
                  <c:v>26</c:v>
                </c:pt>
                <c:pt idx="761">
                  <c:v>34</c:v>
                </c:pt>
                <c:pt idx="762">
                  <c:v>48</c:v>
                </c:pt>
                <c:pt idx="763">
                  <c:v>71</c:v>
                </c:pt>
                <c:pt idx="764">
                  <c:v>71</c:v>
                </c:pt>
                <c:pt idx="765">
                  <c:v>73</c:v>
                </c:pt>
                <c:pt idx="766">
                  <c:v>76</c:v>
                </c:pt>
                <c:pt idx="767">
                  <c:v>77</c:v>
                </c:pt>
                <c:pt idx="768">
                  <c:v>77</c:v>
                </c:pt>
                <c:pt idx="769">
                  <c:v>75</c:v>
                </c:pt>
                <c:pt idx="770">
                  <c:v>33</c:v>
                </c:pt>
                <c:pt idx="771">
                  <c:v>72</c:v>
                </c:pt>
                <c:pt idx="772">
                  <c:v>32</c:v>
                </c:pt>
                <c:pt idx="773">
                  <c:v>26</c:v>
                </c:pt>
                <c:pt idx="774">
                  <c:v>34</c:v>
                </c:pt>
                <c:pt idx="775">
                  <c:v>26</c:v>
                </c:pt>
                <c:pt idx="776">
                  <c:v>26</c:v>
                </c:pt>
                <c:pt idx="777">
                  <c:v>19</c:v>
                </c:pt>
                <c:pt idx="778">
                  <c:v>19</c:v>
                </c:pt>
                <c:pt idx="779">
                  <c:v>22</c:v>
                </c:pt>
                <c:pt idx="780">
                  <c:v>25</c:v>
                </c:pt>
                <c:pt idx="781">
                  <c:v>26</c:v>
                </c:pt>
                <c:pt idx="782">
                  <c:v>40</c:v>
                </c:pt>
                <c:pt idx="783">
                  <c:v>42</c:v>
                </c:pt>
                <c:pt idx="784">
                  <c:v>43</c:v>
                </c:pt>
                <c:pt idx="785">
                  <c:v>60</c:v>
                </c:pt>
                <c:pt idx="786">
                  <c:v>70</c:v>
                </c:pt>
                <c:pt idx="787">
                  <c:v>72</c:v>
                </c:pt>
                <c:pt idx="788">
                  <c:v>76</c:v>
                </c:pt>
                <c:pt idx="789">
                  <c:v>76</c:v>
                </c:pt>
                <c:pt idx="790">
                  <c:v>76</c:v>
                </c:pt>
                <c:pt idx="791">
                  <c:v>75</c:v>
                </c:pt>
                <c:pt idx="792">
                  <c:v>75</c:v>
                </c:pt>
                <c:pt idx="793">
                  <c:v>19</c:v>
                </c:pt>
                <c:pt idx="794">
                  <c:v>19</c:v>
                </c:pt>
                <c:pt idx="795">
                  <c:v>43</c:v>
                </c:pt>
                <c:pt idx="796">
                  <c:v>34</c:v>
                </c:pt>
                <c:pt idx="797">
                  <c:v>24</c:v>
                </c:pt>
                <c:pt idx="798">
                  <c:v>3</c:v>
                </c:pt>
                <c:pt idx="799">
                  <c:v>15</c:v>
                </c:pt>
                <c:pt idx="800">
                  <c:v>18</c:v>
                </c:pt>
                <c:pt idx="801">
                  <c:v>21</c:v>
                </c:pt>
                <c:pt idx="802">
                  <c:v>22</c:v>
                </c:pt>
                <c:pt idx="803">
                  <c:v>22</c:v>
                </c:pt>
                <c:pt idx="804">
                  <c:v>23</c:v>
                </c:pt>
                <c:pt idx="805">
                  <c:v>23</c:v>
                </c:pt>
                <c:pt idx="806">
                  <c:v>23</c:v>
                </c:pt>
                <c:pt idx="807">
                  <c:v>28</c:v>
                </c:pt>
                <c:pt idx="808">
                  <c:v>38</c:v>
                </c:pt>
                <c:pt idx="809">
                  <c:v>50</c:v>
                </c:pt>
                <c:pt idx="810">
                  <c:v>62</c:v>
                </c:pt>
                <c:pt idx="811">
                  <c:v>69</c:v>
                </c:pt>
                <c:pt idx="812">
                  <c:v>69</c:v>
                </c:pt>
                <c:pt idx="813">
                  <c:v>70</c:v>
                </c:pt>
                <c:pt idx="814">
                  <c:v>74</c:v>
                </c:pt>
                <c:pt idx="815">
                  <c:v>75</c:v>
                </c:pt>
                <c:pt idx="816">
                  <c:v>71</c:v>
                </c:pt>
                <c:pt idx="817">
                  <c:v>13</c:v>
                </c:pt>
                <c:pt idx="818">
                  <c:v>50</c:v>
                </c:pt>
                <c:pt idx="819">
                  <c:v>28</c:v>
                </c:pt>
                <c:pt idx="820">
                  <c:v>2</c:v>
                </c:pt>
                <c:pt idx="821">
                  <c:v>28</c:v>
                </c:pt>
                <c:pt idx="822">
                  <c:v>20</c:v>
                </c:pt>
                <c:pt idx="823">
                  <c:v>27</c:v>
                </c:pt>
                <c:pt idx="824">
                  <c:v>41</c:v>
                </c:pt>
                <c:pt idx="825">
                  <c:v>70</c:v>
                </c:pt>
                <c:pt idx="826">
                  <c:v>74</c:v>
                </c:pt>
                <c:pt idx="827">
                  <c:v>20</c:v>
                </c:pt>
                <c:pt idx="828">
                  <c:v>10</c:v>
                </c:pt>
                <c:pt idx="829">
                  <c:v>15</c:v>
                </c:pt>
                <c:pt idx="830">
                  <c:v>17</c:v>
                </c:pt>
                <c:pt idx="831">
                  <c:v>17</c:v>
                </c:pt>
                <c:pt idx="832">
                  <c:v>20</c:v>
                </c:pt>
                <c:pt idx="833">
                  <c:v>21</c:v>
                </c:pt>
                <c:pt idx="834">
                  <c:v>21</c:v>
                </c:pt>
                <c:pt idx="835">
                  <c:v>24</c:v>
                </c:pt>
                <c:pt idx="836">
                  <c:v>25</c:v>
                </c:pt>
                <c:pt idx="837">
                  <c:v>26</c:v>
                </c:pt>
                <c:pt idx="838">
                  <c:v>29</c:v>
                </c:pt>
                <c:pt idx="839">
                  <c:v>32</c:v>
                </c:pt>
                <c:pt idx="840">
                  <c:v>32</c:v>
                </c:pt>
                <c:pt idx="841">
                  <c:v>39</c:v>
                </c:pt>
                <c:pt idx="842">
                  <c:v>42</c:v>
                </c:pt>
                <c:pt idx="843">
                  <c:v>67</c:v>
                </c:pt>
                <c:pt idx="844">
                  <c:v>68</c:v>
                </c:pt>
                <c:pt idx="845">
                  <c:v>69</c:v>
                </c:pt>
                <c:pt idx="846">
                  <c:v>30</c:v>
                </c:pt>
                <c:pt idx="847">
                  <c:v>17</c:v>
                </c:pt>
                <c:pt idx="848">
                  <c:v>49</c:v>
                </c:pt>
                <c:pt idx="849">
                  <c:v>38</c:v>
                </c:pt>
                <c:pt idx="850">
                  <c:v>17</c:v>
                </c:pt>
                <c:pt idx="851">
                  <c:v>18</c:v>
                </c:pt>
                <c:pt idx="852">
                  <c:v>66</c:v>
                </c:pt>
                <c:pt idx="853">
                  <c:v>67</c:v>
                </c:pt>
                <c:pt idx="854">
                  <c:v>68</c:v>
                </c:pt>
                <c:pt idx="855">
                  <c:v>72</c:v>
                </c:pt>
                <c:pt idx="856">
                  <c:v>31</c:v>
                </c:pt>
                <c:pt idx="857">
                  <c:v>48</c:v>
                </c:pt>
                <c:pt idx="858">
                  <c:v>48</c:v>
                </c:pt>
                <c:pt idx="859">
                  <c:v>48</c:v>
                </c:pt>
                <c:pt idx="860">
                  <c:v>13</c:v>
                </c:pt>
                <c:pt idx="861">
                  <c:v>10</c:v>
                </c:pt>
                <c:pt idx="862">
                  <c:v>10</c:v>
                </c:pt>
                <c:pt idx="863">
                  <c:v>12</c:v>
                </c:pt>
                <c:pt idx="864">
                  <c:v>17</c:v>
                </c:pt>
                <c:pt idx="865">
                  <c:v>20</c:v>
                </c:pt>
                <c:pt idx="866">
                  <c:v>25</c:v>
                </c:pt>
                <c:pt idx="867">
                  <c:v>26</c:v>
                </c:pt>
                <c:pt idx="868">
                  <c:v>27</c:v>
                </c:pt>
                <c:pt idx="869">
                  <c:v>30</c:v>
                </c:pt>
                <c:pt idx="870">
                  <c:v>36</c:v>
                </c:pt>
                <c:pt idx="871">
                  <c:v>46</c:v>
                </c:pt>
                <c:pt idx="872">
                  <c:v>49</c:v>
                </c:pt>
                <c:pt idx="873">
                  <c:v>57</c:v>
                </c:pt>
                <c:pt idx="874">
                  <c:v>58</c:v>
                </c:pt>
                <c:pt idx="875">
                  <c:v>59</c:v>
                </c:pt>
                <c:pt idx="876">
                  <c:v>67</c:v>
                </c:pt>
                <c:pt idx="877">
                  <c:v>67</c:v>
                </c:pt>
                <c:pt idx="878">
                  <c:v>67</c:v>
                </c:pt>
                <c:pt idx="879">
                  <c:v>70</c:v>
                </c:pt>
                <c:pt idx="880">
                  <c:v>70</c:v>
                </c:pt>
                <c:pt idx="881">
                  <c:v>30</c:v>
                </c:pt>
                <c:pt idx="882">
                  <c:v>19</c:v>
                </c:pt>
                <c:pt idx="883">
                  <c:v>35</c:v>
                </c:pt>
                <c:pt idx="884">
                  <c:v>8</c:v>
                </c:pt>
                <c:pt idx="885">
                  <c:v>10</c:v>
                </c:pt>
                <c:pt idx="886">
                  <c:v>11</c:v>
                </c:pt>
                <c:pt idx="887">
                  <c:v>11</c:v>
                </c:pt>
                <c:pt idx="888">
                  <c:v>11</c:v>
                </c:pt>
                <c:pt idx="889">
                  <c:v>16</c:v>
                </c:pt>
                <c:pt idx="890">
                  <c:v>18</c:v>
                </c:pt>
                <c:pt idx="891">
                  <c:v>19</c:v>
                </c:pt>
                <c:pt idx="892">
                  <c:v>19</c:v>
                </c:pt>
                <c:pt idx="893">
                  <c:v>19</c:v>
                </c:pt>
                <c:pt idx="894">
                  <c:v>20</c:v>
                </c:pt>
                <c:pt idx="895">
                  <c:v>20</c:v>
                </c:pt>
                <c:pt idx="896">
                  <c:v>21</c:v>
                </c:pt>
                <c:pt idx="897">
                  <c:v>21</c:v>
                </c:pt>
                <c:pt idx="898">
                  <c:v>21</c:v>
                </c:pt>
                <c:pt idx="899">
                  <c:v>28</c:v>
                </c:pt>
                <c:pt idx="900">
                  <c:v>29</c:v>
                </c:pt>
                <c:pt idx="901">
                  <c:v>34</c:v>
                </c:pt>
                <c:pt idx="902">
                  <c:v>34</c:v>
                </c:pt>
                <c:pt idx="903">
                  <c:v>38</c:v>
                </c:pt>
                <c:pt idx="904">
                  <c:v>39</c:v>
                </c:pt>
                <c:pt idx="905">
                  <c:v>41</c:v>
                </c:pt>
                <c:pt idx="906">
                  <c:v>41</c:v>
                </c:pt>
                <c:pt idx="907">
                  <c:v>41</c:v>
                </c:pt>
                <c:pt idx="908">
                  <c:v>43</c:v>
                </c:pt>
                <c:pt idx="909">
                  <c:v>43</c:v>
                </c:pt>
                <c:pt idx="910">
                  <c:v>48</c:v>
                </c:pt>
                <c:pt idx="911">
                  <c:v>52</c:v>
                </c:pt>
                <c:pt idx="912">
                  <c:v>56</c:v>
                </c:pt>
                <c:pt idx="913">
                  <c:v>56</c:v>
                </c:pt>
                <c:pt idx="914">
                  <c:v>57</c:v>
                </c:pt>
                <c:pt idx="915">
                  <c:v>60</c:v>
                </c:pt>
                <c:pt idx="916">
                  <c:v>62</c:v>
                </c:pt>
                <c:pt idx="917">
                  <c:v>64</c:v>
                </c:pt>
                <c:pt idx="918">
                  <c:v>66</c:v>
                </c:pt>
                <c:pt idx="919">
                  <c:v>69</c:v>
                </c:pt>
                <c:pt idx="920">
                  <c:v>69</c:v>
                </c:pt>
                <c:pt idx="921">
                  <c:v>70</c:v>
                </c:pt>
                <c:pt idx="922">
                  <c:v>69</c:v>
                </c:pt>
                <c:pt idx="923">
                  <c:v>19</c:v>
                </c:pt>
                <c:pt idx="924">
                  <c:v>24</c:v>
                </c:pt>
                <c:pt idx="925">
                  <c:v>43</c:v>
                </c:pt>
                <c:pt idx="926">
                  <c:v>39</c:v>
                </c:pt>
                <c:pt idx="927">
                  <c:v>10</c:v>
                </c:pt>
                <c:pt idx="928">
                  <c:v>32</c:v>
                </c:pt>
                <c:pt idx="929">
                  <c:v>10</c:v>
                </c:pt>
                <c:pt idx="930">
                  <c:v>11</c:v>
                </c:pt>
                <c:pt idx="931">
                  <c:v>16</c:v>
                </c:pt>
                <c:pt idx="932">
                  <c:v>18</c:v>
                </c:pt>
                <c:pt idx="933">
                  <c:v>20</c:v>
                </c:pt>
                <c:pt idx="934">
                  <c:v>31</c:v>
                </c:pt>
                <c:pt idx="935">
                  <c:v>32</c:v>
                </c:pt>
                <c:pt idx="936">
                  <c:v>33</c:v>
                </c:pt>
                <c:pt idx="937">
                  <c:v>33</c:v>
                </c:pt>
                <c:pt idx="938">
                  <c:v>34</c:v>
                </c:pt>
                <c:pt idx="939">
                  <c:v>35</c:v>
                </c:pt>
                <c:pt idx="940">
                  <c:v>41</c:v>
                </c:pt>
                <c:pt idx="941">
                  <c:v>44</c:v>
                </c:pt>
                <c:pt idx="942">
                  <c:v>45</c:v>
                </c:pt>
                <c:pt idx="943">
                  <c:v>45</c:v>
                </c:pt>
                <c:pt idx="944">
                  <c:v>52</c:v>
                </c:pt>
                <c:pt idx="945">
                  <c:v>66</c:v>
                </c:pt>
                <c:pt idx="946">
                  <c:v>66</c:v>
                </c:pt>
                <c:pt idx="947">
                  <c:v>68</c:v>
                </c:pt>
                <c:pt idx="948">
                  <c:v>68</c:v>
                </c:pt>
                <c:pt idx="949">
                  <c:v>68</c:v>
                </c:pt>
                <c:pt idx="950">
                  <c:v>68</c:v>
                </c:pt>
                <c:pt idx="951">
                  <c:v>68</c:v>
                </c:pt>
                <c:pt idx="952">
                  <c:v>68</c:v>
                </c:pt>
                <c:pt idx="953">
                  <c:v>68</c:v>
                </c:pt>
                <c:pt idx="954">
                  <c:v>68</c:v>
                </c:pt>
                <c:pt idx="955">
                  <c:v>66</c:v>
                </c:pt>
                <c:pt idx="956">
                  <c:v>68</c:v>
                </c:pt>
                <c:pt idx="957">
                  <c:v>68</c:v>
                </c:pt>
                <c:pt idx="958">
                  <c:v>68</c:v>
                </c:pt>
                <c:pt idx="959">
                  <c:v>51</c:v>
                </c:pt>
                <c:pt idx="960">
                  <c:v>66</c:v>
                </c:pt>
                <c:pt idx="961">
                  <c:v>11</c:v>
                </c:pt>
                <c:pt idx="962">
                  <c:v>20</c:v>
                </c:pt>
                <c:pt idx="963">
                  <c:v>44</c:v>
                </c:pt>
                <c:pt idx="964">
                  <c:v>33</c:v>
                </c:pt>
                <c:pt idx="965">
                  <c:v>32</c:v>
                </c:pt>
                <c:pt idx="966">
                  <c:v>45</c:v>
                </c:pt>
                <c:pt idx="967">
                  <c:v>35</c:v>
                </c:pt>
                <c:pt idx="968">
                  <c:v>33</c:v>
                </c:pt>
                <c:pt idx="969">
                  <c:v>45</c:v>
                </c:pt>
                <c:pt idx="970">
                  <c:v>9</c:v>
                </c:pt>
                <c:pt idx="971">
                  <c:v>6</c:v>
                </c:pt>
                <c:pt idx="972">
                  <c:v>4</c:v>
                </c:pt>
                <c:pt idx="973">
                  <c:v>17</c:v>
                </c:pt>
                <c:pt idx="974">
                  <c:v>10</c:v>
                </c:pt>
                <c:pt idx="975">
                  <c:v>11</c:v>
                </c:pt>
                <c:pt idx="976">
                  <c:v>11</c:v>
                </c:pt>
                <c:pt idx="977">
                  <c:v>12</c:v>
                </c:pt>
                <c:pt idx="978">
                  <c:v>12</c:v>
                </c:pt>
                <c:pt idx="979">
                  <c:v>13</c:v>
                </c:pt>
                <c:pt idx="980">
                  <c:v>14</c:v>
                </c:pt>
                <c:pt idx="981">
                  <c:v>14</c:v>
                </c:pt>
                <c:pt idx="982">
                  <c:v>15</c:v>
                </c:pt>
                <c:pt idx="983">
                  <c:v>17</c:v>
                </c:pt>
                <c:pt idx="984">
                  <c:v>17</c:v>
                </c:pt>
                <c:pt idx="985">
                  <c:v>17</c:v>
                </c:pt>
                <c:pt idx="986">
                  <c:v>18</c:v>
                </c:pt>
                <c:pt idx="987">
                  <c:v>18</c:v>
                </c:pt>
                <c:pt idx="988">
                  <c:v>18</c:v>
                </c:pt>
                <c:pt idx="989">
                  <c:v>19</c:v>
                </c:pt>
                <c:pt idx="990">
                  <c:v>19</c:v>
                </c:pt>
                <c:pt idx="991">
                  <c:v>20</c:v>
                </c:pt>
                <c:pt idx="992">
                  <c:v>20</c:v>
                </c:pt>
                <c:pt idx="993">
                  <c:v>21</c:v>
                </c:pt>
                <c:pt idx="994">
                  <c:v>21</c:v>
                </c:pt>
                <c:pt idx="995">
                  <c:v>21</c:v>
                </c:pt>
                <c:pt idx="996">
                  <c:v>21</c:v>
                </c:pt>
                <c:pt idx="997">
                  <c:v>22</c:v>
                </c:pt>
                <c:pt idx="998">
                  <c:v>22</c:v>
                </c:pt>
                <c:pt idx="999">
                  <c:v>22</c:v>
                </c:pt>
                <c:pt idx="1000">
                  <c:v>22</c:v>
                </c:pt>
                <c:pt idx="1001">
                  <c:v>23</c:v>
                </c:pt>
                <c:pt idx="1002">
                  <c:v>23</c:v>
                </c:pt>
                <c:pt idx="1003">
                  <c:v>24</c:v>
                </c:pt>
                <c:pt idx="1004">
                  <c:v>25</c:v>
                </c:pt>
                <c:pt idx="1005">
                  <c:v>27</c:v>
                </c:pt>
                <c:pt idx="1006">
                  <c:v>35</c:v>
                </c:pt>
                <c:pt idx="1007">
                  <c:v>36</c:v>
                </c:pt>
                <c:pt idx="1008">
                  <c:v>40</c:v>
                </c:pt>
                <c:pt idx="1009">
                  <c:v>41</c:v>
                </c:pt>
                <c:pt idx="1010">
                  <c:v>41</c:v>
                </c:pt>
                <c:pt idx="1011">
                  <c:v>42</c:v>
                </c:pt>
                <c:pt idx="1012">
                  <c:v>43</c:v>
                </c:pt>
                <c:pt idx="1013">
                  <c:v>44</c:v>
                </c:pt>
                <c:pt idx="1014">
                  <c:v>45</c:v>
                </c:pt>
                <c:pt idx="1015">
                  <c:v>45</c:v>
                </c:pt>
                <c:pt idx="1016">
                  <c:v>46</c:v>
                </c:pt>
                <c:pt idx="1017">
                  <c:v>46</c:v>
                </c:pt>
                <c:pt idx="1018">
                  <c:v>47</c:v>
                </c:pt>
                <c:pt idx="1019">
                  <c:v>47</c:v>
                </c:pt>
                <c:pt idx="1020">
                  <c:v>50</c:v>
                </c:pt>
                <c:pt idx="1021">
                  <c:v>50</c:v>
                </c:pt>
                <c:pt idx="1022">
                  <c:v>54</c:v>
                </c:pt>
                <c:pt idx="1023">
                  <c:v>54</c:v>
                </c:pt>
                <c:pt idx="1024">
                  <c:v>54</c:v>
                </c:pt>
                <c:pt idx="1025">
                  <c:v>57</c:v>
                </c:pt>
                <c:pt idx="1026">
                  <c:v>61</c:v>
                </c:pt>
                <c:pt idx="1027">
                  <c:v>62</c:v>
                </c:pt>
                <c:pt idx="1028">
                  <c:v>65</c:v>
                </c:pt>
                <c:pt idx="1029">
                  <c:v>66</c:v>
                </c:pt>
                <c:pt idx="1030">
                  <c:v>67</c:v>
                </c:pt>
                <c:pt idx="1031">
                  <c:v>67</c:v>
                </c:pt>
                <c:pt idx="1032">
                  <c:v>67</c:v>
                </c:pt>
                <c:pt idx="1033">
                  <c:v>67</c:v>
                </c:pt>
                <c:pt idx="1034">
                  <c:v>68</c:v>
                </c:pt>
                <c:pt idx="1035">
                  <c:v>67</c:v>
                </c:pt>
                <c:pt idx="1036">
                  <c:v>65</c:v>
                </c:pt>
                <c:pt idx="1037">
                  <c:v>67</c:v>
                </c:pt>
                <c:pt idx="1038">
                  <c:v>67</c:v>
                </c:pt>
                <c:pt idx="1039">
                  <c:v>67</c:v>
                </c:pt>
                <c:pt idx="1040">
                  <c:v>67</c:v>
                </c:pt>
                <c:pt idx="1041">
                  <c:v>21</c:v>
                </c:pt>
                <c:pt idx="1042">
                  <c:v>44</c:v>
                </c:pt>
                <c:pt idx="1043">
                  <c:v>35</c:v>
                </c:pt>
                <c:pt idx="1044">
                  <c:v>41</c:v>
                </c:pt>
                <c:pt idx="1045">
                  <c:v>29</c:v>
                </c:pt>
                <c:pt idx="1046">
                  <c:v>31</c:v>
                </c:pt>
                <c:pt idx="1047">
                  <c:v>24</c:v>
                </c:pt>
                <c:pt idx="1048">
                  <c:v>23</c:v>
                </c:pt>
                <c:pt idx="1049">
                  <c:v>14</c:v>
                </c:pt>
                <c:pt idx="1050">
                  <c:v>12</c:v>
                </c:pt>
                <c:pt idx="1051">
                  <c:v>1</c:v>
                </c:pt>
                <c:pt idx="1052">
                  <c:v>10</c:v>
                </c:pt>
                <c:pt idx="1053">
                  <c:v>10</c:v>
                </c:pt>
                <c:pt idx="1054">
                  <c:v>11</c:v>
                </c:pt>
                <c:pt idx="1055">
                  <c:v>11</c:v>
                </c:pt>
                <c:pt idx="1056">
                  <c:v>11</c:v>
                </c:pt>
                <c:pt idx="1057">
                  <c:v>15</c:v>
                </c:pt>
                <c:pt idx="1058">
                  <c:v>17</c:v>
                </c:pt>
                <c:pt idx="1059">
                  <c:v>18</c:v>
                </c:pt>
                <c:pt idx="1060">
                  <c:v>18</c:v>
                </c:pt>
                <c:pt idx="1061">
                  <c:v>19</c:v>
                </c:pt>
                <c:pt idx="1062">
                  <c:v>22</c:v>
                </c:pt>
                <c:pt idx="1063">
                  <c:v>24</c:v>
                </c:pt>
                <c:pt idx="1064">
                  <c:v>24</c:v>
                </c:pt>
                <c:pt idx="1065">
                  <c:v>25</c:v>
                </c:pt>
                <c:pt idx="1066">
                  <c:v>26</c:v>
                </c:pt>
                <c:pt idx="1067">
                  <c:v>29</c:v>
                </c:pt>
                <c:pt idx="1068">
                  <c:v>33</c:v>
                </c:pt>
                <c:pt idx="1069">
                  <c:v>33</c:v>
                </c:pt>
                <c:pt idx="1070">
                  <c:v>34</c:v>
                </c:pt>
                <c:pt idx="1071">
                  <c:v>35</c:v>
                </c:pt>
                <c:pt idx="1072">
                  <c:v>39</c:v>
                </c:pt>
                <c:pt idx="1073">
                  <c:v>40</c:v>
                </c:pt>
                <c:pt idx="1074">
                  <c:v>43</c:v>
                </c:pt>
                <c:pt idx="1075">
                  <c:v>44</c:v>
                </c:pt>
                <c:pt idx="1076">
                  <c:v>48</c:v>
                </c:pt>
                <c:pt idx="1077">
                  <c:v>53</c:v>
                </c:pt>
                <c:pt idx="1078">
                  <c:v>53</c:v>
                </c:pt>
                <c:pt idx="1079">
                  <c:v>53</c:v>
                </c:pt>
                <c:pt idx="1080">
                  <c:v>53</c:v>
                </c:pt>
                <c:pt idx="1081">
                  <c:v>53</c:v>
                </c:pt>
                <c:pt idx="1082">
                  <c:v>55</c:v>
                </c:pt>
                <c:pt idx="1083">
                  <c:v>61</c:v>
                </c:pt>
                <c:pt idx="1084">
                  <c:v>64</c:v>
                </c:pt>
                <c:pt idx="1085">
                  <c:v>65</c:v>
                </c:pt>
                <c:pt idx="1086">
                  <c:v>65</c:v>
                </c:pt>
                <c:pt idx="1087">
                  <c:v>66</c:v>
                </c:pt>
                <c:pt idx="1088">
                  <c:v>67</c:v>
                </c:pt>
                <c:pt idx="1089">
                  <c:v>64</c:v>
                </c:pt>
                <c:pt idx="1090">
                  <c:v>63</c:v>
                </c:pt>
                <c:pt idx="1091">
                  <c:v>66</c:v>
                </c:pt>
                <c:pt idx="1092">
                  <c:v>65</c:v>
                </c:pt>
                <c:pt idx="1093">
                  <c:v>66</c:v>
                </c:pt>
                <c:pt idx="1094">
                  <c:v>58</c:v>
                </c:pt>
                <c:pt idx="1095">
                  <c:v>66</c:v>
                </c:pt>
                <c:pt idx="1096">
                  <c:v>66</c:v>
                </c:pt>
                <c:pt idx="1097">
                  <c:v>22</c:v>
                </c:pt>
                <c:pt idx="1098">
                  <c:v>24</c:v>
                </c:pt>
                <c:pt idx="1099">
                  <c:v>21</c:v>
                </c:pt>
                <c:pt idx="1100">
                  <c:v>33</c:v>
                </c:pt>
                <c:pt idx="1101">
                  <c:v>34</c:v>
                </c:pt>
                <c:pt idx="1102">
                  <c:v>34</c:v>
                </c:pt>
                <c:pt idx="1103">
                  <c:v>29</c:v>
                </c:pt>
                <c:pt idx="1104">
                  <c:v>66</c:v>
                </c:pt>
                <c:pt idx="1105">
                  <c:v>16</c:v>
                </c:pt>
                <c:pt idx="1106">
                  <c:v>14</c:v>
                </c:pt>
                <c:pt idx="1107">
                  <c:v>11</c:v>
                </c:pt>
                <c:pt idx="1108">
                  <c:v>16</c:v>
                </c:pt>
                <c:pt idx="1109">
                  <c:v>7</c:v>
                </c:pt>
                <c:pt idx="1110">
                  <c:v>6</c:v>
                </c:pt>
                <c:pt idx="1111">
                  <c:v>13</c:v>
                </c:pt>
                <c:pt idx="1112">
                  <c:v>0</c:v>
                </c:pt>
                <c:pt idx="1113">
                  <c:v>13</c:v>
                </c:pt>
                <c:pt idx="1114">
                  <c:v>14</c:v>
                </c:pt>
                <c:pt idx="1115">
                  <c:v>17</c:v>
                </c:pt>
                <c:pt idx="1116">
                  <c:v>18</c:v>
                </c:pt>
                <c:pt idx="1117">
                  <c:v>18</c:v>
                </c:pt>
                <c:pt idx="1118">
                  <c:v>18</c:v>
                </c:pt>
                <c:pt idx="1119">
                  <c:v>19</c:v>
                </c:pt>
                <c:pt idx="1120">
                  <c:v>19</c:v>
                </c:pt>
                <c:pt idx="1121">
                  <c:v>24</c:v>
                </c:pt>
                <c:pt idx="1122">
                  <c:v>29</c:v>
                </c:pt>
                <c:pt idx="1123">
                  <c:v>43</c:v>
                </c:pt>
                <c:pt idx="1124">
                  <c:v>54</c:v>
                </c:pt>
                <c:pt idx="1125">
                  <c:v>56</c:v>
                </c:pt>
                <c:pt idx="1126">
                  <c:v>61</c:v>
                </c:pt>
                <c:pt idx="1127">
                  <c:v>63</c:v>
                </c:pt>
                <c:pt idx="1128">
                  <c:v>64</c:v>
                </c:pt>
                <c:pt idx="1129">
                  <c:v>65</c:v>
                </c:pt>
                <c:pt idx="1130">
                  <c:v>65</c:v>
                </c:pt>
                <c:pt idx="1131">
                  <c:v>56</c:v>
                </c:pt>
                <c:pt idx="1132">
                  <c:v>63</c:v>
                </c:pt>
                <c:pt idx="1133">
                  <c:v>64</c:v>
                </c:pt>
                <c:pt idx="1134">
                  <c:v>65</c:v>
                </c:pt>
                <c:pt idx="1135">
                  <c:v>19</c:v>
                </c:pt>
                <c:pt idx="1136">
                  <c:v>17</c:v>
                </c:pt>
                <c:pt idx="1137">
                  <c:v>45</c:v>
                </c:pt>
                <c:pt idx="1138">
                  <c:v>43</c:v>
                </c:pt>
                <c:pt idx="1139">
                  <c:v>42</c:v>
                </c:pt>
                <c:pt idx="1140">
                  <c:v>22</c:v>
                </c:pt>
                <c:pt idx="1141">
                  <c:v>12</c:v>
                </c:pt>
                <c:pt idx="1142">
                  <c:v>14</c:v>
                </c:pt>
                <c:pt idx="1143">
                  <c:v>8</c:v>
                </c:pt>
                <c:pt idx="1144">
                  <c:v>11</c:v>
                </c:pt>
                <c:pt idx="1145">
                  <c:v>13</c:v>
                </c:pt>
                <c:pt idx="1146">
                  <c:v>13</c:v>
                </c:pt>
                <c:pt idx="1147">
                  <c:v>17</c:v>
                </c:pt>
                <c:pt idx="1148">
                  <c:v>20</c:v>
                </c:pt>
                <c:pt idx="1149">
                  <c:v>20</c:v>
                </c:pt>
                <c:pt idx="1150">
                  <c:v>20</c:v>
                </c:pt>
                <c:pt idx="1151">
                  <c:v>22</c:v>
                </c:pt>
                <c:pt idx="1152">
                  <c:v>23</c:v>
                </c:pt>
                <c:pt idx="1153">
                  <c:v>25</c:v>
                </c:pt>
                <c:pt idx="1154">
                  <c:v>25</c:v>
                </c:pt>
                <c:pt idx="1155">
                  <c:v>26</c:v>
                </c:pt>
                <c:pt idx="1156">
                  <c:v>26</c:v>
                </c:pt>
                <c:pt idx="1157">
                  <c:v>29</c:v>
                </c:pt>
                <c:pt idx="1158">
                  <c:v>41</c:v>
                </c:pt>
                <c:pt idx="1159">
                  <c:v>42</c:v>
                </c:pt>
                <c:pt idx="1160">
                  <c:v>43</c:v>
                </c:pt>
                <c:pt idx="1161">
                  <c:v>52</c:v>
                </c:pt>
                <c:pt idx="1162">
                  <c:v>59</c:v>
                </c:pt>
                <c:pt idx="1163">
                  <c:v>65</c:v>
                </c:pt>
                <c:pt idx="1164">
                  <c:v>11</c:v>
                </c:pt>
                <c:pt idx="1165">
                  <c:v>40</c:v>
                </c:pt>
                <c:pt idx="1166">
                  <c:v>29</c:v>
                </c:pt>
                <c:pt idx="1167">
                  <c:v>20</c:v>
                </c:pt>
                <c:pt idx="1168">
                  <c:v>25</c:v>
                </c:pt>
                <c:pt idx="1169">
                  <c:v>8</c:v>
                </c:pt>
                <c:pt idx="1170">
                  <c:v>15</c:v>
                </c:pt>
                <c:pt idx="1171">
                  <c:v>6</c:v>
                </c:pt>
                <c:pt idx="1172">
                  <c:v>4</c:v>
                </c:pt>
                <c:pt idx="1173">
                  <c:v>9</c:v>
                </c:pt>
                <c:pt idx="1174">
                  <c:v>12</c:v>
                </c:pt>
                <c:pt idx="1175">
                  <c:v>13</c:v>
                </c:pt>
                <c:pt idx="1176">
                  <c:v>15</c:v>
                </c:pt>
                <c:pt idx="1177">
                  <c:v>15</c:v>
                </c:pt>
                <c:pt idx="1178">
                  <c:v>15</c:v>
                </c:pt>
                <c:pt idx="1179">
                  <c:v>15</c:v>
                </c:pt>
                <c:pt idx="1180">
                  <c:v>15</c:v>
                </c:pt>
                <c:pt idx="1181">
                  <c:v>15</c:v>
                </c:pt>
                <c:pt idx="1182">
                  <c:v>30</c:v>
                </c:pt>
                <c:pt idx="1183">
                  <c:v>31</c:v>
                </c:pt>
                <c:pt idx="1184">
                  <c:v>39</c:v>
                </c:pt>
                <c:pt idx="1185">
                  <c:v>41</c:v>
                </c:pt>
                <c:pt idx="1186">
                  <c:v>41</c:v>
                </c:pt>
                <c:pt idx="1187">
                  <c:v>45</c:v>
                </c:pt>
                <c:pt idx="1188">
                  <c:v>59</c:v>
                </c:pt>
                <c:pt idx="1189">
                  <c:v>59</c:v>
                </c:pt>
                <c:pt idx="1190">
                  <c:v>63</c:v>
                </c:pt>
                <c:pt idx="1191">
                  <c:v>64</c:v>
                </c:pt>
                <c:pt idx="1192">
                  <c:v>61</c:v>
                </c:pt>
                <c:pt idx="1193">
                  <c:v>63</c:v>
                </c:pt>
                <c:pt idx="1194">
                  <c:v>14</c:v>
                </c:pt>
                <c:pt idx="1195">
                  <c:v>31</c:v>
                </c:pt>
                <c:pt idx="1196">
                  <c:v>19</c:v>
                </c:pt>
                <c:pt idx="1197">
                  <c:v>10</c:v>
                </c:pt>
                <c:pt idx="1198">
                  <c:v>4</c:v>
                </c:pt>
                <c:pt idx="1199">
                  <c:v>7</c:v>
                </c:pt>
                <c:pt idx="1200">
                  <c:v>11</c:v>
                </c:pt>
                <c:pt idx="1201">
                  <c:v>12</c:v>
                </c:pt>
                <c:pt idx="1202">
                  <c:v>12</c:v>
                </c:pt>
                <c:pt idx="1203">
                  <c:v>15</c:v>
                </c:pt>
                <c:pt idx="1204">
                  <c:v>17</c:v>
                </c:pt>
                <c:pt idx="1205">
                  <c:v>18</c:v>
                </c:pt>
                <c:pt idx="1206">
                  <c:v>19</c:v>
                </c:pt>
                <c:pt idx="1207">
                  <c:v>22</c:v>
                </c:pt>
                <c:pt idx="1208">
                  <c:v>22</c:v>
                </c:pt>
                <c:pt idx="1209">
                  <c:v>23</c:v>
                </c:pt>
                <c:pt idx="1210">
                  <c:v>30</c:v>
                </c:pt>
                <c:pt idx="1211">
                  <c:v>32</c:v>
                </c:pt>
                <c:pt idx="1212">
                  <c:v>37</c:v>
                </c:pt>
                <c:pt idx="1213">
                  <c:v>37</c:v>
                </c:pt>
                <c:pt idx="1214">
                  <c:v>38</c:v>
                </c:pt>
                <c:pt idx="1215">
                  <c:v>38</c:v>
                </c:pt>
                <c:pt idx="1216">
                  <c:v>38</c:v>
                </c:pt>
                <c:pt idx="1217">
                  <c:v>39</c:v>
                </c:pt>
                <c:pt idx="1218">
                  <c:v>39</c:v>
                </c:pt>
                <c:pt idx="1219">
                  <c:v>41</c:v>
                </c:pt>
                <c:pt idx="1220">
                  <c:v>41</c:v>
                </c:pt>
                <c:pt idx="1221">
                  <c:v>41</c:v>
                </c:pt>
                <c:pt idx="1222">
                  <c:v>42</c:v>
                </c:pt>
                <c:pt idx="1223">
                  <c:v>43</c:v>
                </c:pt>
                <c:pt idx="1224">
                  <c:v>44</c:v>
                </c:pt>
                <c:pt idx="1225">
                  <c:v>55</c:v>
                </c:pt>
                <c:pt idx="1226">
                  <c:v>57</c:v>
                </c:pt>
                <c:pt idx="1227">
                  <c:v>58</c:v>
                </c:pt>
                <c:pt idx="1228">
                  <c:v>62</c:v>
                </c:pt>
                <c:pt idx="1229">
                  <c:v>63</c:v>
                </c:pt>
                <c:pt idx="1230">
                  <c:v>62</c:v>
                </c:pt>
                <c:pt idx="1231">
                  <c:v>52</c:v>
                </c:pt>
                <c:pt idx="1232">
                  <c:v>9</c:v>
                </c:pt>
                <c:pt idx="1233">
                  <c:v>10</c:v>
                </c:pt>
                <c:pt idx="1234">
                  <c:v>22</c:v>
                </c:pt>
                <c:pt idx="1235">
                  <c:v>39</c:v>
                </c:pt>
                <c:pt idx="1236">
                  <c:v>8</c:v>
                </c:pt>
                <c:pt idx="1237">
                  <c:v>4</c:v>
                </c:pt>
                <c:pt idx="1238">
                  <c:v>16</c:v>
                </c:pt>
                <c:pt idx="1239">
                  <c:v>10</c:v>
                </c:pt>
                <c:pt idx="1240">
                  <c:v>11</c:v>
                </c:pt>
                <c:pt idx="1241">
                  <c:v>11</c:v>
                </c:pt>
                <c:pt idx="1242">
                  <c:v>12</c:v>
                </c:pt>
                <c:pt idx="1243">
                  <c:v>15</c:v>
                </c:pt>
                <c:pt idx="1244">
                  <c:v>16</c:v>
                </c:pt>
                <c:pt idx="1245">
                  <c:v>16</c:v>
                </c:pt>
                <c:pt idx="1246">
                  <c:v>17</c:v>
                </c:pt>
                <c:pt idx="1247">
                  <c:v>18</c:v>
                </c:pt>
                <c:pt idx="1248">
                  <c:v>20</c:v>
                </c:pt>
                <c:pt idx="1249">
                  <c:v>20</c:v>
                </c:pt>
                <c:pt idx="1250">
                  <c:v>26</c:v>
                </c:pt>
                <c:pt idx="1251">
                  <c:v>27</c:v>
                </c:pt>
                <c:pt idx="1252">
                  <c:v>28</c:v>
                </c:pt>
                <c:pt idx="1253">
                  <c:v>29</c:v>
                </c:pt>
                <c:pt idx="1254">
                  <c:v>29</c:v>
                </c:pt>
                <c:pt idx="1255">
                  <c:v>36</c:v>
                </c:pt>
                <c:pt idx="1256">
                  <c:v>36</c:v>
                </c:pt>
                <c:pt idx="1257">
                  <c:v>37</c:v>
                </c:pt>
                <c:pt idx="1258">
                  <c:v>37</c:v>
                </c:pt>
                <c:pt idx="1259">
                  <c:v>39</c:v>
                </c:pt>
                <c:pt idx="1260">
                  <c:v>42</c:v>
                </c:pt>
                <c:pt idx="1261">
                  <c:v>44</c:v>
                </c:pt>
                <c:pt idx="1262">
                  <c:v>49</c:v>
                </c:pt>
                <c:pt idx="1263">
                  <c:v>50</c:v>
                </c:pt>
                <c:pt idx="1264">
                  <c:v>52</c:v>
                </c:pt>
                <c:pt idx="1265">
                  <c:v>53</c:v>
                </c:pt>
                <c:pt idx="1266">
                  <c:v>55</c:v>
                </c:pt>
                <c:pt idx="1267">
                  <c:v>58</c:v>
                </c:pt>
                <c:pt idx="1268">
                  <c:v>59</c:v>
                </c:pt>
                <c:pt idx="1269">
                  <c:v>62</c:v>
                </c:pt>
                <c:pt idx="1270">
                  <c:v>62</c:v>
                </c:pt>
                <c:pt idx="1271">
                  <c:v>62</c:v>
                </c:pt>
                <c:pt idx="1272">
                  <c:v>59</c:v>
                </c:pt>
                <c:pt idx="1273">
                  <c:v>23</c:v>
                </c:pt>
                <c:pt idx="1274">
                  <c:v>17</c:v>
                </c:pt>
                <c:pt idx="1275">
                  <c:v>11</c:v>
                </c:pt>
                <c:pt idx="1276">
                  <c:v>20</c:v>
                </c:pt>
                <c:pt idx="1277">
                  <c:v>29</c:v>
                </c:pt>
                <c:pt idx="1278">
                  <c:v>26</c:v>
                </c:pt>
                <c:pt idx="1279">
                  <c:v>35</c:v>
                </c:pt>
                <c:pt idx="1280">
                  <c:v>29</c:v>
                </c:pt>
                <c:pt idx="1281">
                  <c:v>11</c:v>
                </c:pt>
                <c:pt idx="1282">
                  <c:v>6</c:v>
                </c:pt>
                <c:pt idx="1283">
                  <c:v>11</c:v>
                </c:pt>
                <c:pt idx="1284">
                  <c:v>12</c:v>
                </c:pt>
                <c:pt idx="1285">
                  <c:v>15</c:v>
                </c:pt>
                <c:pt idx="1286">
                  <c:v>16</c:v>
                </c:pt>
                <c:pt idx="1287">
                  <c:v>16</c:v>
                </c:pt>
                <c:pt idx="1288">
                  <c:v>17</c:v>
                </c:pt>
                <c:pt idx="1289">
                  <c:v>18</c:v>
                </c:pt>
                <c:pt idx="1290">
                  <c:v>18</c:v>
                </c:pt>
                <c:pt idx="1291">
                  <c:v>19</c:v>
                </c:pt>
                <c:pt idx="1292">
                  <c:v>21</c:v>
                </c:pt>
                <c:pt idx="1293">
                  <c:v>22</c:v>
                </c:pt>
                <c:pt idx="1294">
                  <c:v>22</c:v>
                </c:pt>
                <c:pt idx="1295">
                  <c:v>24</c:v>
                </c:pt>
                <c:pt idx="1296">
                  <c:v>24</c:v>
                </c:pt>
                <c:pt idx="1297">
                  <c:v>25</c:v>
                </c:pt>
                <c:pt idx="1298">
                  <c:v>26</c:v>
                </c:pt>
                <c:pt idx="1299">
                  <c:v>28</c:v>
                </c:pt>
                <c:pt idx="1300">
                  <c:v>29</c:v>
                </c:pt>
                <c:pt idx="1301">
                  <c:v>32</c:v>
                </c:pt>
                <c:pt idx="1302">
                  <c:v>32</c:v>
                </c:pt>
                <c:pt idx="1303">
                  <c:v>33</c:v>
                </c:pt>
                <c:pt idx="1304">
                  <c:v>34</c:v>
                </c:pt>
                <c:pt idx="1305">
                  <c:v>36</c:v>
                </c:pt>
                <c:pt idx="1306">
                  <c:v>37</c:v>
                </c:pt>
                <c:pt idx="1307">
                  <c:v>37</c:v>
                </c:pt>
                <c:pt idx="1308">
                  <c:v>38</c:v>
                </c:pt>
                <c:pt idx="1309">
                  <c:v>39</c:v>
                </c:pt>
                <c:pt idx="1310">
                  <c:v>40</c:v>
                </c:pt>
                <c:pt idx="1311">
                  <c:v>45</c:v>
                </c:pt>
                <c:pt idx="1312">
                  <c:v>46</c:v>
                </c:pt>
                <c:pt idx="1313">
                  <c:v>47</c:v>
                </c:pt>
                <c:pt idx="1314">
                  <c:v>47</c:v>
                </c:pt>
                <c:pt idx="1315">
                  <c:v>48</c:v>
                </c:pt>
                <c:pt idx="1316">
                  <c:v>49</c:v>
                </c:pt>
                <c:pt idx="1317">
                  <c:v>57</c:v>
                </c:pt>
                <c:pt idx="1318">
                  <c:v>60</c:v>
                </c:pt>
                <c:pt idx="1319">
                  <c:v>60</c:v>
                </c:pt>
                <c:pt idx="1320">
                  <c:v>61</c:v>
                </c:pt>
                <c:pt idx="1321">
                  <c:v>61</c:v>
                </c:pt>
                <c:pt idx="1322">
                  <c:v>61</c:v>
                </c:pt>
                <c:pt idx="1323">
                  <c:v>61</c:v>
                </c:pt>
                <c:pt idx="1324">
                  <c:v>60</c:v>
                </c:pt>
                <c:pt idx="1325">
                  <c:v>60</c:v>
                </c:pt>
                <c:pt idx="1326">
                  <c:v>60</c:v>
                </c:pt>
                <c:pt idx="1327">
                  <c:v>48</c:v>
                </c:pt>
                <c:pt idx="1328">
                  <c:v>60</c:v>
                </c:pt>
                <c:pt idx="1329">
                  <c:v>17</c:v>
                </c:pt>
                <c:pt idx="1330">
                  <c:v>16</c:v>
                </c:pt>
                <c:pt idx="1331">
                  <c:v>37</c:v>
                </c:pt>
                <c:pt idx="1332">
                  <c:v>25</c:v>
                </c:pt>
                <c:pt idx="1333">
                  <c:v>40</c:v>
                </c:pt>
                <c:pt idx="1334">
                  <c:v>28</c:v>
                </c:pt>
                <c:pt idx="1335">
                  <c:v>25</c:v>
                </c:pt>
                <c:pt idx="1336">
                  <c:v>19</c:v>
                </c:pt>
                <c:pt idx="1337">
                  <c:v>37</c:v>
                </c:pt>
                <c:pt idx="1338">
                  <c:v>22</c:v>
                </c:pt>
                <c:pt idx="1339">
                  <c:v>21</c:v>
                </c:pt>
                <c:pt idx="1340">
                  <c:v>22</c:v>
                </c:pt>
                <c:pt idx="1341">
                  <c:v>3</c:v>
                </c:pt>
                <c:pt idx="1342">
                  <c:v>9</c:v>
                </c:pt>
                <c:pt idx="1343">
                  <c:v>3</c:v>
                </c:pt>
                <c:pt idx="1344">
                  <c:v>10</c:v>
                </c:pt>
                <c:pt idx="1345">
                  <c:v>11</c:v>
                </c:pt>
                <c:pt idx="1346">
                  <c:v>11</c:v>
                </c:pt>
                <c:pt idx="1347">
                  <c:v>13</c:v>
                </c:pt>
                <c:pt idx="1348">
                  <c:v>14</c:v>
                </c:pt>
                <c:pt idx="1349">
                  <c:v>14</c:v>
                </c:pt>
                <c:pt idx="1350">
                  <c:v>15</c:v>
                </c:pt>
                <c:pt idx="1351">
                  <c:v>19</c:v>
                </c:pt>
                <c:pt idx="1352">
                  <c:v>19</c:v>
                </c:pt>
                <c:pt idx="1353">
                  <c:v>24</c:v>
                </c:pt>
                <c:pt idx="1354">
                  <c:v>27</c:v>
                </c:pt>
                <c:pt idx="1355">
                  <c:v>27</c:v>
                </c:pt>
                <c:pt idx="1356">
                  <c:v>35</c:v>
                </c:pt>
                <c:pt idx="1357">
                  <c:v>35</c:v>
                </c:pt>
                <c:pt idx="1358">
                  <c:v>36</c:v>
                </c:pt>
                <c:pt idx="1359">
                  <c:v>37</c:v>
                </c:pt>
                <c:pt idx="1360">
                  <c:v>39</c:v>
                </c:pt>
                <c:pt idx="1361">
                  <c:v>39</c:v>
                </c:pt>
                <c:pt idx="1362">
                  <c:v>43</c:v>
                </c:pt>
                <c:pt idx="1363">
                  <c:v>50</c:v>
                </c:pt>
                <c:pt idx="1364">
                  <c:v>51</c:v>
                </c:pt>
                <c:pt idx="1365">
                  <c:v>59</c:v>
                </c:pt>
                <c:pt idx="1366">
                  <c:v>59</c:v>
                </c:pt>
                <c:pt idx="1367">
                  <c:v>58</c:v>
                </c:pt>
                <c:pt idx="1368">
                  <c:v>58</c:v>
                </c:pt>
                <c:pt idx="1369">
                  <c:v>59</c:v>
                </c:pt>
                <c:pt idx="1370">
                  <c:v>59</c:v>
                </c:pt>
                <c:pt idx="1371">
                  <c:v>51</c:v>
                </c:pt>
                <c:pt idx="1372">
                  <c:v>59</c:v>
                </c:pt>
                <c:pt idx="1373">
                  <c:v>59</c:v>
                </c:pt>
                <c:pt idx="1374">
                  <c:v>23</c:v>
                </c:pt>
                <c:pt idx="1375">
                  <c:v>10</c:v>
                </c:pt>
                <c:pt idx="1376">
                  <c:v>6</c:v>
                </c:pt>
                <c:pt idx="1377">
                  <c:v>15</c:v>
                </c:pt>
                <c:pt idx="1378">
                  <c:v>9</c:v>
                </c:pt>
                <c:pt idx="1379">
                  <c:v>19</c:v>
                </c:pt>
                <c:pt idx="1380">
                  <c:v>33</c:v>
                </c:pt>
                <c:pt idx="1381">
                  <c:v>27</c:v>
                </c:pt>
                <c:pt idx="1382">
                  <c:v>14</c:v>
                </c:pt>
                <c:pt idx="1383">
                  <c:v>15</c:v>
                </c:pt>
                <c:pt idx="1384">
                  <c:v>18</c:v>
                </c:pt>
                <c:pt idx="1385">
                  <c:v>9</c:v>
                </c:pt>
                <c:pt idx="1386">
                  <c:v>18</c:v>
                </c:pt>
                <c:pt idx="1387">
                  <c:v>8</c:v>
                </c:pt>
                <c:pt idx="1388">
                  <c:v>13</c:v>
                </c:pt>
                <c:pt idx="1389">
                  <c:v>7</c:v>
                </c:pt>
                <c:pt idx="1390">
                  <c:v>2</c:v>
                </c:pt>
                <c:pt idx="1391">
                  <c:v>3</c:v>
                </c:pt>
                <c:pt idx="1392">
                  <c:v>0</c:v>
                </c:pt>
                <c:pt idx="1393">
                  <c:v>12</c:v>
                </c:pt>
                <c:pt idx="1394">
                  <c:v>14</c:v>
                </c:pt>
                <c:pt idx="1395">
                  <c:v>14</c:v>
                </c:pt>
                <c:pt idx="1396">
                  <c:v>15</c:v>
                </c:pt>
                <c:pt idx="1397">
                  <c:v>16</c:v>
                </c:pt>
                <c:pt idx="1398">
                  <c:v>19</c:v>
                </c:pt>
                <c:pt idx="1399">
                  <c:v>19</c:v>
                </c:pt>
                <c:pt idx="1400">
                  <c:v>26</c:v>
                </c:pt>
                <c:pt idx="1401">
                  <c:v>27</c:v>
                </c:pt>
                <c:pt idx="1402">
                  <c:v>32</c:v>
                </c:pt>
                <c:pt idx="1403">
                  <c:v>33</c:v>
                </c:pt>
                <c:pt idx="1404">
                  <c:v>34</c:v>
                </c:pt>
                <c:pt idx="1405">
                  <c:v>35</c:v>
                </c:pt>
                <c:pt idx="1406">
                  <c:v>35</c:v>
                </c:pt>
                <c:pt idx="1407">
                  <c:v>35</c:v>
                </c:pt>
                <c:pt idx="1408">
                  <c:v>35</c:v>
                </c:pt>
                <c:pt idx="1409">
                  <c:v>36</c:v>
                </c:pt>
                <c:pt idx="1410">
                  <c:v>40</c:v>
                </c:pt>
                <c:pt idx="1411">
                  <c:v>44</c:v>
                </c:pt>
                <c:pt idx="1412">
                  <c:v>44</c:v>
                </c:pt>
                <c:pt idx="1413">
                  <c:v>45</c:v>
                </c:pt>
                <c:pt idx="1414">
                  <c:v>51</c:v>
                </c:pt>
                <c:pt idx="1415">
                  <c:v>52</c:v>
                </c:pt>
                <c:pt idx="1416">
                  <c:v>55</c:v>
                </c:pt>
                <c:pt idx="1417">
                  <c:v>57</c:v>
                </c:pt>
                <c:pt idx="1418">
                  <c:v>59</c:v>
                </c:pt>
                <c:pt idx="1419">
                  <c:v>59</c:v>
                </c:pt>
                <c:pt idx="1420">
                  <c:v>58</c:v>
                </c:pt>
                <c:pt idx="1421">
                  <c:v>6</c:v>
                </c:pt>
                <c:pt idx="1422">
                  <c:v>14</c:v>
                </c:pt>
                <c:pt idx="1423">
                  <c:v>10</c:v>
                </c:pt>
                <c:pt idx="1424">
                  <c:v>11</c:v>
                </c:pt>
                <c:pt idx="1425">
                  <c:v>8</c:v>
                </c:pt>
                <c:pt idx="1426">
                  <c:v>9</c:v>
                </c:pt>
                <c:pt idx="1427">
                  <c:v>2</c:v>
                </c:pt>
                <c:pt idx="1428">
                  <c:v>3</c:v>
                </c:pt>
                <c:pt idx="1429">
                  <c:v>11</c:v>
                </c:pt>
                <c:pt idx="1430">
                  <c:v>12</c:v>
                </c:pt>
                <c:pt idx="1431">
                  <c:v>14</c:v>
                </c:pt>
                <c:pt idx="1432">
                  <c:v>15</c:v>
                </c:pt>
                <c:pt idx="1433">
                  <c:v>15</c:v>
                </c:pt>
                <c:pt idx="1434">
                  <c:v>15</c:v>
                </c:pt>
                <c:pt idx="1435">
                  <c:v>17</c:v>
                </c:pt>
                <c:pt idx="1436">
                  <c:v>18</c:v>
                </c:pt>
                <c:pt idx="1437">
                  <c:v>19</c:v>
                </c:pt>
                <c:pt idx="1438">
                  <c:v>19</c:v>
                </c:pt>
                <c:pt idx="1439">
                  <c:v>19</c:v>
                </c:pt>
                <c:pt idx="1440">
                  <c:v>20</c:v>
                </c:pt>
                <c:pt idx="1441">
                  <c:v>21</c:v>
                </c:pt>
                <c:pt idx="1442">
                  <c:v>21</c:v>
                </c:pt>
                <c:pt idx="1443">
                  <c:v>21</c:v>
                </c:pt>
                <c:pt idx="1444">
                  <c:v>23</c:v>
                </c:pt>
                <c:pt idx="1445">
                  <c:v>25</c:v>
                </c:pt>
                <c:pt idx="1446">
                  <c:v>29</c:v>
                </c:pt>
                <c:pt idx="1447">
                  <c:v>29</c:v>
                </c:pt>
                <c:pt idx="1448">
                  <c:v>33</c:v>
                </c:pt>
                <c:pt idx="1449">
                  <c:v>33</c:v>
                </c:pt>
                <c:pt idx="1450">
                  <c:v>33</c:v>
                </c:pt>
                <c:pt idx="1451">
                  <c:v>33</c:v>
                </c:pt>
                <c:pt idx="1452">
                  <c:v>34</c:v>
                </c:pt>
                <c:pt idx="1453">
                  <c:v>35</c:v>
                </c:pt>
                <c:pt idx="1454">
                  <c:v>36</c:v>
                </c:pt>
                <c:pt idx="1455">
                  <c:v>41</c:v>
                </c:pt>
                <c:pt idx="1456">
                  <c:v>42</c:v>
                </c:pt>
                <c:pt idx="1457">
                  <c:v>43</c:v>
                </c:pt>
                <c:pt idx="1458">
                  <c:v>47</c:v>
                </c:pt>
                <c:pt idx="1459">
                  <c:v>53</c:v>
                </c:pt>
                <c:pt idx="1460">
                  <c:v>53</c:v>
                </c:pt>
                <c:pt idx="1461">
                  <c:v>56</c:v>
                </c:pt>
                <c:pt idx="1462">
                  <c:v>57</c:v>
                </c:pt>
                <c:pt idx="1463">
                  <c:v>57</c:v>
                </c:pt>
                <c:pt idx="1464">
                  <c:v>57</c:v>
                </c:pt>
                <c:pt idx="1465">
                  <c:v>58</c:v>
                </c:pt>
                <c:pt idx="1466">
                  <c:v>58</c:v>
                </c:pt>
                <c:pt idx="1467">
                  <c:v>57</c:v>
                </c:pt>
                <c:pt idx="1468">
                  <c:v>57</c:v>
                </c:pt>
                <c:pt idx="1469">
                  <c:v>57</c:v>
                </c:pt>
                <c:pt idx="1470">
                  <c:v>55</c:v>
                </c:pt>
                <c:pt idx="1471">
                  <c:v>52</c:v>
                </c:pt>
                <c:pt idx="1472">
                  <c:v>9</c:v>
                </c:pt>
                <c:pt idx="1473">
                  <c:v>12</c:v>
                </c:pt>
                <c:pt idx="1474">
                  <c:v>1</c:v>
                </c:pt>
                <c:pt idx="1475">
                  <c:v>3</c:v>
                </c:pt>
                <c:pt idx="1476">
                  <c:v>34</c:v>
                </c:pt>
                <c:pt idx="1477">
                  <c:v>25</c:v>
                </c:pt>
                <c:pt idx="1478">
                  <c:v>34</c:v>
                </c:pt>
                <c:pt idx="1479">
                  <c:v>57</c:v>
                </c:pt>
                <c:pt idx="1480">
                  <c:v>5</c:v>
                </c:pt>
                <c:pt idx="1481">
                  <c:v>3</c:v>
                </c:pt>
                <c:pt idx="1482">
                  <c:v>1</c:v>
                </c:pt>
                <c:pt idx="1483">
                  <c:v>1</c:v>
                </c:pt>
                <c:pt idx="1484">
                  <c:v>4</c:v>
                </c:pt>
                <c:pt idx="1485">
                  <c:v>10</c:v>
                </c:pt>
                <c:pt idx="1486">
                  <c:v>10</c:v>
                </c:pt>
                <c:pt idx="1487">
                  <c:v>11</c:v>
                </c:pt>
                <c:pt idx="1488">
                  <c:v>11</c:v>
                </c:pt>
                <c:pt idx="1489">
                  <c:v>12</c:v>
                </c:pt>
                <c:pt idx="1490">
                  <c:v>12</c:v>
                </c:pt>
                <c:pt idx="1491">
                  <c:v>13</c:v>
                </c:pt>
                <c:pt idx="1492">
                  <c:v>14</c:v>
                </c:pt>
                <c:pt idx="1493">
                  <c:v>15</c:v>
                </c:pt>
                <c:pt idx="1494">
                  <c:v>16</c:v>
                </c:pt>
                <c:pt idx="1495">
                  <c:v>16</c:v>
                </c:pt>
                <c:pt idx="1496">
                  <c:v>17</c:v>
                </c:pt>
                <c:pt idx="1497">
                  <c:v>18</c:v>
                </c:pt>
                <c:pt idx="1498">
                  <c:v>19</c:v>
                </c:pt>
                <c:pt idx="1499">
                  <c:v>19</c:v>
                </c:pt>
                <c:pt idx="1500">
                  <c:v>21</c:v>
                </c:pt>
                <c:pt idx="1501">
                  <c:v>23</c:v>
                </c:pt>
                <c:pt idx="1502">
                  <c:v>25</c:v>
                </c:pt>
                <c:pt idx="1503">
                  <c:v>27</c:v>
                </c:pt>
                <c:pt idx="1504">
                  <c:v>28</c:v>
                </c:pt>
                <c:pt idx="1505">
                  <c:v>29</c:v>
                </c:pt>
                <c:pt idx="1506">
                  <c:v>30</c:v>
                </c:pt>
                <c:pt idx="1507">
                  <c:v>30</c:v>
                </c:pt>
                <c:pt idx="1508">
                  <c:v>31</c:v>
                </c:pt>
                <c:pt idx="1509">
                  <c:v>31</c:v>
                </c:pt>
                <c:pt idx="1510">
                  <c:v>32</c:v>
                </c:pt>
                <c:pt idx="1511">
                  <c:v>33</c:v>
                </c:pt>
                <c:pt idx="1512">
                  <c:v>39</c:v>
                </c:pt>
                <c:pt idx="1513">
                  <c:v>41</c:v>
                </c:pt>
                <c:pt idx="1514">
                  <c:v>41</c:v>
                </c:pt>
                <c:pt idx="1515">
                  <c:v>42</c:v>
                </c:pt>
                <c:pt idx="1516">
                  <c:v>42</c:v>
                </c:pt>
                <c:pt idx="1517">
                  <c:v>46</c:v>
                </c:pt>
                <c:pt idx="1518">
                  <c:v>47</c:v>
                </c:pt>
                <c:pt idx="1519">
                  <c:v>49</c:v>
                </c:pt>
                <c:pt idx="1520">
                  <c:v>53</c:v>
                </c:pt>
                <c:pt idx="1521">
                  <c:v>54</c:v>
                </c:pt>
                <c:pt idx="1522">
                  <c:v>55</c:v>
                </c:pt>
                <c:pt idx="1523">
                  <c:v>56</c:v>
                </c:pt>
                <c:pt idx="1524">
                  <c:v>56</c:v>
                </c:pt>
                <c:pt idx="1525">
                  <c:v>57</c:v>
                </c:pt>
                <c:pt idx="1526">
                  <c:v>56</c:v>
                </c:pt>
                <c:pt idx="1527">
                  <c:v>56</c:v>
                </c:pt>
                <c:pt idx="1528">
                  <c:v>56</c:v>
                </c:pt>
                <c:pt idx="1529">
                  <c:v>56</c:v>
                </c:pt>
                <c:pt idx="1530">
                  <c:v>39</c:v>
                </c:pt>
                <c:pt idx="1531">
                  <c:v>10</c:v>
                </c:pt>
                <c:pt idx="1532">
                  <c:v>33</c:v>
                </c:pt>
                <c:pt idx="1533">
                  <c:v>32</c:v>
                </c:pt>
                <c:pt idx="1534">
                  <c:v>33</c:v>
                </c:pt>
                <c:pt idx="1535">
                  <c:v>4</c:v>
                </c:pt>
                <c:pt idx="1536">
                  <c:v>5</c:v>
                </c:pt>
                <c:pt idx="1537">
                  <c:v>1</c:v>
                </c:pt>
                <c:pt idx="1538">
                  <c:v>1</c:v>
                </c:pt>
                <c:pt idx="1539">
                  <c:v>3</c:v>
                </c:pt>
                <c:pt idx="1540">
                  <c:v>13</c:v>
                </c:pt>
                <c:pt idx="1541">
                  <c:v>13</c:v>
                </c:pt>
                <c:pt idx="1542">
                  <c:v>18</c:v>
                </c:pt>
                <c:pt idx="1543">
                  <c:v>19</c:v>
                </c:pt>
                <c:pt idx="1544">
                  <c:v>26</c:v>
                </c:pt>
                <c:pt idx="1545">
                  <c:v>26</c:v>
                </c:pt>
                <c:pt idx="1546">
                  <c:v>27</c:v>
                </c:pt>
                <c:pt idx="1547">
                  <c:v>29</c:v>
                </c:pt>
                <c:pt idx="1548">
                  <c:v>29</c:v>
                </c:pt>
                <c:pt idx="1549">
                  <c:v>31</c:v>
                </c:pt>
                <c:pt idx="1550">
                  <c:v>31</c:v>
                </c:pt>
                <c:pt idx="1551">
                  <c:v>34</c:v>
                </c:pt>
                <c:pt idx="1552">
                  <c:v>34</c:v>
                </c:pt>
                <c:pt idx="1553">
                  <c:v>37</c:v>
                </c:pt>
                <c:pt idx="1554">
                  <c:v>38</c:v>
                </c:pt>
                <c:pt idx="1555">
                  <c:v>40</c:v>
                </c:pt>
                <c:pt idx="1556">
                  <c:v>42</c:v>
                </c:pt>
                <c:pt idx="1557">
                  <c:v>42</c:v>
                </c:pt>
                <c:pt idx="1558">
                  <c:v>54</c:v>
                </c:pt>
                <c:pt idx="1559">
                  <c:v>54</c:v>
                </c:pt>
                <c:pt idx="1560">
                  <c:v>54</c:v>
                </c:pt>
                <c:pt idx="1561">
                  <c:v>55</c:v>
                </c:pt>
                <c:pt idx="1562">
                  <c:v>55</c:v>
                </c:pt>
                <c:pt idx="1563">
                  <c:v>56</c:v>
                </c:pt>
                <c:pt idx="1564">
                  <c:v>56</c:v>
                </c:pt>
                <c:pt idx="1565">
                  <c:v>56</c:v>
                </c:pt>
                <c:pt idx="1566">
                  <c:v>56</c:v>
                </c:pt>
                <c:pt idx="1567">
                  <c:v>48</c:v>
                </c:pt>
                <c:pt idx="1568">
                  <c:v>55</c:v>
                </c:pt>
                <c:pt idx="1569">
                  <c:v>27</c:v>
                </c:pt>
                <c:pt idx="1570">
                  <c:v>23</c:v>
                </c:pt>
                <c:pt idx="1571">
                  <c:v>12</c:v>
                </c:pt>
                <c:pt idx="1572">
                  <c:v>6</c:v>
                </c:pt>
                <c:pt idx="1573">
                  <c:v>8</c:v>
                </c:pt>
                <c:pt idx="1574">
                  <c:v>9</c:v>
                </c:pt>
                <c:pt idx="1575">
                  <c:v>10</c:v>
                </c:pt>
                <c:pt idx="1576">
                  <c:v>10</c:v>
                </c:pt>
                <c:pt idx="1577">
                  <c:v>10</c:v>
                </c:pt>
                <c:pt idx="1578">
                  <c:v>11</c:v>
                </c:pt>
                <c:pt idx="1579">
                  <c:v>11</c:v>
                </c:pt>
                <c:pt idx="1580">
                  <c:v>11</c:v>
                </c:pt>
                <c:pt idx="1581">
                  <c:v>11</c:v>
                </c:pt>
                <c:pt idx="1582">
                  <c:v>11</c:v>
                </c:pt>
                <c:pt idx="1583">
                  <c:v>11</c:v>
                </c:pt>
                <c:pt idx="1584">
                  <c:v>12</c:v>
                </c:pt>
                <c:pt idx="1585">
                  <c:v>12</c:v>
                </c:pt>
                <c:pt idx="1586">
                  <c:v>13</c:v>
                </c:pt>
                <c:pt idx="1587">
                  <c:v>14</c:v>
                </c:pt>
                <c:pt idx="1588">
                  <c:v>14</c:v>
                </c:pt>
                <c:pt idx="1589">
                  <c:v>14</c:v>
                </c:pt>
                <c:pt idx="1590">
                  <c:v>15</c:v>
                </c:pt>
                <c:pt idx="1591">
                  <c:v>15</c:v>
                </c:pt>
                <c:pt idx="1592">
                  <c:v>15</c:v>
                </c:pt>
                <c:pt idx="1593">
                  <c:v>16</c:v>
                </c:pt>
                <c:pt idx="1594">
                  <c:v>16</c:v>
                </c:pt>
                <c:pt idx="1595">
                  <c:v>17</c:v>
                </c:pt>
                <c:pt idx="1596">
                  <c:v>18</c:v>
                </c:pt>
                <c:pt idx="1597">
                  <c:v>18</c:v>
                </c:pt>
                <c:pt idx="1598">
                  <c:v>19</c:v>
                </c:pt>
                <c:pt idx="1599">
                  <c:v>19</c:v>
                </c:pt>
                <c:pt idx="1600">
                  <c:v>19</c:v>
                </c:pt>
                <c:pt idx="1601">
                  <c:v>22</c:v>
                </c:pt>
                <c:pt idx="1602">
                  <c:v>22</c:v>
                </c:pt>
                <c:pt idx="1603">
                  <c:v>22</c:v>
                </c:pt>
                <c:pt idx="1604">
                  <c:v>22</c:v>
                </c:pt>
                <c:pt idx="1605">
                  <c:v>26</c:v>
                </c:pt>
                <c:pt idx="1606">
                  <c:v>28</c:v>
                </c:pt>
                <c:pt idx="1607">
                  <c:v>28</c:v>
                </c:pt>
                <c:pt idx="1608">
                  <c:v>28</c:v>
                </c:pt>
                <c:pt idx="1609">
                  <c:v>30</c:v>
                </c:pt>
                <c:pt idx="1610">
                  <c:v>30</c:v>
                </c:pt>
                <c:pt idx="1611">
                  <c:v>30</c:v>
                </c:pt>
                <c:pt idx="1612">
                  <c:v>31</c:v>
                </c:pt>
                <c:pt idx="1613">
                  <c:v>31</c:v>
                </c:pt>
                <c:pt idx="1614">
                  <c:v>31</c:v>
                </c:pt>
                <c:pt idx="1615">
                  <c:v>31</c:v>
                </c:pt>
                <c:pt idx="1616">
                  <c:v>31</c:v>
                </c:pt>
                <c:pt idx="1617">
                  <c:v>31</c:v>
                </c:pt>
                <c:pt idx="1618">
                  <c:v>31</c:v>
                </c:pt>
                <c:pt idx="1619">
                  <c:v>33</c:v>
                </c:pt>
                <c:pt idx="1620">
                  <c:v>34</c:v>
                </c:pt>
                <c:pt idx="1621">
                  <c:v>34</c:v>
                </c:pt>
                <c:pt idx="1622">
                  <c:v>34</c:v>
                </c:pt>
                <c:pt idx="1623">
                  <c:v>34</c:v>
                </c:pt>
                <c:pt idx="1624">
                  <c:v>41</c:v>
                </c:pt>
                <c:pt idx="1625">
                  <c:v>41</c:v>
                </c:pt>
                <c:pt idx="1626">
                  <c:v>41</c:v>
                </c:pt>
                <c:pt idx="1627">
                  <c:v>41</c:v>
                </c:pt>
                <c:pt idx="1628">
                  <c:v>41</c:v>
                </c:pt>
                <c:pt idx="1629">
                  <c:v>41</c:v>
                </c:pt>
                <c:pt idx="1630">
                  <c:v>41</c:v>
                </c:pt>
                <c:pt idx="1631">
                  <c:v>41</c:v>
                </c:pt>
                <c:pt idx="1632">
                  <c:v>41</c:v>
                </c:pt>
                <c:pt idx="1633">
                  <c:v>41</c:v>
                </c:pt>
                <c:pt idx="1634">
                  <c:v>41</c:v>
                </c:pt>
                <c:pt idx="1635">
                  <c:v>45</c:v>
                </c:pt>
                <c:pt idx="1636">
                  <c:v>49</c:v>
                </c:pt>
                <c:pt idx="1637">
                  <c:v>50</c:v>
                </c:pt>
                <c:pt idx="1638">
                  <c:v>51</c:v>
                </c:pt>
                <c:pt idx="1639">
                  <c:v>51</c:v>
                </c:pt>
                <c:pt idx="1640">
                  <c:v>52</c:v>
                </c:pt>
                <c:pt idx="1641">
                  <c:v>53</c:v>
                </c:pt>
                <c:pt idx="1642">
                  <c:v>53</c:v>
                </c:pt>
                <c:pt idx="1643">
                  <c:v>53</c:v>
                </c:pt>
                <c:pt idx="1644">
                  <c:v>53</c:v>
                </c:pt>
                <c:pt idx="1645">
                  <c:v>54</c:v>
                </c:pt>
                <c:pt idx="1646">
                  <c:v>54</c:v>
                </c:pt>
                <c:pt idx="1647">
                  <c:v>54</c:v>
                </c:pt>
                <c:pt idx="1648">
                  <c:v>54</c:v>
                </c:pt>
                <c:pt idx="1649">
                  <c:v>54</c:v>
                </c:pt>
                <c:pt idx="1650">
                  <c:v>54</c:v>
                </c:pt>
                <c:pt idx="1651">
                  <c:v>54</c:v>
                </c:pt>
                <c:pt idx="1652">
                  <c:v>54</c:v>
                </c:pt>
                <c:pt idx="1653">
                  <c:v>54</c:v>
                </c:pt>
                <c:pt idx="1654">
                  <c:v>54</c:v>
                </c:pt>
                <c:pt idx="1655">
                  <c:v>54</c:v>
                </c:pt>
                <c:pt idx="1656">
                  <c:v>54</c:v>
                </c:pt>
                <c:pt idx="1657">
                  <c:v>54</c:v>
                </c:pt>
                <c:pt idx="1658">
                  <c:v>54</c:v>
                </c:pt>
                <c:pt idx="1659">
                  <c:v>54</c:v>
                </c:pt>
                <c:pt idx="1660">
                  <c:v>54</c:v>
                </c:pt>
                <c:pt idx="1661">
                  <c:v>54</c:v>
                </c:pt>
                <c:pt idx="1662">
                  <c:v>55</c:v>
                </c:pt>
                <c:pt idx="1663">
                  <c:v>55</c:v>
                </c:pt>
                <c:pt idx="1664">
                  <c:v>55</c:v>
                </c:pt>
                <c:pt idx="1665">
                  <c:v>54</c:v>
                </c:pt>
                <c:pt idx="1666">
                  <c:v>54</c:v>
                </c:pt>
                <c:pt idx="1667">
                  <c:v>54</c:v>
                </c:pt>
                <c:pt idx="1668">
                  <c:v>54</c:v>
                </c:pt>
                <c:pt idx="1669">
                  <c:v>54</c:v>
                </c:pt>
                <c:pt idx="1670">
                  <c:v>54</c:v>
                </c:pt>
                <c:pt idx="1671">
                  <c:v>35</c:v>
                </c:pt>
                <c:pt idx="1672">
                  <c:v>8</c:v>
                </c:pt>
                <c:pt idx="1673">
                  <c:v>11</c:v>
                </c:pt>
                <c:pt idx="1674">
                  <c:v>5</c:v>
                </c:pt>
                <c:pt idx="1675">
                  <c:v>14</c:v>
                </c:pt>
                <c:pt idx="1676">
                  <c:v>12</c:v>
                </c:pt>
                <c:pt idx="1677">
                  <c:v>15</c:v>
                </c:pt>
                <c:pt idx="1678">
                  <c:v>8</c:v>
                </c:pt>
                <c:pt idx="1679">
                  <c:v>10</c:v>
                </c:pt>
                <c:pt idx="1680">
                  <c:v>31</c:v>
                </c:pt>
                <c:pt idx="1681">
                  <c:v>27</c:v>
                </c:pt>
                <c:pt idx="1682">
                  <c:v>28</c:v>
                </c:pt>
                <c:pt idx="1683">
                  <c:v>22</c:v>
                </c:pt>
                <c:pt idx="1684">
                  <c:v>22</c:v>
                </c:pt>
                <c:pt idx="1685">
                  <c:v>23</c:v>
                </c:pt>
                <c:pt idx="1686">
                  <c:v>11</c:v>
                </c:pt>
                <c:pt idx="1687">
                  <c:v>15</c:v>
                </c:pt>
                <c:pt idx="1688">
                  <c:v>4</c:v>
                </c:pt>
                <c:pt idx="1689">
                  <c:v>2</c:v>
                </c:pt>
                <c:pt idx="1690">
                  <c:v>2</c:v>
                </c:pt>
                <c:pt idx="1691">
                  <c:v>10</c:v>
                </c:pt>
                <c:pt idx="1692">
                  <c:v>10</c:v>
                </c:pt>
                <c:pt idx="1693">
                  <c:v>10</c:v>
                </c:pt>
                <c:pt idx="1694">
                  <c:v>11</c:v>
                </c:pt>
                <c:pt idx="1695">
                  <c:v>11</c:v>
                </c:pt>
                <c:pt idx="1696">
                  <c:v>14</c:v>
                </c:pt>
                <c:pt idx="1697">
                  <c:v>15</c:v>
                </c:pt>
                <c:pt idx="1698">
                  <c:v>15</c:v>
                </c:pt>
                <c:pt idx="1699">
                  <c:v>16</c:v>
                </c:pt>
                <c:pt idx="1700">
                  <c:v>17</c:v>
                </c:pt>
                <c:pt idx="1701">
                  <c:v>19</c:v>
                </c:pt>
                <c:pt idx="1702">
                  <c:v>19</c:v>
                </c:pt>
                <c:pt idx="1703">
                  <c:v>21</c:v>
                </c:pt>
                <c:pt idx="1704">
                  <c:v>21</c:v>
                </c:pt>
                <c:pt idx="1705">
                  <c:v>21</c:v>
                </c:pt>
                <c:pt idx="1706">
                  <c:v>24</c:v>
                </c:pt>
                <c:pt idx="1707">
                  <c:v>25</c:v>
                </c:pt>
                <c:pt idx="1708">
                  <c:v>26</c:v>
                </c:pt>
                <c:pt idx="1709">
                  <c:v>27</c:v>
                </c:pt>
                <c:pt idx="1710">
                  <c:v>27</c:v>
                </c:pt>
                <c:pt idx="1711">
                  <c:v>28</c:v>
                </c:pt>
                <c:pt idx="1712">
                  <c:v>28</c:v>
                </c:pt>
                <c:pt idx="1713">
                  <c:v>28</c:v>
                </c:pt>
                <c:pt idx="1714">
                  <c:v>29</c:v>
                </c:pt>
                <c:pt idx="1715">
                  <c:v>29</c:v>
                </c:pt>
                <c:pt idx="1716">
                  <c:v>40</c:v>
                </c:pt>
                <c:pt idx="1717">
                  <c:v>40</c:v>
                </c:pt>
                <c:pt idx="1718">
                  <c:v>40</c:v>
                </c:pt>
                <c:pt idx="1719">
                  <c:v>43</c:v>
                </c:pt>
                <c:pt idx="1720">
                  <c:v>43</c:v>
                </c:pt>
                <c:pt idx="1721">
                  <c:v>46</c:v>
                </c:pt>
                <c:pt idx="1722">
                  <c:v>47</c:v>
                </c:pt>
                <c:pt idx="1723">
                  <c:v>50</c:v>
                </c:pt>
                <c:pt idx="1724">
                  <c:v>50</c:v>
                </c:pt>
                <c:pt idx="1725">
                  <c:v>50</c:v>
                </c:pt>
                <c:pt idx="1726">
                  <c:v>52</c:v>
                </c:pt>
                <c:pt idx="1727">
                  <c:v>53</c:v>
                </c:pt>
                <c:pt idx="1728">
                  <c:v>53</c:v>
                </c:pt>
                <c:pt idx="1729">
                  <c:v>53</c:v>
                </c:pt>
                <c:pt idx="1730">
                  <c:v>53</c:v>
                </c:pt>
                <c:pt idx="1731">
                  <c:v>54</c:v>
                </c:pt>
                <c:pt idx="1732">
                  <c:v>53</c:v>
                </c:pt>
                <c:pt idx="1733">
                  <c:v>53</c:v>
                </c:pt>
                <c:pt idx="1734">
                  <c:v>53</c:v>
                </c:pt>
                <c:pt idx="1735">
                  <c:v>53</c:v>
                </c:pt>
                <c:pt idx="1736">
                  <c:v>53</c:v>
                </c:pt>
                <c:pt idx="1737">
                  <c:v>53</c:v>
                </c:pt>
                <c:pt idx="1738">
                  <c:v>14</c:v>
                </c:pt>
                <c:pt idx="1739">
                  <c:v>11</c:v>
                </c:pt>
                <c:pt idx="1740">
                  <c:v>8</c:v>
                </c:pt>
                <c:pt idx="1741">
                  <c:v>10</c:v>
                </c:pt>
                <c:pt idx="1742">
                  <c:v>11</c:v>
                </c:pt>
                <c:pt idx="1743">
                  <c:v>21</c:v>
                </c:pt>
                <c:pt idx="1744">
                  <c:v>16</c:v>
                </c:pt>
                <c:pt idx="1745">
                  <c:v>17</c:v>
                </c:pt>
                <c:pt idx="1746">
                  <c:v>21</c:v>
                </c:pt>
                <c:pt idx="1747">
                  <c:v>25</c:v>
                </c:pt>
                <c:pt idx="1748">
                  <c:v>28</c:v>
                </c:pt>
                <c:pt idx="1749">
                  <c:v>3</c:v>
                </c:pt>
                <c:pt idx="1750">
                  <c:v>3</c:v>
                </c:pt>
                <c:pt idx="1751">
                  <c:v>0</c:v>
                </c:pt>
                <c:pt idx="1752">
                  <c:v>6</c:v>
                </c:pt>
                <c:pt idx="1753">
                  <c:v>10</c:v>
                </c:pt>
                <c:pt idx="1754">
                  <c:v>10</c:v>
                </c:pt>
                <c:pt idx="1755">
                  <c:v>10</c:v>
                </c:pt>
                <c:pt idx="1756">
                  <c:v>10</c:v>
                </c:pt>
                <c:pt idx="1757">
                  <c:v>10</c:v>
                </c:pt>
                <c:pt idx="1758">
                  <c:v>11</c:v>
                </c:pt>
                <c:pt idx="1759">
                  <c:v>11</c:v>
                </c:pt>
                <c:pt idx="1760">
                  <c:v>11</c:v>
                </c:pt>
                <c:pt idx="1761">
                  <c:v>11</c:v>
                </c:pt>
                <c:pt idx="1762">
                  <c:v>11</c:v>
                </c:pt>
                <c:pt idx="1763">
                  <c:v>11</c:v>
                </c:pt>
                <c:pt idx="1764">
                  <c:v>12</c:v>
                </c:pt>
                <c:pt idx="1765">
                  <c:v>12</c:v>
                </c:pt>
                <c:pt idx="1766">
                  <c:v>13</c:v>
                </c:pt>
                <c:pt idx="1767">
                  <c:v>13</c:v>
                </c:pt>
                <c:pt idx="1768">
                  <c:v>13</c:v>
                </c:pt>
                <c:pt idx="1769">
                  <c:v>13</c:v>
                </c:pt>
                <c:pt idx="1770">
                  <c:v>14</c:v>
                </c:pt>
                <c:pt idx="1771">
                  <c:v>15</c:v>
                </c:pt>
                <c:pt idx="1772">
                  <c:v>16</c:v>
                </c:pt>
                <c:pt idx="1773">
                  <c:v>16</c:v>
                </c:pt>
                <c:pt idx="1774">
                  <c:v>16</c:v>
                </c:pt>
                <c:pt idx="1775">
                  <c:v>17</c:v>
                </c:pt>
                <c:pt idx="1776">
                  <c:v>17</c:v>
                </c:pt>
                <c:pt idx="1777">
                  <c:v>17</c:v>
                </c:pt>
                <c:pt idx="1778">
                  <c:v>17</c:v>
                </c:pt>
                <c:pt idx="1779">
                  <c:v>17</c:v>
                </c:pt>
                <c:pt idx="1780">
                  <c:v>17</c:v>
                </c:pt>
                <c:pt idx="1781">
                  <c:v>17</c:v>
                </c:pt>
                <c:pt idx="1782">
                  <c:v>17</c:v>
                </c:pt>
                <c:pt idx="1783">
                  <c:v>17</c:v>
                </c:pt>
                <c:pt idx="1784">
                  <c:v>17</c:v>
                </c:pt>
                <c:pt idx="1785">
                  <c:v>17</c:v>
                </c:pt>
                <c:pt idx="1786">
                  <c:v>17</c:v>
                </c:pt>
                <c:pt idx="1787">
                  <c:v>18</c:v>
                </c:pt>
                <c:pt idx="1788">
                  <c:v>18</c:v>
                </c:pt>
                <c:pt idx="1789">
                  <c:v>19</c:v>
                </c:pt>
                <c:pt idx="1790">
                  <c:v>20</c:v>
                </c:pt>
                <c:pt idx="1791">
                  <c:v>20</c:v>
                </c:pt>
                <c:pt idx="1792">
                  <c:v>20</c:v>
                </c:pt>
                <c:pt idx="1793">
                  <c:v>20</c:v>
                </c:pt>
                <c:pt idx="1794">
                  <c:v>20</c:v>
                </c:pt>
                <c:pt idx="1795">
                  <c:v>20</c:v>
                </c:pt>
                <c:pt idx="1796">
                  <c:v>20</c:v>
                </c:pt>
                <c:pt idx="1797">
                  <c:v>20</c:v>
                </c:pt>
                <c:pt idx="1798">
                  <c:v>20</c:v>
                </c:pt>
                <c:pt idx="1799">
                  <c:v>20</c:v>
                </c:pt>
                <c:pt idx="1800">
                  <c:v>21</c:v>
                </c:pt>
                <c:pt idx="1801">
                  <c:v>22</c:v>
                </c:pt>
                <c:pt idx="1802">
                  <c:v>22</c:v>
                </c:pt>
                <c:pt idx="1803">
                  <c:v>23</c:v>
                </c:pt>
                <c:pt idx="1804">
                  <c:v>24</c:v>
                </c:pt>
                <c:pt idx="1805">
                  <c:v>24</c:v>
                </c:pt>
                <c:pt idx="1806">
                  <c:v>26</c:v>
                </c:pt>
                <c:pt idx="1807">
                  <c:v>27</c:v>
                </c:pt>
                <c:pt idx="1808">
                  <c:v>27</c:v>
                </c:pt>
                <c:pt idx="1809">
                  <c:v>28</c:v>
                </c:pt>
                <c:pt idx="1810">
                  <c:v>28</c:v>
                </c:pt>
                <c:pt idx="1811">
                  <c:v>28</c:v>
                </c:pt>
                <c:pt idx="1812">
                  <c:v>28</c:v>
                </c:pt>
                <c:pt idx="1813">
                  <c:v>29</c:v>
                </c:pt>
                <c:pt idx="1814">
                  <c:v>29</c:v>
                </c:pt>
                <c:pt idx="1815">
                  <c:v>29</c:v>
                </c:pt>
                <c:pt idx="1816">
                  <c:v>29</c:v>
                </c:pt>
                <c:pt idx="1817">
                  <c:v>29</c:v>
                </c:pt>
                <c:pt idx="1818">
                  <c:v>29</c:v>
                </c:pt>
                <c:pt idx="1819">
                  <c:v>29</c:v>
                </c:pt>
                <c:pt idx="1820">
                  <c:v>29</c:v>
                </c:pt>
                <c:pt idx="1821">
                  <c:v>30</c:v>
                </c:pt>
                <c:pt idx="1822">
                  <c:v>34</c:v>
                </c:pt>
                <c:pt idx="1823">
                  <c:v>35</c:v>
                </c:pt>
                <c:pt idx="1824">
                  <c:v>36</c:v>
                </c:pt>
                <c:pt idx="1825">
                  <c:v>37</c:v>
                </c:pt>
                <c:pt idx="1826">
                  <c:v>39</c:v>
                </c:pt>
                <c:pt idx="1827">
                  <c:v>39</c:v>
                </c:pt>
                <c:pt idx="1828">
                  <c:v>42</c:v>
                </c:pt>
                <c:pt idx="1829">
                  <c:v>42</c:v>
                </c:pt>
                <c:pt idx="1830">
                  <c:v>46</c:v>
                </c:pt>
                <c:pt idx="1831">
                  <c:v>47</c:v>
                </c:pt>
                <c:pt idx="1832">
                  <c:v>48</c:v>
                </c:pt>
                <c:pt idx="1833">
                  <c:v>49</c:v>
                </c:pt>
                <c:pt idx="1834">
                  <c:v>49</c:v>
                </c:pt>
                <c:pt idx="1835">
                  <c:v>52</c:v>
                </c:pt>
                <c:pt idx="1836">
                  <c:v>52</c:v>
                </c:pt>
                <c:pt idx="1837">
                  <c:v>52</c:v>
                </c:pt>
                <c:pt idx="1838">
                  <c:v>52</c:v>
                </c:pt>
                <c:pt idx="1839">
                  <c:v>53</c:v>
                </c:pt>
                <c:pt idx="1840">
                  <c:v>52</c:v>
                </c:pt>
                <c:pt idx="1841">
                  <c:v>52</c:v>
                </c:pt>
                <c:pt idx="1842">
                  <c:v>52</c:v>
                </c:pt>
                <c:pt idx="1843">
                  <c:v>52</c:v>
                </c:pt>
                <c:pt idx="1844">
                  <c:v>52</c:v>
                </c:pt>
                <c:pt idx="1845">
                  <c:v>11</c:v>
                </c:pt>
                <c:pt idx="1846">
                  <c:v>11</c:v>
                </c:pt>
                <c:pt idx="1847">
                  <c:v>4</c:v>
                </c:pt>
                <c:pt idx="1848">
                  <c:v>10</c:v>
                </c:pt>
                <c:pt idx="1849">
                  <c:v>14</c:v>
                </c:pt>
                <c:pt idx="1850">
                  <c:v>15</c:v>
                </c:pt>
                <c:pt idx="1851">
                  <c:v>29</c:v>
                </c:pt>
                <c:pt idx="1852">
                  <c:v>16</c:v>
                </c:pt>
                <c:pt idx="1853">
                  <c:v>16</c:v>
                </c:pt>
                <c:pt idx="1854">
                  <c:v>20</c:v>
                </c:pt>
                <c:pt idx="1855">
                  <c:v>28</c:v>
                </c:pt>
                <c:pt idx="1856">
                  <c:v>29</c:v>
                </c:pt>
                <c:pt idx="1857">
                  <c:v>29</c:v>
                </c:pt>
                <c:pt idx="1858">
                  <c:v>29</c:v>
                </c:pt>
                <c:pt idx="1859">
                  <c:v>26</c:v>
                </c:pt>
                <c:pt idx="1860">
                  <c:v>29</c:v>
                </c:pt>
                <c:pt idx="1861">
                  <c:v>30</c:v>
                </c:pt>
                <c:pt idx="1862">
                  <c:v>20</c:v>
                </c:pt>
                <c:pt idx="1863">
                  <c:v>24</c:v>
                </c:pt>
                <c:pt idx="1864">
                  <c:v>2</c:v>
                </c:pt>
                <c:pt idx="1865">
                  <c:v>1</c:v>
                </c:pt>
                <c:pt idx="1866">
                  <c:v>10</c:v>
                </c:pt>
                <c:pt idx="1867">
                  <c:v>12</c:v>
                </c:pt>
                <c:pt idx="1868">
                  <c:v>13</c:v>
                </c:pt>
                <c:pt idx="1869">
                  <c:v>14</c:v>
                </c:pt>
                <c:pt idx="1870">
                  <c:v>14</c:v>
                </c:pt>
                <c:pt idx="1871">
                  <c:v>15</c:v>
                </c:pt>
                <c:pt idx="1872">
                  <c:v>15</c:v>
                </c:pt>
                <c:pt idx="1873">
                  <c:v>15</c:v>
                </c:pt>
                <c:pt idx="1874">
                  <c:v>15</c:v>
                </c:pt>
                <c:pt idx="1875">
                  <c:v>16</c:v>
                </c:pt>
                <c:pt idx="1876">
                  <c:v>16</c:v>
                </c:pt>
                <c:pt idx="1877">
                  <c:v>16</c:v>
                </c:pt>
                <c:pt idx="1878">
                  <c:v>16</c:v>
                </c:pt>
                <c:pt idx="1879">
                  <c:v>19</c:v>
                </c:pt>
                <c:pt idx="1880">
                  <c:v>19</c:v>
                </c:pt>
                <c:pt idx="1881">
                  <c:v>20</c:v>
                </c:pt>
                <c:pt idx="1882">
                  <c:v>21</c:v>
                </c:pt>
                <c:pt idx="1883">
                  <c:v>21</c:v>
                </c:pt>
                <c:pt idx="1884">
                  <c:v>21</c:v>
                </c:pt>
                <c:pt idx="1885">
                  <c:v>22</c:v>
                </c:pt>
                <c:pt idx="1886">
                  <c:v>22</c:v>
                </c:pt>
                <c:pt idx="1887">
                  <c:v>23</c:v>
                </c:pt>
                <c:pt idx="1888">
                  <c:v>24</c:v>
                </c:pt>
                <c:pt idx="1889">
                  <c:v>28</c:v>
                </c:pt>
                <c:pt idx="1890">
                  <c:v>28</c:v>
                </c:pt>
                <c:pt idx="1891">
                  <c:v>28</c:v>
                </c:pt>
                <c:pt idx="1892">
                  <c:v>29</c:v>
                </c:pt>
                <c:pt idx="1893">
                  <c:v>29</c:v>
                </c:pt>
                <c:pt idx="1894">
                  <c:v>31</c:v>
                </c:pt>
                <c:pt idx="1895">
                  <c:v>31</c:v>
                </c:pt>
                <c:pt idx="1896">
                  <c:v>31</c:v>
                </c:pt>
                <c:pt idx="1897">
                  <c:v>31</c:v>
                </c:pt>
                <c:pt idx="1898">
                  <c:v>33</c:v>
                </c:pt>
                <c:pt idx="1899">
                  <c:v>36</c:v>
                </c:pt>
                <c:pt idx="1900">
                  <c:v>36</c:v>
                </c:pt>
                <c:pt idx="1901">
                  <c:v>37</c:v>
                </c:pt>
                <c:pt idx="1902">
                  <c:v>37</c:v>
                </c:pt>
                <c:pt idx="1903">
                  <c:v>37</c:v>
                </c:pt>
                <c:pt idx="1904">
                  <c:v>42</c:v>
                </c:pt>
                <c:pt idx="1905">
                  <c:v>45</c:v>
                </c:pt>
                <c:pt idx="1906">
                  <c:v>47</c:v>
                </c:pt>
                <c:pt idx="1907">
                  <c:v>48</c:v>
                </c:pt>
                <c:pt idx="1908">
                  <c:v>48</c:v>
                </c:pt>
                <c:pt idx="1909">
                  <c:v>51</c:v>
                </c:pt>
                <c:pt idx="1910">
                  <c:v>51</c:v>
                </c:pt>
                <c:pt idx="1911">
                  <c:v>51</c:v>
                </c:pt>
                <c:pt idx="1912">
                  <c:v>51</c:v>
                </c:pt>
                <c:pt idx="1913">
                  <c:v>52</c:v>
                </c:pt>
                <c:pt idx="1914">
                  <c:v>52</c:v>
                </c:pt>
                <c:pt idx="1915">
                  <c:v>52</c:v>
                </c:pt>
                <c:pt idx="1916">
                  <c:v>51</c:v>
                </c:pt>
                <c:pt idx="1917">
                  <c:v>51</c:v>
                </c:pt>
                <c:pt idx="1918">
                  <c:v>51</c:v>
                </c:pt>
                <c:pt idx="1919">
                  <c:v>50</c:v>
                </c:pt>
                <c:pt idx="1920">
                  <c:v>51</c:v>
                </c:pt>
                <c:pt idx="1921">
                  <c:v>47</c:v>
                </c:pt>
                <c:pt idx="1922">
                  <c:v>51</c:v>
                </c:pt>
                <c:pt idx="1923">
                  <c:v>26</c:v>
                </c:pt>
                <c:pt idx="1924">
                  <c:v>9</c:v>
                </c:pt>
                <c:pt idx="1925">
                  <c:v>5</c:v>
                </c:pt>
                <c:pt idx="1926">
                  <c:v>5</c:v>
                </c:pt>
                <c:pt idx="1927">
                  <c:v>27</c:v>
                </c:pt>
                <c:pt idx="1928">
                  <c:v>19</c:v>
                </c:pt>
                <c:pt idx="1929">
                  <c:v>20</c:v>
                </c:pt>
                <c:pt idx="1930">
                  <c:v>16</c:v>
                </c:pt>
                <c:pt idx="1931">
                  <c:v>15</c:v>
                </c:pt>
                <c:pt idx="1932">
                  <c:v>28</c:v>
                </c:pt>
                <c:pt idx="1933">
                  <c:v>15</c:v>
                </c:pt>
                <c:pt idx="1934">
                  <c:v>28</c:v>
                </c:pt>
                <c:pt idx="1935">
                  <c:v>15</c:v>
                </c:pt>
                <c:pt idx="1936">
                  <c:v>16</c:v>
                </c:pt>
                <c:pt idx="1937">
                  <c:v>6</c:v>
                </c:pt>
                <c:pt idx="1938">
                  <c:v>10</c:v>
                </c:pt>
                <c:pt idx="1939">
                  <c:v>10</c:v>
                </c:pt>
                <c:pt idx="1940">
                  <c:v>11</c:v>
                </c:pt>
                <c:pt idx="1941">
                  <c:v>11</c:v>
                </c:pt>
                <c:pt idx="1942">
                  <c:v>11</c:v>
                </c:pt>
                <c:pt idx="1943">
                  <c:v>13</c:v>
                </c:pt>
                <c:pt idx="1944">
                  <c:v>14</c:v>
                </c:pt>
                <c:pt idx="1945">
                  <c:v>14</c:v>
                </c:pt>
                <c:pt idx="1946">
                  <c:v>15</c:v>
                </c:pt>
                <c:pt idx="1947">
                  <c:v>15</c:v>
                </c:pt>
                <c:pt idx="1948">
                  <c:v>16</c:v>
                </c:pt>
                <c:pt idx="1949">
                  <c:v>20</c:v>
                </c:pt>
                <c:pt idx="1950">
                  <c:v>21</c:v>
                </c:pt>
                <c:pt idx="1951">
                  <c:v>26</c:v>
                </c:pt>
                <c:pt idx="1952">
                  <c:v>27</c:v>
                </c:pt>
                <c:pt idx="1953">
                  <c:v>27</c:v>
                </c:pt>
                <c:pt idx="1954">
                  <c:v>27</c:v>
                </c:pt>
                <c:pt idx="1955">
                  <c:v>27</c:v>
                </c:pt>
                <c:pt idx="1956">
                  <c:v>28</c:v>
                </c:pt>
                <c:pt idx="1957">
                  <c:v>29</c:v>
                </c:pt>
                <c:pt idx="1958">
                  <c:v>32</c:v>
                </c:pt>
                <c:pt idx="1959">
                  <c:v>32</c:v>
                </c:pt>
                <c:pt idx="1960">
                  <c:v>34</c:v>
                </c:pt>
                <c:pt idx="1961">
                  <c:v>35</c:v>
                </c:pt>
                <c:pt idx="1962">
                  <c:v>37</c:v>
                </c:pt>
                <c:pt idx="1963">
                  <c:v>37</c:v>
                </c:pt>
                <c:pt idx="1964">
                  <c:v>37</c:v>
                </c:pt>
                <c:pt idx="1965">
                  <c:v>41</c:v>
                </c:pt>
                <c:pt idx="1966">
                  <c:v>44</c:v>
                </c:pt>
                <c:pt idx="1967">
                  <c:v>44</c:v>
                </c:pt>
                <c:pt idx="1968">
                  <c:v>47</c:v>
                </c:pt>
                <c:pt idx="1969">
                  <c:v>48</c:v>
                </c:pt>
                <c:pt idx="1970">
                  <c:v>50</c:v>
                </c:pt>
                <c:pt idx="1971">
                  <c:v>50</c:v>
                </c:pt>
                <c:pt idx="1972">
                  <c:v>50</c:v>
                </c:pt>
                <c:pt idx="1973">
                  <c:v>50</c:v>
                </c:pt>
                <c:pt idx="1974">
                  <c:v>50</c:v>
                </c:pt>
                <c:pt idx="1975">
                  <c:v>51</c:v>
                </c:pt>
                <c:pt idx="1976">
                  <c:v>51</c:v>
                </c:pt>
                <c:pt idx="1977">
                  <c:v>51</c:v>
                </c:pt>
                <c:pt idx="1978">
                  <c:v>44</c:v>
                </c:pt>
                <c:pt idx="1979">
                  <c:v>50</c:v>
                </c:pt>
                <c:pt idx="1980">
                  <c:v>50</c:v>
                </c:pt>
                <c:pt idx="1981">
                  <c:v>50</c:v>
                </c:pt>
                <c:pt idx="1982">
                  <c:v>45</c:v>
                </c:pt>
                <c:pt idx="1983">
                  <c:v>34</c:v>
                </c:pt>
                <c:pt idx="1984">
                  <c:v>50</c:v>
                </c:pt>
                <c:pt idx="1985">
                  <c:v>42</c:v>
                </c:pt>
                <c:pt idx="1986">
                  <c:v>48</c:v>
                </c:pt>
                <c:pt idx="1987">
                  <c:v>21</c:v>
                </c:pt>
                <c:pt idx="1988">
                  <c:v>6</c:v>
                </c:pt>
                <c:pt idx="1989">
                  <c:v>28</c:v>
                </c:pt>
                <c:pt idx="1990">
                  <c:v>7</c:v>
                </c:pt>
                <c:pt idx="1991">
                  <c:v>26</c:v>
                </c:pt>
                <c:pt idx="1992">
                  <c:v>12</c:v>
                </c:pt>
                <c:pt idx="1993">
                  <c:v>27</c:v>
                </c:pt>
                <c:pt idx="1994">
                  <c:v>3</c:v>
                </c:pt>
                <c:pt idx="1995">
                  <c:v>27</c:v>
                </c:pt>
                <c:pt idx="1996">
                  <c:v>13</c:v>
                </c:pt>
                <c:pt idx="1997">
                  <c:v>28</c:v>
                </c:pt>
                <c:pt idx="1998">
                  <c:v>4</c:v>
                </c:pt>
                <c:pt idx="1999">
                  <c:v>4</c:v>
                </c:pt>
                <c:pt idx="2000">
                  <c:v>0</c:v>
                </c:pt>
                <c:pt idx="2001">
                  <c:v>3</c:v>
                </c:pt>
                <c:pt idx="2002">
                  <c:v>10</c:v>
                </c:pt>
                <c:pt idx="2003">
                  <c:v>11</c:v>
                </c:pt>
                <c:pt idx="2004">
                  <c:v>11</c:v>
                </c:pt>
                <c:pt idx="2005">
                  <c:v>11</c:v>
                </c:pt>
                <c:pt idx="2006">
                  <c:v>13</c:v>
                </c:pt>
                <c:pt idx="2007">
                  <c:v>13</c:v>
                </c:pt>
                <c:pt idx="2008">
                  <c:v>13</c:v>
                </c:pt>
                <c:pt idx="2009">
                  <c:v>14</c:v>
                </c:pt>
                <c:pt idx="2010">
                  <c:v>14</c:v>
                </c:pt>
                <c:pt idx="2011">
                  <c:v>14</c:v>
                </c:pt>
                <c:pt idx="2012">
                  <c:v>14</c:v>
                </c:pt>
                <c:pt idx="2013">
                  <c:v>15</c:v>
                </c:pt>
                <c:pt idx="2014">
                  <c:v>16</c:v>
                </c:pt>
                <c:pt idx="2015">
                  <c:v>17</c:v>
                </c:pt>
                <c:pt idx="2016">
                  <c:v>17</c:v>
                </c:pt>
                <c:pt idx="2017">
                  <c:v>17</c:v>
                </c:pt>
                <c:pt idx="2018">
                  <c:v>19</c:v>
                </c:pt>
                <c:pt idx="2019">
                  <c:v>23</c:v>
                </c:pt>
                <c:pt idx="2020">
                  <c:v>23</c:v>
                </c:pt>
                <c:pt idx="2021">
                  <c:v>25</c:v>
                </c:pt>
                <c:pt idx="2022">
                  <c:v>25</c:v>
                </c:pt>
                <c:pt idx="2023">
                  <c:v>25</c:v>
                </c:pt>
                <c:pt idx="2024">
                  <c:v>26</c:v>
                </c:pt>
                <c:pt idx="2025">
                  <c:v>26</c:v>
                </c:pt>
                <c:pt idx="2026">
                  <c:v>26</c:v>
                </c:pt>
                <c:pt idx="2027">
                  <c:v>26</c:v>
                </c:pt>
                <c:pt idx="2028">
                  <c:v>27</c:v>
                </c:pt>
                <c:pt idx="2029">
                  <c:v>28</c:v>
                </c:pt>
                <c:pt idx="2030">
                  <c:v>29</c:v>
                </c:pt>
                <c:pt idx="2031">
                  <c:v>31</c:v>
                </c:pt>
                <c:pt idx="2032">
                  <c:v>34</c:v>
                </c:pt>
                <c:pt idx="2033">
                  <c:v>36</c:v>
                </c:pt>
                <c:pt idx="2034">
                  <c:v>36</c:v>
                </c:pt>
                <c:pt idx="2035">
                  <c:v>36</c:v>
                </c:pt>
                <c:pt idx="2036">
                  <c:v>36</c:v>
                </c:pt>
                <c:pt idx="2037">
                  <c:v>37</c:v>
                </c:pt>
                <c:pt idx="2038">
                  <c:v>41</c:v>
                </c:pt>
                <c:pt idx="2039">
                  <c:v>44</c:v>
                </c:pt>
                <c:pt idx="2040">
                  <c:v>49</c:v>
                </c:pt>
                <c:pt idx="2041">
                  <c:v>49</c:v>
                </c:pt>
                <c:pt idx="2042">
                  <c:v>49</c:v>
                </c:pt>
                <c:pt idx="2043">
                  <c:v>49</c:v>
                </c:pt>
                <c:pt idx="2044">
                  <c:v>6</c:v>
                </c:pt>
                <c:pt idx="2045">
                  <c:v>20</c:v>
                </c:pt>
                <c:pt idx="2046">
                  <c:v>2</c:v>
                </c:pt>
                <c:pt idx="2047">
                  <c:v>2</c:v>
                </c:pt>
                <c:pt idx="2048">
                  <c:v>1</c:v>
                </c:pt>
                <c:pt idx="2049">
                  <c:v>2</c:v>
                </c:pt>
                <c:pt idx="2050">
                  <c:v>1</c:v>
                </c:pt>
                <c:pt idx="2051">
                  <c:v>2</c:v>
                </c:pt>
                <c:pt idx="2052">
                  <c:v>2</c:v>
                </c:pt>
                <c:pt idx="2053">
                  <c:v>2</c:v>
                </c:pt>
                <c:pt idx="2054">
                  <c:v>4</c:v>
                </c:pt>
                <c:pt idx="2055">
                  <c:v>10</c:v>
                </c:pt>
                <c:pt idx="2056">
                  <c:v>4</c:v>
                </c:pt>
                <c:pt idx="2057">
                  <c:v>2</c:v>
                </c:pt>
                <c:pt idx="2058">
                  <c:v>10</c:v>
                </c:pt>
                <c:pt idx="2059">
                  <c:v>5</c:v>
                </c:pt>
                <c:pt idx="2060">
                  <c:v>1</c:v>
                </c:pt>
                <c:pt idx="2061">
                  <c:v>14</c:v>
                </c:pt>
                <c:pt idx="2062">
                  <c:v>25</c:v>
                </c:pt>
                <c:pt idx="2063">
                  <c:v>18</c:v>
                </c:pt>
                <c:pt idx="2064">
                  <c:v>17</c:v>
                </c:pt>
                <c:pt idx="2065">
                  <c:v>23</c:v>
                </c:pt>
                <c:pt idx="2066">
                  <c:v>26</c:v>
                </c:pt>
                <c:pt idx="2067">
                  <c:v>13</c:v>
                </c:pt>
                <c:pt idx="2068">
                  <c:v>13</c:v>
                </c:pt>
                <c:pt idx="2069">
                  <c:v>23</c:v>
                </c:pt>
                <c:pt idx="2070">
                  <c:v>26</c:v>
                </c:pt>
                <c:pt idx="2071">
                  <c:v>17</c:v>
                </c:pt>
                <c:pt idx="2072">
                  <c:v>2</c:v>
                </c:pt>
                <c:pt idx="2073">
                  <c:v>11</c:v>
                </c:pt>
                <c:pt idx="2074">
                  <c:v>12</c:v>
                </c:pt>
                <c:pt idx="2075">
                  <c:v>14</c:v>
                </c:pt>
                <c:pt idx="2076">
                  <c:v>15</c:v>
                </c:pt>
                <c:pt idx="2077">
                  <c:v>15</c:v>
                </c:pt>
                <c:pt idx="2078">
                  <c:v>15</c:v>
                </c:pt>
                <c:pt idx="2079">
                  <c:v>15</c:v>
                </c:pt>
                <c:pt idx="2080">
                  <c:v>15</c:v>
                </c:pt>
                <c:pt idx="2081">
                  <c:v>15</c:v>
                </c:pt>
                <c:pt idx="2082">
                  <c:v>16</c:v>
                </c:pt>
                <c:pt idx="2083">
                  <c:v>20</c:v>
                </c:pt>
                <c:pt idx="2084">
                  <c:v>20</c:v>
                </c:pt>
                <c:pt idx="2085">
                  <c:v>22</c:v>
                </c:pt>
                <c:pt idx="2086">
                  <c:v>22</c:v>
                </c:pt>
                <c:pt idx="2087">
                  <c:v>23</c:v>
                </c:pt>
                <c:pt idx="2088">
                  <c:v>24</c:v>
                </c:pt>
                <c:pt idx="2089">
                  <c:v>25</c:v>
                </c:pt>
                <c:pt idx="2090">
                  <c:v>25</c:v>
                </c:pt>
                <c:pt idx="2091">
                  <c:v>26</c:v>
                </c:pt>
                <c:pt idx="2092">
                  <c:v>26</c:v>
                </c:pt>
                <c:pt idx="2093">
                  <c:v>28</c:v>
                </c:pt>
                <c:pt idx="2094">
                  <c:v>30</c:v>
                </c:pt>
                <c:pt idx="2095">
                  <c:v>31</c:v>
                </c:pt>
                <c:pt idx="2096">
                  <c:v>32</c:v>
                </c:pt>
                <c:pt idx="2097">
                  <c:v>32</c:v>
                </c:pt>
                <c:pt idx="2098">
                  <c:v>33</c:v>
                </c:pt>
                <c:pt idx="2099">
                  <c:v>33</c:v>
                </c:pt>
                <c:pt idx="2100">
                  <c:v>34</c:v>
                </c:pt>
                <c:pt idx="2101">
                  <c:v>34</c:v>
                </c:pt>
                <c:pt idx="2102">
                  <c:v>35</c:v>
                </c:pt>
                <c:pt idx="2103">
                  <c:v>35</c:v>
                </c:pt>
                <c:pt idx="2104">
                  <c:v>35</c:v>
                </c:pt>
                <c:pt idx="2105">
                  <c:v>36</c:v>
                </c:pt>
                <c:pt idx="2106">
                  <c:v>38</c:v>
                </c:pt>
                <c:pt idx="2107">
                  <c:v>39</c:v>
                </c:pt>
                <c:pt idx="2108">
                  <c:v>39</c:v>
                </c:pt>
                <c:pt idx="2109">
                  <c:v>39</c:v>
                </c:pt>
                <c:pt idx="2110">
                  <c:v>46</c:v>
                </c:pt>
                <c:pt idx="2111">
                  <c:v>48</c:v>
                </c:pt>
                <c:pt idx="2112">
                  <c:v>48</c:v>
                </c:pt>
                <c:pt idx="2113">
                  <c:v>49</c:v>
                </c:pt>
                <c:pt idx="2114">
                  <c:v>49</c:v>
                </c:pt>
                <c:pt idx="2115">
                  <c:v>49</c:v>
                </c:pt>
                <c:pt idx="2116">
                  <c:v>49</c:v>
                </c:pt>
                <c:pt idx="2117">
                  <c:v>49</c:v>
                </c:pt>
                <c:pt idx="2118">
                  <c:v>48</c:v>
                </c:pt>
                <c:pt idx="2119">
                  <c:v>47</c:v>
                </c:pt>
                <c:pt idx="2120">
                  <c:v>48</c:v>
                </c:pt>
                <c:pt idx="2121">
                  <c:v>1</c:v>
                </c:pt>
                <c:pt idx="2122">
                  <c:v>20</c:v>
                </c:pt>
                <c:pt idx="2123">
                  <c:v>25</c:v>
                </c:pt>
                <c:pt idx="2124">
                  <c:v>22</c:v>
                </c:pt>
                <c:pt idx="2125">
                  <c:v>23</c:v>
                </c:pt>
                <c:pt idx="2126">
                  <c:v>9</c:v>
                </c:pt>
                <c:pt idx="2127">
                  <c:v>1</c:v>
                </c:pt>
                <c:pt idx="2128">
                  <c:v>10</c:v>
                </c:pt>
                <c:pt idx="2129">
                  <c:v>11</c:v>
                </c:pt>
                <c:pt idx="2130">
                  <c:v>11</c:v>
                </c:pt>
                <c:pt idx="2131">
                  <c:v>12</c:v>
                </c:pt>
                <c:pt idx="2132">
                  <c:v>13</c:v>
                </c:pt>
                <c:pt idx="2133">
                  <c:v>15</c:v>
                </c:pt>
                <c:pt idx="2134">
                  <c:v>16</c:v>
                </c:pt>
                <c:pt idx="2135">
                  <c:v>16</c:v>
                </c:pt>
                <c:pt idx="2136">
                  <c:v>18</c:v>
                </c:pt>
                <c:pt idx="2137">
                  <c:v>18</c:v>
                </c:pt>
                <c:pt idx="2138">
                  <c:v>18</c:v>
                </c:pt>
                <c:pt idx="2139">
                  <c:v>18</c:v>
                </c:pt>
                <c:pt idx="2140">
                  <c:v>20</c:v>
                </c:pt>
                <c:pt idx="2141">
                  <c:v>21</c:v>
                </c:pt>
                <c:pt idx="2142">
                  <c:v>22</c:v>
                </c:pt>
                <c:pt idx="2143">
                  <c:v>22</c:v>
                </c:pt>
                <c:pt idx="2144">
                  <c:v>23</c:v>
                </c:pt>
                <c:pt idx="2145">
                  <c:v>24</c:v>
                </c:pt>
                <c:pt idx="2146">
                  <c:v>25</c:v>
                </c:pt>
                <c:pt idx="2147">
                  <c:v>26</c:v>
                </c:pt>
                <c:pt idx="2148">
                  <c:v>26</c:v>
                </c:pt>
                <c:pt idx="2149">
                  <c:v>27</c:v>
                </c:pt>
                <c:pt idx="2150">
                  <c:v>27</c:v>
                </c:pt>
                <c:pt idx="2151">
                  <c:v>28</c:v>
                </c:pt>
                <c:pt idx="2152">
                  <c:v>30</c:v>
                </c:pt>
                <c:pt idx="2153">
                  <c:v>30</c:v>
                </c:pt>
                <c:pt idx="2154">
                  <c:v>31</c:v>
                </c:pt>
                <c:pt idx="2155">
                  <c:v>31</c:v>
                </c:pt>
                <c:pt idx="2156">
                  <c:v>34</c:v>
                </c:pt>
                <c:pt idx="2157">
                  <c:v>35</c:v>
                </c:pt>
                <c:pt idx="2158">
                  <c:v>35</c:v>
                </c:pt>
                <c:pt idx="2159">
                  <c:v>44</c:v>
                </c:pt>
                <c:pt idx="2160">
                  <c:v>44</c:v>
                </c:pt>
                <c:pt idx="2161">
                  <c:v>45</c:v>
                </c:pt>
                <c:pt idx="2162">
                  <c:v>46</c:v>
                </c:pt>
                <c:pt idx="2163">
                  <c:v>48</c:v>
                </c:pt>
                <c:pt idx="2164">
                  <c:v>48</c:v>
                </c:pt>
                <c:pt idx="2165">
                  <c:v>44</c:v>
                </c:pt>
                <c:pt idx="2166">
                  <c:v>12</c:v>
                </c:pt>
                <c:pt idx="2167">
                  <c:v>24</c:v>
                </c:pt>
                <c:pt idx="2168">
                  <c:v>0</c:v>
                </c:pt>
                <c:pt idx="2169">
                  <c:v>1</c:v>
                </c:pt>
                <c:pt idx="2170">
                  <c:v>11</c:v>
                </c:pt>
                <c:pt idx="2171">
                  <c:v>11</c:v>
                </c:pt>
                <c:pt idx="2172">
                  <c:v>12</c:v>
                </c:pt>
                <c:pt idx="2173">
                  <c:v>13</c:v>
                </c:pt>
                <c:pt idx="2174">
                  <c:v>13</c:v>
                </c:pt>
                <c:pt idx="2175">
                  <c:v>13</c:v>
                </c:pt>
                <c:pt idx="2176">
                  <c:v>13</c:v>
                </c:pt>
                <c:pt idx="2177">
                  <c:v>14</c:v>
                </c:pt>
                <c:pt idx="2178">
                  <c:v>14</c:v>
                </c:pt>
                <c:pt idx="2179">
                  <c:v>14</c:v>
                </c:pt>
                <c:pt idx="2180">
                  <c:v>15</c:v>
                </c:pt>
                <c:pt idx="2181">
                  <c:v>16</c:v>
                </c:pt>
                <c:pt idx="2182">
                  <c:v>18</c:v>
                </c:pt>
                <c:pt idx="2183">
                  <c:v>19</c:v>
                </c:pt>
                <c:pt idx="2184">
                  <c:v>19</c:v>
                </c:pt>
                <c:pt idx="2185">
                  <c:v>21</c:v>
                </c:pt>
                <c:pt idx="2186">
                  <c:v>22</c:v>
                </c:pt>
                <c:pt idx="2187">
                  <c:v>22</c:v>
                </c:pt>
                <c:pt idx="2188">
                  <c:v>22</c:v>
                </c:pt>
                <c:pt idx="2189">
                  <c:v>23</c:v>
                </c:pt>
                <c:pt idx="2190">
                  <c:v>24</c:v>
                </c:pt>
                <c:pt idx="2191">
                  <c:v>24</c:v>
                </c:pt>
                <c:pt idx="2192">
                  <c:v>24</c:v>
                </c:pt>
                <c:pt idx="2193">
                  <c:v>26</c:v>
                </c:pt>
                <c:pt idx="2194">
                  <c:v>26</c:v>
                </c:pt>
                <c:pt idx="2195">
                  <c:v>29</c:v>
                </c:pt>
                <c:pt idx="2196">
                  <c:v>30</c:v>
                </c:pt>
                <c:pt idx="2197">
                  <c:v>33</c:v>
                </c:pt>
                <c:pt idx="2198">
                  <c:v>33</c:v>
                </c:pt>
                <c:pt idx="2199">
                  <c:v>33</c:v>
                </c:pt>
                <c:pt idx="2200">
                  <c:v>33</c:v>
                </c:pt>
                <c:pt idx="2201">
                  <c:v>36</c:v>
                </c:pt>
                <c:pt idx="2202">
                  <c:v>41</c:v>
                </c:pt>
                <c:pt idx="2203">
                  <c:v>43</c:v>
                </c:pt>
                <c:pt idx="2204">
                  <c:v>44</c:v>
                </c:pt>
                <c:pt idx="2205">
                  <c:v>46</c:v>
                </c:pt>
                <c:pt idx="2206">
                  <c:v>47</c:v>
                </c:pt>
                <c:pt idx="2207">
                  <c:v>47</c:v>
                </c:pt>
                <c:pt idx="2208">
                  <c:v>47</c:v>
                </c:pt>
                <c:pt idx="2209">
                  <c:v>46</c:v>
                </c:pt>
                <c:pt idx="2210">
                  <c:v>46</c:v>
                </c:pt>
                <c:pt idx="2211">
                  <c:v>3</c:v>
                </c:pt>
                <c:pt idx="2212">
                  <c:v>8</c:v>
                </c:pt>
                <c:pt idx="2213">
                  <c:v>11</c:v>
                </c:pt>
                <c:pt idx="2214">
                  <c:v>10</c:v>
                </c:pt>
                <c:pt idx="2215">
                  <c:v>14</c:v>
                </c:pt>
                <c:pt idx="2216">
                  <c:v>11</c:v>
                </c:pt>
                <c:pt idx="2217">
                  <c:v>21</c:v>
                </c:pt>
                <c:pt idx="2218">
                  <c:v>16</c:v>
                </c:pt>
                <c:pt idx="2219">
                  <c:v>23</c:v>
                </c:pt>
                <c:pt idx="2220">
                  <c:v>27</c:v>
                </c:pt>
                <c:pt idx="2221">
                  <c:v>22</c:v>
                </c:pt>
                <c:pt idx="2222">
                  <c:v>14</c:v>
                </c:pt>
                <c:pt idx="2223">
                  <c:v>13</c:v>
                </c:pt>
                <c:pt idx="2224">
                  <c:v>3</c:v>
                </c:pt>
                <c:pt idx="2225">
                  <c:v>6</c:v>
                </c:pt>
                <c:pt idx="2226">
                  <c:v>9</c:v>
                </c:pt>
                <c:pt idx="2227">
                  <c:v>6</c:v>
                </c:pt>
                <c:pt idx="2228">
                  <c:v>0</c:v>
                </c:pt>
                <c:pt idx="2229">
                  <c:v>12</c:v>
                </c:pt>
                <c:pt idx="2230">
                  <c:v>13</c:v>
                </c:pt>
                <c:pt idx="2231">
                  <c:v>13</c:v>
                </c:pt>
                <c:pt idx="2232">
                  <c:v>14</c:v>
                </c:pt>
                <c:pt idx="2233">
                  <c:v>14</c:v>
                </c:pt>
                <c:pt idx="2234">
                  <c:v>16</c:v>
                </c:pt>
                <c:pt idx="2235">
                  <c:v>16</c:v>
                </c:pt>
                <c:pt idx="2236">
                  <c:v>17</c:v>
                </c:pt>
                <c:pt idx="2237">
                  <c:v>19</c:v>
                </c:pt>
                <c:pt idx="2238">
                  <c:v>19</c:v>
                </c:pt>
                <c:pt idx="2239">
                  <c:v>21</c:v>
                </c:pt>
                <c:pt idx="2240">
                  <c:v>22</c:v>
                </c:pt>
                <c:pt idx="2241">
                  <c:v>22</c:v>
                </c:pt>
                <c:pt idx="2242">
                  <c:v>22</c:v>
                </c:pt>
                <c:pt idx="2243">
                  <c:v>22</c:v>
                </c:pt>
                <c:pt idx="2244">
                  <c:v>22</c:v>
                </c:pt>
                <c:pt idx="2245">
                  <c:v>23</c:v>
                </c:pt>
                <c:pt idx="2246">
                  <c:v>24</c:v>
                </c:pt>
                <c:pt idx="2247">
                  <c:v>24</c:v>
                </c:pt>
                <c:pt idx="2248">
                  <c:v>27</c:v>
                </c:pt>
                <c:pt idx="2249">
                  <c:v>27</c:v>
                </c:pt>
                <c:pt idx="2250">
                  <c:v>29</c:v>
                </c:pt>
                <c:pt idx="2251">
                  <c:v>32</c:v>
                </c:pt>
                <c:pt idx="2252">
                  <c:v>32</c:v>
                </c:pt>
                <c:pt idx="2253">
                  <c:v>35</c:v>
                </c:pt>
                <c:pt idx="2254">
                  <c:v>36</c:v>
                </c:pt>
                <c:pt idx="2255">
                  <c:v>39</c:v>
                </c:pt>
                <c:pt idx="2256">
                  <c:v>41</c:v>
                </c:pt>
                <c:pt idx="2257">
                  <c:v>44</c:v>
                </c:pt>
                <c:pt idx="2258">
                  <c:v>45</c:v>
                </c:pt>
                <c:pt idx="2259">
                  <c:v>46</c:v>
                </c:pt>
                <c:pt idx="2260">
                  <c:v>46</c:v>
                </c:pt>
                <c:pt idx="2261">
                  <c:v>46</c:v>
                </c:pt>
                <c:pt idx="2262">
                  <c:v>46</c:v>
                </c:pt>
                <c:pt idx="2263">
                  <c:v>46</c:v>
                </c:pt>
                <c:pt idx="2264">
                  <c:v>46</c:v>
                </c:pt>
                <c:pt idx="2265">
                  <c:v>44</c:v>
                </c:pt>
                <c:pt idx="2266">
                  <c:v>45</c:v>
                </c:pt>
                <c:pt idx="2267">
                  <c:v>42</c:v>
                </c:pt>
                <c:pt idx="2268">
                  <c:v>44</c:v>
                </c:pt>
                <c:pt idx="2269">
                  <c:v>45</c:v>
                </c:pt>
                <c:pt idx="2270">
                  <c:v>42</c:v>
                </c:pt>
                <c:pt idx="2271">
                  <c:v>22</c:v>
                </c:pt>
                <c:pt idx="2272">
                  <c:v>13</c:v>
                </c:pt>
                <c:pt idx="2273">
                  <c:v>10</c:v>
                </c:pt>
                <c:pt idx="2274">
                  <c:v>19</c:v>
                </c:pt>
                <c:pt idx="2275">
                  <c:v>19</c:v>
                </c:pt>
                <c:pt idx="2276">
                  <c:v>13</c:v>
                </c:pt>
                <c:pt idx="2277">
                  <c:v>13</c:v>
                </c:pt>
                <c:pt idx="2278">
                  <c:v>17</c:v>
                </c:pt>
                <c:pt idx="2279">
                  <c:v>25</c:v>
                </c:pt>
                <c:pt idx="2280">
                  <c:v>13</c:v>
                </c:pt>
                <c:pt idx="2281">
                  <c:v>25</c:v>
                </c:pt>
                <c:pt idx="2282">
                  <c:v>22</c:v>
                </c:pt>
                <c:pt idx="2283">
                  <c:v>22</c:v>
                </c:pt>
                <c:pt idx="2284">
                  <c:v>24</c:v>
                </c:pt>
                <c:pt idx="2285">
                  <c:v>24</c:v>
                </c:pt>
                <c:pt idx="2286">
                  <c:v>2</c:v>
                </c:pt>
                <c:pt idx="2287">
                  <c:v>1</c:v>
                </c:pt>
                <c:pt idx="2288">
                  <c:v>13</c:v>
                </c:pt>
                <c:pt idx="2289">
                  <c:v>1</c:v>
                </c:pt>
                <c:pt idx="2290">
                  <c:v>0</c:v>
                </c:pt>
                <c:pt idx="2291">
                  <c:v>10</c:v>
                </c:pt>
                <c:pt idx="2292">
                  <c:v>10</c:v>
                </c:pt>
                <c:pt idx="2293">
                  <c:v>11</c:v>
                </c:pt>
                <c:pt idx="2294">
                  <c:v>11</c:v>
                </c:pt>
                <c:pt idx="2295">
                  <c:v>12</c:v>
                </c:pt>
                <c:pt idx="2296">
                  <c:v>12</c:v>
                </c:pt>
                <c:pt idx="2297">
                  <c:v>12</c:v>
                </c:pt>
                <c:pt idx="2298">
                  <c:v>12</c:v>
                </c:pt>
                <c:pt idx="2299">
                  <c:v>12</c:v>
                </c:pt>
                <c:pt idx="2300">
                  <c:v>12</c:v>
                </c:pt>
                <c:pt idx="2301">
                  <c:v>12</c:v>
                </c:pt>
                <c:pt idx="2302">
                  <c:v>13</c:v>
                </c:pt>
                <c:pt idx="2303">
                  <c:v>13</c:v>
                </c:pt>
                <c:pt idx="2304">
                  <c:v>13</c:v>
                </c:pt>
                <c:pt idx="2305">
                  <c:v>14</c:v>
                </c:pt>
                <c:pt idx="2306">
                  <c:v>14</c:v>
                </c:pt>
                <c:pt idx="2307">
                  <c:v>14</c:v>
                </c:pt>
                <c:pt idx="2308">
                  <c:v>14</c:v>
                </c:pt>
                <c:pt idx="2309">
                  <c:v>16</c:v>
                </c:pt>
                <c:pt idx="2310">
                  <c:v>16</c:v>
                </c:pt>
                <c:pt idx="2311">
                  <c:v>17</c:v>
                </c:pt>
                <c:pt idx="2312">
                  <c:v>17</c:v>
                </c:pt>
                <c:pt idx="2313">
                  <c:v>18</c:v>
                </c:pt>
                <c:pt idx="2314">
                  <c:v>18</c:v>
                </c:pt>
                <c:pt idx="2315">
                  <c:v>18</c:v>
                </c:pt>
                <c:pt idx="2316">
                  <c:v>18</c:v>
                </c:pt>
                <c:pt idx="2317">
                  <c:v>18</c:v>
                </c:pt>
                <c:pt idx="2318">
                  <c:v>19</c:v>
                </c:pt>
                <c:pt idx="2319">
                  <c:v>20</c:v>
                </c:pt>
                <c:pt idx="2320">
                  <c:v>20</c:v>
                </c:pt>
                <c:pt idx="2321">
                  <c:v>21</c:v>
                </c:pt>
                <c:pt idx="2322">
                  <c:v>21</c:v>
                </c:pt>
                <c:pt idx="2323">
                  <c:v>21</c:v>
                </c:pt>
                <c:pt idx="2324">
                  <c:v>21</c:v>
                </c:pt>
                <c:pt idx="2325">
                  <c:v>21</c:v>
                </c:pt>
                <c:pt idx="2326">
                  <c:v>21</c:v>
                </c:pt>
                <c:pt idx="2327">
                  <c:v>21</c:v>
                </c:pt>
                <c:pt idx="2328">
                  <c:v>21</c:v>
                </c:pt>
                <c:pt idx="2329">
                  <c:v>21</c:v>
                </c:pt>
                <c:pt idx="2330">
                  <c:v>21</c:v>
                </c:pt>
                <c:pt idx="2331">
                  <c:v>21</c:v>
                </c:pt>
                <c:pt idx="2332">
                  <c:v>22</c:v>
                </c:pt>
                <c:pt idx="2333">
                  <c:v>23</c:v>
                </c:pt>
                <c:pt idx="2334">
                  <c:v>24</c:v>
                </c:pt>
                <c:pt idx="2335">
                  <c:v>24</c:v>
                </c:pt>
                <c:pt idx="2336">
                  <c:v>25</c:v>
                </c:pt>
                <c:pt idx="2337">
                  <c:v>25</c:v>
                </c:pt>
                <c:pt idx="2338">
                  <c:v>27</c:v>
                </c:pt>
                <c:pt idx="2339">
                  <c:v>28</c:v>
                </c:pt>
                <c:pt idx="2340">
                  <c:v>31</c:v>
                </c:pt>
                <c:pt idx="2341">
                  <c:v>31</c:v>
                </c:pt>
                <c:pt idx="2342">
                  <c:v>31</c:v>
                </c:pt>
                <c:pt idx="2343">
                  <c:v>31</c:v>
                </c:pt>
                <c:pt idx="2344">
                  <c:v>32</c:v>
                </c:pt>
                <c:pt idx="2345">
                  <c:v>32</c:v>
                </c:pt>
                <c:pt idx="2346">
                  <c:v>32</c:v>
                </c:pt>
                <c:pt idx="2347">
                  <c:v>33</c:v>
                </c:pt>
                <c:pt idx="2348">
                  <c:v>35</c:v>
                </c:pt>
                <c:pt idx="2349">
                  <c:v>41</c:v>
                </c:pt>
                <c:pt idx="2350">
                  <c:v>41</c:v>
                </c:pt>
                <c:pt idx="2351">
                  <c:v>41</c:v>
                </c:pt>
                <c:pt idx="2352">
                  <c:v>43</c:v>
                </c:pt>
                <c:pt idx="2353">
                  <c:v>43</c:v>
                </c:pt>
                <c:pt idx="2354">
                  <c:v>44</c:v>
                </c:pt>
                <c:pt idx="2355">
                  <c:v>44</c:v>
                </c:pt>
                <c:pt idx="2356">
                  <c:v>44</c:v>
                </c:pt>
                <c:pt idx="2357">
                  <c:v>44</c:v>
                </c:pt>
                <c:pt idx="2358">
                  <c:v>44</c:v>
                </c:pt>
                <c:pt idx="2359">
                  <c:v>44</c:v>
                </c:pt>
                <c:pt idx="2360">
                  <c:v>44</c:v>
                </c:pt>
                <c:pt idx="2361">
                  <c:v>44</c:v>
                </c:pt>
                <c:pt idx="2362">
                  <c:v>44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33</c:v>
                </c:pt>
                <c:pt idx="2367">
                  <c:v>44</c:v>
                </c:pt>
                <c:pt idx="2368">
                  <c:v>44</c:v>
                </c:pt>
                <c:pt idx="2369">
                  <c:v>44</c:v>
                </c:pt>
                <c:pt idx="2370">
                  <c:v>44</c:v>
                </c:pt>
                <c:pt idx="2371">
                  <c:v>44</c:v>
                </c:pt>
                <c:pt idx="2372">
                  <c:v>44</c:v>
                </c:pt>
                <c:pt idx="2373">
                  <c:v>43</c:v>
                </c:pt>
                <c:pt idx="2374">
                  <c:v>44</c:v>
                </c:pt>
                <c:pt idx="2375">
                  <c:v>44</c:v>
                </c:pt>
                <c:pt idx="2376">
                  <c:v>44</c:v>
                </c:pt>
                <c:pt idx="2377">
                  <c:v>44</c:v>
                </c:pt>
                <c:pt idx="2378">
                  <c:v>34</c:v>
                </c:pt>
                <c:pt idx="2379">
                  <c:v>2</c:v>
                </c:pt>
                <c:pt idx="2380">
                  <c:v>4</c:v>
                </c:pt>
                <c:pt idx="2381">
                  <c:v>8</c:v>
                </c:pt>
                <c:pt idx="2382">
                  <c:v>1</c:v>
                </c:pt>
                <c:pt idx="2383">
                  <c:v>0</c:v>
                </c:pt>
                <c:pt idx="2384">
                  <c:v>0</c:v>
                </c:pt>
                <c:pt idx="2385">
                  <c:v>2</c:v>
                </c:pt>
                <c:pt idx="2386">
                  <c:v>5</c:v>
                </c:pt>
                <c:pt idx="2387">
                  <c:v>0</c:v>
                </c:pt>
                <c:pt idx="2388">
                  <c:v>2</c:v>
                </c:pt>
                <c:pt idx="2389">
                  <c:v>1</c:v>
                </c:pt>
                <c:pt idx="2390">
                  <c:v>2</c:v>
                </c:pt>
                <c:pt idx="2391">
                  <c:v>4</c:v>
                </c:pt>
                <c:pt idx="2392">
                  <c:v>18</c:v>
                </c:pt>
                <c:pt idx="2393">
                  <c:v>3</c:v>
                </c:pt>
                <c:pt idx="2394">
                  <c:v>3</c:v>
                </c:pt>
                <c:pt idx="2395">
                  <c:v>3</c:v>
                </c:pt>
                <c:pt idx="2396">
                  <c:v>0</c:v>
                </c:pt>
                <c:pt idx="2397">
                  <c:v>2</c:v>
                </c:pt>
                <c:pt idx="2398">
                  <c:v>11</c:v>
                </c:pt>
                <c:pt idx="2399">
                  <c:v>0</c:v>
                </c:pt>
                <c:pt idx="2400">
                  <c:v>0</c:v>
                </c:pt>
                <c:pt idx="2401">
                  <c:v>12</c:v>
                </c:pt>
                <c:pt idx="2402">
                  <c:v>9</c:v>
                </c:pt>
                <c:pt idx="2403">
                  <c:v>11</c:v>
                </c:pt>
                <c:pt idx="2404">
                  <c:v>13</c:v>
                </c:pt>
                <c:pt idx="2405">
                  <c:v>9</c:v>
                </c:pt>
                <c:pt idx="2406">
                  <c:v>25</c:v>
                </c:pt>
                <c:pt idx="2407">
                  <c:v>21</c:v>
                </c:pt>
                <c:pt idx="2408">
                  <c:v>9</c:v>
                </c:pt>
                <c:pt idx="2409">
                  <c:v>18</c:v>
                </c:pt>
                <c:pt idx="2410">
                  <c:v>10</c:v>
                </c:pt>
                <c:pt idx="2411">
                  <c:v>12</c:v>
                </c:pt>
                <c:pt idx="2412">
                  <c:v>9</c:v>
                </c:pt>
                <c:pt idx="2413">
                  <c:v>12</c:v>
                </c:pt>
                <c:pt idx="2414">
                  <c:v>21</c:v>
                </c:pt>
                <c:pt idx="2415">
                  <c:v>12</c:v>
                </c:pt>
                <c:pt idx="2416">
                  <c:v>2</c:v>
                </c:pt>
                <c:pt idx="2417">
                  <c:v>9</c:v>
                </c:pt>
                <c:pt idx="2418">
                  <c:v>12</c:v>
                </c:pt>
                <c:pt idx="2419">
                  <c:v>12</c:v>
                </c:pt>
                <c:pt idx="2420">
                  <c:v>20</c:v>
                </c:pt>
                <c:pt idx="2421">
                  <c:v>9</c:v>
                </c:pt>
                <c:pt idx="2422">
                  <c:v>2</c:v>
                </c:pt>
                <c:pt idx="2423">
                  <c:v>21</c:v>
                </c:pt>
                <c:pt idx="2424">
                  <c:v>18</c:v>
                </c:pt>
                <c:pt idx="2425">
                  <c:v>21</c:v>
                </c:pt>
                <c:pt idx="2426">
                  <c:v>21</c:v>
                </c:pt>
                <c:pt idx="2427">
                  <c:v>21</c:v>
                </c:pt>
                <c:pt idx="2428">
                  <c:v>21</c:v>
                </c:pt>
                <c:pt idx="2429">
                  <c:v>0</c:v>
                </c:pt>
                <c:pt idx="2430">
                  <c:v>2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10</c:v>
                </c:pt>
                <c:pt idx="2435">
                  <c:v>10</c:v>
                </c:pt>
                <c:pt idx="2436">
                  <c:v>16</c:v>
                </c:pt>
                <c:pt idx="2437">
                  <c:v>19</c:v>
                </c:pt>
                <c:pt idx="2438">
                  <c:v>20</c:v>
                </c:pt>
                <c:pt idx="2439">
                  <c:v>20</c:v>
                </c:pt>
                <c:pt idx="2440">
                  <c:v>20</c:v>
                </c:pt>
                <c:pt idx="2441">
                  <c:v>20</c:v>
                </c:pt>
                <c:pt idx="2442">
                  <c:v>20</c:v>
                </c:pt>
                <c:pt idx="2443">
                  <c:v>20</c:v>
                </c:pt>
                <c:pt idx="2444">
                  <c:v>20</c:v>
                </c:pt>
                <c:pt idx="2445">
                  <c:v>20</c:v>
                </c:pt>
                <c:pt idx="2446">
                  <c:v>24</c:v>
                </c:pt>
                <c:pt idx="2447">
                  <c:v>29</c:v>
                </c:pt>
                <c:pt idx="2448">
                  <c:v>29</c:v>
                </c:pt>
                <c:pt idx="2449">
                  <c:v>32</c:v>
                </c:pt>
                <c:pt idx="2450">
                  <c:v>35</c:v>
                </c:pt>
                <c:pt idx="2451">
                  <c:v>36</c:v>
                </c:pt>
                <c:pt idx="2452">
                  <c:v>36</c:v>
                </c:pt>
                <c:pt idx="2453">
                  <c:v>37</c:v>
                </c:pt>
                <c:pt idx="2454">
                  <c:v>43</c:v>
                </c:pt>
                <c:pt idx="2455">
                  <c:v>35</c:v>
                </c:pt>
                <c:pt idx="2456">
                  <c:v>43</c:v>
                </c:pt>
                <c:pt idx="2457">
                  <c:v>43</c:v>
                </c:pt>
                <c:pt idx="2458">
                  <c:v>43</c:v>
                </c:pt>
                <c:pt idx="2459">
                  <c:v>20</c:v>
                </c:pt>
                <c:pt idx="2460">
                  <c:v>5</c:v>
                </c:pt>
                <c:pt idx="2461">
                  <c:v>4</c:v>
                </c:pt>
                <c:pt idx="2462">
                  <c:v>7</c:v>
                </c:pt>
                <c:pt idx="2463">
                  <c:v>5</c:v>
                </c:pt>
                <c:pt idx="2464">
                  <c:v>8</c:v>
                </c:pt>
                <c:pt idx="2465">
                  <c:v>9</c:v>
                </c:pt>
                <c:pt idx="2466">
                  <c:v>20</c:v>
                </c:pt>
                <c:pt idx="2467">
                  <c:v>20</c:v>
                </c:pt>
                <c:pt idx="2468">
                  <c:v>20</c:v>
                </c:pt>
                <c:pt idx="2469">
                  <c:v>11</c:v>
                </c:pt>
                <c:pt idx="2470">
                  <c:v>8</c:v>
                </c:pt>
                <c:pt idx="2471">
                  <c:v>20</c:v>
                </c:pt>
                <c:pt idx="2472">
                  <c:v>20</c:v>
                </c:pt>
                <c:pt idx="2473">
                  <c:v>8</c:v>
                </c:pt>
                <c:pt idx="2474">
                  <c:v>1</c:v>
                </c:pt>
                <c:pt idx="2475">
                  <c:v>0</c:v>
                </c:pt>
                <c:pt idx="2476">
                  <c:v>1</c:v>
                </c:pt>
                <c:pt idx="2477">
                  <c:v>0</c:v>
                </c:pt>
                <c:pt idx="2478">
                  <c:v>0</c:v>
                </c:pt>
                <c:pt idx="2479">
                  <c:v>10</c:v>
                </c:pt>
                <c:pt idx="2480">
                  <c:v>0</c:v>
                </c:pt>
                <c:pt idx="2481">
                  <c:v>10</c:v>
                </c:pt>
                <c:pt idx="2482">
                  <c:v>10</c:v>
                </c:pt>
                <c:pt idx="2483">
                  <c:v>10</c:v>
                </c:pt>
                <c:pt idx="2484">
                  <c:v>10</c:v>
                </c:pt>
                <c:pt idx="2485">
                  <c:v>11</c:v>
                </c:pt>
                <c:pt idx="2486">
                  <c:v>15</c:v>
                </c:pt>
                <c:pt idx="2487">
                  <c:v>18</c:v>
                </c:pt>
                <c:pt idx="2488">
                  <c:v>19</c:v>
                </c:pt>
                <c:pt idx="2489">
                  <c:v>19</c:v>
                </c:pt>
                <c:pt idx="2490">
                  <c:v>19</c:v>
                </c:pt>
                <c:pt idx="2491">
                  <c:v>19</c:v>
                </c:pt>
                <c:pt idx="2492">
                  <c:v>20</c:v>
                </c:pt>
                <c:pt idx="2493">
                  <c:v>21</c:v>
                </c:pt>
                <c:pt idx="2494">
                  <c:v>22</c:v>
                </c:pt>
                <c:pt idx="2495">
                  <c:v>26</c:v>
                </c:pt>
                <c:pt idx="2496">
                  <c:v>34</c:v>
                </c:pt>
                <c:pt idx="2497">
                  <c:v>37</c:v>
                </c:pt>
                <c:pt idx="2498">
                  <c:v>37</c:v>
                </c:pt>
                <c:pt idx="2499">
                  <c:v>39</c:v>
                </c:pt>
                <c:pt idx="2500">
                  <c:v>42</c:v>
                </c:pt>
                <c:pt idx="2501">
                  <c:v>42</c:v>
                </c:pt>
                <c:pt idx="2502">
                  <c:v>42</c:v>
                </c:pt>
                <c:pt idx="2503">
                  <c:v>42</c:v>
                </c:pt>
                <c:pt idx="2504">
                  <c:v>42</c:v>
                </c:pt>
                <c:pt idx="2505">
                  <c:v>42</c:v>
                </c:pt>
                <c:pt idx="2506">
                  <c:v>2</c:v>
                </c:pt>
                <c:pt idx="2507">
                  <c:v>19</c:v>
                </c:pt>
                <c:pt idx="2508">
                  <c:v>20</c:v>
                </c:pt>
                <c:pt idx="2509">
                  <c:v>4</c:v>
                </c:pt>
                <c:pt idx="2510">
                  <c:v>0</c:v>
                </c:pt>
                <c:pt idx="2511">
                  <c:v>22</c:v>
                </c:pt>
                <c:pt idx="2512">
                  <c:v>22</c:v>
                </c:pt>
                <c:pt idx="2513">
                  <c:v>19</c:v>
                </c:pt>
                <c:pt idx="2514">
                  <c:v>21</c:v>
                </c:pt>
                <c:pt idx="2515">
                  <c:v>18</c:v>
                </c:pt>
                <c:pt idx="2516">
                  <c:v>10</c:v>
                </c:pt>
                <c:pt idx="2517">
                  <c:v>19</c:v>
                </c:pt>
                <c:pt idx="2518">
                  <c:v>2</c:v>
                </c:pt>
                <c:pt idx="2519">
                  <c:v>3</c:v>
                </c:pt>
                <c:pt idx="2520">
                  <c:v>10</c:v>
                </c:pt>
                <c:pt idx="2521">
                  <c:v>20</c:v>
                </c:pt>
                <c:pt idx="2522">
                  <c:v>10</c:v>
                </c:pt>
                <c:pt idx="2523">
                  <c:v>22</c:v>
                </c:pt>
                <c:pt idx="2524">
                  <c:v>11</c:v>
                </c:pt>
                <c:pt idx="2525">
                  <c:v>10</c:v>
                </c:pt>
                <c:pt idx="2526">
                  <c:v>13</c:v>
                </c:pt>
                <c:pt idx="2527">
                  <c:v>13</c:v>
                </c:pt>
                <c:pt idx="2528">
                  <c:v>15</c:v>
                </c:pt>
                <c:pt idx="2529">
                  <c:v>16</c:v>
                </c:pt>
                <c:pt idx="2530">
                  <c:v>17</c:v>
                </c:pt>
                <c:pt idx="2531">
                  <c:v>18</c:v>
                </c:pt>
                <c:pt idx="2532">
                  <c:v>18</c:v>
                </c:pt>
                <c:pt idx="2533">
                  <c:v>20</c:v>
                </c:pt>
                <c:pt idx="2534">
                  <c:v>20</c:v>
                </c:pt>
                <c:pt idx="2535">
                  <c:v>23</c:v>
                </c:pt>
                <c:pt idx="2536">
                  <c:v>24</c:v>
                </c:pt>
                <c:pt idx="2537">
                  <c:v>26</c:v>
                </c:pt>
                <c:pt idx="2538">
                  <c:v>28</c:v>
                </c:pt>
                <c:pt idx="2539">
                  <c:v>28</c:v>
                </c:pt>
                <c:pt idx="2540">
                  <c:v>28</c:v>
                </c:pt>
                <c:pt idx="2541">
                  <c:v>30</c:v>
                </c:pt>
                <c:pt idx="2542">
                  <c:v>35</c:v>
                </c:pt>
                <c:pt idx="2543">
                  <c:v>35</c:v>
                </c:pt>
                <c:pt idx="2544">
                  <c:v>36</c:v>
                </c:pt>
                <c:pt idx="2545">
                  <c:v>36</c:v>
                </c:pt>
                <c:pt idx="2546">
                  <c:v>41</c:v>
                </c:pt>
                <c:pt idx="2547">
                  <c:v>41</c:v>
                </c:pt>
                <c:pt idx="2548">
                  <c:v>42</c:v>
                </c:pt>
                <c:pt idx="2549">
                  <c:v>42</c:v>
                </c:pt>
                <c:pt idx="2550">
                  <c:v>41</c:v>
                </c:pt>
                <c:pt idx="2551">
                  <c:v>41</c:v>
                </c:pt>
                <c:pt idx="2552">
                  <c:v>31</c:v>
                </c:pt>
                <c:pt idx="2553">
                  <c:v>36</c:v>
                </c:pt>
                <c:pt idx="2554">
                  <c:v>41</c:v>
                </c:pt>
                <c:pt idx="2555">
                  <c:v>28</c:v>
                </c:pt>
                <c:pt idx="2556">
                  <c:v>3</c:v>
                </c:pt>
                <c:pt idx="2557">
                  <c:v>2</c:v>
                </c:pt>
                <c:pt idx="2558">
                  <c:v>16</c:v>
                </c:pt>
                <c:pt idx="2559">
                  <c:v>9</c:v>
                </c:pt>
                <c:pt idx="2560">
                  <c:v>9</c:v>
                </c:pt>
                <c:pt idx="2561">
                  <c:v>9</c:v>
                </c:pt>
                <c:pt idx="2562">
                  <c:v>18</c:v>
                </c:pt>
                <c:pt idx="2563">
                  <c:v>18</c:v>
                </c:pt>
                <c:pt idx="2564">
                  <c:v>5</c:v>
                </c:pt>
                <c:pt idx="2565">
                  <c:v>10</c:v>
                </c:pt>
                <c:pt idx="2566">
                  <c:v>14</c:v>
                </c:pt>
                <c:pt idx="2567">
                  <c:v>15</c:v>
                </c:pt>
                <c:pt idx="2568">
                  <c:v>16</c:v>
                </c:pt>
                <c:pt idx="2569">
                  <c:v>18</c:v>
                </c:pt>
                <c:pt idx="2570">
                  <c:v>18</c:v>
                </c:pt>
                <c:pt idx="2571">
                  <c:v>20</c:v>
                </c:pt>
                <c:pt idx="2572">
                  <c:v>22</c:v>
                </c:pt>
                <c:pt idx="2573">
                  <c:v>26</c:v>
                </c:pt>
                <c:pt idx="2574">
                  <c:v>26</c:v>
                </c:pt>
                <c:pt idx="2575">
                  <c:v>29</c:v>
                </c:pt>
                <c:pt idx="2576">
                  <c:v>29</c:v>
                </c:pt>
                <c:pt idx="2577">
                  <c:v>32</c:v>
                </c:pt>
                <c:pt idx="2578">
                  <c:v>37</c:v>
                </c:pt>
                <c:pt idx="2579">
                  <c:v>41</c:v>
                </c:pt>
                <c:pt idx="2580">
                  <c:v>40</c:v>
                </c:pt>
                <c:pt idx="2581">
                  <c:v>6</c:v>
                </c:pt>
                <c:pt idx="2582">
                  <c:v>0</c:v>
                </c:pt>
                <c:pt idx="2583">
                  <c:v>22</c:v>
                </c:pt>
                <c:pt idx="2584">
                  <c:v>9</c:v>
                </c:pt>
                <c:pt idx="2585">
                  <c:v>13</c:v>
                </c:pt>
                <c:pt idx="2586">
                  <c:v>19</c:v>
                </c:pt>
                <c:pt idx="2587">
                  <c:v>0</c:v>
                </c:pt>
                <c:pt idx="2588">
                  <c:v>2</c:v>
                </c:pt>
                <c:pt idx="2589">
                  <c:v>7</c:v>
                </c:pt>
                <c:pt idx="2590">
                  <c:v>33</c:v>
                </c:pt>
                <c:pt idx="2591">
                  <c:v>5</c:v>
                </c:pt>
                <c:pt idx="2592">
                  <c:v>5</c:v>
                </c:pt>
                <c:pt idx="2593">
                  <c:v>3</c:v>
                </c:pt>
                <c:pt idx="2594">
                  <c:v>0</c:v>
                </c:pt>
                <c:pt idx="2595">
                  <c:v>10</c:v>
                </c:pt>
                <c:pt idx="2596">
                  <c:v>11</c:v>
                </c:pt>
                <c:pt idx="2597">
                  <c:v>11</c:v>
                </c:pt>
                <c:pt idx="2598">
                  <c:v>13</c:v>
                </c:pt>
                <c:pt idx="2599">
                  <c:v>14</c:v>
                </c:pt>
                <c:pt idx="2600">
                  <c:v>14</c:v>
                </c:pt>
                <c:pt idx="2601">
                  <c:v>14</c:v>
                </c:pt>
                <c:pt idx="2602">
                  <c:v>14</c:v>
                </c:pt>
                <c:pt idx="2603">
                  <c:v>15</c:v>
                </c:pt>
                <c:pt idx="2604">
                  <c:v>16</c:v>
                </c:pt>
                <c:pt idx="2605">
                  <c:v>16</c:v>
                </c:pt>
                <c:pt idx="2606">
                  <c:v>18</c:v>
                </c:pt>
                <c:pt idx="2607">
                  <c:v>23</c:v>
                </c:pt>
                <c:pt idx="2608">
                  <c:v>23</c:v>
                </c:pt>
                <c:pt idx="2609">
                  <c:v>24</c:v>
                </c:pt>
                <c:pt idx="2610">
                  <c:v>26</c:v>
                </c:pt>
                <c:pt idx="2611">
                  <c:v>31</c:v>
                </c:pt>
                <c:pt idx="2612">
                  <c:v>33</c:v>
                </c:pt>
                <c:pt idx="2613">
                  <c:v>35</c:v>
                </c:pt>
                <c:pt idx="2614">
                  <c:v>37</c:v>
                </c:pt>
                <c:pt idx="2615">
                  <c:v>38</c:v>
                </c:pt>
                <c:pt idx="2616">
                  <c:v>39</c:v>
                </c:pt>
                <c:pt idx="2617">
                  <c:v>39</c:v>
                </c:pt>
                <c:pt idx="2618">
                  <c:v>39</c:v>
                </c:pt>
                <c:pt idx="2619">
                  <c:v>40</c:v>
                </c:pt>
                <c:pt idx="2620">
                  <c:v>40</c:v>
                </c:pt>
                <c:pt idx="2621">
                  <c:v>39</c:v>
                </c:pt>
                <c:pt idx="2622">
                  <c:v>39</c:v>
                </c:pt>
                <c:pt idx="2623">
                  <c:v>39</c:v>
                </c:pt>
                <c:pt idx="2624">
                  <c:v>0</c:v>
                </c:pt>
                <c:pt idx="2625">
                  <c:v>2</c:v>
                </c:pt>
                <c:pt idx="2626">
                  <c:v>5</c:v>
                </c:pt>
                <c:pt idx="2627">
                  <c:v>7</c:v>
                </c:pt>
                <c:pt idx="2628">
                  <c:v>5</c:v>
                </c:pt>
                <c:pt idx="2629">
                  <c:v>6</c:v>
                </c:pt>
                <c:pt idx="2630">
                  <c:v>13</c:v>
                </c:pt>
                <c:pt idx="2631">
                  <c:v>16</c:v>
                </c:pt>
                <c:pt idx="2632">
                  <c:v>11</c:v>
                </c:pt>
                <c:pt idx="2633">
                  <c:v>0</c:v>
                </c:pt>
                <c:pt idx="2634">
                  <c:v>16</c:v>
                </c:pt>
                <c:pt idx="2635">
                  <c:v>3</c:v>
                </c:pt>
                <c:pt idx="2636">
                  <c:v>2</c:v>
                </c:pt>
                <c:pt idx="2637">
                  <c:v>6</c:v>
                </c:pt>
                <c:pt idx="2638">
                  <c:v>6</c:v>
                </c:pt>
                <c:pt idx="2639">
                  <c:v>12</c:v>
                </c:pt>
                <c:pt idx="2640">
                  <c:v>13</c:v>
                </c:pt>
                <c:pt idx="2641">
                  <c:v>13</c:v>
                </c:pt>
                <c:pt idx="2642">
                  <c:v>13</c:v>
                </c:pt>
                <c:pt idx="2643">
                  <c:v>14</c:v>
                </c:pt>
                <c:pt idx="2644">
                  <c:v>14</c:v>
                </c:pt>
                <c:pt idx="2645">
                  <c:v>16</c:v>
                </c:pt>
                <c:pt idx="2646">
                  <c:v>17</c:v>
                </c:pt>
                <c:pt idx="2647">
                  <c:v>19</c:v>
                </c:pt>
                <c:pt idx="2648">
                  <c:v>21</c:v>
                </c:pt>
                <c:pt idx="2649">
                  <c:v>21</c:v>
                </c:pt>
                <c:pt idx="2650">
                  <c:v>22</c:v>
                </c:pt>
                <c:pt idx="2651">
                  <c:v>25</c:v>
                </c:pt>
                <c:pt idx="2652">
                  <c:v>26</c:v>
                </c:pt>
                <c:pt idx="2653">
                  <c:v>28</c:v>
                </c:pt>
                <c:pt idx="2654">
                  <c:v>29</c:v>
                </c:pt>
                <c:pt idx="2655">
                  <c:v>35</c:v>
                </c:pt>
                <c:pt idx="2656">
                  <c:v>37</c:v>
                </c:pt>
                <c:pt idx="2657">
                  <c:v>38</c:v>
                </c:pt>
                <c:pt idx="2658">
                  <c:v>38</c:v>
                </c:pt>
                <c:pt idx="2659">
                  <c:v>39</c:v>
                </c:pt>
                <c:pt idx="2660">
                  <c:v>39</c:v>
                </c:pt>
                <c:pt idx="2661">
                  <c:v>38</c:v>
                </c:pt>
                <c:pt idx="2662">
                  <c:v>37</c:v>
                </c:pt>
                <c:pt idx="2663">
                  <c:v>38</c:v>
                </c:pt>
                <c:pt idx="2664">
                  <c:v>38</c:v>
                </c:pt>
                <c:pt idx="2665">
                  <c:v>38</c:v>
                </c:pt>
                <c:pt idx="2666">
                  <c:v>2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6</c:v>
                </c:pt>
                <c:pt idx="2671">
                  <c:v>11</c:v>
                </c:pt>
                <c:pt idx="2672">
                  <c:v>13</c:v>
                </c:pt>
                <c:pt idx="2673">
                  <c:v>13</c:v>
                </c:pt>
                <c:pt idx="2674">
                  <c:v>13</c:v>
                </c:pt>
                <c:pt idx="2675">
                  <c:v>14</c:v>
                </c:pt>
                <c:pt idx="2676">
                  <c:v>14</c:v>
                </c:pt>
                <c:pt idx="2677">
                  <c:v>14</c:v>
                </c:pt>
                <c:pt idx="2678">
                  <c:v>15</c:v>
                </c:pt>
                <c:pt idx="2679">
                  <c:v>16</c:v>
                </c:pt>
                <c:pt idx="2680">
                  <c:v>19</c:v>
                </c:pt>
                <c:pt idx="2681">
                  <c:v>20</c:v>
                </c:pt>
                <c:pt idx="2682">
                  <c:v>20</c:v>
                </c:pt>
                <c:pt idx="2683">
                  <c:v>20</c:v>
                </c:pt>
                <c:pt idx="2684">
                  <c:v>22</c:v>
                </c:pt>
                <c:pt idx="2685">
                  <c:v>24</c:v>
                </c:pt>
                <c:pt idx="2686">
                  <c:v>24</c:v>
                </c:pt>
                <c:pt idx="2687">
                  <c:v>27</c:v>
                </c:pt>
                <c:pt idx="2688">
                  <c:v>28</c:v>
                </c:pt>
                <c:pt idx="2689">
                  <c:v>28</c:v>
                </c:pt>
                <c:pt idx="2690">
                  <c:v>28</c:v>
                </c:pt>
                <c:pt idx="2691">
                  <c:v>31</c:v>
                </c:pt>
                <c:pt idx="2692">
                  <c:v>31</c:v>
                </c:pt>
                <c:pt idx="2693">
                  <c:v>32</c:v>
                </c:pt>
                <c:pt idx="2694">
                  <c:v>34</c:v>
                </c:pt>
                <c:pt idx="2695">
                  <c:v>36</c:v>
                </c:pt>
                <c:pt idx="2696">
                  <c:v>36</c:v>
                </c:pt>
                <c:pt idx="2697">
                  <c:v>37</c:v>
                </c:pt>
                <c:pt idx="2698">
                  <c:v>37</c:v>
                </c:pt>
                <c:pt idx="2699">
                  <c:v>37</c:v>
                </c:pt>
                <c:pt idx="2700">
                  <c:v>37</c:v>
                </c:pt>
                <c:pt idx="2701">
                  <c:v>37</c:v>
                </c:pt>
                <c:pt idx="2702">
                  <c:v>37</c:v>
                </c:pt>
                <c:pt idx="2703">
                  <c:v>38</c:v>
                </c:pt>
                <c:pt idx="2704">
                  <c:v>37</c:v>
                </c:pt>
                <c:pt idx="2705">
                  <c:v>37</c:v>
                </c:pt>
                <c:pt idx="2706">
                  <c:v>37</c:v>
                </c:pt>
                <c:pt idx="2707">
                  <c:v>37</c:v>
                </c:pt>
                <c:pt idx="2708">
                  <c:v>36</c:v>
                </c:pt>
                <c:pt idx="2709">
                  <c:v>37</c:v>
                </c:pt>
                <c:pt idx="2710">
                  <c:v>37</c:v>
                </c:pt>
                <c:pt idx="2711">
                  <c:v>37</c:v>
                </c:pt>
                <c:pt idx="2712">
                  <c:v>37</c:v>
                </c:pt>
                <c:pt idx="2713">
                  <c:v>37</c:v>
                </c:pt>
                <c:pt idx="2714">
                  <c:v>14</c:v>
                </c:pt>
                <c:pt idx="2715">
                  <c:v>1</c:v>
                </c:pt>
                <c:pt idx="2716">
                  <c:v>0</c:v>
                </c:pt>
                <c:pt idx="2717">
                  <c:v>10</c:v>
                </c:pt>
                <c:pt idx="2718">
                  <c:v>11</c:v>
                </c:pt>
                <c:pt idx="2719">
                  <c:v>12</c:v>
                </c:pt>
                <c:pt idx="2720">
                  <c:v>13</c:v>
                </c:pt>
                <c:pt idx="2721">
                  <c:v>13</c:v>
                </c:pt>
                <c:pt idx="2722">
                  <c:v>13</c:v>
                </c:pt>
                <c:pt idx="2723">
                  <c:v>13</c:v>
                </c:pt>
                <c:pt idx="2724">
                  <c:v>13</c:v>
                </c:pt>
                <c:pt idx="2725">
                  <c:v>16</c:v>
                </c:pt>
                <c:pt idx="2726">
                  <c:v>18</c:v>
                </c:pt>
                <c:pt idx="2727">
                  <c:v>19</c:v>
                </c:pt>
                <c:pt idx="2728">
                  <c:v>20</c:v>
                </c:pt>
                <c:pt idx="2729">
                  <c:v>22</c:v>
                </c:pt>
                <c:pt idx="2730">
                  <c:v>23</c:v>
                </c:pt>
                <c:pt idx="2731">
                  <c:v>23</c:v>
                </c:pt>
                <c:pt idx="2732">
                  <c:v>23</c:v>
                </c:pt>
                <c:pt idx="2733">
                  <c:v>23</c:v>
                </c:pt>
                <c:pt idx="2734">
                  <c:v>25</c:v>
                </c:pt>
                <c:pt idx="2735">
                  <c:v>25</c:v>
                </c:pt>
                <c:pt idx="2736">
                  <c:v>25</c:v>
                </c:pt>
                <c:pt idx="2737">
                  <c:v>25</c:v>
                </c:pt>
                <c:pt idx="2738">
                  <c:v>29</c:v>
                </c:pt>
                <c:pt idx="2739">
                  <c:v>30</c:v>
                </c:pt>
                <c:pt idx="2740">
                  <c:v>31</c:v>
                </c:pt>
                <c:pt idx="2741">
                  <c:v>32</c:v>
                </c:pt>
                <c:pt idx="2742">
                  <c:v>34</c:v>
                </c:pt>
                <c:pt idx="2743">
                  <c:v>35</c:v>
                </c:pt>
                <c:pt idx="2744">
                  <c:v>37</c:v>
                </c:pt>
                <c:pt idx="2745">
                  <c:v>36</c:v>
                </c:pt>
                <c:pt idx="2746">
                  <c:v>0</c:v>
                </c:pt>
                <c:pt idx="2747">
                  <c:v>0</c:v>
                </c:pt>
                <c:pt idx="2748">
                  <c:v>13</c:v>
                </c:pt>
                <c:pt idx="2749">
                  <c:v>5</c:v>
                </c:pt>
                <c:pt idx="2750">
                  <c:v>0</c:v>
                </c:pt>
                <c:pt idx="2751">
                  <c:v>13</c:v>
                </c:pt>
                <c:pt idx="2752">
                  <c:v>11</c:v>
                </c:pt>
                <c:pt idx="2753">
                  <c:v>11</c:v>
                </c:pt>
                <c:pt idx="2754">
                  <c:v>11</c:v>
                </c:pt>
                <c:pt idx="2755">
                  <c:v>12</c:v>
                </c:pt>
                <c:pt idx="2756">
                  <c:v>12</c:v>
                </c:pt>
                <c:pt idx="2757">
                  <c:v>12</c:v>
                </c:pt>
                <c:pt idx="2758">
                  <c:v>13</c:v>
                </c:pt>
                <c:pt idx="2759">
                  <c:v>14</c:v>
                </c:pt>
                <c:pt idx="2760">
                  <c:v>15</c:v>
                </c:pt>
                <c:pt idx="2761">
                  <c:v>15</c:v>
                </c:pt>
                <c:pt idx="2762">
                  <c:v>15</c:v>
                </c:pt>
                <c:pt idx="2763">
                  <c:v>15</c:v>
                </c:pt>
                <c:pt idx="2764">
                  <c:v>17</c:v>
                </c:pt>
                <c:pt idx="2765">
                  <c:v>18</c:v>
                </c:pt>
                <c:pt idx="2766">
                  <c:v>19</c:v>
                </c:pt>
                <c:pt idx="2767">
                  <c:v>19</c:v>
                </c:pt>
                <c:pt idx="2768">
                  <c:v>19</c:v>
                </c:pt>
                <c:pt idx="2769">
                  <c:v>20</c:v>
                </c:pt>
                <c:pt idx="2770">
                  <c:v>21</c:v>
                </c:pt>
                <c:pt idx="2771">
                  <c:v>21</c:v>
                </c:pt>
                <c:pt idx="2772">
                  <c:v>21</c:v>
                </c:pt>
                <c:pt idx="2773">
                  <c:v>22</c:v>
                </c:pt>
                <c:pt idx="2774">
                  <c:v>22</c:v>
                </c:pt>
                <c:pt idx="2775">
                  <c:v>22</c:v>
                </c:pt>
                <c:pt idx="2776">
                  <c:v>22</c:v>
                </c:pt>
                <c:pt idx="2777">
                  <c:v>24</c:v>
                </c:pt>
                <c:pt idx="2778">
                  <c:v>24</c:v>
                </c:pt>
                <c:pt idx="2779">
                  <c:v>25</c:v>
                </c:pt>
                <c:pt idx="2780">
                  <c:v>27</c:v>
                </c:pt>
                <c:pt idx="2781">
                  <c:v>27</c:v>
                </c:pt>
                <c:pt idx="2782">
                  <c:v>28</c:v>
                </c:pt>
                <c:pt idx="2783">
                  <c:v>32</c:v>
                </c:pt>
                <c:pt idx="2784">
                  <c:v>33</c:v>
                </c:pt>
                <c:pt idx="2785">
                  <c:v>34</c:v>
                </c:pt>
                <c:pt idx="2786">
                  <c:v>34</c:v>
                </c:pt>
                <c:pt idx="2787">
                  <c:v>34</c:v>
                </c:pt>
                <c:pt idx="2788">
                  <c:v>35</c:v>
                </c:pt>
                <c:pt idx="2789">
                  <c:v>36</c:v>
                </c:pt>
                <c:pt idx="2790">
                  <c:v>36</c:v>
                </c:pt>
                <c:pt idx="2791">
                  <c:v>35</c:v>
                </c:pt>
                <c:pt idx="2792">
                  <c:v>33</c:v>
                </c:pt>
                <c:pt idx="2793">
                  <c:v>6</c:v>
                </c:pt>
                <c:pt idx="2794">
                  <c:v>11</c:v>
                </c:pt>
                <c:pt idx="2795">
                  <c:v>0</c:v>
                </c:pt>
                <c:pt idx="2796">
                  <c:v>3</c:v>
                </c:pt>
                <c:pt idx="2797">
                  <c:v>1</c:v>
                </c:pt>
                <c:pt idx="2798">
                  <c:v>10</c:v>
                </c:pt>
                <c:pt idx="2799">
                  <c:v>11</c:v>
                </c:pt>
                <c:pt idx="2800">
                  <c:v>12</c:v>
                </c:pt>
                <c:pt idx="2801">
                  <c:v>12</c:v>
                </c:pt>
                <c:pt idx="2802">
                  <c:v>12</c:v>
                </c:pt>
                <c:pt idx="2803">
                  <c:v>13</c:v>
                </c:pt>
                <c:pt idx="2804">
                  <c:v>13</c:v>
                </c:pt>
                <c:pt idx="2805">
                  <c:v>14</c:v>
                </c:pt>
                <c:pt idx="2806">
                  <c:v>15</c:v>
                </c:pt>
                <c:pt idx="2807">
                  <c:v>17</c:v>
                </c:pt>
                <c:pt idx="2808">
                  <c:v>22</c:v>
                </c:pt>
                <c:pt idx="2809">
                  <c:v>23</c:v>
                </c:pt>
                <c:pt idx="2810">
                  <c:v>24</c:v>
                </c:pt>
                <c:pt idx="2811">
                  <c:v>25</c:v>
                </c:pt>
                <c:pt idx="2812">
                  <c:v>26</c:v>
                </c:pt>
                <c:pt idx="2813">
                  <c:v>30</c:v>
                </c:pt>
                <c:pt idx="2814">
                  <c:v>32</c:v>
                </c:pt>
                <c:pt idx="2815">
                  <c:v>33</c:v>
                </c:pt>
                <c:pt idx="2816">
                  <c:v>33</c:v>
                </c:pt>
                <c:pt idx="2817">
                  <c:v>34</c:v>
                </c:pt>
                <c:pt idx="2818">
                  <c:v>35</c:v>
                </c:pt>
                <c:pt idx="2819">
                  <c:v>35</c:v>
                </c:pt>
                <c:pt idx="2820">
                  <c:v>33</c:v>
                </c:pt>
                <c:pt idx="2821">
                  <c:v>34</c:v>
                </c:pt>
                <c:pt idx="2822">
                  <c:v>11</c:v>
                </c:pt>
                <c:pt idx="2823">
                  <c:v>13</c:v>
                </c:pt>
                <c:pt idx="2824">
                  <c:v>13</c:v>
                </c:pt>
                <c:pt idx="2825">
                  <c:v>15</c:v>
                </c:pt>
                <c:pt idx="2826">
                  <c:v>17</c:v>
                </c:pt>
                <c:pt idx="2827">
                  <c:v>20</c:v>
                </c:pt>
                <c:pt idx="2828">
                  <c:v>22</c:v>
                </c:pt>
                <c:pt idx="2829">
                  <c:v>30</c:v>
                </c:pt>
                <c:pt idx="2830">
                  <c:v>30</c:v>
                </c:pt>
                <c:pt idx="2831">
                  <c:v>31</c:v>
                </c:pt>
                <c:pt idx="2832">
                  <c:v>31</c:v>
                </c:pt>
                <c:pt idx="2833">
                  <c:v>31</c:v>
                </c:pt>
                <c:pt idx="2834">
                  <c:v>32</c:v>
                </c:pt>
                <c:pt idx="2835">
                  <c:v>32</c:v>
                </c:pt>
                <c:pt idx="2836">
                  <c:v>33</c:v>
                </c:pt>
                <c:pt idx="2837">
                  <c:v>34</c:v>
                </c:pt>
                <c:pt idx="2838">
                  <c:v>34</c:v>
                </c:pt>
                <c:pt idx="2839">
                  <c:v>34</c:v>
                </c:pt>
                <c:pt idx="2840">
                  <c:v>33</c:v>
                </c:pt>
                <c:pt idx="2841">
                  <c:v>16</c:v>
                </c:pt>
                <c:pt idx="2842">
                  <c:v>17</c:v>
                </c:pt>
                <c:pt idx="2843">
                  <c:v>19</c:v>
                </c:pt>
                <c:pt idx="2844">
                  <c:v>22</c:v>
                </c:pt>
                <c:pt idx="2845">
                  <c:v>29</c:v>
                </c:pt>
                <c:pt idx="2846">
                  <c:v>29</c:v>
                </c:pt>
                <c:pt idx="2847">
                  <c:v>30</c:v>
                </c:pt>
                <c:pt idx="2848">
                  <c:v>31</c:v>
                </c:pt>
                <c:pt idx="2849">
                  <c:v>33</c:v>
                </c:pt>
                <c:pt idx="2850">
                  <c:v>33</c:v>
                </c:pt>
                <c:pt idx="2851">
                  <c:v>33</c:v>
                </c:pt>
                <c:pt idx="2852">
                  <c:v>9</c:v>
                </c:pt>
                <c:pt idx="2853">
                  <c:v>5</c:v>
                </c:pt>
                <c:pt idx="2854">
                  <c:v>3</c:v>
                </c:pt>
                <c:pt idx="2855">
                  <c:v>10</c:v>
                </c:pt>
                <c:pt idx="2856">
                  <c:v>10</c:v>
                </c:pt>
                <c:pt idx="2857">
                  <c:v>14</c:v>
                </c:pt>
                <c:pt idx="2858">
                  <c:v>16</c:v>
                </c:pt>
                <c:pt idx="2859">
                  <c:v>17</c:v>
                </c:pt>
                <c:pt idx="2860">
                  <c:v>22</c:v>
                </c:pt>
                <c:pt idx="2861">
                  <c:v>24</c:v>
                </c:pt>
                <c:pt idx="2862">
                  <c:v>25</c:v>
                </c:pt>
                <c:pt idx="2863">
                  <c:v>28</c:v>
                </c:pt>
                <c:pt idx="2864">
                  <c:v>28</c:v>
                </c:pt>
                <c:pt idx="2865">
                  <c:v>29</c:v>
                </c:pt>
                <c:pt idx="2866">
                  <c:v>32</c:v>
                </c:pt>
                <c:pt idx="2867">
                  <c:v>32</c:v>
                </c:pt>
                <c:pt idx="2868">
                  <c:v>32</c:v>
                </c:pt>
                <c:pt idx="2869">
                  <c:v>31</c:v>
                </c:pt>
                <c:pt idx="2870">
                  <c:v>31</c:v>
                </c:pt>
                <c:pt idx="2871">
                  <c:v>31</c:v>
                </c:pt>
                <c:pt idx="2872">
                  <c:v>2</c:v>
                </c:pt>
                <c:pt idx="2873">
                  <c:v>2</c:v>
                </c:pt>
                <c:pt idx="2874">
                  <c:v>5</c:v>
                </c:pt>
                <c:pt idx="2875">
                  <c:v>10</c:v>
                </c:pt>
                <c:pt idx="2876">
                  <c:v>10</c:v>
                </c:pt>
                <c:pt idx="2877">
                  <c:v>11</c:v>
                </c:pt>
                <c:pt idx="2878">
                  <c:v>13</c:v>
                </c:pt>
                <c:pt idx="2879">
                  <c:v>14</c:v>
                </c:pt>
                <c:pt idx="2880">
                  <c:v>15</c:v>
                </c:pt>
                <c:pt idx="2881">
                  <c:v>15</c:v>
                </c:pt>
                <c:pt idx="2882">
                  <c:v>16</c:v>
                </c:pt>
                <c:pt idx="2883">
                  <c:v>17</c:v>
                </c:pt>
                <c:pt idx="2884">
                  <c:v>18</c:v>
                </c:pt>
                <c:pt idx="2885">
                  <c:v>19</c:v>
                </c:pt>
                <c:pt idx="2886">
                  <c:v>23</c:v>
                </c:pt>
                <c:pt idx="2887">
                  <c:v>24</c:v>
                </c:pt>
                <c:pt idx="2888">
                  <c:v>27</c:v>
                </c:pt>
                <c:pt idx="2889">
                  <c:v>27</c:v>
                </c:pt>
                <c:pt idx="2890">
                  <c:v>28</c:v>
                </c:pt>
                <c:pt idx="2891">
                  <c:v>29</c:v>
                </c:pt>
                <c:pt idx="2892">
                  <c:v>30</c:v>
                </c:pt>
                <c:pt idx="2893">
                  <c:v>31</c:v>
                </c:pt>
                <c:pt idx="2894">
                  <c:v>10</c:v>
                </c:pt>
                <c:pt idx="2895">
                  <c:v>13</c:v>
                </c:pt>
                <c:pt idx="2896">
                  <c:v>19</c:v>
                </c:pt>
                <c:pt idx="2897">
                  <c:v>19</c:v>
                </c:pt>
                <c:pt idx="2898">
                  <c:v>19</c:v>
                </c:pt>
                <c:pt idx="2899">
                  <c:v>26</c:v>
                </c:pt>
                <c:pt idx="2900">
                  <c:v>26</c:v>
                </c:pt>
                <c:pt idx="2901">
                  <c:v>28</c:v>
                </c:pt>
                <c:pt idx="2902">
                  <c:v>30</c:v>
                </c:pt>
                <c:pt idx="2903">
                  <c:v>3</c:v>
                </c:pt>
                <c:pt idx="2904">
                  <c:v>11</c:v>
                </c:pt>
                <c:pt idx="2905">
                  <c:v>25</c:v>
                </c:pt>
                <c:pt idx="2906">
                  <c:v>7</c:v>
                </c:pt>
                <c:pt idx="2907">
                  <c:v>21</c:v>
                </c:pt>
                <c:pt idx="2908">
                  <c:v>11</c:v>
                </c:pt>
                <c:pt idx="2909">
                  <c:v>12</c:v>
                </c:pt>
                <c:pt idx="2910">
                  <c:v>15</c:v>
                </c:pt>
                <c:pt idx="2911">
                  <c:v>17</c:v>
                </c:pt>
                <c:pt idx="2912">
                  <c:v>26</c:v>
                </c:pt>
                <c:pt idx="2913">
                  <c:v>27</c:v>
                </c:pt>
                <c:pt idx="2914">
                  <c:v>29</c:v>
                </c:pt>
                <c:pt idx="2915">
                  <c:v>29</c:v>
                </c:pt>
                <c:pt idx="2916">
                  <c:v>25</c:v>
                </c:pt>
                <c:pt idx="2917">
                  <c:v>20</c:v>
                </c:pt>
                <c:pt idx="2918">
                  <c:v>13</c:v>
                </c:pt>
                <c:pt idx="2919">
                  <c:v>10</c:v>
                </c:pt>
                <c:pt idx="2920">
                  <c:v>11</c:v>
                </c:pt>
                <c:pt idx="2921">
                  <c:v>11</c:v>
                </c:pt>
                <c:pt idx="2922">
                  <c:v>12</c:v>
                </c:pt>
                <c:pt idx="2923">
                  <c:v>12</c:v>
                </c:pt>
                <c:pt idx="2924">
                  <c:v>13</c:v>
                </c:pt>
                <c:pt idx="2925">
                  <c:v>14</c:v>
                </c:pt>
                <c:pt idx="2926">
                  <c:v>16</c:v>
                </c:pt>
                <c:pt idx="2927">
                  <c:v>19</c:v>
                </c:pt>
                <c:pt idx="2928">
                  <c:v>22</c:v>
                </c:pt>
                <c:pt idx="2929">
                  <c:v>23</c:v>
                </c:pt>
                <c:pt idx="2930">
                  <c:v>23</c:v>
                </c:pt>
                <c:pt idx="2931">
                  <c:v>25</c:v>
                </c:pt>
                <c:pt idx="2932">
                  <c:v>28</c:v>
                </c:pt>
                <c:pt idx="2933">
                  <c:v>27</c:v>
                </c:pt>
                <c:pt idx="2934">
                  <c:v>27</c:v>
                </c:pt>
                <c:pt idx="2935">
                  <c:v>27</c:v>
                </c:pt>
                <c:pt idx="2936">
                  <c:v>27</c:v>
                </c:pt>
                <c:pt idx="2937">
                  <c:v>27</c:v>
                </c:pt>
                <c:pt idx="2938">
                  <c:v>27</c:v>
                </c:pt>
                <c:pt idx="2939">
                  <c:v>27</c:v>
                </c:pt>
                <c:pt idx="2940">
                  <c:v>27</c:v>
                </c:pt>
                <c:pt idx="2941">
                  <c:v>27</c:v>
                </c:pt>
                <c:pt idx="2942">
                  <c:v>7</c:v>
                </c:pt>
                <c:pt idx="2943">
                  <c:v>27</c:v>
                </c:pt>
                <c:pt idx="2944">
                  <c:v>27</c:v>
                </c:pt>
                <c:pt idx="2945">
                  <c:v>27</c:v>
                </c:pt>
                <c:pt idx="2946">
                  <c:v>27</c:v>
                </c:pt>
                <c:pt idx="2947">
                  <c:v>27</c:v>
                </c:pt>
                <c:pt idx="2948">
                  <c:v>27</c:v>
                </c:pt>
                <c:pt idx="2949">
                  <c:v>27</c:v>
                </c:pt>
                <c:pt idx="2950">
                  <c:v>22</c:v>
                </c:pt>
                <c:pt idx="2951">
                  <c:v>14</c:v>
                </c:pt>
                <c:pt idx="2952">
                  <c:v>10</c:v>
                </c:pt>
                <c:pt idx="2953">
                  <c:v>11</c:v>
                </c:pt>
                <c:pt idx="2954">
                  <c:v>11</c:v>
                </c:pt>
                <c:pt idx="2955">
                  <c:v>11</c:v>
                </c:pt>
                <c:pt idx="2956">
                  <c:v>16</c:v>
                </c:pt>
                <c:pt idx="2957">
                  <c:v>17</c:v>
                </c:pt>
                <c:pt idx="2958">
                  <c:v>21</c:v>
                </c:pt>
                <c:pt idx="2959">
                  <c:v>23</c:v>
                </c:pt>
                <c:pt idx="2960">
                  <c:v>27</c:v>
                </c:pt>
                <c:pt idx="2961">
                  <c:v>27</c:v>
                </c:pt>
                <c:pt idx="2962">
                  <c:v>26</c:v>
                </c:pt>
                <c:pt idx="2963">
                  <c:v>26</c:v>
                </c:pt>
                <c:pt idx="2964">
                  <c:v>26</c:v>
                </c:pt>
                <c:pt idx="2965">
                  <c:v>3</c:v>
                </c:pt>
                <c:pt idx="2966">
                  <c:v>12</c:v>
                </c:pt>
                <c:pt idx="2967">
                  <c:v>11</c:v>
                </c:pt>
                <c:pt idx="2968">
                  <c:v>11</c:v>
                </c:pt>
                <c:pt idx="2969">
                  <c:v>13</c:v>
                </c:pt>
                <c:pt idx="2970">
                  <c:v>13</c:v>
                </c:pt>
                <c:pt idx="2971">
                  <c:v>16</c:v>
                </c:pt>
                <c:pt idx="2972">
                  <c:v>18</c:v>
                </c:pt>
                <c:pt idx="2973">
                  <c:v>18</c:v>
                </c:pt>
                <c:pt idx="2974">
                  <c:v>21</c:v>
                </c:pt>
                <c:pt idx="2975">
                  <c:v>21</c:v>
                </c:pt>
                <c:pt idx="2976">
                  <c:v>22</c:v>
                </c:pt>
                <c:pt idx="2977">
                  <c:v>22</c:v>
                </c:pt>
                <c:pt idx="2978">
                  <c:v>22</c:v>
                </c:pt>
                <c:pt idx="2979">
                  <c:v>22</c:v>
                </c:pt>
                <c:pt idx="2980">
                  <c:v>22</c:v>
                </c:pt>
                <c:pt idx="2981">
                  <c:v>23</c:v>
                </c:pt>
                <c:pt idx="2982">
                  <c:v>23</c:v>
                </c:pt>
                <c:pt idx="2983">
                  <c:v>23</c:v>
                </c:pt>
                <c:pt idx="2984">
                  <c:v>23</c:v>
                </c:pt>
                <c:pt idx="2985">
                  <c:v>23</c:v>
                </c:pt>
                <c:pt idx="2986">
                  <c:v>23</c:v>
                </c:pt>
                <c:pt idx="2987">
                  <c:v>25</c:v>
                </c:pt>
                <c:pt idx="2988">
                  <c:v>26</c:v>
                </c:pt>
                <c:pt idx="2989">
                  <c:v>26</c:v>
                </c:pt>
                <c:pt idx="2990">
                  <c:v>26</c:v>
                </c:pt>
                <c:pt idx="2991">
                  <c:v>26</c:v>
                </c:pt>
                <c:pt idx="2992">
                  <c:v>26</c:v>
                </c:pt>
                <c:pt idx="2993">
                  <c:v>26</c:v>
                </c:pt>
                <c:pt idx="2994">
                  <c:v>26</c:v>
                </c:pt>
                <c:pt idx="2995">
                  <c:v>26</c:v>
                </c:pt>
                <c:pt idx="2996">
                  <c:v>26</c:v>
                </c:pt>
                <c:pt idx="2997">
                  <c:v>26</c:v>
                </c:pt>
                <c:pt idx="2998">
                  <c:v>26</c:v>
                </c:pt>
                <c:pt idx="2999">
                  <c:v>26</c:v>
                </c:pt>
                <c:pt idx="3000">
                  <c:v>26</c:v>
                </c:pt>
                <c:pt idx="3001">
                  <c:v>26</c:v>
                </c:pt>
                <c:pt idx="3002">
                  <c:v>26</c:v>
                </c:pt>
                <c:pt idx="3003">
                  <c:v>26</c:v>
                </c:pt>
                <c:pt idx="3004">
                  <c:v>26</c:v>
                </c:pt>
                <c:pt idx="3005">
                  <c:v>26</c:v>
                </c:pt>
                <c:pt idx="3006">
                  <c:v>26</c:v>
                </c:pt>
                <c:pt idx="3007">
                  <c:v>26</c:v>
                </c:pt>
                <c:pt idx="3008">
                  <c:v>26</c:v>
                </c:pt>
                <c:pt idx="3009">
                  <c:v>26</c:v>
                </c:pt>
                <c:pt idx="3010">
                  <c:v>26</c:v>
                </c:pt>
                <c:pt idx="3011">
                  <c:v>26</c:v>
                </c:pt>
                <c:pt idx="3012">
                  <c:v>26</c:v>
                </c:pt>
                <c:pt idx="3013">
                  <c:v>26</c:v>
                </c:pt>
                <c:pt idx="3014">
                  <c:v>26</c:v>
                </c:pt>
                <c:pt idx="3015">
                  <c:v>25</c:v>
                </c:pt>
                <c:pt idx="3016">
                  <c:v>25</c:v>
                </c:pt>
                <c:pt idx="3017">
                  <c:v>2</c:v>
                </c:pt>
                <c:pt idx="3018">
                  <c:v>19</c:v>
                </c:pt>
                <c:pt idx="3019">
                  <c:v>13</c:v>
                </c:pt>
                <c:pt idx="3020">
                  <c:v>10</c:v>
                </c:pt>
                <c:pt idx="3021">
                  <c:v>11</c:v>
                </c:pt>
                <c:pt idx="3022">
                  <c:v>11</c:v>
                </c:pt>
                <c:pt idx="3023">
                  <c:v>12</c:v>
                </c:pt>
                <c:pt idx="3024">
                  <c:v>13</c:v>
                </c:pt>
                <c:pt idx="3025">
                  <c:v>14</c:v>
                </c:pt>
                <c:pt idx="3026">
                  <c:v>14</c:v>
                </c:pt>
                <c:pt idx="3027">
                  <c:v>15</c:v>
                </c:pt>
                <c:pt idx="3028">
                  <c:v>20</c:v>
                </c:pt>
                <c:pt idx="3029">
                  <c:v>21</c:v>
                </c:pt>
                <c:pt idx="3030">
                  <c:v>22</c:v>
                </c:pt>
                <c:pt idx="3031">
                  <c:v>22</c:v>
                </c:pt>
                <c:pt idx="3032">
                  <c:v>22</c:v>
                </c:pt>
                <c:pt idx="3033">
                  <c:v>24</c:v>
                </c:pt>
                <c:pt idx="3034">
                  <c:v>25</c:v>
                </c:pt>
                <c:pt idx="3035">
                  <c:v>25</c:v>
                </c:pt>
                <c:pt idx="3036">
                  <c:v>25</c:v>
                </c:pt>
                <c:pt idx="3037">
                  <c:v>25</c:v>
                </c:pt>
                <c:pt idx="3038">
                  <c:v>25</c:v>
                </c:pt>
                <c:pt idx="3039">
                  <c:v>25</c:v>
                </c:pt>
                <c:pt idx="3040">
                  <c:v>25</c:v>
                </c:pt>
                <c:pt idx="3041">
                  <c:v>25</c:v>
                </c:pt>
                <c:pt idx="3042">
                  <c:v>25</c:v>
                </c:pt>
                <c:pt idx="3043">
                  <c:v>25</c:v>
                </c:pt>
                <c:pt idx="3044">
                  <c:v>25</c:v>
                </c:pt>
                <c:pt idx="3045">
                  <c:v>25</c:v>
                </c:pt>
                <c:pt idx="3046">
                  <c:v>25</c:v>
                </c:pt>
                <c:pt idx="3047">
                  <c:v>25</c:v>
                </c:pt>
                <c:pt idx="3048">
                  <c:v>25</c:v>
                </c:pt>
                <c:pt idx="3049">
                  <c:v>25</c:v>
                </c:pt>
                <c:pt idx="3050">
                  <c:v>25</c:v>
                </c:pt>
                <c:pt idx="3051">
                  <c:v>25</c:v>
                </c:pt>
                <c:pt idx="3052">
                  <c:v>25</c:v>
                </c:pt>
                <c:pt idx="3053">
                  <c:v>25</c:v>
                </c:pt>
                <c:pt idx="3054">
                  <c:v>25</c:v>
                </c:pt>
                <c:pt idx="3055">
                  <c:v>25</c:v>
                </c:pt>
                <c:pt idx="3056">
                  <c:v>25</c:v>
                </c:pt>
                <c:pt idx="3057">
                  <c:v>25</c:v>
                </c:pt>
                <c:pt idx="3058">
                  <c:v>25</c:v>
                </c:pt>
                <c:pt idx="3059">
                  <c:v>25</c:v>
                </c:pt>
                <c:pt idx="3060">
                  <c:v>25</c:v>
                </c:pt>
                <c:pt idx="3061">
                  <c:v>19</c:v>
                </c:pt>
                <c:pt idx="3062">
                  <c:v>20</c:v>
                </c:pt>
                <c:pt idx="3063">
                  <c:v>10</c:v>
                </c:pt>
                <c:pt idx="3064">
                  <c:v>10</c:v>
                </c:pt>
                <c:pt idx="3065">
                  <c:v>12</c:v>
                </c:pt>
                <c:pt idx="3066">
                  <c:v>12</c:v>
                </c:pt>
                <c:pt idx="3067">
                  <c:v>12</c:v>
                </c:pt>
                <c:pt idx="3068">
                  <c:v>12</c:v>
                </c:pt>
                <c:pt idx="3069">
                  <c:v>12</c:v>
                </c:pt>
                <c:pt idx="3070">
                  <c:v>13</c:v>
                </c:pt>
                <c:pt idx="3071">
                  <c:v>13</c:v>
                </c:pt>
                <c:pt idx="3072">
                  <c:v>13</c:v>
                </c:pt>
                <c:pt idx="3073">
                  <c:v>13</c:v>
                </c:pt>
                <c:pt idx="3074">
                  <c:v>14</c:v>
                </c:pt>
                <c:pt idx="3075">
                  <c:v>14</c:v>
                </c:pt>
                <c:pt idx="3076">
                  <c:v>14</c:v>
                </c:pt>
                <c:pt idx="3077">
                  <c:v>15</c:v>
                </c:pt>
                <c:pt idx="3078">
                  <c:v>15</c:v>
                </c:pt>
                <c:pt idx="3079">
                  <c:v>16</c:v>
                </c:pt>
                <c:pt idx="3080">
                  <c:v>16</c:v>
                </c:pt>
                <c:pt idx="3081">
                  <c:v>17</c:v>
                </c:pt>
                <c:pt idx="3082">
                  <c:v>18</c:v>
                </c:pt>
                <c:pt idx="3083">
                  <c:v>18</c:v>
                </c:pt>
                <c:pt idx="3084">
                  <c:v>18</c:v>
                </c:pt>
                <c:pt idx="3085">
                  <c:v>18</c:v>
                </c:pt>
                <c:pt idx="3086">
                  <c:v>20</c:v>
                </c:pt>
                <c:pt idx="3087">
                  <c:v>21</c:v>
                </c:pt>
                <c:pt idx="3088">
                  <c:v>21</c:v>
                </c:pt>
                <c:pt idx="3089">
                  <c:v>21</c:v>
                </c:pt>
                <c:pt idx="3090">
                  <c:v>22</c:v>
                </c:pt>
                <c:pt idx="3091">
                  <c:v>23</c:v>
                </c:pt>
                <c:pt idx="3092">
                  <c:v>23</c:v>
                </c:pt>
                <c:pt idx="3093">
                  <c:v>24</c:v>
                </c:pt>
                <c:pt idx="3094">
                  <c:v>24</c:v>
                </c:pt>
                <c:pt idx="3095">
                  <c:v>24</c:v>
                </c:pt>
                <c:pt idx="3096">
                  <c:v>24</c:v>
                </c:pt>
                <c:pt idx="3097">
                  <c:v>24</c:v>
                </c:pt>
                <c:pt idx="3098">
                  <c:v>24</c:v>
                </c:pt>
                <c:pt idx="3099">
                  <c:v>24</c:v>
                </c:pt>
                <c:pt idx="3100">
                  <c:v>24</c:v>
                </c:pt>
                <c:pt idx="3101">
                  <c:v>24</c:v>
                </c:pt>
                <c:pt idx="3102">
                  <c:v>24</c:v>
                </c:pt>
                <c:pt idx="3103">
                  <c:v>24</c:v>
                </c:pt>
                <c:pt idx="3104">
                  <c:v>24</c:v>
                </c:pt>
                <c:pt idx="3105">
                  <c:v>24</c:v>
                </c:pt>
                <c:pt idx="3106">
                  <c:v>24</c:v>
                </c:pt>
                <c:pt idx="3107">
                  <c:v>24</c:v>
                </c:pt>
                <c:pt idx="3108">
                  <c:v>24</c:v>
                </c:pt>
                <c:pt idx="3109">
                  <c:v>24</c:v>
                </c:pt>
                <c:pt idx="3110">
                  <c:v>24</c:v>
                </c:pt>
                <c:pt idx="3111">
                  <c:v>24</c:v>
                </c:pt>
                <c:pt idx="3112">
                  <c:v>24</c:v>
                </c:pt>
                <c:pt idx="3113">
                  <c:v>24</c:v>
                </c:pt>
                <c:pt idx="3114">
                  <c:v>24</c:v>
                </c:pt>
                <c:pt idx="3115">
                  <c:v>24</c:v>
                </c:pt>
                <c:pt idx="3116">
                  <c:v>24</c:v>
                </c:pt>
                <c:pt idx="3117">
                  <c:v>24</c:v>
                </c:pt>
                <c:pt idx="3118">
                  <c:v>24</c:v>
                </c:pt>
                <c:pt idx="3119">
                  <c:v>24</c:v>
                </c:pt>
                <c:pt idx="3120">
                  <c:v>24</c:v>
                </c:pt>
                <c:pt idx="3121">
                  <c:v>24</c:v>
                </c:pt>
                <c:pt idx="3122">
                  <c:v>24</c:v>
                </c:pt>
                <c:pt idx="3123">
                  <c:v>24</c:v>
                </c:pt>
                <c:pt idx="3124">
                  <c:v>24</c:v>
                </c:pt>
                <c:pt idx="3125">
                  <c:v>24</c:v>
                </c:pt>
                <c:pt idx="3126">
                  <c:v>24</c:v>
                </c:pt>
                <c:pt idx="3127">
                  <c:v>24</c:v>
                </c:pt>
                <c:pt idx="3128">
                  <c:v>24</c:v>
                </c:pt>
                <c:pt idx="3129">
                  <c:v>24</c:v>
                </c:pt>
                <c:pt idx="3130">
                  <c:v>24</c:v>
                </c:pt>
                <c:pt idx="3131">
                  <c:v>24</c:v>
                </c:pt>
                <c:pt idx="3132">
                  <c:v>24</c:v>
                </c:pt>
                <c:pt idx="3133">
                  <c:v>24</c:v>
                </c:pt>
                <c:pt idx="3134">
                  <c:v>24</c:v>
                </c:pt>
                <c:pt idx="3135">
                  <c:v>24</c:v>
                </c:pt>
                <c:pt idx="3136">
                  <c:v>24</c:v>
                </c:pt>
                <c:pt idx="3137">
                  <c:v>24</c:v>
                </c:pt>
                <c:pt idx="3138">
                  <c:v>24</c:v>
                </c:pt>
                <c:pt idx="3139">
                  <c:v>24</c:v>
                </c:pt>
                <c:pt idx="3140">
                  <c:v>24</c:v>
                </c:pt>
                <c:pt idx="3141">
                  <c:v>24</c:v>
                </c:pt>
                <c:pt idx="3142">
                  <c:v>24</c:v>
                </c:pt>
                <c:pt idx="3143">
                  <c:v>24</c:v>
                </c:pt>
                <c:pt idx="3144">
                  <c:v>23</c:v>
                </c:pt>
                <c:pt idx="3145">
                  <c:v>5</c:v>
                </c:pt>
                <c:pt idx="3146">
                  <c:v>23</c:v>
                </c:pt>
                <c:pt idx="3147">
                  <c:v>5</c:v>
                </c:pt>
                <c:pt idx="3148">
                  <c:v>3</c:v>
                </c:pt>
                <c:pt idx="3149">
                  <c:v>3</c:v>
                </c:pt>
                <c:pt idx="3150">
                  <c:v>23</c:v>
                </c:pt>
                <c:pt idx="3151">
                  <c:v>11</c:v>
                </c:pt>
                <c:pt idx="3152">
                  <c:v>14</c:v>
                </c:pt>
                <c:pt idx="3153">
                  <c:v>19</c:v>
                </c:pt>
                <c:pt idx="3154">
                  <c:v>20</c:v>
                </c:pt>
                <c:pt idx="3155">
                  <c:v>22</c:v>
                </c:pt>
                <c:pt idx="3156">
                  <c:v>22</c:v>
                </c:pt>
                <c:pt idx="3157">
                  <c:v>23</c:v>
                </c:pt>
                <c:pt idx="3158">
                  <c:v>23</c:v>
                </c:pt>
                <c:pt idx="3159">
                  <c:v>23</c:v>
                </c:pt>
                <c:pt idx="3160">
                  <c:v>23</c:v>
                </c:pt>
                <c:pt idx="3161">
                  <c:v>23</c:v>
                </c:pt>
                <c:pt idx="3162">
                  <c:v>22</c:v>
                </c:pt>
                <c:pt idx="3163">
                  <c:v>22</c:v>
                </c:pt>
                <c:pt idx="3164">
                  <c:v>22</c:v>
                </c:pt>
                <c:pt idx="3165">
                  <c:v>22</c:v>
                </c:pt>
                <c:pt idx="3166">
                  <c:v>13</c:v>
                </c:pt>
                <c:pt idx="3167">
                  <c:v>14</c:v>
                </c:pt>
                <c:pt idx="3168">
                  <c:v>17</c:v>
                </c:pt>
                <c:pt idx="3169">
                  <c:v>17</c:v>
                </c:pt>
                <c:pt idx="3170">
                  <c:v>17</c:v>
                </c:pt>
                <c:pt idx="3171">
                  <c:v>20</c:v>
                </c:pt>
                <c:pt idx="3172">
                  <c:v>22</c:v>
                </c:pt>
                <c:pt idx="3173">
                  <c:v>22</c:v>
                </c:pt>
                <c:pt idx="3174">
                  <c:v>22</c:v>
                </c:pt>
                <c:pt idx="3175">
                  <c:v>22</c:v>
                </c:pt>
                <c:pt idx="3176">
                  <c:v>22</c:v>
                </c:pt>
                <c:pt idx="3177">
                  <c:v>22</c:v>
                </c:pt>
                <c:pt idx="3178">
                  <c:v>22</c:v>
                </c:pt>
                <c:pt idx="3179">
                  <c:v>22</c:v>
                </c:pt>
                <c:pt idx="3180">
                  <c:v>22</c:v>
                </c:pt>
                <c:pt idx="3181">
                  <c:v>21</c:v>
                </c:pt>
                <c:pt idx="3182">
                  <c:v>21</c:v>
                </c:pt>
                <c:pt idx="3183">
                  <c:v>17</c:v>
                </c:pt>
                <c:pt idx="3184">
                  <c:v>4</c:v>
                </c:pt>
                <c:pt idx="3185">
                  <c:v>14</c:v>
                </c:pt>
                <c:pt idx="3186">
                  <c:v>18</c:v>
                </c:pt>
                <c:pt idx="3187">
                  <c:v>19</c:v>
                </c:pt>
                <c:pt idx="3188">
                  <c:v>21</c:v>
                </c:pt>
                <c:pt idx="3189">
                  <c:v>21</c:v>
                </c:pt>
                <c:pt idx="3190">
                  <c:v>21</c:v>
                </c:pt>
                <c:pt idx="3191">
                  <c:v>21</c:v>
                </c:pt>
                <c:pt idx="3192">
                  <c:v>21</c:v>
                </c:pt>
                <c:pt idx="3193">
                  <c:v>21</c:v>
                </c:pt>
                <c:pt idx="3194">
                  <c:v>21</c:v>
                </c:pt>
                <c:pt idx="3195">
                  <c:v>21</c:v>
                </c:pt>
                <c:pt idx="3196">
                  <c:v>8</c:v>
                </c:pt>
                <c:pt idx="3197">
                  <c:v>20</c:v>
                </c:pt>
                <c:pt idx="3198">
                  <c:v>8</c:v>
                </c:pt>
                <c:pt idx="3199">
                  <c:v>20</c:v>
                </c:pt>
                <c:pt idx="3200">
                  <c:v>20</c:v>
                </c:pt>
                <c:pt idx="3201">
                  <c:v>17</c:v>
                </c:pt>
                <c:pt idx="3202">
                  <c:v>11</c:v>
                </c:pt>
                <c:pt idx="3203">
                  <c:v>9</c:v>
                </c:pt>
                <c:pt idx="3204">
                  <c:v>3</c:v>
                </c:pt>
                <c:pt idx="3205">
                  <c:v>11</c:v>
                </c:pt>
                <c:pt idx="3206">
                  <c:v>14</c:v>
                </c:pt>
                <c:pt idx="3207">
                  <c:v>17</c:v>
                </c:pt>
                <c:pt idx="3208">
                  <c:v>17</c:v>
                </c:pt>
                <c:pt idx="3209">
                  <c:v>20</c:v>
                </c:pt>
                <c:pt idx="3210">
                  <c:v>20</c:v>
                </c:pt>
                <c:pt idx="3211">
                  <c:v>20</c:v>
                </c:pt>
                <c:pt idx="3212">
                  <c:v>20</c:v>
                </c:pt>
                <c:pt idx="3213">
                  <c:v>20</c:v>
                </c:pt>
                <c:pt idx="3214">
                  <c:v>19</c:v>
                </c:pt>
                <c:pt idx="3215">
                  <c:v>10</c:v>
                </c:pt>
                <c:pt idx="3216">
                  <c:v>11</c:v>
                </c:pt>
                <c:pt idx="3217">
                  <c:v>18</c:v>
                </c:pt>
                <c:pt idx="3218">
                  <c:v>19</c:v>
                </c:pt>
                <c:pt idx="3219">
                  <c:v>19</c:v>
                </c:pt>
                <c:pt idx="3220">
                  <c:v>19</c:v>
                </c:pt>
                <c:pt idx="3221">
                  <c:v>19</c:v>
                </c:pt>
                <c:pt idx="3222">
                  <c:v>19</c:v>
                </c:pt>
                <c:pt idx="3223">
                  <c:v>19</c:v>
                </c:pt>
                <c:pt idx="3224">
                  <c:v>19</c:v>
                </c:pt>
                <c:pt idx="3225">
                  <c:v>19</c:v>
                </c:pt>
                <c:pt idx="3226">
                  <c:v>19</c:v>
                </c:pt>
                <c:pt idx="3227">
                  <c:v>19</c:v>
                </c:pt>
                <c:pt idx="3228">
                  <c:v>19</c:v>
                </c:pt>
                <c:pt idx="3229">
                  <c:v>18</c:v>
                </c:pt>
                <c:pt idx="3230">
                  <c:v>18</c:v>
                </c:pt>
                <c:pt idx="3231">
                  <c:v>3</c:v>
                </c:pt>
                <c:pt idx="3232">
                  <c:v>10</c:v>
                </c:pt>
                <c:pt idx="3233">
                  <c:v>10</c:v>
                </c:pt>
                <c:pt idx="3234">
                  <c:v>11</c:v>
                </c:pt>
                <c:pt idx="3235">
                  <c:v>11</c:v>
                </c:pt>
                <c:pt idx="3236">
                  <c:v>13</c:v>
                </c:pt>
                <c:pt idx="3237">
                  <c:v>15</c:v>
                </c:pt>
                <c:pt idx="3238">
                  <c:v>18</c:v>
                </c:pt>
                <c:pt idx="3239">
                  <c:v>18</c:v>
                </c:pt>
                <c:pt idx="3240">
                  <c:v>18</c:v>
                </c:pt>
                <c:pt idx="3241">
                  <c:v>18</c:v>
                </c:pt>
                <c:pt idx="3242">
                  <c:v>18</c:v>
                </c:pt>
                <c:pt idx="3243">
                  <c:v>18</c:v>
                </c:pt>
                <c:pt idx="3244">
                  <c:v>18</c:v>
                </c:pt>
                <c:pt idx="3245">
                  <c:v>18</c:v>
                </c:pt>
                <c:pt idx="3246">
                  <c:v>18</c:v>
                </c:pt>
                <c:pt idx="3247">
                  <c:v>18</c:v>
                </c:pt>
                <c:pt idx="3248">
                  <c:v>18</c:v>
                </c:pt>
                <c:pt idx="3249">
                  <c:v>18</c:v>
                </c:pt>
                <c:pt idx="3250">
                  <c:v>18</c:v>
                </c:pt>
                <c:pt idx="3251">
                  <c:v>18</c:v>
                </c:pt>
                <c:pt idx="3252">
                  <c:v>1</c:v>
                </c:pt>
                <c:pt idx="3253">
                  <c:v>13</c:v>
                </c:pt>
                <c:pt idx="3254">
                  <c:v>10</c:v>
                </c:pt>
                <c:pt idx="3255">
                  <c:v>12</c:v>
                </c:pt>
                <c:pt idx="3256">
                  <c:v>14</c:v>
                </c:pt>
                <c:pt idx="3257">
                  <c:v>15</c:v>
                </c:pt>
                <c:pt idx="3258">
                  <c:v>17</c:v>
                </c:pt>
                <c:pt idx="3259">
                  <c:v>17</c:v>
                </c:pt>
                <c:pt idx="3260">
                  <c:v>17</c:v>
                </c:pt>
                <c:pt idx="3261">
                  <c:v>17</c:v>
                </c:pt>
                <c:pt idx="3262">
                  <c:v>17</c:v>
                </c:pt>
                <c:pt idx="3263">
                  <c:v>0</c:v>
                </c:pt>
                <c:pt idx="3264">
                  <c:v>15</c:v>
                </c:pt>
                <c:pt idx="3265">
                  <c:v>16</c:v>
                </c:pt>
                <c:pt idx="3266">
                  <c:v>16</c:v>
                </c:pt>
                <c:pt idx="3267">
                  <c:v>16</c:v>
                </c:pt>
                <c:pt idx="3268">
                  <c:v>16</c:v>
                </c:pt>
                <c:pt idx="3269">
                  <c:v>16</c:v>
                </c:pt>
                <c:pt idx="3270">
                  <c:v>16</c:v>
                </c:pt>
                <c:pt idx="3271">
                  <c:v>16</c:v>
                </c:pt>
                <c:pt idx="3272">
                  <c:v>15</c:v>
                </c:pt>
                <c:pt idx="3273">
                  <c:v>15</c:v>
                </c:pt>
                <c:pt idx="3274">
                  <c:v>15</c:v>
                </c:pt>
                <c:pt idx="3275">
                  <c:v>11</c:v>
                </c:pt>
                <c:pt idx="3276">
                  <c:v>14</c:v>
                </c:pt>
                <c:pt idx="3277">
                  <c:v>15</c:v>
                </c:pt>
                <c:pt idx="3278">
                  <c:v>15</c:v>
                </c:pt>
                <c:pt idx="3279">
                  <c:v>15</c:v>
                </c:pt>
                <c:pt idx="3280">
                  <c:v>15</c:v>
                </c:pt>
                <c:pt idx="3281">
                  <c:v>15</c:v>
                </c:pt>
                <c:pt idx="3282">
                  <c:v>15</c:v>
                </c:pt>
                <c:pt idx="3283">
                  <c:v>15</c:v>
                </c:pt>
                <c:pt idx="3284">
                  <c:v>15</c:v>
                </c:pt>
                <c:pt idx="3285">
                  <c:v>15</c:v>
                </c:pt>
                <c:pt idx="3286">
                  <c:v>15</c:v>
                </c:pt>
                <c:pt idx="3287">
                  <c:v>15</c:v>
                </c:pt>
                <c:pt idx="3288">
                  <c:v>15</c:v>
                </c:pt>
                <c:pt idx="3289">
                  <c:v>15</c:v>
                </c:pt>
                <c:pt idx="3290">
                  <c:v>15</c:v>
                </c:pt>
                <c:pt idx="3291">
                  <c:v>14</c:v>
                </c:pt>
                <c:pt idx="3292">
                  <c:v>6</c:v>
                </c:pt>
                <c:pt idx="3293">
                  <c:v>14</c:v>
                </c:pt>
                <c:pt idx="3294">
                  <c:v>14</c:v>
                </c:pt>
                <c:pt idx="3295">
                  <c:v>14</c:v>
                </c:pt>
                <c:pt idx="3296">
                  <c:v>14</c:v>
                </c:pt>
                <c:pt idx="3297">
                  <c:v>14</c:v>
                </c:pt>
                <c:pt idx="3298">
                  <c:v>14</c:v>
                </c:pt>
                <c:pt idx="3299">
                  <c:v>14</c:v>
                </c:pt>
                <c:pt idx="3300">
                  <c:v>14</c:v>
                </c:pt>
                <c:pt idx="3301">
                  <c:v>14</c:v>
                </c:pt>
                <c:pt idx="3302">
                  <c:v>14</c:v>
                </c:pt>
                <c:pt idx="3303">
                  <c:v>14</c:v>
                </c:pt>
                <c:pt idx="3304">
                  <c:v>14</c:v>
                </c:pt>
                <c:pt idx="3305">
                  <c:v>14</c:v>
                </c:pt>
                <c:pt idx="3306">
                  <c:v>14</c:v>
                </c:pt>
                <c:pt idx="3307">
                  <c:v>14</c:v>
                </c:pt>
                <c:pt idx="3308">
                  <c:v>14</c:v>
                </c:pt>
                <c:pt idx="3309">
                  <c:v>14</c:v>
                </c:pt>
                <c:pt idx="3310">
                  <c:v>14</c:v>
                </c:pt>
                <c:pt idx="3311">
                  <c:v>14</c:v>
                </c:pt>
                <c:pt idx="3312">
                  <c:v>14</c:v>
                </c:pt>
                <c:pt idx="3313">
                  <c:v>4</c:v>
                </c:pt>
                <c:pt idx="3314">
                  <c:v>9</c:v>
                </c:pt>
                <c:pt idx="3315">
                  <c:v>5</c:v>
                </c:pt>
                <c:pt idx="3316">
                  <c:v>9</c:v>
                </c:pt>
                <c:pt idx="3317">
                  <c:v>9</c:v>
                </c:pt>
                <c:pt idx="3318">
                  <c:v>9</c:v>
                </c:pt>
                <c:pt idx="3319">
                  <c:v>0</c:v>
                </c:pt>
                <c:pt idx="3320">
                  <c:v>13</c:v>
                </c:pt>
                <c:pt idx="3321">
                  <c:v>13</c:v>
                </c:pt>
                <c:pt idx="3322">
                  <c:v>13</c:v>
                </c:pt>
                <c:pt idx="3323">
                  <c:v>13</c:v>
                </c:pt>
                <c:pt idx="3324">
                  <c:v>13</c:v>
                </c:pt>
                <c:pt idx="3325">
                  <c:v>13</c:v>
                </c:pt>
                <c:pt idx="3326">
                  <c:v>13</c:v>
                </c:pt>
                <c:pt idx="3327">
                  <c:v>13</c:v>
                </c:pt>
                <c:pt idx="3328">
                  <c:v>13</c:v>
                </c:pt>
                <c:pt idx="3329">
                  <c:v>13</c:v>
                </c:pt>
                <c:pt idx="3330">
                  <c:v>13</c:v>
                </c:pt>
                <c:pt idx="3331">
                  <c:v>13</c:v>
                </c:pt>
                <c:pt idx="3332">
                  <c:v>13</c:v>
                </c:pt>
                <c:pt idx="3333">
                  <c:v>13</c:v>
                </c:pt>
                <c:pt idx="3334">
                  <c:v>13</c:v>
                </c:pt>
                <c:pt idx="3335">
                  <c:v>13</c:v>
                </c:pt>
                <c:pt idx="3336">
                  <c:v>13</c:v>
                </c:pt>
                <c:pt idx="3337">
                  <c:v>13</c:v>
                </c:pt>
                <c:pt idx="3338">
                  <c:v>13</c:v>
                </c:pt>
                <c:pt idx="3339">
                  <c:v>13</c:v>
                </c:pt>
                <c:pt idx="3340">
                  <c:v>13</c:v>
                </c:pt>
                <c:pt idx="3341">
                  <c:v>12</c:v>
                </c:pt>
                <c:pt idx="3342">
                  <c:v>10</c:v>
                </c:pt>
                <c:pt idx="3343">
                  <c:v>9</c:v>
                </c:pt>
                <c:pt idx="3344">
                  <c:v>12</c:v>
                </c:pt>
                <c:pt idx="3345">
                  <c:v>12</c:v>
                </c:pt>
                <c:pt idx="3346">
                  <c:v>9</c:v>
                </c:pt>
                <c:pt idx="3347">
                  <c:v>7</c:v>
                </c:pt>
                <c:pt idx="3348">
                  <c:v>8</c:v>
                </c:pt>
                <c:pt idx="3349">
                  <c:v>8</c:v>
                </c:pt>
                <c:pt idx="3350">
                  <c:v>7</c:v>
                </c:pt>
                <c:pt idx="3351">
                  <c:v>12</c:v>
                </c:pt>
                <c:pt idx="3352">
                  <c:v>8</c:v>
                </c:pt>
                <c:pt idx="3353">
                  <c:v>4</c:v>
                </c:pt>
                <c:pt idx="3354">
                  <c:v>10</c:v>
                </c:pt>
                <c:pt idx="3355">
                  <c:v>10</c:v>
                </c:pt>
                <c:pt idx="3356">
                  <c:v>12</c:v>
                </c:pt>
                <c:pt idx="3357">
                  <c:v>12</c:v>
                </c:pt>
                <c:pt idx="3358">
                  <c:v>12</c:v>
                </c:pt>
                <c:pt idx="3359">
                  <c:v>12</c:v>
                </c:pt>
                <c:pt idx="3360">
                  <c:v>12</c:v>
                </c:pt>
                <c:pt idx="3361">
                  <c:v>12</c:v>
                </c:pt>
                <c:pt idx="3362">
                  <c:v>12</c:v>
                </c:pt>
                <c:pt idx="3363">
                  <c:v>12</c:v>
                </c:pt>
                <c:pt idx="3364">
                  <c:v>12</c:v>
                </c:pt>
                <c:pt idx="3365">
                  <c:v>12</c:v>
                </c:pt>
                <c:pt idx="3366">
                  <c:v>12</c:v>
                </c:pt>
                <c:pt idx="3367">
                  <c:v>12</c:v>
                </c:pt>
                <c:pt idx="3368">
                  <c:v>8</c:v>
                </c:pt>
                <c:pt idx="3369">
                  <c:v>11</c:v>
                </c:pt>
                <c:pt idx="3370">
                  <c:v>11</c:v>
                </c:pt>
                <c:pt idx="3371">
                  <c:v>11</c:v>
                </c:pt>
                <c:pt idx="3372">
                  <c:v>11</c:v>
                </c:pt>
                <c:pt idx="3373">
                  <c:v>10</c:v>
                </c:pt>
                <c:pt idx="3374">
                  <c:v>8</c:v>
                </c:pt>
                <c:pt idx="3375">
                  <c:v>11</c:v>
                </c:pt>
                <c:pt idx="3376">
                  <c:v>7</c:v>
                </c:pt>
                <c:pt idx="3377">
                  <c:v>10</c:v>
                </c:pt>
                <c:pt idx="3378">
                  <c:v>8</c:v>
                </c:pt>
                <c:pt idx="3379">
                  <c:v>11</c:v>
                </c:pt>
                <c:pt idx="3380">
                  <c:v>10</c:v>
                </c:pt>
                <c:pt idx="3381">
                  <c:v>7</c:v>
                </c:pt>
                <c:pt idx="3382">
                  <c:v>11</c:v>
                </c:pt>
                <c:pt idx="3383">
                  <c:v>11</c:v>
                </c:pt>
                <c:pt idx="3384">
                  <c:v>11</c:v>
                </c:pt>
                <c:pt idx="3385">
                  <c:v>11</c:v>
                </c:pt>
                <c:pt idx="3386">
                  <c:v>9</c:v>
                </c:pt>
                <c:pt idx="3387">
                  <c:v>11</c:v>
                </c:pt>
                <c:pt idx="3388">
                  <c:v>10</c:v>
                </c:pt>
                <c:pt idx="3389">
                  <c:v>10</c:v>
                </c:pt>
                <c:pt idx="3390">
                  <c:v>11</c:v>
                </c:pt>
                <c:pt idx="3391">
                  <c:v>3</c:v>
                </c:pt>
                <c:pt idx="3392">
                  <c:v>11</c:v>
                </c:pt>
                <c:pt idx="3393">
                  <c:v>8</c:v>
                </c:pt>
                <c:pt idx="3394">
                  <c:v>11</c:v>
                </c:pt>
                <c:pt idx="3395">
                  <c:v>10</c:v>
                </c:pt>
                <c:pt idx="3396">
                  <c:v>11</c:v>
                </c:pt>
                <c:pt idx="3397">
                  <c:v>4</c:v>
                </c:pt>
                <c:pt idx="3398">
                  <c:v>8</c:v>
                </c:pt>
                <c:pt idx="3399">
                  <c:v>11</c:v>
                </c:pt>
                <c:pt idx="3400">
                  <c:v>8</c:v>
                </c:pt>
                <c:pt idx="3401">
                  <c:v>11</c:v>
                </c:pt>
                <c:pt idx="3402">
                  <c:v>8</c:v>
                </c:pt>
                <c:pt idx="3403">
                  <c:v>6</c:v>
                </c:pt>
                <c:pt idx="3404">
                  <c:v>6</c:v>
                </c:pt>
                <c:pt idx="3405">
                  <c:v>0</c:v>
                </c:pt>
                <c:pt idx="3406">
                  <c:v>8</c:v>
                </c:pt>
                <c:pt idx="3407">
                  <c:v>11</c:v>
                </c:pt>
                <c:pt idx="3408">
                  <c:v>11</c:v>
                </c:pt>
                <c:pt idx="3409">
                  <c:v>11</c:v>
                </c:pt>
                <c:pt idx="3410">
                  <c:v>11</c:v>
                </c:pt>
                <c:pt idx="3411">
                  <c:v>11</c:v>
                </c:pt>
                <c:pt idx="3412">
                  <c:v>11</c:v>
                </c:pt>
                <c:pt idx="3413">
                  <c:v>11</c:v>
                </c:pt>
                <c:pt idx="3414">
                  <c:v>7</c:v>
                </c:pt>
                <c:pt idx="3415">
                  <c:v>10</c:v>
                </c:pt>
                <c:pt idx="3416">
                  <c:v>9</c:v>
                </c:pt>
                <c:pt idx="3417">
                  <c:v>10</c:v>
                </c:pt>
                <c:pt idx="3418">
                  <c:v>10</c:v>
                </c:pt>
                <c:pt idx="3419">
                  <c:v>9</c:v>
                </c:pt>
                <c:pt idx="3420">
                  <c:v>7</c:v>
                </c:pt>
                <c:pt idx="3421">
                  <c:v>8</c:v>
                </c:pt>
                <c:pt idx="3422">
                  <c:v>10</c:v>
                </c:pt>
                <c:pt idx="3423">
                  <c:v>7</c:v>
                </c:pt>
                <c:pt idx="3424">
                  <c:v>7</c:v>
                </c:pt>
                <c:pt idx="3425">
                  <c:v>7</c:v>
                </c:pt>
                <c:pt idx="3426">
                  <c:v>7</c:v>
                </c:pt>
                <c:pt idx="3427">
                  <c:v>7</c:v>
                </c:pt>
                <c:pt idx="3428">
                  <c:v>7</c:v>
                </c:pt>
                <c:pt idx="3429">
                  <c:v>9</c:v>
                </c:pt>
                <c:pt idx="3430">
                  <c:v>7</c:v>
                </c:pt>
                <c:pt idx="3431">
                  <c:v>10</c:v>
                </c:pt>
                <c:pt idx="3432">
                  <c:v>7</c:v>
                </c:pt>
                <c:pt idx="3433">
                  <c:v>8</c:v>
                </c:pt>
                <c:pt idx="3434">
                  <c:v>10</c:v>
                </c:pt>
                <c:pt idx="3435">
                  <c:v>3</c:v>
                </c:pt>
                <c:pt idx="3436">
                  <c:v>8</c:v>
                </c:pt>
                <c:pt idx="3437">
                  <c:v>7</c:v>
                </c:pt>
                <c:pt idx="3438">
                  <c:v>7</c:v>
                </c:pt>
                <c:pt idx="3439">
                  <c:v>7</c:v>
                </c:pt>
                <c:pt idx="3440">
                  <c:v>10</c:v>
                </c:pt>
                <c:pt idx="3441">
                  <c:v>9</c:v>
                </c:pt>
                <c:pt idx="3442">
                  <c:v>9</c:v>
                </c:pt>
                <c:pt idx="3443">
                  <c:v>9</c:v>
                </c:pt>
                <c:pt idx="3444">
                  <c:v>9</c:v>
                </c:pt>
                <c:pt idx="3445">
                  <c:v>10</c:v>
                </c:pt>
                <c:pt idx="3446">
                  <c:v>9</c:v>
                </c:pt>
                <c:pt idx="3447">
                  <c:v>9</c:v>
                </c:pt>
                <c:pt idx="3448">
                  <c:v>9</c:v>
                </c:pt>
                <c:pt idx="3449">
                  <c:v>7</c:v>
                </c:pt>
                <c:pt idx="3450">
                  <c:v>10</c:v>
                </c:pt>
                <c:pt idx="3451">
                  <c:v>7</c:v>
                </c:pt>
                <c:pt idx="3452">
                  <c:v>9</c:v>
                </c:pt>
                <c:pt idx="3453">
                  <c:v>0</c:v>
                </c:pt>
                <c:pt idx="3454">
                  <c:v>10</c:v>
                </c:pt>
                <c:pt idx="3455">
                  <c:v>10</c:v>
                </c:pt>
                <c:pt idx="3456">
                  <c:v>10</c:v>
                </c:pt>
                <c:pt idx="3457">
                  <c:v>10</c:v>
                </c:pt>
                <c:pt idx="3458">
                  <c:v>10</c:v>
                </c:pt>
                <c:pt idx="3459">
                  <c:v>10</c:v>
                </c:pt>
                <c:pt idx="3460">
                  <c:v>10</c:v>
                </c:pt>
                <c:pt idx="3461">
                  <c:v>10</c:v>
                </c:pt>
                <c:pt idx="3462">
                  <c:v>10</c:v>
                </c:pt>
                <c:pt idx="3463">
                  <c:v>10</c:v>
                </c:pt>
                <c:pt idx="3464">
                  <c:v>10</c:v>
                </c:pt>
                <c:pt idx="3465">
                  <c:v>9</c:v>
                </c:pt>
                <c:pt idx="3466">
                  <c:v>9</c:v>
                </c:pt>
                <c:pt idx="3467">
                  <c:v>9</c:v>
                </c:pt>
                <c:pt idx="3468">
                  <c:v>9</c:v>
                </c:pt>
                <c:pt idx="3469">
                  <c:v>9</c:v>
                </c:pt>
                <c:pt idx="3470">
                  <c:v>9</c:v>
                </c:pt>
                <c:pt idx="3471">
                  <c:v>9</c:v>
                </c:pt>
                <c:pt idx="3472">
                  <c:v>9</c:v>
                </c:pt>
                <c:pt idx="3473">
                  <c:v>9</c:v>
                </c:pt>
                <c:pt idx="3474">
                  <c:v>9</c:v>
                </c:pt>
                <c:pt idx="3475">
                  <c:v>9</c:v>
                </c:pt>
                <c:pt idx="3476">
                  <c:v>7</c:v>
                </c:pt>
                <c:pt idx="3477">
                  <c:v>6</c:v>
                </c:pt>
                <c:pt idx="3478">
                  <c:v>6</c:v>
                </c:pt>
                <c:pt idx="3479">
                  <c:v>6</c:v>
                </c:pt>
                <c:pt idx="3480">
                  <c:v>6</c:v>
                </c:pt>
                <c:pt idx="3481">
                  <c:v>6</c:v>
                </c:pt>
                <c:pt idx="3482">
                  <c:v>6</c:v>
                </c:pt>
                <c:pt idx="3483">
                  <c:v>6</c:v>
                </c:pt>
                <c:pt idx="3484">
                  <c:v>6</c:v>
                </c:pt>
                <c:pt idx="3485">
                  <c:v>9</c:v>
                </c:pt>
                <c:pt idx="3486">
                  <c:v>9</c:v>
                </c:pt>
                <c:pt idx="3487">
                  <c:v>6</c:v>
                </c:pt>
                <c:pt idx="3488">
                  <c:v>9</c:v>
                </c:pt>
                <c:pt idx="3489">
                  <c:v>6</c:v>
                </c:pt>
                <c:pt idx="3490">
                  <c:v>6</c:v>
                </c:pt>
                <c:pt idx="3491">
                  <c:v>6</c:v>
                </c:pt>
                <c:pt idx="3492">
                  <c:v>5</c:v>
                </c:pt>
                <c:pt idx="3493">
                  <c:v>6</c:v>
                </c:pt>
                <c:pt idx="3494">
                  <c:v>2</c:v>
                </c:pt>
                <c:pt idx="3495">
                  <c:v>8</c:v>
                </c:pt>
                <c:pt idx="3496">
                  <c:v>2</c:v>
                </c:pt>
                <c:pt idx="3497">
                  <c:v>8</c:v>
                </c:pt>
                <c:pt idx="3498">
                  <c:v>5</c:v>
                </c:pt>
                <c:pt idx="3499">
                  <c:v>7</c:v>
                </c:pt>
                <c:pt idx="3500">
                  <c:v>8</c:v>
                </c:pt>
                <c:pt idx="3501">
                  <c:v>4</c:v>
                </c:pt>
                <c:pt idx="3502">
                  <c:v>7</c:v>
                </c:pt>
                <c:pt idx="3503">
                  <c:v>7</c:v>
                </c:pt>
                <c:pt idx="3504">
                  <c:v>7</c:v>
                </c:pt>
                <c:pt idx="3505">
                  <c:v>7</c:v>
                </c:pt>
                <c:pt idx="3506">
                  <c:v>7</c:v>
                </c:pt>
                <c:pt idx="3507">
                  <c:v>7</c:v>
                </c:pt>
                <c:pt idx="3508">
                  <c:v>7</c:v>
                </c:pt>
                <c:pt idx="3509">
                  <c:v>6</c:v>
                </c:pt>
                <c:pt idx="3510">
                  <c:v>7</c:v>
                </c:pt>
                <c:pt idx="3511">
                  <c:v>7</c:v>
                </c:pt>
                <c:pt idx="3512">
                  <c:v>7</c:v>
                </c:pt>
                <c:pt idx="3513">
                  <c:v>7</c:v>
                </c:pt>
                <c:pt idx="3514">
                  <c:v>7</c:v>
                </c:pt>
                <c:pt idx="3515">
                  <c:v>2</c:v>
                </c:pt>
                <c:pt idx="3516">
                  <c:v>6</c:v>
                </c:pt>
                <c:pt idx="3517">
                  <c:v>7</c:v>
                </c:pt>
                <c:pt idx="3518">
                  <c:v>7</c:v>
                </c:pt>
                <c:pt idx="3519">
                  <c:v>7</c:v>
                </c:pt>
                <c:pt idx="3520">
                  <c:v>7</c:v>
                </c:pt>
                <c:pt idx="3521">
                  <c:v>7</c:v>
                </c:pt>
                <c:pt idx="3522">
                  <c:v>6</c:v>
                </c:pt>
                <c:pt idx="3523">
                  <c:v>4</c:v>
                </c:pt>
                <c:pt idx="3524">
                  <c:v>2</c:v>
                </c:pt>
                <c:pt idx="3525">
                  <c:v>2</c:v>
                </c:pt>
                <c:pt idx="3526">
                  <c:v>2</c:v>
                </c:pt>
                <c:pt idx="3527">
                  <c:v>5</c:v>
                </c:pt>
                <c:pt idx="3528">
                  <c:v>1</c:v>
                </c:pt>
                <c:pt idx="3529">
                  <c:v>1</c:v>
                </c:pt>
                <c:pt idx="3530">
                  <c:v>1</c:v>
                </c:pt>
                <c:pt idx="3531">
                  <c:v>1</c:v>
                </c:pt>
                <c:pt idx="3532">
                  <c:v>1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6</c:v>
                </c:pt>
                <c:pt idx="3540">
                  <c:v>1</c:v>
                </c:pt>
                <c:pt idx="3541">
                  <c:v>1</c:v>
                </c:pt>
                <c:pt idx="3542">
                  <c:v>1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5</c:v>
                </c:pt>
                <c:pt idx="3548">
                  <c:v>5</c:v>
                </c:pt>
                <c:pt idx="3549">
                  <c:v>4</c:v>
                </c:pt>
                <c:pt idx="3550">
                  <c:v>3</c:v>
                </c:pt>
                <c:pt idx="3551">
                  <c:v>5</c:v>
                </c:pt>
                <c:pt idx="3552">
                  <c:v>5</c:v>
                </c:pt>
                <c:pt idx="3553">
                  <c:v>4</c:v>
                </c:pt>
                <c:pt idx="3554">
                  <c:v>4</c:v>
                </c:pt>
                <c:pt idx="3555">
                  <c:v>4</c:v>
                </c:pt>
                <c:pt idx="3556">
                  <c:v>4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1</c:v>
                </c:pt>
                <c:pt idx="3568">
                  <c:v>3</c:v>
                </c:pt>
                <c:pt idx="3569">
                  <c:v>2</c:v>
                </c:pt>
                <c:pt idx="3570">
                  <c:v>1</c:v>
                </c:pt>
                <c:pt idx="3571">
                  <c:v>3</c:v>
                </c:pt>
                <c:pt idx="3572">
                  <c:v>2</c:v>
                </c:pt>
                <c:pt idx="3573">
                  <c:v>2</c:v>
                </c:pt>
                <c:pt idx="3574">
                  <c:v>2</c:v>
                </c:pt>
                <c:pt idx="3575">
                  <c:v>1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DF-2542-907E-BA4CB68FC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0304591"/>
        <c:axId val="860306271"/>
      </c:barChart>
      <c:catAx>
        <c:axId val="860304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860306271"/>
        <c:crosses val="autoZero"/>
        <c:auto val="1"/>
        <c:lblAlgn val="ctr"/>
        <c:lblOffset val="100"/>
        <c:noMultiLvlLbl val="0"/>
      </c:catAx>
      <c:valAx>
        <c:axId val="860306271"/>
        <c:scaling>
          <c:orientation val="minMax"/>
          <c:max val="2010"/>
          <c:min val="18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6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  <a:endParaRPr lang="fr-FR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860304591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cat>
            <c:strRef>
              <c:f>Feuil1!$D$3:$D$215</c:f>
              <c:strCache>
                <c:ptCount val="213"/>
                <c:pt idx="0">
                  <c:v>TORONTO</c:v>
                </c:pt>
                <c:pt idx="1">
                  <c:v>PETERBOROUGH </c:v>
                </c:pt>
                <c:pt idx="2">
                  <c:v>HAMILTON </c:v>
                </c:pt>
                <c:pt idx="3">
                  <c:v>WINDSOR </c:v>
                </c:pt>
                <c:pt idx="4">
                  <c:v>SYDNEY </c:v>
                </c:pt>
                <c:pt idx="5">
                  <c:v>WOODSTOCK</c:v>
                </c:pt>
                <c:pt idx="6">
                  <c:v>SAINT JOHN </c:v>
                </c:pt>
                <c:pt idx="7">
                  <c:v>ORILLIA BRAIN</c:v>
                </c:pt>
                <c:pt idx="8">
                  <c:v>LAUZON</c:v>
                </c:pt>
                <c:pt idx="9">
                  <c:v>CHARLOTTETOWN </c:v>
                </c:pt>
                <c:pt idx="10">
                  <c:v>MONTREAL/PIERRE ELLIOTT TRUDEAU </c:v>
                </c:pt>
                <c:pt idx="11">
                  <c:v>HALIFAX STANFIELD </c:v>
                </c:pt>
                <c:pt idx="12">
                  <c:v>KINGSTON PUMPING STATION</c:v>
                </c:pt>
                <c:pt idx="13">
                  <c:v>MIRAMICHI </c:v>
                </c:pt>
                <c:pt idx="14">
                  <c:v>WELLAND</c:v>
                </c:pt>
                <c:pt idx="15">
                  <c:v>ST JOHN'S </c:v>
                </c:pt>
                <c:pt idx="16">
                  <c:v>FREDERICTON </c:v>
                </c:pt>
                <c:pt idx="17">
                  <c:v>BAGOTVILLE </c:v>
                </c:pt>
                <c:pt idx="18">
                  <c:v>BEATRICE</c:v>
                </c:pt>
                <c:pt idx="19">
                  <c:v>RIMOUSKI</c:v>
                </c:pt>
                <c:pt idx="20">
                  <c:v>TRANQUILLO RIDGE</c:v>
                </c:pt>
                <c:pt idx="21">
                  <c:v>BROME</c:v>
                </c:pt>
                <c:pt idx="22">
                  <c:v>OWEN SOUND MOE</c:v>
                </c:pt>
                <c:pt idx="23">
                  <c:v>YARMOUTH </c:v>
                </c:pt>
                <c:pt idx="24">
                  <c:v>MARY'S HARBOUR </c:v>
                </c:pt>
                <c:pt idx="25">
                  <c:v>ST ANTHONY </c:v>
                </c:pt>
                <c:pt idx="26">
                  <c:v>GRANDE VALLEE</c:v>
                </c:pt>
                <c:pt idx="27">
                  <c:v>HALIBURTON</c:v>
                </c:pt>
                <c:pt idx="28">
                  <c:v>LONDON AIRPORT</c:v>
                </c:pt>
                <c:pt idx="29">
                  <c:v>RIDGETOWN</c:v>
                </c:pt>
                <c:pt idx="30">
                  <c:v>BATHURST </c:v>
                </c:pt>
                <c:pt idx="31">
                  <c:v>DEMING</c:v>
                </c:pt>
                <c:pt idx="32">
                  <c:v>LUCKNOW</c:v>
                </c:pt>
                <c:pt idx="33">
                  <c:v>ORANGEVILLE MOE</c:v>
                </c:pt>
                <c:pt idx="34">
                  <c:v>OTTAWA</c:v>
                </c:pt>
                <c:pt idx="35">
                  <c:v>SABLE ISLAND</c:v>
                </c:pt>
                <c:pt idx="36">
                  <c:v>MOOSONEE</c:v>
                </c:pt>
                <c:pt idx="37">
                  <c:v>PARRSBORO</c:v>
                </c:pt>
                <c:pt idx="38">
                  <c:v>MONCTON </c:v>
                </c:pt>
                <c:pt idx="39">
                  <c:v>SUSSEX</c:v>
                </c:pt>
                <c:pt idx="40">
                  <c:v>KENORA </c:v>
                </c:pt>
                <c:pt idx="41">
                  <c:v>SHAWINIGAN</c:v>
                </c:pt>
                <c:pt idx="42">
                  <c:v>CAP SEIZE</c:v>
                </c:pt>
                <c:pt idx="43">
                  <c:v>WALLACEBURG</c:v>
                </c:pt>
                <c:pt idx="44">
                  <c:v>ISLE UX MORTS</c:v>
                </c:pt>
                <c:pt idx="45">
                  <c:v>TERRACE BAY </c:v>
                </c:pt>
                <c:pt idx="46">
                  <c:v>BARRAGE TEMISCAMINGUE</c:v>
                </c:pt>
                <c:pt idx="47">
                  <c:v>TRURO</c:v>
                </c:pt>
                <c:pt idx="48">
                  <c:v>BARRAGE ANGLIERS</c:v>
                </c:pt>
                <c:pt idx="49">
                  <c:v>TETE A LA BALEINE</c:v>
                </c:pt>
                <c:pt idx="50">
                  <c:v>FORT FRANCES </c:v>
                </c:pt>
                <c:pt idx="51">
                  <c:v>LA TUQUE</c:v>
                </c:pt>
                <c:pt idx="52">
                  <c:v>IROQUOIS FALLS</c:v>
                </c:pt>
                <c:pt idx="53">
                  <c:v>LA POCATIERE</c:v>
                </c:pt>
                <c:pt idx="54">
                  <c:v>ST GEORGES</c:v>
                </c:pt>
                <c:pt idx="55">
                  <c:v>NAPPAN</c:v>
                </c:pt>
                <c:pt idx="56">
                  <c:v>LES CEDRES</c:v>
                </c:pt>
                <c:pt idx="57">
                  <c:v>WHITE ROCK</c:v>
                </c:pt>
                <c:pt idx="58">
                  <c:v>MORRISBURG</c:v>
                </c:pt>
                <c:pt idx="59">
                  <c:v>SIOUX LOOKOUT </c:v>
                </c:pt>
                <c:pt idx="60">
                  <c:v>DRYDEN </c:v>
                </c:pt>
                <c:pt idx="61">
                  <c:v>LAC BERRY</c:v>
                </c:pt>
                <c:pt idx="62">
                  <c:v>MINE CENTRE SOUTHWEST</c:v>
                </c:pt>
                <c:pt idx="63">
                  <c:v>ROBERVAL </c:v>
                </c:pt>
                <c:pt idx="64">
                  <c:v>TADOUSSAC</c:v>
                </c:pt>
                <c:pt idx="65">
                  <c:v>CHAPLEAU </c:v>
                </c:pt>
                <c:pt idx="66">
                  <c:v>LA MALBAIE</c:v>
                </c:pt>
                <c:pt idx="67">
                  <c:v>VILLE MARIE</c:v>
                </c:pt>
                <c:pt idx="68">
                  <c:v>BISCOTASING</c:v>
                </c:pt>
                <c:pt idx="69">
                  <c:v>NOMININGUE</c:v>
                </c:pt>
                <c:pt idx="70">
                  <c:v>NICOLET</c:v>
                </c:pt>
                <c:pt idx="71">
                  <c:v>WOODSTOCK</c:v>
                </c:pt>
                <c:pt idx="72">
                  <c:v>WRIGHT</c:v>
                </c:pt>
                <c:pt idx="73">
                  <c:v>SOREL</c:v>
                </c:pt>
                <c:pt idx="74">
                  <c:v>JOLIETTE VILLE</c:v>
                </c:pt>
                <c:pt idx="75">
                  <c:v>ARUNDEL</c:v>
                </c:pt>
                <c:pt idx="76">
                  <c:v>DRUMMONDVILLE</c:v>
                </c:pt>
                <c:pt idx="77">
                  <c:v>NATASHQUAN </c:v>
                </c:pt>
                <c:pt idx="78">
                  <c:v>PINAWA WNRE</c:v>
                </c:pt>
                <c:pt idx="79">
                  <c:v>INDIAN BAY</c:v>
                </c:pt>
                <c:pt idx="80">
                  <c:v>NORTH BAY </c:v>
                </c:pt>
                <c:pt idx="81">
                  <c:v>SHEENBORO</c:v>
                </c:pt>
                <c:pt idx="82">
                  <c:v>ST SEBASTIEN</c:v>
                </c:pt>
                <c:pt idx="83">
                  <c:v>LENNOXVILLE</c:v>
                </c:pt>
                <c:pt idx="84">
                  <c:v>TOBERMORY CYPRUS LAKE</c:v>
                </c:pt>
                <c:pt idx="85">
                  <c:v>ANNAPOLIS ROYAL</c:v>
                </c:pt>
                <c:pt idx="86">
                  <c:v>BROCKVILLE PCC</c:v>
                </c:pt>
                <c:pt idx="87">
                  <c:v>BEAR RIVER</c:v>
                </c:pt>
                <c:pt idx="88">
                  <c:v>SPRAGUE</c:v>
                </c:pt>
                <c:pt idx="89">
                  <c:v>GASPE </c:v>
                </c:pt>
                <c:pt idx="90">
                  <c:v>EDMUNDSTON</c:v>
                </c:pt>
                <c:pt idx="91">
                  <c:v>ARMAGH</c:v>
                </c:pt>
                <c:pt idx="92">
                  <c:v>GORE BAY </c:v>
                </c:pt>
                <c:pt idx="93">
                  <c:v>MADAWASKA</c:v>
                </c:pt>
                <c:pt idx="94">
                  <c:v>COLLEGEVILLE</c:v>
                </c:pt>
                <c:pt idx="95">
                  <c:v>UPPER STEWIACKE</c:v>
                </c:pt>
                <c:pt idx="96">
                  <c:v>HORNEPAYNE </c:v>
                </c:pt>
                <c:pt idx="97">
                  <c:v>AMHERSTBURG</c:v>
                </c:pt>
                <c:pt idx="98">
                  <c:v>KAPUSKASING </c:v>
                </c:pt>
                <c:pt idx="99">
                  <c:v>ATIKOKAN MARMION</c:v>
                </c:pt>
                <c:pt idx="100">
                  <c:v>DONNACONA</c:v>
                </c:pt>
                <c:pt idx="101">
                  <c:v>POINTE AU CHENE</c:v>
                </c:pt>
                <c:pt idx="102">
                  <c:v>VINELAND</c:v>
                </c:pt>
                <c:pt idx="103">
                  <c:v>AROOSTOOK</c:v>
                </c:pt>
                <c:pt idx="104">
                  <c:v>MONT LAURIER</c:v>
                </c:pt>
                <c:pt idx="105">
                  <c:v>MOUNT UNIACKE</c:v>
                </c:pt>
                <c:pt idx="106">
                  <c:v>SPRINGFIELD</c:v>
                </c:pt>
                <c:pt idx="107">
                  <c:v>CAUSAPSCAL</c:v>
                </c:pt>
                <c:pt idx="108">
                  <c:v>SUDBURY </c:v>
                </c:pt>
                <c:pt idx="109">
                  <c:v>ST CHARLES DE MANDEVILLE</c:v>
                </c:pt>
                <c:pt idx="110">
                  <c:v>BELLEVILLE</c:v>
                </c:pt>
                <c:pt idx="111">
                  <c:v>NEPISIGUIT FALLS</c:v>
                </c:pt>
                <c:pt idx="112">
                  <c:v>THETFORD MINES</c:v>
                </c:pt>
                <c:pt idx="113">
                  <c:v>ST MARGARET'S BAY</c:v>
                </c:pt>
                <c:pt idx="114">
                  <c:v>GREAT FALLS</c:v>
                </c:pt>
                <c:pt idx="115">
                  <c:v>REXTON</c:v>
                </c:pt>
                <c:pt idx="116">
                  <c:v>CAMERON FALLS</c:v>
                </c:pt>
                <c:pt idx="117">
                  <c:v>GODFREY</c:v>
                </c:pt>
                <c:pt idx="118">
                  <c:v>PRESQUE ISLE </c:v>
                </c:pt>
                <c:pt idx="119">
                  <c:v>CHELSEA</c:v>
                </c:pt>
                <c:pt idx="120">
                  <c:v>QUAQTAQ</c:v>
                </c:pt>
                <c:pt idx="121">
                  <c:v>CHESTERFIELD INLET </c:v>
                </c:pt>
                <c:pt idx="122">
                  <c:v>CAPE DORSET </c:v>
                </c:pt>
                <c:pt idx="123">
                  <c:v>CHURCHILL</c:v>
                </c:pt>
                <c:pt idx="124">
                  <c:v>KEDGWICK</c:v>
                </c:pt>
                <c:pt idx="125">
                  <c:v>ST JEROME</c:v>
                </c:pt>
                <c:pt idx="126">
                  <c:v>PICKLE LAKE </c:v>
                </c:pt>
                <c:pt idx="127">
                  <c:v>BISSETT</c:v>
                </c:pt>
                <c:pt idx="128">
                  <c:v>DEER LAKE </c:v>
                </c:pt>
                <c:pt idx="129">
                  <c:v>CORNER BROOK</c:v>
                </c:pt>
                <c:pt idx="130">
                  <c:v>STE ROSE DU DEGELIS</c:v>
                </c:pt>
                <c:pt idx="131">
                  <c:v>KUUJJUARAPIK </c:v>
                </c:pt>
                <c:pt idx="132">
                  <c:v>SMOKY FALLS</c:v>
                </c:pt>
                <c:pt idx="133">
                  <c:v>CHARLO </c:v>
                </c:pt>
                <c:pt idx="134">
                  <c:v>ILES DE LA MADELEINE </c:v>
                </c:pt>
                <c:pt idx="135">
                  <c:v>STEPHENVILLE </c:v>
                </c:pt>
                <c:pt idx="136">
                  <c:v>CARTWRIGHT</c:v>
                </c:pt>
                <c:pt idx="137">
                  <c:v>NORMANDIN</c:v>
                </c:pt>
                <c:pt idx="138">
                  <c:v>SUMMERSIDE </c:v>
                </c:pt>
                <c:pt idx="139">
                  <c:v>SOUTH NEWBURY</c:v>
                </c:pt>
                <c:pt idx="140">
                  <c:v>CHIBOUGAMAU CHAPAIS </c:v>
                </c:pt>
                <c:pt idx="141">
                  <c:v>GANDER </c:v>
                </c:pt>
                <c:pt idx="142">
                  <c:v>GRAND FALLS</c:v>
                </c:pt>
                <c:pt idx="143">
                  <c:v>WESTPORT</c:v>
                </c:pt>
                <c:pt idx="144">
                  <c:v>NANISIVIK </c:v>
                </c:pt>
                <c:pt idx="145">
                  <c:v>INUKJUAK</c:v>
                </c:pt>
                <c:pt idx="146">
                  <c:v>TORONTO LESTER B. PEARSON </c:v>
                </c:pt>
                <c:pt idx="147">
                  <c:v>NAIN </c:v>
                </c:pt>
                <c:pt idx="148">
                  <c:v>BIG TROUT LAKE</c:v>
                </c:pt>
                <c:pt idx="149">
                  <c:v>RED LAKE </c:v>
                </c:pt>
                <c:pt idx="150">
                  <c:v>ARMSTRONG JELLIEN</c:v>
                </c:pt>
                <c:pt idx="151">
                  <c:v>EARLTON </c:v>
                </c:pt>
                <c:pt idx="152">
                  <c:v>BURGEO</c:v>
                </c:pt>
                <c:pt idx="153">
                  <c:v>NORTH HARBOUR</c:v>
                </c:pt>
                <c:pt idx="154">
                  <c:v>CARIBOU</c:v>
                </c:pt>
                <c:pt idx="155">
                  <c:v>SENNETERRE</c:v>
                </c:pt>
                <c:pt idx="156">
                  <c:v>WAWA </c:v>
                </c:pt>
                <c:pt idx="157">
                  <c:v>LIVERPOOL BIG FALLS</c:v>
                </c:pt>
                <c:pt idx="158">
                  <c:v>PORTLAND INTL JETPORT</c:v>
                </c:pt>
                <c:pt idx="159">
                  <c:v>BURLINGTON INTL AP </c:v>
                </c:pt>
                <c:pt idx="160">
                  <c:v>LANSDOWNE HOUSE</c:v>
                </c:pt>
                <c:pt idx="161">
                  <c:v>MAKKOVIK </c:v>
                </c:pt>
                <c:pt idx="162">
                  <c:v>GOOSE </c:v>
                </c:pt>
                <c:pt idx="163">
                  <c:v>GILLAM </c:v>
                </c:pt>
                <c:pt idx="164">
                  <c:v>MONT-JOLI </c:v>
                </c:pt>
                <c:pt idx="165">
                  <c:v>PARENT S</c:v>
                </c:pt>
                <c:pt idx="166">
                  <c:v>GREENWOOD </c:v>
                </c:pt>
                <c:pt idx="167">
                  <c:v>DOAKTOWN</c:v>
                </c:pt>
                <c:pt idx="168">
                  <c:v>CORAL HARBOUR </c:v>
                </c:pt>
                <c:pt idx="169">
                  <c:v>SEPT-ILES</c:v>
                </c:pt>
                <c:pt idx="170">
                  <c:v>SAULT STE MARIE </c:v>
                </c:pt>
                <c:pt idx="171">
                  <c:v>CLYDE </c:v>
                </c:pt>
                <c:pt idx="172">
                  <c:v>IQALUIT</c:v>
                </c:pt>
                <c:pt idx="173">
                  <c:v>KUUJJUAQ </c:v>
                </c:pt>
                <c:pt idx="174">
                  <c:v>DANIELS HARBOUR</c:v>
                </c:pt>
                <c:pt idx="175">
                  <c:v>LES BUISSONS</c:v>
                </c:pt>
                <c:pt idx="176">
                  <c:v>RESOLUTE CARS</c:v>
                </c:pt>
                <c:pt idx="177">
                  <c:v>WIARTON </c:v>
                </c:pt>
                <c:pt idx="178">
                  <c:v>CLAYTON LAKE   </c:v>
                </c:pt>
                <c:pt idx="179">
                  <c:v>BARRE MONTPELIER AP</c:v>
                </c:pt>
                <c:pt idx="180">
                  <c:v>BAKER LAKE </c:v>
                </c:pt>
                <c:pt idx="181">
                  <c:v>SCHEFFERVILLE </c:v>
                </c:pt>
                <c:pt idx="182">
                  <c:v>GERALDTON </c:v>
                </c:pt>
                <c:pt idx="183">
                  <c:v>TRINITE DES MONTS</c:v>
                </c:pt>
                <c:pt idx="184">
                  <c:v>ST PAMPHILE</c:v>
                </c:pt>
                <c:pt idx="185">
                  <c:v>WRECK COVE BROOK</c:v>
                </c:pt>
                <c:pt idx="186">
                  <c:v>CORNWALL</c:v>
                </c:pt>
                <c:pt idx="187">
                  <c:v>LA SARRE</c:v>
                </c:pt>
                <c:pt idx="188">
                  <c:v>VAL-D'OR </c:v>
                </c:pt>
                <c:pt idx="189">
                  <c:v>BELLETERRE</c:v>
                </c:pt>
                <c:pt idx="190">
                  <c:v>LABRIEVILLE</c:v>
                </c:pt>
                <c:pt idx="191">
                  <c:v>TIMMINS VICTOR POWER </c:v>
                </c:pt>
                <c:pt idx="192">
                  <c:v>SPRINGDALE</c:v>
                </c:pt>
                <c:pt idx="193">
                  <c:v>EXPLOITS DAM</c:v>
                </c:pt>
                <c:pt idx="194">
                  <c:v>SHEPHERD BAY </c:v>
                </c:pt>
                <c:pt idx="195">
                  <c:v>HALL BEACH </c:v>
                </c:pt>
                <c:pt idx="196">
                  <c:v>KUGAARUK </c:v>
                </c:pt>
                <c:pt idx="197">
                  <c:v>WESTBROOK ST LAWRENCE</c:v>
                </c:pt>
                <c:pt idx="198">
                  <c:v>LONGSTAFF BLUFF</c:v>
                </c:pt>
                <c:pt idx="199">
                  <c:v>DEWAR LAKES</c:v>
                </c:pt>
                <c:pt idx="200">
                  <c:v>CAPE HOOPER</c:v>
                </c:pt>
                <c:pt idx="201">
                  <c:v>MACKAR INLET</c:v>
                </c:pt>
                <c:pt idx="202">
                  <c:v>FOX FIVE</c:v>
                </c:pt>
                <c:pt idx="203">
                  <c:v>CAPE DYER </c:v>
                </c:pt>
                <c:pt idx="204">
                  <c:v>MONTICELLO</c:v>
                </c:pt>
                <c:pt idx="205">
                  <c:v>WABUSH LAKE </c:v>
                </c:pt>
                <c:pt idx="206">
                  <c:v>MORRISVILLE 4 SSW </c:v>
                </c:pt>
                <c:pt idx="207">
                  <c:v>MATAGAMI </c:v>
                </c:pt>
                <c:pt idx="208">
                  <c:v>LEBEL SUR QUEVILLON</c:v>
                </c:pt>
                <c:pt idx="209">
                  <c:v>BAY D'ESPOIR</c:v>
                </c:pt>
                <c:pt idx="210">
                  <c:v>CHURCHILL FALLS</c:v>
                </c:pt>
                <c:pt idx="211">
                  <c:v>EAST HIRAM</c:v>
                </c:pt>
                <c:pt idx="212">
                  <c:v>PLUM POINT</c:v>
                </c:pt>
              </c:strCache>
            </c:strRef>
          </c:cat>
          <c:val>
            <c:numRef>
              <c:f>Feuil1!$I$3:$I$215</c:f>
              <c:numCache>
                <c:formatCode>General</c:formatCode>
                <c:ptCount val="213"/>
                <c:pt idx="0" formatCode="0">
                  <c:v>1840</c:v>
                </c:pt>
                <c:pt idx="1">
                  <c:v>1866</c:v>
                </c:pt>
                <c:pt idx="2">
                  <c:v>1866</c:v>
                </c:pt>
                <c:pt idx="3">
                  <c:v>1866</c:v>
                </c:pt>
                <c:pt idx="4">
                  <c:v>1870</c:v>
                </c:pt>
                <c:pt idx="5" formatCode="0">
                  <c:v>1870</c:v>
                </c:pt>
                <c:pt idx="6" formatCode="0">
                  <c:v>1871</c:v>
                </c:pt>
                <c:pt idx="7">
                  <c:v>1871</c:v>
                </c:pt>
                <c:pt idx="8">
                  <c:v>1872</c:v>
                </c:pt>
                <c:pt idx="9">
                  <c:v>1872</c:v>
                </c:pt>
                <c:pt idx="10" formatCode="0">
                  <c:v>1872</c:v>
                </c:pt>
                <c:pt idx="11" formatCode="0">
                  <c:v>1872</c:v>
                </c:pt>
                <c:pt idx="12">
                  <c:v>1872</c:v>
                </c:pt>
                <c:pt idx="13">
                  <c:v>1873</c:v>
                </c:pt>
                <c:pt idx="14" formatCode="0">
                  <c:v>1873</c:v>
                </c:pt>
                <c:pt idx="15">
                  <c:v>1874</c:v>
                </c:pt>
                <c:pt idx="16" formatCode="0">
                  <c:v>1874</c:v>
                </c:pt>
                <c:pt idx="17" formatCode="0">
                  <c:v>1876</c:v>
                </c:pt>
                <c:pt idx="18">
                  <c:v>1876</c:v>
                </c:pt>
                <c:pt idx="19" formatCode="0">
                  <c:v>1877</c:v>
                </c:pt>
                <c:pt idx="20" formatCode="0">
                  <c:v>1877</c:v>
                </c:pt>
                <c:pt idx="21" formatCode="0">
                  <c:v>1877</c:v>
                </c:pt>
                <c:pt idx="22">
                  <c:v>1879</c:v>
                </c:pt>
                <c:pt idx="23" formatCode="0">
                  <c:v>1880</c:v>
                </c:pt>
                <c:pt idx="24" formatCode="0">
                  <c:v>1881</c:v>
                </c:pt>
                <c:pt idx="25" formatCode="0">
                  <c:v>1883</c:v>
                </c:pt>
                <c:pt idx="26" formatCode="0">
                  <c:v>1883</c:v>
                </c:pt>
                <c:pt idx="27">
                  <c:v>1883</c:v>
                </c:pt>
                <c:pt idx="28">
                  <c:v>1883</c:v>
                </c:pt>
                <c:pt idx="29">
                  <c:v>1883</c:v>
                </c:pt>
                <c:pt idx="30" formatCode="0">
                  <c:v>1884</c:v>
                </c:pt>
                <c:pt idx="31" formatCode="0">
                  <c:v>1884</c:v>
                </c:pt>
                <c:pt idx="32" formatCode="0">
                  <c:v>1885</c:v>
                </c:pt>
                <c:pt idx="33" formatCode="0">
                  <c:v>1887</c:v>
                </c:pt>
                <c:pt idx="34" formatCode="0">
                  <c:v>1890</c:v>
                </c:pt>
                <c:pt idx="35" formatCode="0">
                  <c:v>1891</c:v>
                </c:pt>
                <c:pt idx="36" formatCode="0">
                  <c:v>1892</c:v>
                </c:pt>
                <c:pt idx="37" formatCode="0">
                  <c:v>1897</c:v>
                </c:pt>
                <c:pt idx="38" formatCode="0">
                  <c:v>1898</c:v>
                </c:pt>
                <c:pt idx="39" formatCode="0">
                  <c:v>1898</c:v>
                </c:pt>
                <c:pt idx="40" formatCode="0">
                  <c:v>1900</c:v>
                </c:pt>
                <c:pt idx="41" formatCode="0">
                  <c:v>1902</c:v>
                </c:pt>
                <c:pt idx="42" formatCode="0">
                  <c:v>1905</c:v>
                </c:pt>
                <c:pt idx="43" formatCode="0">
                  <c:v>1906</c:v>
                </c:pt>
                <c:pt idx="44">
                  <c:v>1909</c:v>
                </c:pt>
                <c:pt idx="45" formatCode="0">
                  <c:v>1910</c:v>
                </c:pt>
                <c:pt idx="46" formatCode="0">
                  <c:v>1910</c:v>
                </c:pt>
                <c:pt idx="47">
                  <c:v>1910</c:v>
                </c:pt>
                <c:pt idx="48" formatCode="0">
                  <c:v>1911</c:v>
                </c:pt>
                <c:pt idx="49" formatCode="0">
                  <c:v>1912</c:v>
                </c:pt>
                <c:pt idx="50" formatCode="0">
                  <c:v>1912</c:v>
                </c:pt>
                <c:pt idx="51" formatCode="0">
                  <c:v>1912</c:v>
                </c:pt>
                <c:pt idx="52" formatCode="0">
                  <c:v>1913</c:v>
                </c:pt>
                <c:pt idx="53" formatCode="0">
                  <c:v>1913</c:v>
                </c:pt>
                <c:pt idx="54" formatCode="0">
                  <c:v>1913</c:v>
                </c:pt>
                <c:pt idx="55" formatCode="0">
                  <c:v>1913</c:v>
                </c:pt>
                <c:pt idx="56" formatCode="0">
                  <c:v>1913</c:v>
                </c:pt>
                <c:pt idx="57">
                  <c:v>1913</c:v>
                </c:pt>
                <c:pt idx="58" formatCode="0">
                  <c:v>1913</c:v>
                </c:pt>
                <c:pt idx="59">
                  <c:v>1914</c:v>
                </c:pt>
                <c:pt idx="60">
                  <c:v>1914</c:v>
                </c:pt>
                <c:pt idx="61" formatCode="0">
                  <c:v>1914</c:v>
                </c:pt>
                <c:pt idx="62" formatCode="0">
                  <c:v>1914</c:v>
                </c:pt>
                <c:pt idx="63" formatCode="0">
                  <c:v>1914</c:v>
                </c:pt>
                <c:pt idx="64" formatCode="0">
                  <c:v>1914</c:v>
                </c:pt>
                <c:pt idx="65" formatCode="0">
                  <c:v>1914</c:v>
                </c:pt>
                <c:pt idx="66" formatCode="0">
                  <c:v>1914</c:v>
                </c:pt>
                <c:pt idx="67" formatCode="0">
                  <c:v>1914</c:v>
                </c:pt>
                <c:pt idx="68" formatCode="0">
                  <c:v>1914</c:v>
                </c:pt>
                <c:pt idx="69" formatCode="0">
                  <c:v>1914</c:v>
                </c:pt>
                <c:pt idx="70" formatCode="0">
                  <c:v>1914</c:v>
                </c:pt>
                <c:pt idx="71" formatCode="0">
                  <c:v>1914</c:v>
                </c:pt>
                <c:pt idx="72" formatCode="0">
                  <c:v>1914</c:v>
                </c:pt>
                <c:pt idx="73" formatCode="0">
                  <c:v>1914</c:v>
                </c:pt>
                <c:pt idx="74" formatCode="0">
                  <c:v>1914</c:v>
                </c:pt>
                <c:pt idx="75" formatCode="0">
                  <c:v>1914</c:v>
                </c:pt>
                <c:pt idx="76" formatCode="0">
                  <c:v>1914</c:v>
                </c:pt>
                <c:pt idx="77" formatCode="0">
                  <c:v>1915</c:v>
                </c:pt>
                <c:pt idx="78">
                  <c:v>1915</c:v>
                </c:pt>
                <c:pt idx="79" formatCode="0">
                  <c:v>1915</c:v>
                </c:pt>
                <c:pt idx="80" formatCode="0">
                  <c:v>1915</c:v>
                </c:pt>
                <c:pt idx="81" formatCode="0">
                  <c:v>1915</c:v>
                </c:pt>
                <c:pt idx="82">
                  <c:v>1915</c:v>
                </c:pt>
                <c:pt idx="83" formatCode="0">
                  <c:v>1915</c:v>
                </c:pt>
                <c:pt idx="84" formatCode="0">
                  <c:v>1915</c:v>
                </c:pt>
                <c:pt idx="85" formatCode="0">
                  <c:v>1915</c:v>
                </c:pt>
                <c:pt idx="86" formatCode="0">
                  <c:v>1915</c:v>
                </c:pt>
                <c:pt idx="87" formatCode="0">
                  <c:v>1915</c:v>
                </c:pt>
                <c:pt idx="88" formatCode="0">
                  <c:v>1916</c:v>
                </c:pt>
                <c:pt idx="89" formatCode="0">
                  <c:v>1916</c:v>
                </c:pt>
                <c:pt idx="90" formatCode="0">
                  <c:v>1916</c:v>
                </c:pt>
                <c:pt idx="91">
                  <c:v>1916</c:v>
                </c:pt>
                <c:pt idx="92" formatCode="0">
                  <c:v>1916</c:v>
                </c:pt>
                <c:pt idx="93" formatCode="0">
                  <c:v>1916</c:v>
                </c:pt>
                <c:pt idx="94" formatCode="0">
                  <c:v>1916</c:v>
                </c:pt>
                <c:pt idx="95" formatCode="0">
                  <c:v>1916</c:v>
                </c:pt>
                <c:pt idx="96">
                  <c:v>1917</c:v>
                </c:pt>
                <c:pt idx="97">
                  <c:v>1917</c:v>
                </c:pt>
                <c:pt idx="98">
                  <c:v>1918</c:v>
                </c:pt>
                <c:pt idx="99" formatCode="0">
                  <c:v>1919</c:v>
                </c:pt>
                <c:pt idx="100" formatCode="0">
                  <c:v>1919</c:v>
                </c:pt>
                <c:pt idx="101" formatCode="0">
                  <c:v>1919</c:v>
                </c:pt>
                <c:pt idx="102" formatCode="0">
                  <c:v>1919</c:v>
                </c:pt>
                <c:pt idx="103" formatCode="0">
                  <c:v>1920</c:v>
                </c:pt>
                <c:pt idx="104" formatCode="0">
                  <c:v>1920</c:v>
                </c:pt>
                <c:pt idx="105" formatCode="0">
                  <c:v>1920</c:v>
                </c:pt>
                <c:pt idx="106" formatCode="0">
                  <c:v>1920</c:v>
                </c:pt>
                <c:pt idx="107" formatCode="0">
                  <c:v>1921</c:v>
                </c:pt>
                <c:pt idx="108">
                  <c:v>1921</c:v>
                </c:pt>
                <c:pt idx="109" formatCode="0">
                  <c:v>1921</c:v>
                </c:pt>
                <c:pt idx="110" formatCode="0">
                  <c:v>1921</c:v>
                </c:pt>
                <c:pt idx="111" formatCode="0">
                  <c:v>1922</c:v>
                </c:pt>
                <c:pt idx="112">
                  <c:v>1922</c:v>
                </c:pt>
                <c:pt idx="113" formatCode="0">
                  <c:v>1922</c:v>
                </c:pt>
                <c:pt idx="114" formatCode="0">
                  <c:v>1923</c:v>
                </c:pt>
                <c:pt idx="115" formatCode="0">
                  <c:v>1923</c:v>
                </c:pt>
                <c:pt idx="116" formatCode="0">
                  <c:v>1924</c:v>
                </c:pt>
                <c:pt idx="117" formatCode="0">
                  <c:v>1924</c:v>
                </c:pt>
                <c:pt idx="118">
                  <c:v>1925</c:v>
                </c:pt>
                <c:pt idx="119" formatCode="0">
                  <c:v>1928</c:v>
                </c:pt>
                <c:pt idx="120" formatCode="0">
                  <c:v>1930</c:v>
                </c:pt>
                <c:pt idx="121" formatCode="0">
                  <c:v>1931</c:v>
                </c:pt>
                <c:pt idx="122" formatCode="0">
                  <c:v>1932</c:v>
                </c:pt>
                <c:pt idx="123" formatCode="0">
                  <c:v>1932</c:v>
                </c:pt>
                <c:pt idx="124" formatCode="0">
                  <c:v>1932</c:v>
                </c:pt>
                <c:pt idx="125" formatCode="0">
                  <c:v>1932</c:v>
                </c:pt>
                <c:pt idx="126" formatCode="0">
                  <c:v>1933</c:v>
                </c:pt>
                <c:pt idx="127">
                  <c:v>1933</c:v>
                </c:pt>
                <c:pt idx="128">
                  <c:v>1933</c:v>
                </c:pt>
                <c:pt idx="129" formatCode="0">
                  <c:v>1933</c:v>
                </c:pt>
                <c:pt idx="130" formatCode="0">
                  <c:v>1933</c:v>
                </c:pt>
                <c:pt idx="131" formatCode="0">
                  <c:v>1934</c:v>
                </c:pt>
                <c:pt idx="132" formatCode="0">
                  <c:v>1934</c:v>
                </c:pt>
                <c:pt idx="133">
                  <c:v>1934</c:v>
                </c:pt>
                <c:pt idx="134" formatCode="0">
                  <c:v>1934</c:v>
                </c:pt>
                <c:pt idx="135" formatCode="0">
                  <c:v>1935</c:v>
                </c:pt>
                <c:pt idx="136" formatCode="0">
                  <c:v>1936</c:v>
                </c:pt>
                <c:pt idx="137" formatCode="0">
                  <c:v>1936</c:v>
                </c:pt>
                <c:pt idx="138" formatCode="0">
                  <c:v>1936</c:v>
                </c:pt>
                <c:pt idx="139">
                  <c:v>1936</c:v>
                </c:pt>
                <c:pt idx="140" formatCode="0">
                  <c:v>1937</c:v>
                </c:pt>
                <c:pt idx="141" formatCode="0">
                  <c:v>1937</c:v>
                </c:pt>
                <c:pt idx="142" formatCode="0">
                  <c:v>1937</c:v>
                </c:pt>
                <c:pt idx="143">
                  <c:v>1937</c:v>
                </c:pt>
                <c:pt idx="144" formatCode="0">
                  <c:v>1938</c:v>
                </c:pt>
                <c:pt idx="145" formatCode="0">
                  <c:v>1938</c:v>
                </c:pt>
                <c:pt idx="146" formatCode="0">
                  <c:v>1938</c:v>
                </c:pt>
                <c:pt idx="147" formatCode="0">
                  <c:v>1939</c:v>
                </c:pt>
                <c:pt idx="148" formatCode="0">
                  <c:v>1939</c:v>
                </c:pt>
                <c:pt idx="149" formatCode="0">
                  <c:v>1939</c:v>
                </c:pt>
                <c:pt idx="150" formatCode="0">
                  <c:v>1939</c:v>
                </c:pt>
                <c:pt idx="151" formatCode="0">
                  <c:v>1939</c:v>
                </c:pt>
                <c:pt idx="152">
                  <c:v>1939</c:v>
                </c:pt>
                <c:pt idx="153" formatCode="0">
                  <c:v>1939</c:v>
                </c:pt>
                <c:pt idx="154">
                  <c:v>1939</c:v>
                </c:pt>
                <c:pt idx="155">
                  <c:v>1940</c:v>
                </c:pt>
                <c:pt idx="156" formatCode="0">
                  <c:v>1940</c:v>
                </c:pt>
                <c:pt idx="157" formatCode="0">
                  <c:v>1940</c:v>
                </c:pt>
                <c:pt idx="158">
                  <c:v>1940</c:v>
                </c:pt>
                <c:pt idx="159">
                  <c:v>1940</c:v>
                </c:pt>
                <c:pt idx="160" formatCode="0">
                  <c:v>1941</c:v>
                </c:pt>
                <c:pt idx="161">
                  <c:v>1942</c:v>
                </c:pt>
                <c:pt idx="162" formatCode="0">
                  <c:v>1942</c:v>
                </c:pt>
                <c:pt idx="163">
                  <c:v>1943</c:v>
                </c:pt>
                <c:pt idx="164" formatCode="0">
                  <c:v>1943</c:v>
                </c:pt>
                <c:pt idx="165" formatCode="0">
                  <c:v>1943</c:v>
                </c:pt>
                <c:pt idx="166" formatCode="0">
                  <c:v>1943</c:v>
                </c:pt>
                <c:pt idx="167" formatCode="0">
                  <c:v>1944</c:v>
                </c:pt>
                <c:pt idx="168" formatCode="0">
                  <c:v>1945</c:v>
                </c:pt>
                <c:pt idx="169" formatCode="0">
                  <c:v>1945</c:v>
                </c:pt>
                <c:pt idx="170">
                  <c:v>1945</c:v>
                </c:pt>
                <c:pt idx="171" formatCode="0">
                  <c:v>1946</c:v>
                </c:pt>
                <c:pt idx="172" formatCode="0">
                  <c:v>1946</c:v>
                </c:pt>
                <c:pt idx="173" formatCode="0">
                  <c:v>1947</c:v>
                </c:pt>
                <c:pt idx="174" formatCode="0">
                  <c:v>1947</c:v>
                </c:pt>
                <c:pt idx="175">
                  <c:v>1947</c:v>
                </c:pt>
                <c:pt idx="176" formatCode="0">
                  <c:v>1948</c:v>
                </c:pt>
                <c:pt idx="177" formatCode="0">
                  <c:v>1948</c:v>
                </c:pt>
                <c:pt idx="178">
                  <c:v>1948</c:v>
                </c:pt>
                <c:pt idx="179">
                  <c:v>1948</c:v>
                </c:pt>
                <c:pt idx="180" formatCode="0">
                  <c:v>1949</c:v>
                </c:pt>
                <c:pt idx="181" formatCode="0">
                  <c:v>1949</c:v>
                </c:pt>
                <c:pt idx="182">
                  <c:v>1950</c:v>
                </c:pt>
                <c:pt idx="183" formatCode="0">
                  <c:v>1951</c:v>
                </c:pt>
                <c:pt idx="184" formatCode="0">
                  <c:v>1951</c:v>
                </c:pt>
                <c:pt idx="185" formatCode="0">
                  <c:v>1951</c:v>
                </c:pt>
                <c:pt idx="186" formatCode="0">
                  <c:v>1951</c:v>
                </c:pt>
                <c:pt idx="187" formatCode="0">
                  <c:v>1952</c:v>
                </c:pt>
                <c:pt idx="188" formatCode="0">
                  <c:v>1952</c:v>
                </c:pt>
                <c:pt idx="189" formatCode="0">
                  <c:v>1952</c:v>
                </c:pt>
                <c:pt idx="190" formatCode="0">
                  <c:v>1955</c:v>
                </c:pt>
                <c:pt idx="191" formatCode="0">
                  <c:v>1955</c:v>
                </c:pt>
                <c:pt idx="192" formatCode="0">
                  <c:v>1956</c:v>
                </c:pt>
                <c:pt idx="193" formatCode="0">
                  <c:v>1956</c:v>
                </c:pt>
                <c:pt idx="194" formatCode="0">
                  <c:v>1957</c:v>
                </c:pt>
                <c:pt idx="195" formatCode="0">
                  <c:v>1957</c:v>
                </c:pt>
                <c:pt idx="196" formatCode="0">
                  <c:v>1957</c:v>
                </c:pt>
                <c:pt idx="197" formatCode="0">
                  <c:v>1957</c:v>
                </c:pt>
                <c:pt idx="198" formatCode="0">
                  <c:v>1958</c:v>
                </c:pt>
                <c:pt idx="199" formatCode="0">
                  <c:v>1958</c:v>
                </c:pt>
                <c:pt idx="200" formatCode="0">
                  <c:v>1958</c:v>
                </c:pt>
                <c:pt idx="201" formatCode="0">
                  <c:v>1958</c:v>
                </c:pt>
                <c:pt idx="202" formatCode="0">
                  <c:v>1959</c:v>
                </c:pt>
                <c:pt idx="203" formatCode="0">
                  <c:v>1960</c:v>
                </c:pt>
                <c:pt idx="204" formatCode="0">
                  <c:v>1960</c:v>
                </c:pt>
                <c:pt idx="205" formatCode="0">
                  <c:v>1961</c:v>
                </c:pt>
                <c:pt idx="206">
                  <c:v>1962</c:v>
                </c:pt>
                <c:pt idx="207" formatCode="0">
                  <c:v>1964</c:v>
                </c:pt>
                <c:pt idx="208" formatCode="0">
                  <c:v>1967</c:v>
                </c:pt>
                <c:pt idx="209" formatCode="0">
                  <c:v>1968</c:v>
                </c:pt>
                <c:pt idx="210" formatCode="0">
                  <c:v>1969</c:v>
                </c:pt>
                <c:pt idx="211">
                  <c:v>1970</c:v>
                </c:pt>
                <c:pt idx="212" formatCode="0">
                  <c:v>1972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0F-3747-B994-FB7D114A1B0B}"/>
            </c:ext>
          </c:extLst>
        </c:ser>
        <c:ser>
          <c:idx val="1"/>
          <c:order val="1"/>
          <c:spPr>
            <a:solidFill>
              <a:schemeClr val="bg1"/>
            </a:solidFill>
            <a:ln w="0">
              <a:solidFill>
                <a:schemeClr val="accent1">
                  <a:lumMod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Feuil1!$D$3:$D$215</c:f>
              <c:strCache>
                <c:ptCount val="213"/>
                <c:pt idx="0">
                  <c:v>TORONTO</c:v>
                </c:pt>
                <c:pt idx="1">
                  <c:v>PETERBOROUGH </c:v>
                </c:pt>
                <c:pt idx="2">
                  <c:v>HAMILTON </c:v>
                </c:pt>
                <c:pt idx="3">
                  <c:v>WINDSOR </c:v>
                </c:pt>
                <c:pt idx="4">
                  <c:v>SYDNEY </c:v>
                </c:pt>
                <c:pt idx="5">
                  <c:v>WOODSTOCK</c:v>
                </c:pt>
                <c:pt idx="6">
                  <c:v>SAINT JOHN </c:v>
                </c:pt>
                <c:pt idx="7">
                  <c:v>ORILLIA BRAIN</c:v>
                </c:pt>
                <c:pt idx="8">
                  <c:v>LAUZON</c:v>
                </c:pt>
                <c:pt idx="9">
                  <c:v>CHARLOTTETOWN </c:v>
                </c:pt>
                <c:pt idx="10">
                  <c:v>MONTREAL/PIERRE ELLIOTT TRUDEAU </c:v>
                </c:pt>
                <c:pt idx="11">
                  <c:v>HALIFAX STANFIELD </c:v>
                </c:pt>
                <c:pt idx="12">
                  <c:v>KINGSTON PUMPING STATION</c:v>
                </c:pt>
                <c:pt idx="13">
                  <c:v>MIRAMICHI </c:v>
                </c:pt>
                <c:pt idx="14">
                  <c:v>WELLAND</c:v>
                </c:pt>
                <c:pt idx="15">
                  <c:v>ST JOHN'S </c:v>
                </c:pt>
                <c:pt idx="16">
                  <c:v>FREDERICTON </c:v>
                </c:pt>
                <c:pt idx="17">
                  <c:v>BAGOTVILLE </c:v>
                </c:pt>
                <c:pt idx="18">
                  <c:v>BEATRICE</c:v>
                </c:pt>
                <c:pt idx="19">
                  <c:v>RIMOUSKI</c:v>
                </c:pt>
                <c:pt idx="20">
                  <c:v>TRANQUILLO RIDGE</c:v>
                </c:pt>
                <c:pt idx="21">
                  <c:v>BROME</c:v>
                </c:pt>
                <c:pt idx="22">
                  <c:v>OWEN SOUND MOE</c:v>
                </c:pt>
                <c:pt idx="23">
                  <c:v>YARMOUTH </c:v>
                </c:pt>
                <c:pt idx="24">
                  <c:v>MARY'S HARBOUR </c:v>
                </c:pt>
                <c:pt idx="25">
                  <c:v>ST ANTHONY </c:v>
                </c:pt>
                <c:pt idx="26">
                  <c:v>GRANDE VALLEE</c:v>
                </c:pt>
                <c:pt idx="27">
                  <c:v>HALIBURTON</c:v>
                </c:pt>
                <c:pt idx="28">
                  <c:v>LONDON AIRPORT</c:v>
                </c:pt>
                <c:pt idx="29">
                  <c:v>RIDGETOWN</c:v>
                </c:pt>
                <c:pt idx="30">
                  <c:v>BATHURST </c:v>
                </c:pt>
                <c:pt idx="31">
                  <c:v>DEMING</c:v>
                </c:pt>
                <c:pt idx="32">
                  <c:v>LUCKNOW</c:v>
                </c:pt>
                <c:pt idx="33">
                  <c:v>ORANGEVILLE MOE</c:v>
                </c:pt>
                <c:pt idx="34">
                  <c:v>OTTAWA</c:v>
                </c:pt>
                <c:pt idx="35">
                  <c:v>SABLE ISLAND</c:v>
                </c:pt>
                <c:pt idx="36">
                  <c:v>MOOSONEE</c:v>
                </c:pt>
                <c:pt idx="37">
                  <c:v>PARRSBORO</c:v>
                </c:pt>
                <c:pt idx="38">
                  <c:v>MONCTON </c:v>
                </c:pt>
                <c:pt idx="39">
                  <c:v>SUSSEX</c:v>
                </c:pt>
                <c:pt idx="40">
                  <c:v>KENORA </c:v>
                </c:pt>
                <c:pt idx="41">
                  <c:v>SHAWINIGAN</c:v>
                </c:pt>
                <c:pt idx="42">
                  <c:v>CAP SEIZE</c:v>
                </c:pt>
                <c:pt idx="43">
                  <c:v>WALLACEBURG</c:v>
                </c:pt>
                <c:pt idx="44">
                  <c:v>ISLE UX MORTS</c:v>
                </c:pt>
                <c:pt idx="45">
                  <c:v>TERRACE BAY </c:v>
                </c:pt>
                <c:pt idx="46">
                  <c:v>BARRAGE TEMISCAMINGUE</c:v>
                </c:pt>
                <c:pt idx="47">
                  <c:v>TRURO</c:v>
                </c:pt>
                <c:pt idx="48">
                  <c:v>BARRAGE ANGLIERS</c:v>
                </c:pt>
                <c:pt idx="49">
                  <c:v>TETE A LA BALEINE</c:v>
                </c:pt>
                <c:pt idx="50">
                  <c:v>FORT FRANCES </c:v>
                </c:pt>
                <c:pt idx="51">
                  <c:v>LA TUQUE</c:v>
                </c:pt>
                <c:pt idx="52">
                  <c:v>IROQUOIS FALLS</c:v>
                </c:pt>
                <c:pt idx="53">
                  <c:v>LA POCATIERE</c:v>
                </c:pt>
                <c:pt idx="54">
                  <c:v>ST GEORGES</c:v>
                </c:pt>
                <c:pt idx="55">
                  <c:v>NAPPAN</c:v>
                </c:pt>
                <c:pt idx="56">
                  <c:v>LES CEDRES</c:v>
                </c:pt>
                <c:pt idx="57">
                  <c:v>WHITE ROCK</c:v>
                </c:pt>
                <c:pt idx="58">
                  <c:v>MORRISBURG</c:v>
                </c:pt>
                <c:pt idx="59">
                  <c:v>SIOUX LOOKOUT </c:v>
                </c:pt>
                <c:pt idx="60">
                  <c:v>DRYDEN </c:v>
                </c:pt>
                <c:pt idx="61">
                  <c:v>LAC BERRY</c:v>
                </c:pt>
                <c:pt idx="62">
                  <c:v>MINE CENTRE SOUTHWEST</c:v>
                </c:pt>
                <c:pt idx="63">
                  <c:v>ROBERVAL </c:v>
                </c:pt>
                <c:pt idx="64">
                  <c:v>TADOUSSAC</c:v>
                </c:pt>
                <c:pt idx="65">
                  <c:v>CHAPLEAU </c:v>
                </c:pt>
                <c:pt idx="66">
                  <c:v>LA MALBAIE</c:v>
                </c:pt>
                <c:pt idx="67">
                  <c:v>VILLE MARIE</c:v>
                </c:pt>
                <c:pt idx="68">
                  <c:v>BISCOTASING</c:v>
                </c:pt>
                <c:pt idx="69">
                  <c:v>NOMININGUE</c:v>
                </c:pt>
                <c:pt idx="70">
                  <c:v>NICOLET</c:v>
                </c:pt>
                <c:pt idx="71">
                  <c:v>WOODSTOCK</c:v>
                </c:pt>
                <c:pt idx="72">
                  <c:v>WRIGHT</c:v>
                </c:pt>
                <c:pt idx="73">
                  <c:v>SOREL</c:v>
                </c:pt>
                <c:pt idx="74">
                  <c:v>JOLIETTE VILLE</c:v>
                </c:pt>
                <c:pt idx="75">
                  <c:v>ARUNDEL</c:v>
                </c:pt>
                <c:pt idx="76">
                  <c:v>DRUMMONDVILLE</c:v>
                </c:pt>
                <c:pt idx="77">
                  <c:v>NATASHQUAN </c:v>
                </c:pt>
                <c:pt idx="78">
                  <c:v>PINAWA WNRE</c:v>
                </c:pt>
                <c:pt idx="79">
                  <c:v>INDIAN BAY</c:v>
                </c:pt>
                <c:pt idx="80">
                  <c:v>NORTH BAY </c:v>
                </c:pt>
                <c:pt idx="81">
                  <c:v>SHEENBORO</c:v>
                </c:pt>
                <c:pt idx="82">
                  <c:v>ST SEBASTIEN</c:v>
                </c:pt>
                <c:pt idx="83">
                  <c:v>LENNOXVILLE</c:v>
                </c:pt>
                <c:pt idx="84">
                  <c:v>TOBERMORY CYPRUS LAKE</c:v>
                </c:pt>
                <c:pt idx="85">
                  <c:v>ANNAPOLIS ROYAL</c:v>
                </c:pt>
                <c:pt idx="86">
                  <c:v>BROCKVILLE PCC</c:v>
                </c:pt>
                <c:pt idx="87">
                  <c:v>BEAR RIVER</c:v>
                </c:pt>
                <c:pt idx="88">
                  <c:v>SPRAGUE</c:v>
                </c:pt>
                <c:pt idx="89">
                  <c:v>GASPE </c:v>
                </c:pt>
                <c:pt idx="90">
                  <c:v>EDMUNDSTON</c:v>
                </c:pt>
                <c:pt idx="91">
                  <c:v>ARMAGH</c:v>
                </c:pt>
                <c:pt idx="92">
                  <c:v>GORE BAY </c:v>
                </c:pt>
                <c:pt idx="93">
                  <c:v>MADAWASKA</c:v>
                </c:pt>
                <c:pt idx="94">
                  <c:v>COLLEGEVILLE</c:v>
                </c:pt>
                <c:pt idx="95">
                  <c:v>UPPER STEWIACKE</c:v>
                </c:pt>
                <c:pt idx="96">
                  <c:v>HORNEPAYNE </c:v>
                </c:pt>
                <c:pt idx="97">
                  <c:v>AMHERSTBURG</c:v>
                </c:pt>
                <c:pt idx="98">
                  <c:v>KAPUSKASING </c:v>
                </c:pt>
                <c:pt idx="99">
                  <c:v>ATIKOKAN MARMION</c:v>
                </c:pt>
                <c:pt idx="100">
                  <c:v>DONNACONA</c:v>
                </c:pt>
                <c:pt idx="101">
                  <c:v>POINTE AU CHENE</c:v>
                </c:pt>
                <c:pt idx="102">
                  <c:v>VINELAND</c:v>
                </c:pt>
                <c:pt idx="103">
                  <c:v>AROOSTOOK</c:v>
                </c:pt>
                <c:pt idx="104">
                  <c:v>MONT LAURIER</c:v>
                </c:pt>
                <c:pt idx="105">
                  <c:v>MOUNT UNIACKE</c:v>
                </c:pt>
                <c:pt idx="106">
                  <c:v>SPRINGFIELD</c:v>
                </c:pt>
                <c:pt idx="107">
                  <c:v>CAUSAPSCAL</c:v>
                </c:pt>
                <c:pt idx="108">
                  <c:v>SUDBURY </c:v>
                </c:pt>
                <c:pt idx="109">
                  <c:v>ST CHARLES DE MANDEVILLE</c:v>
                </c:pt>
                <c:pt idx="110">
                  <c:v>BELLEVILLE</c:v>
                </c:pt>
                <c:pt idx="111">
                  <c:v>NEPISIGUIT FALLS</c:v>
                </c:pt>
                <c:pt idx="112">
                  <c:v>THETFORD MINES</c:v>
                </c:pt>
                <c:pt idx="113">
                  <c:v>ST MARGARET'S BAY</c:v>
                </c:pt>
                <c:pt idx="114">
                  <c:v>GREAT FALLS</c:v>
                </c:pt>
                <c:pt idx="115">
                  <c:v>REXTON</c:v>
                </c:pt>
                <c:pt idx="116">
                  <c:v>CAMERON FALLS</c:v>
                </c:pt>
                <c:pt idx="117">
                  <c:v>GODFREY</c:v>
                </c:pt>
                <c:pt idx="118">
                  <c:v>PRESQUE ISLE </c:v>
                </c:pt>
                <c:pt idx="119">
                  <c:v>CHELSEA</c:v>
                </c:pt>
                <c:pt idx="120">
                  <c:v>QUAQTAQ</c:v>
                </c:pt>
                <c:pt idx="121">
                  <c:v>CHESTERFIELD INLET </c:v>
                </c:pt>
                <c:pt idx="122">
                  <c:v>CAPE DORSET </c:v>
                </c:pt>
                <c:pt idx="123">
                  <c:v>CHURCHILL</c:v>
                </c:pt>
                <c:pt idx="124">
                  <c:v>KEDGWICK</c:v>
                </c:pt>
                <c:pt idx="125">
                  <c:v>ST JEROME</c:v>
                </c:pt>
                <c:pt idx="126">
                  <c:v>PICKLE LAKE </c:v>
                </c:pt>
                <c:pt idx="127">
                  <c:v>BISSETT</c:v>
                </c:pt>
                <c:pt idx="128">
                  <c:v>DEER LAKE </c:v>
                </c:pt>
                <c:pt idx="129">
                  <c:v>CORNER BROOK</c:v>
                </c:pt>
                <c:pt idx="130">
                  <c:v>STE ROSE DU DEGELIS</c:v>
                </c:pt>
                <c:pt idx="131">
                  <c:v>KUUJJUARAPIK </c:v>
                </c:pt>
                <c:pt idx="132">
                  <c:v>SMOKY FALLS</c:v>
                </c:pt>
                <c:pt idx="133">
                  <c:v>CHARLO </c:v>
                </c:pt>
                <c:pt idx="134">
                  <c:v>ILES DE LA MADELEINE </c:v>
                </c:pt>
                <c:pt idx="135">
                  <c:v>STEPHENVILLE </c:v>
                </c:pt>
                <c:pt idx="136">
                  <c:v>CARTWRIGHT</c:v>
                </c:pt>
                <c:pt idx="137">
                  <c:v>NORMANDIN</c:v>
                </c:pt>
                <c:pt idx="138">
                  <c:v>SUMMERSIDE </c:v>
                </c:pt>
                <c:pt idx="139">
                  <c:v>SOUTH NEWBURY</c:v>
                </c:pt>
                <c:pt idx="140">
                  <c:v>CHIBOUGAMAU CHAPAIS </c:v>
                </c:pt>
                <c:pt idx="141">
                  <c:v>GANDER </c:v>
                </c:pt>
                <c:pt idx="142">
                  <c:v>GRAND FALLS</c:v>
                </c:pt>
                <c:pt idx="143">
                  <c:v>WESTPORT</c:v>
                </c:pt>
                <c:pt idx="144">
                  <c:v>NANISIVIK </c:v>
                </c:pt>
                <c:pt idx="145">
                  <c:v>INUKJUAK</c:v>
                </c:pt>
                <c:pt idx="146">
                  <c:v>TORONTO LESTER B. PEARSON </c:v>
                </c:pt>
                <c:pt idx="147">
                  <c:v>NAIN </c:v>
                </c:pt>
                <c:pt idx="148">
                  <c:v>BIG TROUT LAKE</c:v>
                </c:pt>
                <c:pt idx="149">
                  <c:v>RED LAKE </c:v>
                </c:pt>
                <c:pt idx="150">
                  <c:v>ARMSTRONG JELLIEN</c:v>
                </c:pt>
                <c:pt idx="151">
                  <c:v>EARLTON </c:v>
                </c:pt>
                <c:pt idx="152">
                  <c:v>BURGEO</c:v>
                </c:pt>
                <c:pt idx="153">
                  <c:v>NORTH HARBOUR</c:v>
                </c:pt>
                <c:pt idx="154">
                  <c:v>CARIBOU</c:v>
                </c:pt>
                <c:pt idx="155">
                  <c:v>SENNETERRE</c:v>
                </c:pt>
                <c:pt idx="156">
                  <c:v>WAWA </c:v>
                </c:pt>
                <c:pt idx="157">
                  <c:v>LIVERPOOL BIG FALLS</c:v>
                </c:pt>
                <c:pt idx="158">
                  <c:v>PORTLAND INTL JETPORT</c:v>
                </c:pt>
                <c:pt idx="159">
                  <c:v>BURLINGTON INTL AP </c:v>
                </c:pt>
                <c:pt idx="160">
                  <c:v>LANSDOWNE HOUSE</c:v>
                </c:pt>
                <c:pt idx="161">
                  <c:v>MAKKOVIK </c:v>
                </c:pt>
                <c:pt idx="162">
                  <c:v>GOOSE </c:v>
                </c:pt>
                <c:pt idx="163">
                  <c:v>GILLAM </c:v>
                </c:pt>
                <c:pt idx="164">
                  <c:v>MONT-JOLI </c:v>
                </c:pt>
                <c:pt idx="165">
                  <c:v>PARENT S</c:v>
                </c:pt>
                <c:pt idx="166">
                  <c:v>GREENWOOD </c:v>
                </c:pt>
                <c:pt idx="167">
                  <c:v>DOAKTOWN</c:v>
                </c:pt>
                <c:pt idx="168">
                  <c:v>CORAL HARBOUR </c:v>
                </c:pt>
                <c:pt idx="169">
                  <c:v>SEPT-ILES</c:v>
                </c:pt>
                <c:pt idx="170">
                  <c:v>SAULT STE MARIE </c:v>
                </c:pt>
                <c:pt idx="171">
                  <c:v>CLYDE </c:v>
                </c:pt>
                <c:pt idx="172">
                  <c:v>IQALUIT</c:v>
                </c:pt>
                <c:pt idx="173">
                  <c:v>KUUJJUAQ </c:v>
                </c:pt>
                <c:pt idx="174">
                  <c:v>DANIELS HARBOUR</c:v>
                </c:pt>
                <c:pt idx="175">
                  <c:v>LES BUISSONS</c:v>
                </c:pt>
                <c:pt idx="176">
                  <c:v>RESOLUTE CARS</c:v>
                </c:pt>
                <c:pt idx="177">
                  <c:v>WIARTON </c:v>
                </c:pt>
                <c:pt idx="178">
                  <c:v>CLAYTON LAKE   </c:v>
                </c:pt>
                <c:pt idx="179">
                  <c:v>BARRE MONTPELIER AP</c:v>
                </c:pt>
                <c:pt idx="180">
                  <c:v>BAKER LAKE </c:v>
                </c:pt>
                <c:pt idx="181">
                  <c:v>SCHEFFERVILLE </c:v>
                </c:pt>
                <c:pt idx="182">
                  <c:v>GERALDTON </c:v>
                </c:pt>
                <c:pt idx="183">
                  <c:v>TRINITE DES MONTS</c:v>
                </c:pt>
                <c:pt idx="184">
                  <c:v>ST PAMPHILE</c:v>
                </c:pt>
                <c:pt idx="185">
                  <c:v>WRECK COVE BROOK</c:v>
                </c:pt>
                <c:pt idx="186">
                  <c:v>CORNWALL</c:v>
                </c:pt>
                <c:pt idx="187">
                  <c:v>LA SARRE</c:v>
                </c:pt>
                <c:pt idx="188">
                  <c:v>VAL-D'OR </c:v>
                </c:pt>
                <c:pt idx="189">
                  <c:v>BELLETERRE</c:v>
                </c:pt>
                <c:pt idx="190">
                  <c:v>LABRIEVILLE</c:v>
                </c:pt>
                <c:pt idx="191">
                  <c:v>TIMMINS VICTOR POWER </c:v>
                </c:pt>
                <c:pt idx="192">
                  <c:v>SPRINGDALE</c:v>
                </c:pt>
                <c:pt idx="193">
                  <c:v>EXPLOITS DAM</c:v>
                </c:pt>
                <c:pt idx="194">
                  <c:v>SHEPHERD BAY </c:v>
                </c:pt>
                <c:pt idx="195">
                  <c:v>HALL BEACH </c:v>
                </c:pt>
                <c:pt idx="196">
                  <c:v>KUGAARUK </c:v>
                </c:pt>
                <c:pt idx="197">
                  <c:v>WESTBROOK ST LAWRENCE</c:v>
                </c:pt>
                <c:pt idx="198">
                  <c:v>LONGSTAFF BLUFF</c:v>
                </c:pt>
                <c:pt idx="199">
                  <c:v>DEWAR LAKES</c:v>
                </c:pt>
                <c:pt idx="200">
                  <c:v>CAPE HOOPER</c:v>
                </c:pt>
                <c:pt idx="201">
                  <c:v>MACKAR INLET</c:v>
                </c:pt>
                <c:pt idx="202">
                  <c:v>FOX FIVE</c:v>
                </c:pt>
                <c:pt idx="203">
                  <c:v>CAPE DYER </c:v>
                </c:pt>
                <c:pt idx="204">
                  <c:v>MONTICELLO</c:v>
                </c:pt>
                <c:pt idx="205">
                  <c:v>WABUSH LAKE </c:v>
                </c:pt>
                <c:pt idx="206">
                  <c:v>MORRISVILLE 4 SSW </c:v>
                </c:pt>
                <c:pt idx="207">
                  <c:v>MATAGAMI </c:v>
                </c:pt>
                <c:pt idx="208">
                  <c:v>LEBEL SUR QUEVILLON</c:v>
                </c:pt>
                <c:pt idx="209">
                  <c:v>BAY D'ESPOIR</c:v>
                </c:pt>
                <c:pt idx="210">
                  <c:v>CHURCHILL FALLS</c:v>
                </c:pt>
                <c:pt idx="211">
                  <c:v>EAST HIRAM</c:v>
                </c:pt>
                <c:pt idx="212">
                  <c:v>PLUM POINT</c:v>
                </c:pt>
              </c:strCache>
            </c:strRef>
          </c:cat>
          <c:val>
            <c:numRef>
              <c:f>Feuil1!$M$3:$M$215</c:f>
              <c:numCache>
                <c:formatCode>0</c:formatCode>
                <c:ptCount val="213"/>
                <c:pt idx="0">
                  <c:v>176</c:v>
                </c:pt>
                <c:pt idx="1">
                  <c:v>141</c:v>
                </c:pt>
                <c:pt idx="2">
                  <c:v>145</c:v>
                </c:pt>
                <c:pt idx="3">
                  <c:v>148</c:v>
                </c:pt>
                <c:pt idx="4">
                  <c:v>144</c:v>
                </c:pt>
                <c:pt idx="5">
                  <c:v>146</c:v>
                </c:pt>
                <c:pt idx="6">
                  <c:v>141</c:v>
                </c:pt>
                <c:pt idx="7">
                  <c:v>145</c:v>
                </c:pt>
                <c:pt idx="8">
                  <c:v>144</c:v>
                </c:pt>
                <c:pt idx="9">
                  <c:v>140</c:v>
                </c:pt>
                <c:pt idx="10">
                  <c:v>144</c:v>
                </c:pt>
                <c:pt idx="11">
                  <c:v>140</c:v>
                </c:pt>
                <c:pt idx="12">
                  <c:v>135</c:v>
                </c:pt>
                <c:pt idx="13">
                  <c:v>132</c:v>
                </c:pt>
                <c:pt idx="14">
                  <c:v>141</c:v>
                </c:pt>
                <c:pt idx="15">
                  <c:v>138</c:v>
                </c:pt>
                <c:pt idx="16">
                  <c:v>136</c:v>
                </c:pt>
                <c:pt idx="17">
                  <c:v>140</c:v>
                </c:pt>
                <c:pt idx="18">
                  <c:v>132</c:v>
                </c:pt>
                <c:pt idx="19">
                  <c:v>139</c:v>
                </c:pt>
                <c:pt idx="20">
                  <c:v>130</c:v>
                </c:pt>
                <c:pt idx="21">
                  <c:v>137</c:v>
                </c:pt>
                <c:pt idx="22">
                  <c:v>128</c:v>
                </c:pt>
                <c:pt idx="23">
                  <c:v>132</c:v>
                </c:pt>
                <c:pt idx="24">
                  <c:v>117</c:v>
                </c:pt>
                <c:pt idx="25">
                  <c:v>125</c:v>
                </c:pt>
                <c:pt idx="26">
                  <c:v>121</c:v>
                </c:pt>
                <c:pt idx="27">
                  <c:v>133</c:v>
                </c:pt>
                <c:pt idx="28">
                  <c:v>133</c:v>
                </c:pt>
                <c:pt idx="29">
                  <c:v>114</c:v>
                </c:pt>
                <c:pt idx="30">
                  <c:v>129</c:v>
                </c:pt>
                <c:pt idx="31">
                  <c:v>127</c:v>
                </c:pt>
                <c:pt idx="32">
                  <c:v>108</c:v>
                </c:pt>
                <c:pt idx="33">
                  <c:v>128</c:v>
                </c:pt>
                <c:pt idx="34">
                  <c:v>126</c:v>
                </c:pt>
                <c:pt idx="35">
                  <c:v>110</c:v>
                </c:pt>
                <c:pt idx="36">
                  <c:v>124</c:v>
                </c:pt>
                <c:pt idx="37">
                  <c:v>105</c:v>
                </c:pt>
                <c:pt idx="38">
                  <c:v>114</c:v>
                </c:pt>
                <c:pt idx="39">
                  <c:v>111</c:v>
                </c:pt>
                <c:pt idx="40">
                  <c:v>113</c:v>
                </c:pt>
                <c:pt idx="41">
                  <c:v>102</c:v>
                </c:pt>
                <c:pt idx="42">
                  <c:v>89</c:v>
                </c:pt>
                <c:pt idx="43">
                  <c:v>91</c:v>
                </c:pt>
                <c:pt idx="44">
                  <c:v>95</c:v>
                </c:pt>
                <c:pt idx="45">
                  <c:v>97</c:v>
                </c:pt>
                <c:pt idx="46">
                  <c:v>85</c:v>
                </c:pt>
                <c:pt idx="47">
                  <c:v>92</c:v>
                </c:pt>
                <c:pt idx="48">
                  <c:v>85</c:v>
                </c:pt>
                <c:pt idx="49">
                  <c:v>83</c:v>
                </c:pt>
                <c:pt idx="50">
                  <c:v>99</c:v>
                </c:pt>
                <c:pt idx="51">
                  <c:v>92</c:v>
                </c:pt>
                <c:pt idx="52">
                  <c:v>85</c:v>
                </c:pt>
                <c:pt idx="53">
                  <c:v>83</c:v>
                </c:pt>
                <c:pt idx="54">
                  <c:v>103</c:v>
                </c:pt>
                <c:pt idx="55">
                  <c:v>90</c:v>
                </c:pt>
                <c:pt idx="56">
                  <c:v>103</c:v>
                </c:pt>
                <c:pt idx="57">
                  <c:v>103</c:v>
                </c:pt>
                <c:pt idx="58">
                  <c:v>95</c:v>
                </c:pt>
                <c:pt idx="59">
                  <c:v>99</c:v>
                </c:pt>
                <c:pt idx="60">
                  <c:v>91</c:v>
                </c:pt>
                <c:pt idx="61">
                  <c:v>102</c:v>
                </c:pt>
                <c:pt idx="62">
                  <c:v>102</c:v>
                </c:pt>
                <c:pt idx="63">
                  <c:v>100</c:v>
                </c:pt>
                <c:pt idx="64">
                  <c:v>90</c:v>
                </c:pt>
                <c:pt idx="65">
                  <c:v>101</c:v>
                </c:pt>
                <c:pt idx="66">
                  <c:v>90</c:v>
                </c:pt>
                <c:pt idx="67">
                  <c:v>90</c:v>
                </c:pt>
                <c:pt idx="68">
                  <c:v>86</c:v>
                </c:pt>
                <c:pt idx="69">
                  <c:v>99</c:v>
                </c:pt>
                <c:pt idx="70">
                  <c:v>102</c:v>
                </c:pt>
                <c:pt idx="71">
                  <c:v>102</c:v>
                </c:pt>
                <c:pt idx="72">
                  <c:v>102</c:v>
                </c:pt>
                <c:pt idx="73">
                  <c:v>102</c:v>
                </c:pt>
                <c:pt idx="74">
                  <c:v>97</c:v>
                </c:pt>
                <c:pt idx="75">
                  <c:v>102</c:v>
                </c:pt>
                <c:pt idx="76">
                  <c:v>102</c:v>
                </c:pt>
                <c:pt idx="77">
                  <c:v>88</c:v>
                </c:pt>
                <c:pt idx="78">
                  <c:v>101</c:v>
                </c:pt>
                <c:pt idx="79">
                  <c:v>101</c:v>
                </c:pt>
                <c:pt idx="80">
                  <c:v>98</c:v>
                </c:pt>
                <c:pt idx="81">
                  <c:v>99</c:v>
                </c:pt>
                <c:pt idx="82">
                  <c:v>101</c:v>
                </c:pt>
                <c:pt idx="83">
                  <c:v>80</c:v>
                </c:pt>
                <c:pt idx="84">
                  <c:v>79</c:v>
                </c:pt>
                <c:pt idx="85">
                  <c:v>92</c:v>
                </c:pt>
                <c:pt idx="86">
                  <c:v>101</c:v>
                </c:pt>
                <c:pt idx="87">
                  <c:v>91</c:v>
                </c:pt>
                <c:pt idx="88">
                  <c:v>91</c:v>
                </c:pt>
                <c:pt idx="89">
                  <c:v>97</c:v>
                </c:pt>
                <c:pt idx="90">
                  <c:v>93</c:v>
                </c:pt>
                <c:pt idx="91">
                  <c:v>78</c:v>
                </c:pt>
                <c:pt idx="92">
                  <c:v>78</c:v>
                </c:pt>
                <c:pt idx="93">
                  <c:v>84</c:v>
                </c:pt>
                <c:pt idx="94">
                  <c:v>98</c:v>
                </c:pt>
                <c:pt idx="95">
                  <c:v>92</c:v>
                </c:pt>
                <c:pt idx="96">
                  <c:v>78</c:v>
                </c:pt>
                <c:pt idx="97">
                  <c:v>99</c:v>
                </c:pt>
                <c:pt idx="98">
                  <c:v>96</c:v>
                </c:pt>
                <c:pt idx="99">
                  <c:v>88</c:v>
                </c:pt>
                <c:pt idx="100">
                  <c:v>89</c:v>
                </c:pt>
                <c:pt idx="101">
                  <c:v>90</c:v>
                </c:pt>
                <c:pt idx="102">
                  <c:v>94</c:v>
                </c:pt>
                <c:pt idx="103">
                  <c:v>96</c:v>
                </c:pt>
                <c:pt idx="104">
                  <c:v>94</c:v>
                </c:pt>
                <c:pt idx="105">
                  <c:v>83</c:v>
                </c:pt>
                <c:pt idx="106">
                  <c:v>83</c:v>
                </c:pt>
                <c:pt idx="107">
                  <c:v>95</c:v>
                </c:pt>
                <c:pt idx="108">
                  <c:v>92</c:v>
                </c:pt>
                <c:pt idx="109">
                  <c:v>95</c:v>
                </c:pt>
                <c:pt idx="110">
                  <c:v>95</c:v>
                </c:pt>
                <c:pt idx="111">
                  <c:v>84</c:v>
                </c:pt>
                <c:pt idx="112">
                  <c:v>94</c:v>
                </c:pt>
                <c:pt idx="113">
                  <c:v>94</c:v>
                </c:pt>
                <c:pt idx="114">
                  <c:v>79</c:v>
                </c:pt>
                <c:pt idx="115">
                  <c:v>86</c:v>
                </c:pt>
                <c:pt idx="116">
                  <c:v>74</c:v>
                </c:pt>
                <c:pt idx="117">
                  <c:v>79</c:v>
                </c:pt>
                <c:pt idx="118" formatCode="General">
                  <c:v>91</c:v>
                </c:pt>
                <c:pt idx="119">
                  <c:v>88</c:v>
                </c:pt>
                <c:pt idx="120">
                  <c:v>58</c:v>
                </c:pt>
                <c:pt idx="121">
                  <c:v>83</c:v>
                </c:pt>
                <c:pt idx="122">
                  <c:v>82</c:v>
                </c:pt>
                <c:pt idx="123">
                  <c:v>83</c:v>
                </c:pt>
                <c:pt idx="124">
                  <c:v>62</c:v>
                </c:pt>
                <c:pt idx="125">
                  <c:v>84</c:v>
                </c:pt>
                <c:pt idx="126">
                  <c:v>79</c:v>
                </c:pt>
                <c:pt idx="127">
                  <c:v>64</c:v>
                </c:pt>
                <c:pt idx="128">
                  <c:v>79</c:v>
                </c:pt>
                <c:pt idx="129">
                  <c:v>83</c:v>
                </c:pt>
                <c:pt idx="130">
                  <c:v>71</c:v>
                </c:pt>
                <c:pt idx="131">
                  <c:v>80</c:v>
                </c:pt>
                <c:pt idx="132">
                  <c:v>63</c:v>
                </c:pt>
                <c:pt idx="133">
                  <c:v>68</c:v>
                </c:pt>
                <c:pt idx="134">
                  <c:v>68</c:v>
                </c:pt>
                <c:pt idx="135">
                  <c:v>79</c:v>
                </c:pt>
                <c:pt idx="136">
                  <c:v>79</c:v>
                </c:pt>
                <c:pt idx="137">
                  <c:v>56</c:v>
                </c:pt>
                <c:pt idx="138">
                  <c:v>66</c:v>
                </c:pt>
                <c:pt idx="139" formatCode="General">
                  <c:v>76</c:v>
                </c:pt>
                <c:pt idx="140">
                  <c:v>79</c:v>
                </c:pt>
                <c:pt idx="141">
                  <c:v>75</c:v>
                </c:pt>
                <c:pt idx="142">
                  <c:v>72</c:v>
                </c:pt>
                <c:pt idx="143">
                  <c:v>56</c:v>
                </c:pt>
                <c:pt idx="144">
                  <c:v>72</c:v>
                </c:pt>
                <c:pt idx="145">
                  <c:v>56</c:v>
                </c:pt>
                <c:pt idx="146">
                  <c:v>75</c:v>
                </c:pt>
                <c:pt idx="147">
                  <c:v>74</c:v>
                </c:pt>
                <c:pt idx="148">
                  <c:v>53</c:v>
                </c:pt>
                <c:pt idx="149">
                  <c:v>73</c:v>
                </c:pt>
                <c:pt idx="150">
                  <c:v>53</c:v>
                </c:pt>
                <c:pt idx="151">
                  <c:v>66</c:v>
                </c:pt>
                <c:pt idx="152">
                  <c:v>56</c:v>
                </c:pt>
                <c:pt idx="153">
                  <c:v>68</c:v>
                </c:pt>
                <c:pt idx="154" formatCode="General">
                  <c:v>77</c:v>
                </c:pt>
                <c:pt idx="155">
                  <c:v>54</c:v>
                </c:pt>
                <c:pt idx="156">
                  <c:v>74</c:v>
                </c:pt>
                <c:pt idx="157">
                  <c:v>72</c:v>
                </c:pt>
                <c:pt idx="158" formatCode="General">
                  <c:v>76</c:v>
                </c:pt>
                <c:pt idx="159" formatCode="General">
                  <c:v>76</c:v>
                </c:pt>
                <c:pt idx="160">
                  <c:v>48</c:v>
                </c:pt>
                <c:pt idx="161">
                  <c:v>72</c:v>
                </c:pt>
                <c:pt idx="162">
                  <c:v>74</c:v>
                </c:pt>
                <c:pt idx="163">
                  <c:v>71</c:v>
                </c:pt>
                <c:pt idx="164">
                  <c:v>70</c:v>
                </c:pt>
                <c:pt idx="165">
                  <c:v>61</c:v>
                </c:pt>
                <c:pt idx="166">
                  <c:v>73</c:v>
                </c:pt>
                <c:pt idx="167">
                  <c:v>65</c:v>
                </c:pt>
                <c:pt idx="168">
                  <c:v>70</c:v>
                </c:pt>
                <c:pt idx="169">
                  <c:v>71</c:v>
                </c:pt>
                <c:pt idx="170">
                  <c:v>67</c:v>
                </c:pt>
                <c:pt idx="171">
                  <c:v>56</c:v>
                </c:pt>
                <c:pt idx="172">
                  <c:v>61</c:v>
                </c:pt>
                <c:pt idx="173">
                  <c:v>67</c:v>
                </c:pt>
                <c:pt idx="174">
                  <c:v>51</c:v>
                </c:pt>
                <c:pt idx="175">
                  <c:v>69</c:v>
                </c:pt>
                <c:pt idx="176">
                  <c:v>66</c:v>
                </c:pt>
                <c:pt idx="177">
                  <c:v>66</c:v>
                </c:pt>
                <c:pt idx="178" formatCode="General">
                  <c:v>63</c:v>
                </c:pt>
                <c:pt idx="179" formatCode="General">
                  <c:v>68</c:v>
                </c:pt>
                <c:pt idx="180">
                  <c:v>64</c:v>
                </c:pt>
                <c:pt idx="181">
                  <c:v>44</c:v>
                </c:pt>
                <c:pt idx="182">
                  <c:v>65</c:v>
                </c:pt>
                <c:pt idx="183">
                  <c:v>53</c:v>
                </c:pt>
                <c:pt idx="184">
                  <c:v>53</c:v>
                </c:pt>
                <c:pt idx="185">
                  <c:v>61</c:v>
                </c:pt>
                <c:pt idx="186">
                  <c:v>65</c:v>
                </c:pt>
                <c:pt idx="187">
                  <c:v>52</c:v>
                </c:pt>
                <c:pt idx="188">
                  <c:v>64</c:v>
                </c:pt>
                <c:pt idx="189">
                  <c:v>52</c:v>
                </c:pt>
                <c:pt idx="190">
                  <c:v>39</c:v>
                </c:pt>
                <c:pt idx="191">
                  <c:v>56</c:v>
                </c:pt>
                <c:pt idx="192">
                  <c:v>37</c:v>
                </c:pt>
                <c:pt idx="193">
                  <c:v>53</c:v>
                </c:pt>
                <c:pt idx="194">
                  <c:v>36</c:v>
                </c:pt>
                <c:pt idx="195">
                  <c:v>57</c:v>
                </c:pt>
                <c:pt idx="196">
                  <c:v>55</c:v>
                </c:pt>
                <c:pt idx="197">
                  <c:v>38</c:v>
                </c:pt>
                <c:pt idx="198">
                  <c:v>49</c:v>
                </c:pt>
                <c:pt idx="199">
                  <c:v>49</c:v>
                </c:pt>
                <c:pt idx="200">
                  <c:v>49</c:v>
                </c:pt>
                <c:pt idx="201">
                  <c:v>34</c:v>
                </c:pt>
                <c:pt idx="202">
                  <c:v>48</c:v>
                </c:pt>
                <c:pt idx="203">
                  <c:v>33</c:v>
                </c:pt>
                <c:pt idx="204">
                  <c:v>43</c:v>
                </c:pt>
                <c:pt idx="205">
                  <c:v>52</c:v>
                </c:pt>
                <c:pt idx="206" formatCode="General">
                  <c:v>47</c:v>
                </c:pt>
                <c:pt idx="207">
                  <c:v>27</c:v>
                </c:pt>
                <c:pt idx="208">
                  <c:v>37</c:v>
                </c:pt>
                <c:pt idx="209">
                  <c:v>48</c:v>
                </c:pt>
                <c:pt idx="210">
                  <c:v>29</c:v>
                </c:pt>
                <c:pt idx="211" formatCode="General">
                  <c:v>39</c:v>
                </c:pt>
                <c:pt idx="21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0F-3747-B994-FB7D114A1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3278688"/>
        <c:axId val="890055167"/>
      </c:barChart>
      <c:catAx>
        <c:axId val="463278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90055167"/>
        <c:crosses val="autoZero"/>
        <c:auto val="1"/>
        <c:lblAlgn val="ctr"/>
        <c:lblOffset val="100"/>
        <c:noMultiLvlLbl val="0"/>
      </c:catAx>
      <c:valAx>
        <c:axId val="890055167"/>
        <c:scaling>
          <c:orientation val="minMax"/>
          <c:max val="2010"/>
          <c:min val="18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463278688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200">
                <a:latin typeface="Arial" panose="020B0604020202020204" pitchFamily="34" charset="0"/>
                <a:cs typeface="Arial" panose="020B0604020202020204" pitchFamily="34" charset="0"/>
              </a:rPr>
              <a:t>Qipisarqo Lake (Fréchette</a:t>
            </a:r>
            <a:r>
              <a:rPr lang="fr-FR" sz="1200" baseline="0">
                <a:latin typeface="Arial" panose="020B0604020202020204" pitchFamily="34" charset="0"/>
                <a:cs typeface="Arial" panose="020B0604020202020204" pitchFamily="34" charset="0"/>
              </a:rPr>
              <a:t> &amp; de Vernal, 2009)</a:t>
            </a:r>
            <a:endParaRPr lang="fr-FR" sz="12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'qipisarqo lake data'!$E$12:$E$36</c:f>
              <c:numCache>
                <c:formatCode>General</c:formatCode>
                <c:ptCount val="25"/>
                <c:pt idx="0">
                  <c:v>1942</c:v>
                </c:pt>
                <c:pt idx="1">
                  <c:v>1939</c:v>
                </c:pt>
                <c:pt idx="2">
                  <c:v>1936</c:v>
                </c:pt>
                <c:pt idx="3">
                  <c:v>1933</c:v>
                </c:pt>
                <c:pt idx="4">
                  <c:v>1930</c:v>
                </c:pt>
                <c:pt idx="5">
                  <c:v>1927</c:v>
                </c:pt>
                <c:pt idx="6">
                  <c:v>1924</c:v>
                </c:pt>
                <c:pt idx="7">
                  <c:v>1921</c:v>
                </c:pt>
                <c:pt idx="8">
                  <c:v>1917</c:v>
                </c:pt>
                <c:pt idx="9">
                  <c:v>1914</c:v>
                </c:pt>
                <c:pt idx="10">
                  <c:v>1911</c:v>
                </c:pt>
                <c:pt idx="11">
                  <c:v>1908</c:v>
                </c:pt>
                <c:pt idx="12">
                  <c:v>1901</c:v>
                </c:pt>
                <c:pt idx="13">
                  <c:v>1900</c:v>
                </c:pt>
                <c:pt idx="14">
                  <c:v>1844</c:v>
                </c:pt>
                <c:pt idx="15">
                  <c:v>1768</c:v>
                </c:pt>
                <c:pt idx="16">
                  <c:v>1680</c:v>
                </c:pt>
                <c:pt idx="17">
                  <c:v>1580</c:v>
                </c:pt>
                <c:pt idx="18">
                  <c:v>1483</c:v>
                </c:pt>
                <c:pt idx="19">
                  <c:v>1294</c:v>
                </c:pt>
                <c:pt idx="20">
                  <c:v>1138</c:v>
                </c:pt>
                <c:pt idx="21">
                  <c:v>743</c:v>
                </c:pt>
                <c:pt idx="22">
                  <c:v>562</c:v>
                </c:pt>
                <c:pt idx="23">
                  <c:v>241</c:v>
                </c:pt>
                <c:pt idx="24">
                  <c:v>-91</c:v>
                </c:pt>
              </c:numCache>
            </c:numRef>
          </c:xVal>
          <c:yVal>
            <c:numRef>
              <c:f>'qipisarqo lake data'!$F$12:$F$36</c:f>
              <c:numCache>
                <c:formatCode>General</c:formatCode>
                <c:ptCount val="25"/>
                <c:pt idx="0">
                  <c:v>7.8559999999999999</c:v>
                </c:pt>
                <c:pt idx="1">
                  <c:v>8.3279999999999994</c:v>
                </c:pt>
                <c:pt idx="2">
                  <c:v>8.0190000000000001</c:v>
                </c:pt>
                <c:pt idx="3">
                  <c:v>7.65</c:v>
                </c:pt>
                <c:pt idx="4">
                  <c:v>8.1430000000000007</c:v>
                </c:pt>
                <c:pt idx="5">
                  <c:v>7.5439999999999996</c:v>
                </c:pt>
                <c:pt idx="6">
                  <c:v>8.1010000000000009</c:v>
                </c:pt>
                <c:pt idx="7">
                  <c:v>8.0879999999999992</c:v>
                </c:pt>
                <c:pt idx="8">
                  <c:v>7.7809999999999997</c:v>
                </c:pt>
                <c:pt idx="9">
                  <c:v>7.1059999999999999</c:v>
                </c:pt>
                <c:pt idx="10">
                  <c:v>7.57</c:v>
                </c:pt>
                <c:pt idx="11">
                  <c:v>6.93</c:v>
                </c:pt>
                <c:pt idx="12">
                  <c:v>7.3239999999999998</c:v>
                </c:pt>
                <c:pt idx="13">
                  <c:v>7.3879999999999999</c:v>
                </c:pt>
                <c:pt idx="14">
                  <c:v>7.0510000000000002</c:v>
                </c:pt>
                <c:pt idx="15">
                  <c:v>7.0819999999999999</c:v>
                </c:pt>
                <c:pt idx="16">
                  <c:v>7.3620000000000001</c:v>
                </c:pt>
                <c:pt idx="17">
                  <c:v>7.6420000000000003</c:v>
                </c:pt>
                <c:pt idx="18">
                  <c:v>7.6680000000000001</c:v>
                </c:pt>
                <c:pt idx="19">
                  <c:v>7.33</c:v>
                </c:pt>
                <c:pt idx="20">
                  <c:v>7.2320000000000002</c:v>
                </c:pt>
                <c:pt idx="21">
                  <c:v>8.1039999999999992</c:v>
                </c:pt>
                <c:pt idx="22">
                  <c:v>8.5530000000000008</c:v>
                </c:pt>
                <c:pt idx="23">
                  <c:v>8.202</c:v>
                </c:pt>
                <c:pt idx="24">
                  <c:v>7.306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92-F64C-9A22-299C258F8F74}"/>
            </c:ext>
          </c:extLst>
        </c:ser>
        <c:ser>
          <c:idx val="1"/>
          <c:order val="1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'qipisarqo lake data'!$E$12:$E$36</c:f>
              <c:numCache>
                <c:formatCode>General</c:formatCode>
                <c:ptCount val="25"/>
                <c:pt idx="0">
                  <c:v>1942</c:v>
                </c:pt>
                <c:pt idx="1">
                  <c:v>1939</c:v>
                </c:pt>
                <c:pt idx="2">
                  <c:v>1936</c:v>
                </c:pt>
                <c:pt idx="3">
                  <c:v>1933</c:v>
                </c:pt>
                <c:pt idx="4">
                  <c:v>1930</c:v>
                </c:pt>
                <c:pt idx="5">
                  <c:v>1927</c:v>
                </c:pt>
                <c:pt idx="6">
                  <c:v>1924</c:v>
                </c:pt>
                <c:pt idx="7">
                  <c:v>1921</c:v>
                </c:pt>
                <c:pt idx="8">
                  <c:v>1917</c:v>
                </c:pt>
                <c:pt idx="9">
                  <c:v>1914</c:v>
                </c:pt>
                <c:pt idx="10">
                  <c:v>1911</c:v>
                </c:pt>
                <c:pt idx="11">
                  <c:v>1908</c:v>
                </c:pt>
                <c:pt idx="12">
                  <c:v>1901</c:v>
                </c:pt>
                <c:pt idx="13">
                  <c:v>1900</c:v>
                </c:pt>
                <c:pt idx="14">
                  <c:v>1844</c:v>
                </c:pt>
                <c:pt idx="15">
                  <c:v>1768</c:v>
                </c:pt>
                <c:pt idx="16">
                  <c:v>1680</c:v>
                </c:pt>
                <c:pt idx="17">
                  <c:v>1580</c:v>
                </c:pt>
                <c:pt idx="18">
                  <c:v>1483</c:v>
                </c:pt>
                <c:pt idx="19">
                  <c:v>1294</c:v>
                </c:pt>
                <c:pt idx="20">
                  <c:v>1138</c:v>
                </c:pt>
                <c:pt idx="21">
                  <c:v>743</c:v>
                </c:pt>
                <c:pt idx="22">
                  <c:v>562</c:v>
                </c:pt>
                <c:pt idx="23">
                  <c:v>241</c:v>
                </c:pt>
                <c:pt idx="24">
                  <c:v>-91</c:v>
                </c:pt>
              </c:numCache>
            </c:numRef>
          </c:xVal>
          <c:yVal>
            <c:numRef>
              <c:f>'qipisarqo lake data'!$G$12:$G$36</c:f>
              <c:numCache>
                <c:formatCode>General</c:formatCode>
                <c:ptCount val="25"/>
                <c:pt idx="0">
                  <c:v>6.8</c:v>
                </c:pt>
                <c:pt idx="1">
                  <c:v>6.984</c:v>
                </c:pt>
                <c:pt idx="2">
                  <c:v>6.056</c:v>
                </c:pt>
                <c:pt idx="3">
                  <c:v>4.9489999999999998</c:v>
                </c:pt>
                <c:pt idx="4">
                  <c:v>6.8</c:v>
                </c:pt>
                <c:pt idx="5">
                  <c:v>4.6310000000000002</c:v>
                </c:pt>
                <c:pt idx="6">
                  <c:v>6.8</c:v>
                </c:pt>
                <c:pt idx="7">
                  <c:v>7.1</c:v>
                </c:pt>
                <c:pt idx="8">
                  <c:v>7.1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6.2</c:v>
                </c:pt>
                <c:pt idx="14">
                  <c:v>6.2</c:v>
                </c:pt>
                <c:pt idx="15">
                  <c:v>6.2</c:v>
                </c:pt>
                <c:pt idx="16">
                  <c:v>6.2</c:v>
                </c:pt>
                <c:pt idx="17">
                  <c:v>6.2</c:v>
                </c:pt>
                <c:pt idx="18">
                  <c:v>6</c:v>
                </c:pt>
                <c:pt idx="19">
                  <c:v>6.2</c:v>
                </c:pt>
                <c:pt idx="20">
                  <c:v>6.2</c:v>
                </c:pt>
                <c:pt idx="21">
                  <c:v>7.1</c:v>
                </c:pt>
                <c:pt idx="22">
                  <c:v>7.1</c:v>
                </c:pt>
                <c:pt idx="23">
                  <c:v>8.0060000000000002</c:v>
                </c:pt>
                <c:pt idx="24">
                  <c:v>6.2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92-F64C-9A22-299C258F8F74}"/>
            </c:ext>
          </c:extLst>
        </c:ser>
        <c:ser>
          <c:idx val="2"/>
          <c:order val="2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'qipisarqo lake data'!$E$12:$E$36</c:f>
              <c:numCache>
                <c:formatCode>General</c:formatCode>
                <c:ptCount val="25"/>
                <c:pt idx="0">
                  <c:v>1942</c:v>
                </c:pt>
                <c:pt idx="1">
                  <c:v>1939</c:v>
                </c:pt>
                <c:pt idx="2">
                  <c:v>1936</c:v>
                </c:pt>
                <c:pt idx="3">
                  <c:v>1933</c:v>
                </c:pt>
                <c:pt idx="4">
                  <c:v>1930</c:v>
                </c:pt>
                <c:pt idx="5">
                  <c:v>1927</c:v>
                </c:pt>
                <c:pt idx="6">
                  <c:v>1924</c:v>
                </c:pt>
                <c:pt idx="7">
                  <c:v>1921</c:v>
                </c:pt>
                <c:pt idx="8">
                  <c:v>1917</c:v>
                </c:pt>
                <c:pt idx="9">
                  <c:v>1914</c:v>
                </c:pt>
                <c:pt idx="10">
                  <c:v>1911</c:v>
                </c:pt>
                <c:pt idx="11">
                  <c:v>1908</c:v>
                </c:pt>
                <c:pt idx="12">
                  <c:v>1901</c:v>
                </c:pt>
                <c:pt idx="13">
                  <c:v>1900</c:v>
                </c:pt>
                <c:pt idx="14">
                  <c:v>1844</c:v>
                </c:pt>
                <c:pt idx="15">
                  <c:v>1768</c:v>
                </c:pt>
                <c:pt idx="16">
                  <c:v>1680</c:v>
                </c:pt>
                <c:pt idx="17">
                  <c:v>1580</c:v>
                </c:pt>
                <c:pt idx="18">
                  <c:v>1483</c:v>
                </c:pt>
                <c:pt idx="19">
                  <c:v>1294</c:v>
                </c:pt>
                <c:pt idx="20">
                  <c:v>1138</c:v>
                </c:pt>
                <c:pt idx="21">
                  <c:v>743</c:v>
                </c:pt>
                <c:pt idx="22">
                  <c:v>562</c:v>
                </c:pt>
                <c:pt idx="23">
                  <c:v>241</c:v>
                </c:pt>
                <c:pt idx="24">
                  <c:v>-91</c:v>
                </c:pt>
              </c:numCache>
            </c:numRef>
          </c:xVal>
          <c:yVal>
            <c:numRef>
              <c:f>'qipisarqo lake data'!$H$12:$H$36</c:f>
              <c:numCache>
                <c:formatCode>General</c:formatCode>
                <c:ptCount val="25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7.8</c:v>
                </c:pt>
                <c:pt idx="10">
                  <c:v>9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8.1999999999999993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8.1999999999999993</c:v>
                </c:pt>
                <c:pt idx="20">
                  <c:v>8.1999999999999993</c:v>
                </c:pt>
                <c:pt idx="21">
                  <c:v>9.6</c:v>
                </c:pt>
                <c:pt idx="22">
                  <c:v>11.4</c:v>
                </c:pt>
                <c:pt idx="23">
                  <c:v>8.3000000000000007</c:v>
                </c:pt>
                <c:pt idx="24">
                  <c:v>8.1999999999999993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E92-F64C-9A22-299C258F8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0433935"/>
        <c:axId val="1090478831"/>
      </c:scatterChart>
      <c:valAx>
        <c:axId val="1090433935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dirty="0"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090478831"/>
        <c:crosses val="autoZero"/>
        <c:crossBetween val="midCat"/>
        <c:majorUnit val="200"/>
      </c:valAx>
      <c:valAx>
        <c:axId val="1090478831"/>
        <c:scaling>
          <c:orientation val="minMax"/>
          <c:min val="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dirty="0">
                    <a:latin typeface="Arial" panose="020B0604020202020204" pitchFamily="34" charset="0"/>
                    <a:cs typeface="Arial" panose="020B0604020202020204" pitchFamily="34" charset="0"/>
                  </a:rPr>
                  <a:t>July</a:t>
                </a:r>
                <a:r>
                  <a:rPr lang="fr-FR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baseline="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temperature</a:t>
                </a:r>
                <a:r>
                  <a:rPr lang="fr-FR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(°C)</a:t>
                </a:r>
                <a:endParaRPr lang="fr-FR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09043393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[Selection_DarkAges.xlsx]Feuil1!Tableau croisé dynamique2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Proxy</a:t>
            </a:r>
            <a:r>
              <a:rPr lang="en-US" sz="18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</a:t>
            </a:r>
            <a:endParaRPr lang="en-US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5015826771653535"/>
          <c:y val="3.3964114864246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4658083989501311"/>
          <c:y val="0.17171296296296296"/>
          <c:w val="0.76865511811023624"/>
          <c:h val="0.46163057742782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Feuil1!$F$1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Feuil1!$E$2:$E$8</c:f>
              <c:strCache>
                <c:ptCount val="6"/>
                <c:pt idx="0">
                  <c:v>alkenone</c:v>
                </c:pt>
                <c:pt idx="1">
                  <c:v>dinocysts</c:v>
                </c:pt>
                <c:pt idx="2">
                  <c:v>ice core</c:v>
                </c:pt>
                <c:pt idx="3">
                  <c:v>magnetic susceptibility</c:v>
                </c:pt>
                <c:pt idx="4">
                  <c:v>pollen</c:v>
                </c:pt>
                <c:pt idx="5">
                  <c:v>testate amoebae</c:v>
                </c:pt>
              </c:strCache>
            </c:strRef>
          </c:cat>
          <c:val>
            <c:numRef>
              <c:f>Feuil1!$F$2:$F$8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7</c:v>
                </c:pt>
                <c:pt idx="3">
                  <c:v>1</c:v>
                </c:pt>
                <c:pt idx="4">
                  <c:v>4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3-134B-8C04-5B520C645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1626256"/>
        <c:axId val="2053286752"/>
      </c:barChart>
      <c:catAx>
        <c:axId val="205162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2053286752"/>
        <c:crosses val="autoZero"/>
        <c:auto val="1"/>
        <c:lblAlgn val="ctr"/>
        <c:lblOffset val="100"/>
        <c:noMultiLvlLbl val="0"/>
      </c:catAx>
      <c:valAx>
        <c:axId val="205328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800">
                    <a:solidFill>
                      <a:schemeClr val="tx1"/>
                    </a:solidFill>
                  </a:rPr>
                  <a:t>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205162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GISP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</a:t>
            </a:r>
            <a:r>
              <a:rPr lang="fr-FR" sz="14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Kobashi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2017)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9269041216935854"/>
          <c:y val="3.6062770097853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GISP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kobashi2017greenland!$D$115:$D$2158</c:f>
              <c:numCache>
                <c:formatCode>General</c:formatCode>
                <c:ptCount val="2044"/>
                <c:pt idx="0">
                  <c:v>-30.54</c:v>
                </c:pt>
                <c:pt idx="1">
                  <c:v>-30.61</c:v>
                </c:pt>
                <c:pt idx="2">
                  <c:v>-30.72</c:v>
                </c:pt>
                <c:pt idx="3">
                  <c:v>-30.85</c:v>
                </c:pt>
                <c:pt idx="4">
                  <c:v>-31.02</c:v>
                </c:pt>
                <c:pt idx="5">
                  <c:v>-31.16</c:v>
                </c:pt>
                <c:pt idx="6">
                  <c:v>-31.32</c:v>
                </c:pt>
                <c:pt idx="7">
                  <c:v>-31.47</c:v>
                </c:pt>
                <c:pt idx="8">
                  <c:v>-31.58</c:v>
                </c:pt>
                <c:pt idx="9">
                  <c:v>-31.68</c:v>
                </c:pt>
                <c:pt idx="10">
                  <c:v>-31.73</c:v>
                </c:pt>
                <c:pt idx="11">
                  <c:v>-31.78</c:v>
                </c:pt>
                <c:pt idx="12">
                  <c:v>-31.8</c:v>
                </c:pt>
                <c:pt idx="13">
                  <c:v>-31.84</c:v>
                </c:pt>
                <c:pt idx="14">
                  <c:v>-31.86</c:v>
                </c:pt>
                <c:pt idx="15">
                  <c:v>-31.83</c:v>
                </c:pt>
                <c:pt idx="16">
                  <c:v>-31.82</c:v>
                </c:pt>
                <c:pt idx="17">
                  <c:v>-31.76</c:v>
                </c:pt>
                <c:pt idx="18">
                  <c:v>-31.71</c:v>
                </c:pt>
                <c:pt idx="19">
                  <c:v>-31.7</c:v>
                </c:pt>
                <c:pt idx="20">
                  <c:v>-31.63</c:v>
                </c:pt>
                <c:pt idx="21">
                  <c:v>-31.58</c:v>
                </c:pt>
                <c:pt idx="22">
                  <c:v>-31.52</c:v>
                </c:pt>
                <c:pt idx="23">
                  <c:v>-31.48</c:v>
                </c:pt>
                <c:pt idx="24">
                  <c:v>-31.38</c:v>
                </c:pt>
                <c:pt idx="25">
                  <c:v>-31.36</c:v>
                </c:pt>
                <c:pt idx="26">
                  <c:v>-31.29</c:v>
                </c:pt>
                <c:pt idx="27">
                  <c:v>-31.2</c:v>
                </c:pt>
                <c:pt idx="28">
                  <c:v>-31.17</c:v>
                </c:pt>
                <c:pt idx="29">
                  <c:v>-31.1</c:v>
                </c:pt>
                <c:pt idx="30">
                  <c:v>-31.05</c:v>
                </c:pt>
                <c:pt idx="31">
                  <c:v>-31</c:v>
                </c:pt>
                <c:pt idx="32">
                  <c:v>-30.94</c:v>
                </c:pt>
                <c:pt idx="33">
                  <c:v>-30.88</c:v>
                </c:pt>
                <c:pt idx="34">
                  <c:v>-30.85</c:v>
                </c:pt>
                <c:pt idx="35">
                  <c:v>-30.81</c:v>
                </c:pt>
                <c:pt idx="36">
                  <c:v>-30.73</c:v>
                </c:pt>
                <c:pt idx="37">
                  <c:v>-30.71</c:v>
                </c:pt>
                <c:pt idx="38">
                  <c:v>-30.67</c:v>
                </c:pt>
                <c:pt idx="39">
                  <c:v>-30.63</c:v>
                </c:pt>
                <c:pt idx="40">
                  <c:v>-30.66</c:v>
                </c:pt>
                <c:pt idx="41">
                  <c:v>-30.62</c:v>
                </c:pt>
                <c:pt idx="42">
                  <c:v>-30.63</c:v>
                </c:pt>
                <c:pt idx="43">
                  <c:v>-30.61</c:v>
                </c:pt>
                <c:pt idx="44">
                  <c:v>-30.54</c:v>
                </c:pt>
                <c:pt idx="45">
                  <c:v>-30.57</c:v>
                </c:pt>
                <c:pt idx="46">
                  <c:v>-30.58</c:v>
                </c:pt>
                <c:pt idx="47">
                  <c:v>-30.55</c:v>
                </c:pt>
                <c:pt idx="48">
                  <c:v>-30.5</c:v>
                </c:pt>
                <c:pt idx="49">
                  <c:v>-30.53</c:v>
                </c:pt>
                <c:pt idx="50">
                  <c:v>-30.52</c:v>
                </c:pt>
                <c:pt idx="51">
                  <c:v>-30.55</c:v>
                </c:pt>
                <c:pt idx="52">
                  <c:v>-30.56</c:v>
                </c:pt>
                <c:pt idx="53">
                  <c:v>-29.77</c:v>
                </c:pt>
                <c:pt idx="54">
                  <c:v>-29.82</c:v>
                </c:pt>
                <c:pt idx="55">
                  <c:v>-29.88</c:v>
                </c:pt>
                <c:pt idx="56">
                  <c:v>-29.93</c:v>
                </c:pt>
                <c:pt idx="57">
                  <c:v>-29.98</c:v>
                </c:pt>
                <c:pt idx="58">
                  <c:v>-30.03</c:v>
                </c:pt>
                <c:pt idx="59">
                  <c:v>-30.08</c:v>
                </c:pt>
                <c:pt idx="60">
                  <c:v>-30.13</c:v>
                </c:pt>
                <c:pt idx="61">
                  <c:v>-30.18</c:v>
                </c:pt>
                <c:pt idx="62">
                  <c:v>-30.23</c:v>
                </c:pt>
                <c:pt idx="63">
                  <c:v>-30.28</c:v>
                </c:pt>
                <c:pt idx="64">
                  <c:v>-30.37</c:v>
                </c:pt>
                <c:pt idx="65">
                  <c:v>-30.47</c:v>
                </c:pt>
                <c:pt idx="66">
                  <c:v>-30.56</c:v>
                </c:pt>
                <c:pt idx="67">
                  <c:v>-30.65</c:v>
                </c:pt>
                <c:pt idx="68">
                  <c:v>-30.74</c:v>
                </c:pt>
                <c:pt idx="69">
                  <c:v>-30.83</c:v>
                </c:pt>
                <c:pt idx="70">
                  <c:v>-30.92</c:v>
                </c:pt>
                <c:pt idx="71">
                  <c:v>-31.01</c:v>
                </c:pt>
                <c:pt idx="72">
                  <c:v>-31.1</c:v>
                </c:pt>
                <c:pt idx="73">
                  <c:v>-31.19</c:v>
                </c:pt>
                <c:pt idx="74">
                  <c:v>-31.28</c:v>
                </c:pt>
                <c:pt idx="75">
                  <c:v>-31.37</c:v>
                </c:pt>
                <c:pt idx="76">
                  <c:v>-31.46</c:v>
                </c:pt>
                <c:pt idx="77">
                  <c:v>-31.55</c:v>
                </c:pt>
                <c:pt idx="78">
                  <c:v>-31.64</c:v>
                </c:pt>
                <c:pt idx="79">
                  <c:v>-31.73</c:v>
                </c:pt>
                <c:pt idx="80">
                  <c:v>-31.81</c:v>
                </c:pt>
                <c:pt idx="81">
                  <c:v>-31.81</c:v>
                </c:pt>
                <c:pt idx="82">
                  <c:v>-31.81</c:v>
                </c:pt>
                <c:pt idx="83">
                  <c:v>-31.79</c:v>
                </c:pt>
                <c:pt idx="84">
                  <c:v>-31.76</c:v>
                </c:pt>
                <c:pt idx="85">
                  <c:v>-31.74</c:v>
                </c:pt>
                <c:pt idx="86">
                  <c:v>-31.71</c:v>
                </c:pt>
                <c:pt idx="87">
                  <c:v>-31.69</c:v>
                </c:pt>
                <c:pt idx="88">
                  <c:v>-31.66</c:v>
                </c:pt>
                <c:pt idx="89">
                  <c:v>-31.64</c:v>
                </c:pt>
                <c:pt idx="90">
                  <c:v>-31.61</c:v>
                </c:pt>
                <c:pt idx="91">
                  <c:v>-31.59</c:v>
                </c:pt>
                <c:pt idx="92">
                  <c:v>-31.57</c:v>
                </c:pt>
                <c:pt idx="93">
                  <c:v>-31.54</c:v>
                </c:pt>
                <c:pt idx="94">
                  <c:v>-31.52</c:v>
                </c:pt>
                <c:pt idx="95">
                  <c:v>-31.5</c:v>
                </c:pt>
                <c:pt idx="96">
                  <c:v>-31.47</c:v>
                </c:pt>
                <c:pt idx="97">
                  <c:v>-31.45</c:v>
                </c:pt>
                <c:pt idx="98">
                  <c:v>-31.43</c:v>
                </c:pt>
                <c:pt idx="99">
                  <c:v>-31.41</c:v>
                </c:pt>
                <c:pt idx="100">
                  <c:v>-31.41</c:v>
                </c:pt>
                <c:pt idx="101">
                  <c:v>-31.41</c:v>
                </c:pt>
                <c:pt idx="102">
                  <c:v>-31.41</c:v>
                </c:pt>
                <c:pt idx="103">
                  <c:v>-31.4</c:v>
                </c:pt>
                <c:pt idx="104">
                  <c:v>-31.41</c:v>
                </c:pt>
                <c:pt idx="105">
                  <c:v>-31.42</c:v>
                </c:pt>
                <c:pt idx="106">
                  <c:v>-31.42</c:v>
                </c:pt>
                <c:pt idx="107">
                  <c:v>-31.43</c:v>
                </c:pt>
                <c:pt idx="108">
                  <c:v>-31.44</c:v>
                </c:pt>
                <c:pt idx="109">
                  <c:v>-31.46</c:v>
                </c:pt>
                <c:pt idx="110">
                  <c:v>-31.48</c:v>
                </c:pt>
                <c:pt idx="111">
                  <c:v>-31.5</c:v>
                </c:pt>
                <c:pt idx="112">
                  <c:v>-31.52</c:v>
                </c:pt>
                <c:pt idx="113">
                  <c:v>-31.55</c:v>
                </c:pt>
                <c:pt idx="114">
                  <c:v>-31.57</c:v>
                </c:pt>
                <c:pt idx="115">
                  <c:v>-31.59</c:v>
                </c:pt>
                <c:pt idx="116">
                  <c:v>-31.61</c:v>
                </c:pt>
                <c:pt idx="117">
                  <c:v>-31.64</c:v>
                </c:pt>
                <c:pt idx="118">
                  <c:v>-31.67</c:v>
                </c:pt>
                <c:pt idx="119">
                  <c:v>-31.71</c:v>
                </c:pt>
                <c:pt idx="120">
                  <c:v>-31.74</c:v>
                </c:pt>
                <c:pt idx="121">
                  <c:v>-31.78</c:v>
                </c:pt>
                <c:pt idx="122">
                  <c:v>-31.81</c:v>
                </c:pt>
                <c:pt idx="123">
                  <c:v>-31.84</c:v>
                </c:pt>
                <c:pt idx="124">
                  <c:v>-31.88</c:v>
                </c:pt>
                <c:pt idx="125">
                  <c:v>-31.91</c:v>
                </c:pt>
                <c:pt idx="126">
                  <c:v>-31.94</c:v>
                </c:pt>
                <c:pt idx="127">
                  <c:v>-31.98</c:v>
                </c:pt>
                <c:pt idx="128">
                  <c:v>-32.01</c:v>
                </c:pt>
                <c:pt idx="129">
                  <c:v>-32.049999999999997</c:v>
                </c:pt>
                <c:pt idx="130">
                  <c:v>-32.090000000000003</c:v>
                </c:pt>
                <c:pt idx="131">
                  <c:v>-32.130000000000003</c:v>
                </c:pt>
                <c:pt idx="132">
                  <c:v>-32.17</c:v>
                </c:pt>
                <c:pt idx="133">
                  <c:v>-32.200000000000003</c:v>
                </c:pt>
                <c:pt idx="134">
                  <c:v>-32.24</c:v>
                </c:pt>
                <c:pt idx="135">
                  <c:v>-32.26</c:v>
                </c:pt>
                <c:pt idx="136">
                  <c:v>-32.26</c:v>
                </c:pt>
                <c:pt idx="137">
                  <c:v>-32.26</c:v>
                </c:pt>
                <c:pt idx="138">
                  <c:v>-32.26</c:v>
                </c:pt>
                <c:pt idx="139">
                  <c:v>-32.26</c:v>
                </c:pt>
                <c:pt idx="140">
                  <c:v>-32.270000000000003</c:v>
                </c:pt>
                <c:pt idx="141">
                  <c:v>-32.270000000000003</c:v>
                </c:pt>
                <c:pt idx="142">
                  <c:v>-32.270000000000003</c:v>
                </c:pt>
                <c:pt idx="143">
                  <c:v>-32.270000000000003</c:v>
                </c:pt>
                <c:pt idx="144">
                  <c:v>-32.270000000000003</c:v>
                </c:pt>
                <c:pt idx="145">
                  <c:v>-32.270000000000003</c:v>
                </c:pt>
                <c:pt idx="146">
                  <c:v>-32.270000000000003</c:v>
                </c:pt>
                <c:pt idx="147">
                  <c:v>-32.270000000000003</c:v>
                </c:pt>
                <c:pt idx="148">
                  <c:v>-32.270000000000003</c:v>
                </c:pt>
                <c:pt idx="149">
                  <c:v>-32.270000000000003</c:v>
                </c:pt>
                <c:pt idx="150">
                  <c:v>-32.28</c:v>
                </c:pt>
                <c:pt idx="151">
                  <c:v>-32.28</c:v>
                </c:pt>
                <c:pt idx="152">
                  <c:v>-32.28</c:v>
                </c:pt>
                <c:pt idx="153">
                  <c:v>-32.28</c:v>
                </c:pt>
                <c:pt idx="154">
                  <c:v>-32.28</c:v>
                </c:pt>
                <c:pt idx="155">
                  <c:v>-32.28</c:v>
                </c:pt>
                <c:pt idx="156">
                  <c:v>-32.29</c:v>
                </c:pt>
                <c:pt idx="157">
                  <c:v>-32.29</c:v>
                </c:pt>
                <c:pt idx="158">
                  <c:v>-32.29</c:v>
                </c:pt>
                <c:pt idx="159">
                  <c:v>-32.299999999999997</c:v>
                </c:pt>
                <c:pt idx="160">
                  <c:v>-32.299999999999997</c:v>
                </c:pt>
                <c:pt idx="161">
                  <c:v>-32.299999999999997</c:v>
                </c:pt>
                <c:pt idx="162">
                  <c:v>-32.31</c:v>
                </c:pt>
                <c:pt idx="163">
                  <c:v>-32.31</c:v>
                </c:pt>
                <c:pt idx="164">
                  <c:v>-32.32</c:v>
                </c:pt>
                <c:pt idx="165">
                  <c:v>-32.32</c:v>
                </c:pt>
                <c:pt idx="166">
                  <c:v>-32.33</c:v>
                </c:pt>
                <c:pt idx="167">
                  <c:v>-32.299999999999997</c:v>
                </c:pt>
                <c:pt idx="168">
                  <c:v>-32.26</c:v>
                </c:pt>
                <c:pt idx="169">
                  <c:v>-32.22</c:v>
                </c:pt>
                <c:pt idx="170">
                  <c:v>-32.18</c:v>
                </c:pt>
                <c:pt idx="171">
                  <c:v>-32.14</c:v>
                </c:pt>
                <c:pt idx="172">
                  <c:v>-32.1</c:v>
                </c:pt>
                <c:pt idx="173">
                  <c:v>-32.06</c:v>
                </c:pt>
                <c:pt idx="174">
                  <c:v>-32.020000000000003</c:v>
                </c:pt>
                <c:pt idx="175">
                  <c:v>-32.01</c:v>
                </c:pt>
                <c:pt idx="176">
                  <c:v>-32.020000000000003</c:v>
                </c:pt>
                <c:pt idx="177">
                  <c:v>-32.03</c:v>
                </c:pt>
                <c:pt idx="178">
                  <c:v>-32.04</c:v>
                </c:pt>
                <c:pt idx="179">
                  <c:v>-32.04</c:v>
                </c:pt>
                <c:pt idx="180">
                  <c:v>-32.049999999999997</c:v>
                </c:pt>
                <c:pt idx="181">
                  <c:v>-32.06</c:v>
                </c:pt>
                <c:pt idx="182">
                  <c:v>-32.07</c:v>
                </c:pt>
                <c:pt idx="183">
                  <c:v>-32.08</c:v>
                </c:pt>
                <c:pt idx="184">
                  <c:v>-32.090000000000003</c:v>
                </c:pt>
                <c:pt idx="185">
                  <c:v>-32.1</c:v>
                </c:pt>
                <c:pt idx="186">
                  <c:v>-32.090000000000003</c:v>
                </c:pt>
                <c:pt idx="187">
                  <c:v>-32.090000000000003</c:v>
                </c:pt>
                <c:pt idx="188">
                  <c:v>-32.08</c:v>
                </c:pt>
                <c:pt idx="189">
                  <c:v>-32.07</c:v>
                </c:pt>
                <c:pt idx="190">
                  <c:v>-32.07</c:v>
                </c:pt>
                <c:pt idx="191">
                  <c:v>-32.06</c:v>
                </c:pt>
                <c:pt idx="192">
                  <c:v>-32.049999999999997</c:v>
                </c:pt>
                <c:pt idx="193">
                  <c:v>-32.049999999999997</c:v>
                </c:pt>
                <c:pt idx="194">
                  <c:v>-32.04</c:v>
                </c:pt>
                <c:pt idx="195">
                  <c:v>-32.03</c:v>
                </c:pt>
                <c:pt idx="196">
                  <c:v>-32.03</c:v>
                </c:pt>
                <c:pt idx="197">
                  <c:v>-32.020000000000003</c:v>
                </c:pt>
                <c:pt idx="198">
                  <c:v>-32.04</c:v>
                </c:pt>
                <c:pt idx="199">
                  <c:v>-32.06</c:v>
                </c:pt>
                <c:pt idx="200">
                  <c:v>-32.08</c:v>
                </c:pt>
                <c:pt idx="201">
                  <c:v>-32.1</c:v>
                </c:pt>
                <c:pt idx="202">
                  <c:v>-32.119999999999997</c:v>
                </c:pt>
                <c:pt idx="203">
                  <c:v>-32.15</c:v>
                </c:pt>
                <c:pt idx="204">
                  <c:v>-32.17</c:v>
                </c:pt>
                <c:pt idx="205">
                  <c:v>-32.19</c:v>
                </c:pt>
                <c:pt idx="206">
                  <c:v>-32.21</c:v>
                </c:pt>
                <c:pt idx="207">
                  <c:v>-32.229999999999997</c:v>
                </c:pt>
                <c:pt idx="208">
                  <c:v>-32.229999999999997</c:v>
                </c:pt>
                <c:pt idx="209">
                  <c:v>-32.229999999999997</c:v>
                </c:pt>
                <c:pt idx="210">
                  <c:v>-32.229999999999997</c:v>
                </c:pt>
                <c:pt idx="211">
                  <c:v>-32.229999999999997</c:v>
                </c:pt>
                <c:pt idx="212">
                  <c:v>-32.24</c:v>
                </c:pt>
                <c:pt idx="213">
                  <c:v>-32.25</c:v>
                </c:pt>
                <c:pt idx="214">
                  <c:v>-32.26</c:v>
                </c:pt>
                <c:pt idx="215">
                  <c:v>-32.28</c:v>
                </c:pt>
                <c:pt idx="216">
                  <c:v>-32.29</c:v>
                </c:pt>
                <c:pt idx="217">
                  <c:v>-32.299999999999997</c:v>
                </c:pt>
                <c:pt idx="218">
                  <c:v>-32.32</c:v>
                </c:pt>
                <c:pt idx="219">
                  <c:v>-32.33</c:v>
                </c:pt>
                <c:pt idx="220">
                  <c:v>-32.35</c:v>
                </c:pt>
                <c:pt idx="221">
                  <c:v>-32.39</c:v>
                </c:pt>
                <c:pt idx="222">
                  <c:v>-32.44</c:v>
                </c:pt>
                <c:pt idx="223">
                  <c:v>-32.49</c:v>
                </c:pt>
                <c:pt idx="224">
                  <c:v>-32.54</c:v>
                </c:pt>
                <c:pt idx="225">
                  <c:v>-32.590000000000003</c:v>
                </c:pt>
                <c:pt idx="226">
                  <c:v>-32.630000000000003</c:v>
                </c:pt>
                <c:pt idx="227">
                  <c:v>-32.68</c:v>
                </c:pt>
                <c:pt idx="228">
                  <c:v>-32.729999999999997</c:v>
                </c:pt>
                <c:pt idx="229">
                  <c:v>-32.78</c:v>
                </c:pt>
                <c:pt idx="230">
                  <c:v>-32.83</c:v>
                </c:pt>
                <c:pt idx="231">
                  <c:v>-32.880000000000003</c:v>
                </c:pt>
                <c:pt idx="232">
                  <c:v>-32.909999999999997</c:v>
                </c:pt>
                <c:pt idx="233">
                  <c:v>-32.880000000000003</c:v>
                </c:pt>
                <c:pt idx="234">
                  <c:v>-32.85</c:v>
                </c:pt>
                <c:pt idx="235">
                  <c:v>-32.82</c:v>
                </c:pt>
                <c:pt idx="236">
                  <c:v>-32.79</c:v>
                </c:pt>
                <c:pt idx="237">
                  <c:v>-32.76</c:v>
                </c:pt>
                <c:pt idx="238">
                  <c:v>-32.74</c:v>
                </c:pt>
                <c:pt idx="239">
                  <c:v>-32.71</c:v>
                </c:pt>
                <c:pt idx="240">
                  <c:v>-32.68</c:v>
                </c:pt>
                <c:pt idx="241">
                  <c:v>-32.65</c:v>
                </c:pt>
                <c:pt idx="242">
                  <c:v>-32.590000000000003</c:v>
                </c:pt>
                <c:pt idx="243">
                  <c:v>-32.53</c:v>
                </c:pt>
                <c:pt idx="244">
                  <c:v>-32.47</c:v>
                </c:pt>
                <c:pt idx="245">
                  <c:v>-32.42</c:v>
                </c:pt>
                <c:pt idx="246">
                  <c:v>-32.36</c:v>
                </c:pt>
                <c:pt idx="247">
                  <c:v>-32.299999999999997</c:v>
                </c:pt>
                <c:pt idx="248">
                  <c:v>-32.25</c:v>
                </c:pt>
                <c:pt idx="249">
                  <c:v>-32.19</c:v>
                </c:pt>
                <c:pt idx="250">
                  <c:v>-32.130000000000003</c:v>
                </c:pt>
                <c:pt idx="251">
                  <c:v>-32.090000000000003</c:v>
                </c:pt>
                <c:pt idx="252">
                  <c:v>-32.06</c:v>
                </c:pt>
                <c:pt idx="253">
                  <c:v>-32.03</c:v>
                </c:pt>
                <c:pt idx="254">
                  <c:v>-32</c:v>
                </c:pt>
                <c:pt idx="255">
                  <c:v>-31.97</c:v>
                </c:pt>
                <c:pt idx="256">
                  <c:v>-31.94</c:v>
                </c:pt>
                <c:pt idx="257">
                  <c:v>-31.91</c:v>
                </c:pt>
                <c:pt idx="258">
                  <c:v>-31.88</c:v>
                </c:pt>
                <c:pt idx="259">
                  <c:v>-31.85</c:v>
                </c:pt>
                <c:pt idx="260">
                  <c:v>-31.82</c:v>
                </c:pt>
                <c:pt idx="261">
                  <c:v>-31.81</c:v>
                </c:pt>
                <c:pt idx="262">
                  <c:v>-31.84</c:v>
                </c:pt>
                <c:pt idx="263">
                  <c:v>-31.87</c:v>
                </c:pt>
                <c:pt idx="264">
                  <c:v>-31.9</c:v>
                </c:pt>
                <c:pt idx="265">
                  <c:v>-31.93</c:v>
                </c:pt>
                <c:pt idx="266">
                  <c:v>-31.96</c:v>
                </c:pt>
                <c:pt idx="267">
                  <c:v>-31.99</c:v>
                </c:pt>
                <c:pt idx="268">
                  <c:v>-32.020000000000003</c:v>
                </c:pt>
                <c:pt idx="269">
                  <c:v>-32.049999999999997</c:v>
                </c:pt>
                <c:pt idx="270">
                  <c:v>-32.08</c:v>
                </c:pt>
                <c:pt idx="271">
                  <c:v>-32.11</c:v>
                </c:pt>
                <c:pt idx="272">
                  <c:v>-32.14</c:v>
                </c:pt>
                <c:pt idx="273">
                  <c:v>-32.18</c:v>
                </c:pt>
                <c:pt idx="274">
                  <c:v>-32.21</c:v>
                </c:pt>
                <c:pt idx="275">
                  <c:v>-32.24</c:v>
                </c:pt>
                <c:pt idx="276">
                  <c:v>-32.28</c:v>
                </c:pt>
                <c:pt idx="277">
                  <c:v>-32.31</c:v>
                </c:pt>
                <c:pt idx="278">
                  <c:v>-32.340000000000003</c:v>
                </c:pt>
                <c:pt idx="279">
                  <c:v>-32.369999999999997</c:v>
                </c:pt>
                <c:pt idx="280">
                  <c:v>-32.4</c:v>
                </c:pt>
                <c:pt idx="281">
                  <c:v>-32.450000000000003</c:v>
                </c:pt>
                <c:pt idx="282">
                  <c:v>-32.51</c:v>
                </c:pt>
                <c:pt idx="283">
                  <c:v>-32.57</c:v>
                </c:pt>
                <c:pt idx="284">
                  <c:v>-32.630000000000003</c:v>
                </c:pt>
                <c:pt idx="285">
                  <c:v>-32.65</c:v>
                </c:pt>
                <c:pt idx="286">
                  <c:v>-32.64</c:v>
                </c:pt>
                <c:pt idx="287">
                  <c:v>-32.630000000000003</c:v>
                </c:pt>
                <c:pt idx="288">
                  <c:v>-32.619999999999997</c:v>
                </c:pt>
                <c:pt idx="289">
                  <c:v>-32.61</c:v>
                </c:pt>
                <c:pt idx="290">
                  <c:v>-32.590000000000003</c:v>
                </c:pt>
                <c:pt idx="291">
                  <c:v>-32.58</c:v>
                </c:pt>
                <c:pt idx="292">
                  <c:v>-32.57</c:v>
                </c:pt>
                <c:pt idx="293">
                  <c:v>-32.56</c:v>
                </c:pt>
                <c:pt idx="294">
                  <c:v>-32.549999999999997</c:v>
                </c:pt>
                <c:pt idx="295">
                  <c:v>-32.54</c:v>
                </c:pt>
                <c:pt idx="296">
                  <c:v>-32.53</c:v>
                </c:pt>
                <c:pt idx="297">
                  <c:v>-32.520000000000003</c:v>
                </c:pt>
                <c:pt idx="298">
                  <c:v>-32.51</c:v>
                </c:pt>
                <c:pt idx="299">
                  <c:v>-32.5</c:v>
                </c:pt>
                <c:pt idx="300">
                  <c:v>-32.450000000000003</c:v>
                </c:pt>
                <c:pt idx="301">
                  <c:v>-32.380000000000003</c:v>
                </c:pt>
                <c:pt idx="302">
                  <c:v>-32.31</c:v>
                </c:pt>
                <c:pt idx="303">
                  <c:v>-32.25</c:v>
                </c:pt>
                <c:pt idx="304">
                  <c:v>-32.18</c:v>
                </c:pt>
                <c:pt idx="305">
                  <c:v>-32.11</c:v>
                </c:pt>
                <c:pt idx="306">
                  <c:v>-32.04</c:v>
                </c:pt>
                <c:pt idx="307">
                  <c:v>-32.01</c:v>
                </c:pt>
                <c:pt idx="308">
                  <c:v>-32</c:v>
                </c:pt>
                <c:pt idx="309">
                  <c:v>-31.98</c:v>
                </c:pt>
                <c:pt idx="310">
                  <c:v>-31.96</c:v>
                </c:pt>
                <c:pt idx="311">
                  <c:v>-31.95</c:v>
                </c:pt>
                <c:pt idx="312">
                  <c:v>-31.93</c:v>
                </c:pt>
                <c:pt idx="313">
                  <c:v>-31.91</c:v>
                </c:pt>
                <c:pt idx="314">
                  <c:v>-31.9</c:v>
                </c:pt>
                <c:pt idx="315">
                  <c:v>-31.88</c:v>
                </c:pt>
                <c:pt idx="316">
                  <c:v>-31.87</c:v>
                </c:pt>
                <c:pt idx="317">
                  <c:v>-31.85</c:v>
                </c:pt>
                <c:pt idx="318">
                  <c:v>-31.82</c:v>
                </c:pt>
                <c:pt idx="319">
                  <c:v>-31.79</c:v>
                </c:pt>
                <c:pt idx="320">
                  <c:v>-31.76</c:v>
                </c:pt>
                <c:pt idx="321">
                  <c:v>-31.73</c:v>
                </c:pt>
                <c:pt idx="322">
                  <c:v>-31.69</c:v>
                </c:pt>
                <c:pt idx="323">
                  <c:v>-31.66</c:v>
                </c:pt>
                <c:pt idx="324">
                  <c:v>-31.63</c:v>
                </c:pt>
                <c:pt idx="325">
                  <c:v>-31.6</c:v>
                </c:pt>
                <c:pt idx="326">
                  <c:v>-31.59</c:v>
                </c:pt>
                <c:pt idx="327">
                  <c:v>-31.59</c:v>
                </c:pt>
                <c:pt idx="328">
                  <c:v>-31.58</c:v>
                </c:pt>
                <c:pt idx="329">
                  <c:v>-31.58</c:v>
                </c:pt>
                <c:pt idx="330">
                  <c:v>-31.58</c:v>
                </c:pt>
                <c:pt idx="331">
                  <c:v>-31.57</c:v>
                </c:pt>
                <c:pt idx="332">
                  <c:v>-31.57</c:v>
                </c:pt>
                <c:pt idx="333">
                  <c:v>-31.56</c:v>
                </c:pt>
                <c:pt idx="334">
                  <c:v>-31.56</c:v>
                </c:pt>
                <c:pt idx="335">
                  <c:v>-31.58</c:v>
                </c:pt>
                <c:pt idx="336">
                  <c:v>-31.61</c:v>
                </c:pt>
                <c:pt idx="337">
                  <c:v>-31.64</c:v>
                </c:pt>
                <c:pt idx="338">
                  <c:v>-31.66</c:v>
                </c:pt>
                <c:pt idx="339">
                  <c:v>-31.69</c:v>
                </c:pt>
                <c:pt idx="340">
                  <c:v>-31.72</c:v>
                </c:pt>
                <c:pt idx="341">
                  <c:v>-31.74</c:v>
                </c:pt>
                <c:pt idx="342">
                  <c:v>-31.77</c:v>
                </c:pt>
                <c:pt idx="343">
                  <c:v>-31.8</c:v>
                </c:pt>
                <c:pt idx="344">
                  <c:v>-31.82</c:v>
                </c:pt>
                <c:pt idx="345">
                  <c:v>-31.87</c:v>
                </c:pt>
                <c:pt idx="346">
                  <c:v>-31.93</c:v>
                </c:pt>
                <c:pt idx="347">
                  <c:v>-31.99</c:v>
                </c:pt>
                <c:pt idx="348">
                  <c:v>-32.049999999999997</c:v>
                </c:pt>
                <c:pt idx="349">
                  <c:v>-32.119999999999997</c:v>
                </c:pt>
                <c:pt idx="350">
                  <c:v>-32.17</c:v>
                </c:pt>
                <c:pt idx="351">
                  <c:v>-32.229999999999997</c:v>
                </c:pt>
                <c:pt idx="352">
                  <c:v>-32.29</c:v>
                </c:pt>
                <c:pt idx="353">
                  <c:v>-32.35</c:v>
                </c:pt>
                <c:pt idx="354">
                  <c:v>-32.409999999999997</c:v>
                </c:pt>
                <c:pt idx="355">
                  <c:v>-32.44</c:v>
                </c:pt>
                <c:pt idx="356">
                  <c:v>-32.450000000000003</c:v>
                </c:pt>
                <c:pt idx="357">
                  <c:v>-32.46</c:v>
                </c:pt>
                <c:pt idx="358">
                  <c:v>-32.47</c:v>
                </c:pt>
                <c:pt idx="359">
                  <c:v>-32.479999999999997</c:v>
                </c:pt>
                <c:pt idx="360">
                  <c:v>-32.49</c:v>
                </c:pt>
                <c:pt idx="361">
                  <c:v>-32.5</c:v>
                </c:pt>
                <c:pt idx="362">
                  <c:v>-32.51</c:v>
                </c:pt>
                <c:pt idx="363">
                  <c:v>-32.520000000000003</c:v>
                </c:pt>
                <c:pt idx="364">
                  <c:v>-32.53</c:v>
                </c:pt>
                <c:pt idx="365">
                  <c:v>-32.549999999999997</c:v>
                </c:pt>
                <c:pt idx="366">
                  <c:v>-32.49</c:v>
                </c:pt>
                <c:pt idx="367">
                  <c:v>-32.409999999999997</c:v>
                </c:pt>
                <c:pt idx="368">
                  <c:v>-32.33</c:v>
                </c:pt>
                <c:pt idx="369">
                  <c:v>-32.25</c:v>
                </c:pt>
                <c:pt idx="370">
                  <c:v>-32.17</c:v>
                </c:pt>
                <c:pt idx="371">
                  <c:v>-32.090000000000003</c:v>
                </c:pt>
                <c:pt idx="372">
                  <c:v>-32.020000000000003</c:v>
                </c:pt>
                <c:pt idx="373">
                  <c:v>-31.94</c:v>
                </c:pt>
                <c:pt idx="374">
                  <c:v>-31.86</c:v>
                </c:pt>
                <c:pt idx="375">
                  <c:v>-31.78</c:v>
                </c:pt>
                <c:pt idx="376">
                  <c:v>-31.7</c:v>
                </c:pt>
                <c:pt idx="377">
                  <c:v>-31.68</c:v>
                </c:pt>
                <c:pt idx="378">
                  <c:v>-31.66</c:v>
                </c:pt>
                <c:pt idx="379">
                  <c:v>-31.65</c:v>
                </c:pt>
                <c:pt idx="380">
                  <c:v>-31.63</c:v>
                </c:pt>
                <c:pt idx="381">
                  <c:v>-31.62</c:v>
                </c:pt>
                <c:pt idx="382">
                  <c:v>-31.6</c:v>
                </c:pt>
                <c:pt idx="383">
                  <c:v>-31.59</c:v>
                </c:pt>
                <c:pt idx="384">
                  <c:v>-31.57</c:v>
                </c:pt>
                <c:pt idx="385">
                  <c:v>-31.56</c:v>
                </c:pt>
                <c:pt idx="386">
                  <c:v>-31.54</c:v>
                </c:pt>
                <c:pt idx="387">
                  <c:v>-31.53</c:v>
                </c:pt>
                <c:pt idx="388">
                  <c:v>-31.51</c:v>
                </c:pt>
                <c:pt idx="389">
                  <c:v>-31.5</c:v>
                </c:pt>
                <c:pt idx="390">
                  <c:v>-31.48</c:v>
                </c:pt>
                <c:pt idx="391">
                  <c:v>-31.46</c:v>
                </c:pt>
                <c:pt idx="392">
                  <c:v>-31.45</c:v>
                </c:pt>
                <c:pt idx="393">
                  <c:v>-31.43</c:v>
                </c:pt>
                <c:pt idx="394">
                  <c:v>-31.42</c:v>
                </c:pt>
                <c:pt idx="395">
                  <c:v>-31.43</c:v>
                </c:pt>
                <c:pt idx="396">
                  <c:v>-31.44</c:v>
                </c:pt>
                <c:pt idx="397">
                  <c:v>-31.46</c:v>
                </c:pt>
                <c:pt idx="398">
                  <c:v>-31.47</c:v>
                </c:pt>
                <c:pt idx="399">
                  <c:v>-31.48</c:v>
                </c:pt>
                <c:pt idx="400">
                  <c:v>-31.49</c:v>
                </c:pt>
                <c:pt idx="401">
                  <c:v>-31.51</c:v>
                </c:pt>
                <c:pt idx="402">
                  <c:v>-31.52</c:v>
                </c:pt>
                <c:pt idx="403">
                  <c:v>-31.53</c:v>
                </c:pt>
                <c:pt idx="404">
                  <c:v>-31.55</c:v>
                </c:pt>
                <c:pt idx="405">
                  <c:v>-31.57</c:v>
                </c:pt>
                <c:pt idx="406">
                  <c:v>-31.59</c:v>
                </c:pt>
                <c:pt idx="407">
                  <c:v>-31.61</c:v>
                </c:pt>
                <c:pt idx="408">
                  <c:v>-31.64</c:v>
                </c:pt>
                <c:pt idx="409">
                  <c:v>-31.66</c:v>
                </c:pt>
                <c:pt idx="410">
                  <c:v>-31.68</c:v>
                </c:pt>
                <c:pt idx="411">
                  <c:v>-31.7</c:v>
                </c:pt>
                <c:pt idx="412">
                  <c:v>-31.72</c:v>
                </c:pt>
                <c:pt idx="413">
                  <c:v>-31.75</c:v>
                </c:pt>
                <c:pt idx="414">
                  <c:v>-31.77</c:v>
                </c:pt>
                <c:pt idx="415">
                  <c:v>-31.79</c:v>
                </c:pt>
                <c:pt idx="416">
                  <c:v>-31.73</c:v>
                </c:pt>
                <c:pt idx="417">
                  <c:v>-31.67</c:v>
                </c:pt>
                <c:pt idx="418">
                  <c:v>-31.61</c:v>
                </c:pt>
                <c:pt idx="419">
                  <c:v>-31.54</c:v>
                </c:pt>
                <c:pt idx="420">
                  <c:v>-31.48</c:v>
                </c:pt>
                <c:pt idx="421">
                  <c:v>-31.42</c:v>
                </c:pt>
                <c:pt idx="422">
                  <c:v>-31.36</c:v>
                </c:pt>
                <c:pt idx="423">
                  <c:v>-31.3</c:v>
                </c:pt>
                <c:pt idx="424">
                  <c:v>-31.24</c:v>
                </c:pt>
                <c:pt idx="425">
                  <c:v>-31.18</c:v>
                </c:pt>
                <c:pt idx="426">
                  <c:v>-31.13</c:v>
                </c:pt>
                <c:pt idx="427">
                  <c:v>-31.14</c:v>
                </c:pt>
                <c:pt idx="428">
                  <c:v>-31.14</c:v>
                </c:pt>
                <c:pt idx="429">
                  <c:v>-31.15</c:v>
                </c:pt>
                <c:pt idx="430">
                  <c:v>-31.16</c:v>
                </c:pt>
                <c:pt idx="431">
                  <c:v>-31.16</c:v>
                </c:pt>
                <c:pt idx="432">
                  <c:v>-31.17</c:v>
                </c:pt>
                <c:pt idx="433">
                  <c:v>-31.18</c:v>
                </c:pt>
                <c:pt idx="434">
                  <c:v>-31.18</c:v>
                </c:pt>
                <c:pt idx="435">
                  <c:v>-31.19</c:v>
                </c:pt>
                <c:pt idx="436">
                  <c:v>-31.19</c:v>
                </c:pt>
                <c:pt idx="437">
                  <c:v>-31.2</c:v>
                </c:pt>
                <c:pt idx="438">
                  <c:v>-31.21</c:v>
                </c:pt>
                <c:pt idx="439">
                  <c:v>-31.25</c:v>
                </c:pt>
                <c:pt idx="440">
                  <c:v>-31.29</c:v>
                </c:pt>
                <c:pt idx="441">
                  <c:v>-31.33</c:v>
                </c:pt>
                <c:pt idx="442">
                  <c:v>-31.37</c:v>
                </c:pt>
                <c:pt idx="443">
                  <c:v>-31.41</c:v>
                </c:pt>
                <c:pt idx="444">
                  <c:v>-31.45</c:v>
                </c:pt>
                <c:pt idx="445">
                  <c:v>-31.49</c:v>
                </c:pt>
                <c:pt idx="446">
                  <c:v>-31.52</c:v>
                </c:pt>
                <c:pt idx="447">
                  <c:v>-31.56</c:v>
                </c:pt>
                <c:pt idx="448">
                  <c:v>-31.59</c:v>
                </c:pt>
                <c:pt idx="449">
                  <c:v>-31.61</c:v>
                </c:pt>
                <c:pt idx="450">
                  <c:v>-31.63</c:v>
                </c:pt>
                <c:pt idx="451">
                  <c:v>-31.64</c:v>
                </c:pt>
                <c:pt idx="452">
                  <c:v>-31.66</c:v>
                </c:pt>
                <c:pt idx="453">
                  <c:v>-31.67</c:v>
                </c:pt>
                <c:pt idx="454">
                  <c:v>-31.69</c:v>
                </c:pt>
                <c:pt idx="455">
                  <c:v>-31.71</c:v>
                </c:pt>
                <c:pt idx="456">
                  <c:v>-31.72</c:v>
                </c:pt>
                <c:pt idx="457">
                  <c:v>-31.74</c:v>
                </c:pt>
                <c:pt idx="458">
                  <c:v>-31.76</c:v>
                </c:pt>
                <c:pt idx="459">
                  <c:v>-31.78</c:v>
                </c:pt>
                <c:pt idx="460">
                  <c:v>-31.8</c:v>
                </c:pt>
                <c:pt idx="461">
                  <c:v>-31.78</c:v>
                </c:pt>
                <c:pt idx="462">
                  <c:v>-31.7</c:v>
                </c:pt>
                <c:pt idx="463">
                  <c:v>-31.62</c:v>
                </c:pt>
                <c:pt idx="464">
                  <c:v>-31.54</c:v>
                </c:pt>
                <c:pt idx="465">
                  <c:v>-31.46</c:v>
                </c:pt>
                <c:pt idx="466">
                  <c:v>-31.38</c:v>
                </c:pt>
                <c:pt idx="467">
                  <c:v>-31.3</c:v>
                </c:pt>
                <c:pt idx="468">
                  <c:v>-31.22</c:v>
                </c:pt>
                <c:pt idx="469">
                  <c:v>-31.14</c:v>
                </c:pt>
                <c:pt idx="470">
                  <c:v>-31.07</c:v>
                </c:pt>
                <c:pt idx="471">
                  <c:v>-31.02</c:v>
                </c:pt>
                <c:pt idx="472">
                  <c:v>-30.97</c:v>
                </c:pt>
                <c:pt idx="473">
                  <c:v>-30.92</c:v>
                </c:pt>
                <c:pt idx="474">
                  <c:v>-30.87</c:v>
                </c:pt>
                <c:pt idx="475">
                  <c:v>-30.82</c:v>
                </c:pt>
                <c:pt idx="476">
                  <c:v>-30.77</c:v>
                </c:pt>
                <c:pt idx="477">
                  <c:v>-30.72</c:v>
                </c:pt>
                <c:pt idx="478">
                  <c:v>-30.67</c:v>
                </c:pt>
                <c:pt idx="479">
                  <c:v>-30.62</c:v>
                </c:pt>
                <c:pt idx="480">
                  <c:v>-30.57</c:v>
                </c:pt>
                <c:pt idx="481">
                  <c:v>-30.55</c:v>
                </c:pt>
                <c:pt idx="482">
                  <c:v>-30.59</c:v>
                </c:pt>
                <c:pt idx="483">
                  <c:v>-30.62</c:v>
                </c:pt>
                <c:pt idx="484">
                  <c:v>-30.66</c:v>
                </c:pt>
                <c:pt idx="485">
                  <c:v>-30.69</c:v>
                </c:pt>
                <c:pt idx="486">
                  <c:v>-30.72</c:v>
                </c:pt>
                <c:pt idx="487">
                  <c:v>-30.76</c:v>
                </c:pt>
                <c:pt idx="488">
                  <c:v>-30.79</c:v>
                </c:pt>
                <c:pt idx="489">
                  <c:v>-30.82</c:v>
                </c:pt>
                <c:pt idx="490">
                  <c:v>-30.83</c:v>
                </c:pt>
                <c:pt idx="491">
                  <c:v>-30.85</c:v>
                </c:pt>
                <c:pt idx="492">
                  <c:v>-30.86</c:v>
                </c:pt>
                <c:pt idx="493">
                  <c:v>-30.88</c:v>
                </c:pt>
                <c:pt idx="494">
                  <c:v>-30.89</c:v>
                </c:pt>
                <c:pt idx="495">
                  <c:v>-30.91</c:v>
                </c:pt>
                <c:pt idx="496">
                  <c:v>-30.92</c:v>
                </c:pt>
                <c:pt idx="497">
                  <c:v>-30.94</c:v>
                </c:pt>
                <c:pt idx="498">
                  <c:v>-30.95</c:v>
                </c:pt>
                <c:pt idx="499">
                  <c:v>-30.97</c:v>
                </c:pt>
                <c:pt idx="500">
                  <c:v>-30.99</c:v>
                </c:pt>
                <c:pt idx="501">
                  <c:v>-31</c:v>
                </c:pt>
                <c:pt idx="502">
                  <c:v>-31.02</c:v>
                </c:pt>
                <c:pt idx="503">
                  <c:v>-31.03</c:v>
                </c:pt>
                <c:pt idx="504">
                  <c:v>-31.03</c:v>
                </c:pt>
                <c:pt idx="505">
                  <c:v>-31</c:v>
                </c:pt>
                <c:pt idx="506">
                  <c:v>-30.98</c:v>
                </c:pt>
                <c:pt idx="507">
                  <c:v>-30.95</c:v>
                </c:pt>
                <c:pt idx="508">
                  <c:v>-30.93</c:v>
                </c:pt>
                <c:pt idx="509">
                  <c:v>-30.9</c:v>
                </c:pt>
                <c:pt idx="510">
                  <c:v>-30.87</c:v>
                </c:pt>
                <c:pt idx="511">
                  <c:v>-30.85</c:v>
                </c:pt>
                <c:pt idx="512">
                  <c:v>-30.82</c:v>
                </c:pt>
                <c:pt idx="513">
                  <c:v>-30.79</c:v>
                </c:pt>
                <c:pt idx="514">
                  <c:v>-30.76</c:v>
                </c:pt>
                <c:pt idx="515">
                  <c:v>-30.73</c:v>
                </c:pt>
                <c:pt idx="516">
                  <c:v>-30.7</c:v>
                </c:pt>
                <c:pt idx="517">
                  <c:v>-30.74</c:v>
                </c:pt>
                <c:pt idx="518">
                  <c:v>-30.81</c:v>
                </c:pt>
                <c:pt idx="519">
                  <c:v>-30.89</c:v>
                </c:pt>
                <c:pt idx="520">
                  <c:v>-30.96</c:v>
                </c:pt>
                <c:pt idx="521">
                  <c:v>-31.03</c:v>
                </c:pt>
                <c:pt idx="522">
                  <c:v>-31.1</c:v>
                </c:pt>
                <c:pt idx="523">
                  <c:v>-31.17</c:v>
                </c:pt>
                <c:pt idx="524">
                  <c:v>-31.24</c:v>
                </c:pt>
                <c:pt idx="525">
                  <c:v>-31.31</c:v>
                </c:pt>
                <c:pt idx="526">
                  <c:v>-31.38</c:v>
                </c:pt>
                <c:pt idx="527">
                  <c:v>-31.45</c:v>
                </c:pt>
                <c:pt idx="528">
                  <c:v>-31.52</c:v>
                </c:pt>
                <c:pt idx="529">
                  <c:v>-31.59</c:v>
                </c:pt>
                <c:pt idx="530">
                  <c:v>-31.63</c:v>
                </c:pt>
                <c:pt idx="531">
                  <c:v>-31.65</c:v>
                </c:pt>
                <c:pt idx="532">
                  <c:v>-31.67</c:v>
                </c:pt>
                <c:pt idx="533">
                  <c:v>-31.7</c:v>
                </c:pt>
                <c:pt idx="534">
                  <c:v>-31.72</c:v>
                </c:pt>
                <c:pt idx="535">
                  <c:v>-31.74</c:v>
                </c:pt>
                <c:pt idx="536">
                  <c:v>-31.77</c:v>
                </c:pt>
                <c:pt idx="537">
                  <c:v>-31.79</c:v>
                </c:pt>
                <c:pt idx="538">
                  <c:v>-31.82</c:v>
                </c:pt>
                <c:pt idx="539">
                  <c:v>-31.84</c:v>
                </c:pt>
                <c:pt idx="540">
                  <c:v>-31.87</c:v>
                </c:pt>
                <c:pt idx="541">
                  <c:v>-31.82</c:v>
                </c:pt>
                <c:pt idx="542">
                  <c:v>-31.76</c:v>
                </c:pt>
                <c:pt idx="543">
                  <c:v>-31.69</c:v>
                </c:pt>
                <c:pt idx="544">
                  <c:v>-31.63</c:v>
                </c:pt>
                <c:pt idx="545">
                  <c:v>-31.56</c:v>
                </c:pt>
                <c:pt idx="546">
                  <c:v>-31.5</c:v>
                </c:pt>
                <c:pt idx="547">
                  <c:v>-31.44</c:v>
                </c:pt>
                <c:pt idx="548">
                  <c:v>-31.37</c:v>
                </c:pt>
                <c:pt idx="549">
                  <c:v>-31.31</c:v>
                </c:pt>
                <c:pt idx="550">
                  <c:v>-31.25</c:v>
                </c:pt>
                <c:pt idx="551">
                  <c:v>-31.19</c:v>
                </c:pt>
                <c:pt idx="552">
                  <c:v>-31.13</c:v>
                </c:pt>
                <c:pt idx="553">
                  <c:v>-31.06</c:v>
                </c:pt>
                <c:pt idx="554">
                  <c:v>-31</c:v>
                </c:pt>
                <c:pt idx="555">
                  <c:v>-30.94</c:v>
                </c:pt>
                <c:pt idx="556">
                  <c:v>-30.87</c:v>
                </c:pt>
                <c:pt idx="557">
                  <c:v>-30.81</c:v>
                </c:pt>
                <c:pt idx="558">
                  <c:v>-30.74</c:v>
                </c:pt>
                <c:pt idx="559">
                  <c:v>-30.68</c:v>
                </c:pt>
                <c:pt idx="560">
                  <c:v>-30.61</c:v>
                </c:pt>
                <c:pt idx="561">
                  <c:v>-30.55</c:v>
                </c:pt>
                <c:pt idx="562">
                  <c:v>-30.48</c:v>
                </c:pt>
                <c:pt idx="563">
                  <c:v>-30.48</c:v>
                </c:pt>
                <c:pt idx="564">
                  <c:v>-30.49</c:v>
                </c:pt>
                <c:pt idx="565">
                  <c:v>-30.5</c:v>
                </c:pt>
                <c:pt idx="566">
                  <c:v>-30.51</c:v>
                </c:pt>
                <c:pt idx="567">
                  <c:v>-30.52</c:v>
                </c:pt>
                <c:pt idx="568">
                  <c:v>-30.53</c:v>
                </c:pt>
                <c:pt idx="569">
                  <c:v>-30.54</c:v>
                </c:pt>
                <c:pt idx="570">
                  <c:v>-30.56</c:v>
                </c:pt>
                <c:pt idx="571">
                  <c:v>-30.57</c:v>
                </c:pt>
                <c:pt idx="572">
                  <c:v>-30.58</c:v>
                </c:pt>
                <c:pt idx="573">
                  <c:v>-30.58</c:v>
                </c:pt>
                <c:pt idx="574">
                  <c:v>-30.58</c:v>
                </c:pt>
                <c:pt idx="575">
                  <c:v>-30.59</c:v>
                </c:pt>
                <c:pt idx="576">
                  <c:v>-30.59</c:v>
                </c:pt>
                <c:pt idx="577">
                  <c:v>-30.59</c:v>
                </c:pt>
                <c:pt idx="578">
                  <c:v>-30.6</c:v>
                </c:pt>
                <c:pt idx="579">
                  <c:v>-30.6</c:v>
                </c:pt>
                <c:pt idx="580">
                  <c:v>-30.61</c:v>
                </c:pt>
                <c:pt idx="581">
                  <c:v>-30.61</c:v>
                </c:pt>
                <c:pt idx="582">
                  <c:v>-30.6</c:v>
                </c:pt>
                <c:pt idx="583">
                  <c:v>-30.6</c:v>
                </c:pt>
                <c:pt idx="584">
                  <c:v>-30.59</c:v>
                </c:pt>
                <c:pt idx="585">
                  <c:v>-30.58</c:v>
                </c:pt>
                <c:pt idx="586">
                  <c:v>-30.58</c:v>
                </c:pt>
                <c:pt idx="587">
                  <c:v>-30.57</c:v>
                </c:pt>
                <c:pt idx="588">
                  <c:v>-30.57</c:v>
                </c:pt>
                <c:pt idx="589">
                  <c:v>-30.56</c:v>
                </c:pt>
                <c:pt idx="590">
                  <c:v>-30.53</c:v>
                </c:pt>
                <c:pt idx="591">
                  <c:v>-30.51</c:v>
                </c:pt>
                <c:pt idx="592">
                  <c:v>-30.48</c:v>
                </c:pt>
                <c:pt idx="593">
                  <c:v>-30.45</c:v>
                </c:pt>
                <c:pt idx="594">
                  <c:v>-30.42</c:v>
                </c:pt>
                <c:pt idx="595">
                  <c:v>-30.4</c:v>
                </c:pt>
                <c:pt idx="596">
                  <c:v>-30.37</c:v>
                </c:pt>
                <c:pt idx="597">
                  <c:v>-30.34</c:v>
                </c:pt>
                <c:pt idx="598">
                  <c:v>-30.32</c:v>
                </c:pt>
                <c:pt idx="599">
                  <c:v>-30.3</c:v>
                </c:pt>
                <c:pt idx="600">
                  <c:v>-30.32</c:v>
                </c:pt>
                <c:pt idx="601">
                  <c:v>-30.33</c:v>
                </c:pt>
                <c:pt idx="602">
                  <c:v>-30.35</c:v>
                </c:pt>
                <c:pt idx="603">
                  <c:v>-30.36</c:v>
                </c:pt>
                <c:pt idx="604">
                  <c:v>-30.38</c:v>
                </c:pt>
                <c:pt idx="605">
                  <c:v>-30.39</c:v>
                </c:pt>
                <c:pt idx="606">
                  <c:v>-30.4</c:v>
                </c:pt>
                <c:pt idx="607">
                  <c:v>-30.42</c:v>
                </c:pt>
                <c:pt idx="608">
                  <c:v>-30.43</c:v>
                </c:pt>
                <c:pt idx="609">
                  <c:v>-30.44</c:v>
                </c:pt>
                <c:pt idx="610">
                  <c:v>-30.47</c:v>
                </c:pt>
                <c:pt idx="611">
                  <c:v>-30.53</c:v>
                </c:pt>
                <c:pt idx="612">
                  <c:v>-30.58</c:v>
                </c:pt>
                <c:pt idx="613">
                  <c:v>-30.64</c:v>
                </c:pt>
                <c:pt idx="614">
                  <c:v>-30.69</c:v>
                </c:pt>
                <c:pt idx="615">
                  <c:v>-30.74</c:v>
                </c:pt>
                <c:pt idx="616">
                  <c:v>-30.8</c:v>
                </c:pt>
                <c:pt idx="617">
                  <c:v>-30.85</c:v>
                </c:pt>
                <c:pt idx="618">
                  <c:v>-30.91</c:v>
                </c:pt>
                <c:pt idx="619">
                  <c:v>-30.94</c:v>
                </c:pt>
                <c:pt idx="620">
                  <c:v>-30.96</c:v>
                </c:pt>
                <c:pt idx="621">
                  <c:v>-30.97</c:v>
                </c:pt>
                <c:pt idx="622">
                  <c:v>-30.99</c:v>
                </c:pt>
                <c:pt idx="623">
                  <c:v>-31</c:v>
                </c:pt>
                <c:pt idx="624">
                  <c:v>-31.02</c:v>
                </c:pt>
                <c:pt idx="625">
                  <c:v>-31.03</c:v>
                </c:pt>
                <c:pt idx="626">
                  <c:v>-31.05</c:v>
                </c:pt>
                <c:pt idx="627">
                  <c:v>-31.06</c:v>
                </c:pt>
                <c:pt idx="628">
                  <c:v>-31.08</c:v>
                </c:pt>
                <c:pt idx="629">
                  <c:v>-31.08</c:v>
                </c:pt>
                <c:pt idx="630">
                  <c:v>-31.08</c:v>
                </c:pt>
                <c:pt idx="631">
                  <c:v>-31.08</c:v>
                </c:pt>
                <c:pt idx="632">
                  <c:v>-31.08</c:v>
                </c:pt>
                <c:pt idx="633">
                  <c:v>-31.08</c:v>
                </c:pt>
                <c:pt idx="634">
                  <c:v>-31.08</c:v>
                </c:pt>
                <c:pt idx="635">
                  <c:v>-31.08</c:v>
                </c:pt>
                <c:pt idx="636">
                  <c:v>-31.08</c:v>
                </c:pt>
                <c:pt idx="637">
                  <c:v>-31.08</c:v>
                </c:pt>
                <c:pt idx="638">
                  <c:v>-31.08</c:v>
                </c:pt>
                <c:pt idx="639">
                  <c:v>-31.08</c:v>
                </c:pt>
                <c:pt idx="640">
                  <c:v>-31.08</c:v>
                </c:pt>
                <c:pt idx="641">
                  <c:v>-31.07</c:v>
                </c:pt>
                <c:pt idx="642">
                  <c:v>-31.06</c:v>
                </c:pt>
                <c:pt idx="643">
                  <c:v>-31.06</c:v>
                </c:pt>
                <c:pt idx="644">
                  <c:v>-31.05</c:v>
                </c:pt>
                <c:pt idx="645">
                  <c:v>-31.04</c:v>
                </c:pt>
                <c:pt idx="646">
                  <c:v>-31.03</c:v>
                </c:pt>
                <c:pt idx="647">
                  <c:v>-31.03</c:v>
                </c:pt>
                <c:pt idx="648">
                  <c:v>-31.02</c:v>
                </c:pt>
                <c:pt idx="649">
                  <c:v>-31.01</c:v>
                </c:pt>
                <c:pt idx="650">
                  <c:v>-31</c:v>
                </c:pt>
                <c:pt idx="651">
                  <c:v>-31</c:v>
                </c:pt>
                <c:pt idx="652">
                  <c:v>-31</c:v>
                </c:pt>
                <c:pt idx="653">
                  <c:v>-31.03</c:v>
                </c:pt>
                <c:pt idx="654">
                  <c:v>-31.06</c:v>
                </c:pt>
                <c:pt idx="655">
                  <c:v>-31.08</c:v>
                </c:pt>
                <c:pt idx="656">
                  <c:v>-31.11</c:v>
                </c:pt>
                <c:pt idx="657">
                  <c:v>-31.14</c:v>
                </c:pt>
                <c:pt idx="658">
                  <c:v>-31.16</c:v>
                </c:pt>
                <c:pt idx="659">
                  <c:v>-31.19</c:v>
                </c:pt>
                <c:pt idx="660">
                  <c:v>-31.22</c:v>
                </c:pt>
                <c:pt idx="661">
                  <c:v>-31.24</c:v>
                </c:pt>
                <c:pt idx="662">
                  <c:v>-31.25</c:v>
                </c:pt>
                <c:pt idx="663">
                  <c:v>-31.23</c:v>
                </c:pt>
                <c:pt idx="664">
                  <c:v>-31.21</c:v>
                </c:pt>
                <c:pt idx="665">
                  <c:v>-31.19</c:v>
                </c:pt>
                <c:pt idx="666">
                  <c:v>-31.17</c:v>
                </c:pt>
                <c:pt idx="667">
                  <c:v>-31.15</c:v>
                </c:pt>
                <c:pt idx="668">
                  <c:v>-31.13</c:v>
                </c:pt>
                <c:pt idx="669">
                  <c:v>-31.12</c:v>
                </c:pt>
                <c:pt idx="670">
                  <c:v>-31.1</c:v>
                </c:pt>
                <c:pt idx="671">
                  <c:v>-31.09</c:v>
                </c:pt>
                <c:pt idx="672">
                  <c:v>-31.07</c:v>
                </c:pt>
                <c:pt idx="673">
                  <c:v>-31.06</c:v>
                </c:pt>
                <c:pt idx="674">
                  <c:v>-31.05</c:v>
                </c:pt>
                <c:pt idx="675">
                  <c:v>-31.04</c:v>
                </c:pt>
                <c:pt idx="676">
                  <c:v>-31.02</c:v>
                </c:pt>
                <c:pt idx="677">
                  <c:v>-31.01</c:v>
                </c:pt>
                <c:pt idx="678">
                  <c:v>-30.99</c:v>
                </c:pt>
                <c:pt idx="679">
                  <c:v>-30.98</c:v>
                </c:pt>
                <c:pt idx="680">
                  <c:v>-30.96</c:v>
                </c:pt>
                <c:pt idx="681">
                  <c:v>-30.99</c:v>
                </c:pt>
                <c:pt idx="682">
                  <c:v>-31.05</c:v>
                </c:pt>
                <c:pt idx="683">
                  <c:v>-31.11</c:v>
                </c:pt>
                <c:pt idx="684">
                  <c:v>-31.18</c:v>
                </c:pt>
                <c:pt idx="685">
                  <c:v>-31.24</c:v>
                </c:pt>
                <c:pt idx="686">
                  <c:v>-31.3</c:v>
                </c:pt>
                <c:pt idx="687">
                  <c:v>-31.35</c:v>
                </c:pt>
                <c:pt idx="688">
                  <c:v>-31.39</c:v>
                </c:pt>
                <c:pt idx="689">
                  <c:v>-31.42</c:v>
                </c:pt>
                <c:pt idx="690">
                  <c:v>-31.46</c:v>
                </c:pt>
                <c:pt idx="691">
                  <c:v>-31.5</c:v>
                </c:pt>
                <c:pt idx="692">
                  <c:v>-31.54</c:v>
                </c:pt>
                <c:pt idx="693">
                  <c:v>-31.58</c:v>
                </c:pt>
                <c:pt idx="694">
                  <c:v>-31.62</c:v>
                </c:pt>
                <c:pt idx="695">
                  <c:v>-31.66</c:v>
                </c:pt>
                <c:pt idx="696">
                  <c:v>-31.63</c:v>
                </c:pt>
                <c:pt idx="697">
                  <c:v>-31.58</c:v>
                </c:pt>
                <c:pt idx="698">
                  <c:v>-31.53</c:v>
                </c:pt>
                <c:pt idx="699">
                  <c:v>-31.48</c:v>
                </c:pt>
                <c:pt idx="700">
                  <c:v>-31.43</c:v>
                </c:pt>
                <c:pt idx="701">
                  <c:v>-31.38</c:v>
                </c:pt>
                <c:pt idx="702">
                  <c:v>-31.33</c:v>
                </c:pt>
                <c:pt idx="703">
                  <c:v>-31.28</c:v>
                </c:pt>
                <c:pt idx="704">
                  <c:v>-31.23</c:v>
                </c:pt>
                <c:pt idx="705">
                  <c:v>-31.23</c:v>
                </c:pt>
                <c:pt idx="706">
                  <c:v>-31.25</c:v>
                </c:pt>
                <c:pt idx="707">
                  <c:v>-31.26</c:v>
                </c:pt>
                <c:pt idx="708">
                  <c:v>-31.27</c:v>
                </c:pt>
                <c:pt idx="709">
                  <c:v>-31.28</c:v>
                </c:pt>
                <c:pt idx="710">
                  <c:v>-31.29</c:v>
                </c:pt>
                <c:pt idx="711">
                  <c:v>-31.31</c:v>
                </c:pt>
                <c:pt idx="712">
                  <c:v>-31.28</c:v>
                </c:pt>
                <c:pt idx="713">
                  <c:v>-31.25</c:v>
                </c:pt>
                <c:pt idx="714">
                  <c:v>-31.23</c:v>
                </c:pt>
                <c:pt idx="715">
                  <c:v>-31.2</c:v>
                </c:pt>
                <c:pt idx="716">
                  <c:v>-31.17</c:v>
                </c:pt>
                <c:pt idx="717">
                  <c:v>-31.14</c:v>
                </c:pt>
                <c:pt idx="718">
                  <c:v>-31.11</c:v>
                </c:pt>
                <c:pt idx="719">
                  <c:v>-31.08</c:v>
                </c:pt>
                <c:pt idx="720">
                  <c:v>-31.06</c:v>
                </c:pt>
                <c:pt idx="721">
                  <c:v>-31.03</c:v>
                </c:pt>
                <c:pt idx="722">
                  <c:v>-31</c:v>
                </c:pt>
                <c:pt idx="723">
                  <c:v>-30.97</c:v>
                </c:pt>
                <c:pt idx="724">
                  <c:v>-30.94</c:v>
                </c:pt>
                <c:pt idx="725">
                  <c:v>-30.91</c:v>
                </c:pt>
                <c:pt idx="726">
                  <c:v>-30.93</c:v>
                </c:pt>
                <c:pt idx="727">
                  <c:v>-30.94</c:v>
                </c:pt>
                <c:pt idx="728">
                  <c:v>-30.95</c:v>
                </c:pt>
                <c:pt idx="729">
                  <c:v>-30.96</c:v>
                </c:pt>
                <c:pt idx="730">
                  <c:v>-30.97</c:v>
                </c:pt>
                <c:pt idx="731">
                  <c:v>-30.99</c:v>
                </c:pt>
                <c:pt idx="732">
                  <c:v>-31</c:v>
                </c:pt>
                <c:pt idx="733">
                  <c:v>-31.01</c:v>
                </c:pt>
                <c:pt idx="734">
                  <c:v>-31.02</c:v>
                </c:pt>
                <c:pt idx="735">
                  <c:v>-31.03</c:v>
                </c:pt>
                <c:pt idx="736">
                  <c:v>-31.04</c:v>
                </c:pt>
                <c:pt idx="737">
                  <c:v>-31.05</c:v>
                </c:pt>
                <c:pt idx="738">
                  <c:v>-31.06</c:v>
                </c:pt>
                <c:pt idx="739">
                  <c:v>-31.07</c:v>
                </c:pt>
                <c:pt idx="740">
                  <c:v>-31.09</c:v>
                </c:pt>
                <c:pt idx="741">
                  <c:v>-31.1</c:v>
                </c:pt>
                <c:pt idx="742">
                  <c:v>-31.11</c:v>
                </c:pt>
                <c:pt idx="743">
                  <c:v>-31.12</c:v>
                </c:pt>
                <c:pt idx="744">
                  <c:v>-31.12</c:v>
                </c:pt>
                <c:pt idx="745">
                  <c:v>-31.13</c:v>
                </c:pt>
                <c:pt idx="746">
                  <c:v>-31.14</c:v>
                </c:pt>
                <c:pt idx="747">
                  <c:v>-31.15</c:v>
                </c:pt>
                <c:pt idx="748">
                  <c:v>-31.19</c:v>
                </c:pt>
                <c:pt idx="749">
                  <c:v>-31.22</c:v>
                </c:pt>
                <c:pt idx="750">
                  <c:v>-31.25</c:v>
                </c:pt>
                <c:pt idx="751">
                  <c:v>-31.28</c:v>
                </c:pt>
                <c:pt idx="752">
                  <c:v>-31.31</c:v>
                </c:pt>
                <c:pt idx="753">
                  <c:v>-31.34</c:v>
                </c:pt>
                <c:pt idx="754">
                  <c:v>-31.37</c:v>
                </c:pt>
                <c:pt idx="755">
                  <c:v>-31.41</c:v>
                </c:pt>
                <c:pt idx="756">
                  <c:v>-31.44</c:v>
                </c:pt>
                <c:pt idx="757">
                  <c:v>-31.44</c:v>
                </c:pt>
                <c:pt idx="758">
                  <c:v>-31.44</c:v>
                </c:pt>
                <c:pt idx="759">
                  <c:v>-31.44</c:v>
                </c:pt>
                <c:pt idx="760">
                  <c:v>-31.44</c:v>
                </c:pt>
                <c:pt idx="761">
                  <c:v>-31.44</c:v>
                </c:pt>
                <c:pt idx="762">
                  <c:v>-31.44</c:v>
                </c:pt>
                <c:pt idx="763">
                  <c:v>-31.44</c:v>
                </c:pt>
                <c:pt idx="764">
                  <c:v>-31.44</c:v>
                </c:pt>
                <c:pt idx="765">
                  <c:v>-31.44</c:v>
                </c:pt>
                <c:pt idx="766">
                  <c:v>-31.44</c:v>
                </c:pt>
                <c:pt idx="767">
                  <c:v>-31.41</c:v>
                </c:pt>
                <c:pt idx="768">
                  <c:v>-31.37</c:v>
                </c:pt>
                <c:pt idx="769">
                  <c:v>-31.34</c:v>
                </c:pt>
                <c:pt idx="770">
                  <c:v>-31.31</c:v>
                </c:pt>
                <c:pt idx="771">
                  <c:v>-31.28</c:v>
                </c:pt>
                <c:pt idx="772">
                  <c:v>-31.25</c:v>
                </c:pt>
                <c:pt idx="773">
                  <c:v>-31.21</c:v>
                </c:pt>
                <c:pt idx="774">
                  <c:v>-31.16</c:v>
                </c:pt>
                <c:pt idx="775">
                  <c:v>-31.11</c:v>
                </c:pt>
                <c:pt idx="776">
                  <c:v>-31.06</c:v>
                </c:pt>
                <c:pt idx="777">
                  <c:v>-31</c:v>
                </c:pt>
                <c:pt idx="778">
                  <c:v>-30.95</c:v>
                </c:pt>
                <c:pt idx="779">
                  <c:v>-30.9</c:v>
                </c:pt>
                <c:pt idx="780">
                  <c:v>-30.85</c:v>
                </c:pt>
                <c:pt idx="781">
                  <c:v>-30.79</c:v>
                </c:pt>
                <c:pt idx="782">
                  <c:v>-30.74</c:v>
                </c:pt>
                <c:pt idx="783">
                  <c:v>-30.7</c:v>
                </c:pt>
                <c:pt idx="784">
                  <c:v>-30.68</c:v>
                </c:pt>
                <c:pt idx="785">
                  <c:v>-30.67</c:v>
                </c:pt>
                <c:pt idx="786">
                  <c:v>-30.65</c:v>
                </c:pt>
                <c:pt idx="787">
                  <c:v>-30.63</c:v>
                </c:pt>
                <c:pt idx="788">
                  <c:v>-30.62</c:v>
                </c:pt>
                <c:pt idx="789">
                  <c:v>-30.6</c:v>
                </c:pt>
                <c:pt idx="790">
                  <c:v>-30.6</c:v>
                </c:pt>
                <c:pt idx="791">
                  <c:v>-30.61</c:v>
                </c:pt>
                <c:pt idx="792">
                  <c:v>-30.63</c:v>
                </c:pt>
                <c:pt idx="793">
                  <c:v>-30.64</c:v>
                </c:pt>
                <c:pt idx="794">
                  <c:v>-30.66</c:v>
                </c:pt>
                <c:pt idx="795">
                  <c:v>-30.68</c:v>
                </c:pt>
                <c:pt idx="796">
                  <c:v>-30.69</c:v>
                </c:pt>
                <c:pt idx="797">
                  <c:v>-30.71</c:v>
                </c:pt>
                <c:pt idx="798">
                  <c:v>-30.73</c:v>
                </c:pt>
                <c:pt idx="799">
                  <c:v>-30.76</c:v>
                </c:pt>
                <c:pt idx="800">
                  <c:v>-30.8</c:v>
                </c:pt>
                <c:pt idx="801">
                  <c:v>-30.83</c:v>
                </c:pt>
                <c:pt idx="802">
                  <c:v>-30.87</c:v>
                </c:pt>
                <c:pt idx="803">
                  <c:v>-30.9</c:v>
                </c:pt>
                <c:pt idx="804">
                  <c:v>-30.94</c:v>
                </c:pt>
                <c:pt idx="805">
                  <c:v>-30.97</c:v>
                </c:pt>
                <c:pt idx="806">
                  <c:v>-31</c:v>
                </c:pt>
                <c:pt idx="807">
                  <c:v>-31.04</c:v>
                </c:pt>
                <c:pt idx="808">
                  <c:v>-31.07</c:v>
                </c:pt>
                <c:pt idx="809">
                  <c:v>-31.1</c:v>
                </c:pt>
                <c:pt idx="810">
                  <c:v>-31.14</c:v>
                </c:pt>
                <c:pt idx="811">
                  <c:v>-31.15</c:v>
                </c:pt>
                <c:pt idx="812">
                  <c:v>-31.15</c:v>
                </c:pt>
                <c:pt idx="813">
                  <c:v>-31.14</c:v>
                </c:pt>
                <c:pt idx="814">
                  <c:v>-31.13</c:v>
                </c:pt>
                <c:pt idx="815">
                  <c:v>-31.11</c:v>
                </c:pt>
                <c:pt idx="816">
                  <c:v>-31.08</c:v>
                </c:pt>
                <c:pt idx="817">
                  <c:v>-31.05</c:v>
                </c:pt>
                <c:pt idx="818">
                  <c:v>-31.02</c:v>
                </c:pt>
                <c:pt idx="819">
                  <c:v>-30.99</c:v>
                </c:pt>
                <c:pt idx="820">
                  <c:v>-30.95</c:v>
                </c:pt>
                <c:pt idx="821">
                  <c:v>-30.95</c:v>
                </c:pt>
                <c:pt idx="822">
                  <c:v>-30.97</c:v>
                </c:pt>
                <c:pt idx="823">
                  <c:v>-30.99</c:v>
                </c:pt>
                <c:pt idx="824">
                  <c:v>-31.01</c:v>
                </c:pt>
                <c:pt idx="825">
                  <c:v>-31.04</c:v>
                </c:pt>
                <c:pt idx="826">
                  <c:v>-31.06</c:v>
                </c:pt>
                <c:pt idx="827">
                  <c:v>-31.08</c:v>
                </c:pt>
                <c:pt idx="828">
                  <c:v>-31.1</c:v>
                </c:pt>
                <c:pt idx="829">
                  <c:v>-31.12</c:v>
                </c:pt>
                <c:pt idx="830">
                  <c:v>-31.15</c:v>
                </c:pt>
                <c:pt idx="831">
                  <c:v>-31.17</c:v>
                </c:pt>
                <c:pt idx="832">
                  <c:v>-31.19</c:v>
                </c:pt>
                <c:pt idx="833">
                  <c:v>-31.21</c:v>
                </c:pt>
                <c:pt idx="834">
                  <c:v>-31.23</c:v>
                </c:pt>
                <c:pt idx="835">
                  <c:v>-31.25</c:v>
                </c:pt>
                <c:pt idx="836">
                  <c:v>-31.27</c:v>
                </c:pt>
                <c:pt idx="837">
                  <c:v>-31.29</c:v>
                </c:pt>
                <c:pt idx="838">
                  <c:v>-31.31</c:v>
                </c:pt>
                <c:pt idx="839">
                  <c:v>-31.34</c:v>
                </c:pt>
                <c:pt idx="840">
                  <c:v>-31.35</c:v>
                </c:pt>
                <c:pt idx="841">
                  <c:v>-31.33</c:v>
                </c:pt>
                <c:pt idx="842">
                  <c:v>-31.32</c:v>
                </c:pt>
                <c:pt idx="843">
                  <c:v>-31.31</c:v>
                </c:pt>
                <c:pt idx="844">
                  <c:v>-31.3</c:v>
                </c:pt>
                <c:pt idx="845">
                  <c:v>-31.29</c:v>
                </c:pt>
                <c:pt idx="846">
                  <c:v>-31.28</c:v>
                </c:pt>
                <c:pt idx="847">
                  <c:v>-31.26</c:v>
                </c:pt>
                <c:pt idx="848">
                  <c:v>-31.24</c:v>
                </c:pt>
                <c:pt idx="849">
                  <c:v>-31.17</c:v>
                </c:pt>
                <c:pt idx="850">
                  <c:v>-31.1</c:v>
                </c:pt>
                <c:pt idx="851">
                  <c:v>-31.03</c:v>
                </c:pt>
                <c:pt idx="852">
                  <c:v>-30.97</c:v>
                </c:pt>
                <c:pt idx="853">
                  <c:v>-30.9</c:v>
                </c:pt>
                <c:pt idx="854">
                  <c:v>-30.83</c:v>
                </c:pt>
                <c:pt idx="855">
                  <c:v>-30.76</c:v>
                </c:pt>
                <c:pt idx="856">
                  <c:v>-30.7</c:v>
                </c:pt>
                <c:pt idx="857">
                  <c:v>-30.65</c:v>
                </c:pt>
                <c:pt idx="858">
                  <c:v>-30.64</c:v>
                </c:pt>
                <c:pt idx="859">
                  <c:v>-30.63</c:v>
                </c:pt>
                <c:pt idx="860">
                  <c:v>-30.62</c:v>
                </c:pt>
                <c:pt idx="861">
                  <c:v>-30.61</c:v>
                </c:pt>
                <c:pt idx="862">
                  <c:v>-30.6</c:v>
                </c:pt>
                <c:pt idx="863">
                  <c:v>-30.59</c:v>
                </c:pt>
                <c:pt idx="864">
                  <c:v>-30.58</c:v>
                </c:pt>
                <c:pt idx="865">
                  <c:v>-30.54</c:v>
                </c:pt>
                <c:pt idx="866">
                  <c:v>-30.47</c:v>
                </c:pt>
                <c:pt idx="867">
                  <c:v>-30.4</c:v>
                </c:pt>
                <c:pt idx="868">
                  <c:v>-30.33</c:v>
                </c:pt>
                <c:pt idx="869">
                  <c:v>-30.26</c:v>
                </c:pt>
                <c:pt idx="870">
                  <c:v>-30.19</c:v>
                </c:pt>
                <c:pt idx="871">
                  <c:v>-30.12</c:v>
                </c:pt>
                <c:pt idx="872">
                  <c:v>-30.06</c:v>
                </c:pt>
                <c:pt idx="873">
                  <c:v>-29.99</c:v>
                </c:pt>
                <c:pt idx="874">
                  <c:v>-29.92</c:v>
                </c:pt>
                <c:pt idx="875">
                  <c:v>-29.88</c:v>
                </c:pt>
                <c:pt idx="876">
                  <c:v>-29.88</c:v>
                </c:pt>
                <c:pt idx="877">
                  <c:v>-29.87</c:v>
                </c:pt>
                <c:pt idx="878">
                  <c:v>-29.87</c:v>
                </c:pt>
                <c:pt idx="879">
                  <c:v>-29.86</c:v>
                </c:pt>
                <c:pt idx="880">
                  <c:v>-29.85</c:v>
                </c:pt>
                <c:pt idx="881">
                  <c:v>-29.85</c:v>
                </c:pt>
                <c:pt idx="882">
                  <c:v>-29.84</c:v>
                </c:pt>
                <c:pt idx="883">
                  <c:v>-29.83</c:v>
                </c:pt>
                <c:pt idx="884">
                  <c:v>-29.83</c:v>
                </c:pt>
                <c:pt idx="885">
                  <c:v>-29.84</c:v>
                </c:pt>
                <c:pt idx="886">
                  <c:v>-29.87</c:v>
                </c:pt>
                <c:pt idx="887">
                  <c:v>-29.89</c:v>
                </c:pt>
                <c:pt idx="888">
                  <c:v>-29.92</c:v>
                </c:pt>
                <c:pt idx="889">
                  <c:v>-29.94</c:v>
                </c:pt>
                <c:pt idx="890">
                  <c:v>-29.96</c:v>
                </c:pt>
                <c:pt idx="891">
                  <c:v>-29.99</c:v>
                </c:pt>
                <c:pt idx="892">
                  <c:v>-30.04</c:v>
                </c:pt>
                <c:pt idx="893">
                  <c:v>-30.11</c:v>
                </c:pt>
                <c:pt idx="894">
                  <c:v>-30.18</c:v>
                </c:pt>
                <c:pt idx="895">
                  <c:v>-30.25</c:v>
                </c:pt>
                <c:pt idx="896">
                  <c:v>-30.32</c:v>
                </c:pt>
                <c:pt idx="897">
                  <c:v>-30.39</c:v>
                </c:pt>
                <c:pt idx="898">
                  <c:v>-30.45</c:v>
                </c:pt>
                <c:pt idx="899">
                  <c:v>-30.52</c:v>
                </c:pt>
                <c:pt idx="900">
                  <c:v>-30.59</c:v>
                </c:pt>
                <c:pt idx="901">
                  <c:v>-30.64</c:v>
                </c:pt>
                <c:pt idx="902">
                  <c:v>-30.69</c:v>
                </c:pt>
                <c:pt idx="903">
                  <c:v>-30.74</c:v>
                </c:pt>
                <c:pt idx="904">
                  <c:v>-30.78</c:v>
                </c:pt>
                <c:pt idx="905">
                  <c:v>-30.83</c:v>
                </c:pt>
                <c:pt idx="906">
                  <c:v>-30.88</c:v>
                </c:pt>
                <c:pt idx="907">
                  <c:v>-30.93</c:v>
                </c:pt>
                <c:pt idx="908">
                  <c:v>-30.98</c:v>
                </c:pt>
                <c:pt idx="909">
                  <c:v>-31.03</c:v>
                </c:pt>
                <c:pt idx="910">
                  <c:v>-31.07</c:v>
                </c:pt>
                <c:pt idx="911">
                  <c:v>-31.08</c:v>
                </c:pt>
                <c:pt idx="912">
                  <c:v>-31.09</c:v>
                </c:pt>
                <c:pt idx="913">
                  <c:v>-31.09</c:v>
                </c:pt>
                <c:pt idx="914">
                  <c:v>-31.1</c:v>
                </c:pt>
                <c:pt idx="915">
                  <c:v>-31.11</c:v>
                </c:pt>
                <c:pt idx="916">
                  <c:v>-31.11</c:v>
                </c:pt>
                <c:pt idx="917">
                  <c:v>-31.12</c:v>
                </c:pt>
                <c:pt idx="918">
                  <c:v>-31.13</c:v>
                </c:pt>
                <c:pt idx="919">
                  <c:v>-31.13</c:v>
                </c:pt>
                <c:pt idx="920">
                  <c:v>-31.14</c:v>
                </c:pt>
                <c:pt idx="921">
                  <c:v>-31.15</c:v>
                </c:pt>
                <c:pt idx="922">
                  <c:v>-31.16</c:v>
                </c:pt>
                <c:pt idx="923">
                  <c:v>-31.17</c:v>
                </c:pt>
                <c:pt idx="924">
                  <c:v>-31.18</c:v>
                </c:pt>
                <c:pt idx="925">
                  <c:v>-31.19</c:v>
                </c:pt>
                <c:pt idx="926">
                  <c:v>-31.12</c:v>
                </c:pt>
                <c:pt idx="927">
                  <c:v>-31.05</c:v>
                </c:pt>
                <c:pt idx="928">
                  <c:v>-30.99</c:v>
                </c:pt>
                <c:pt idx="929">
                  <c:v>-30.92</c:v>
                </c:pt>
                <c:pt idx="930">
                  <c:v>-30.86</c:v>
                </c:pt>
                <c:pt idx="931">
                  <c:v>-30.79</c:v>
                </c:pt>
                <c:pt idx="932">
                  <c:v>-30.73</c:v>
                </c:pt>
                <c:pt idx="933">
                  <c:v>-30.66</c:v>
                </c:pt>
                <c:pt idx="934">
                  <c:v>-30.6</c:v>
                </c:pt>
                <c:pt idx="935">
                  <c:v>-30.53</c:v>
                </c:pt>
                <c:pt idx="936">
                  <c:v>-30.47</c:v>
                </c:pt>
                <c:pt idx="937">
                  <c:v>-30.4</c:v>
                </c:pt>
                <c:pt idx="938">
                  <c:v>-30.34</c:v>
                </c:pt>
                <c:pt idx="939">
                  <c:v>-30.27</c:v>
                </c:pt>
                <c:pt idx="940">
                  <c:v>-30.21</c:v>
                </c:pt>
                <c:pt idx="941">
                  <c:v>-30.16</c:v>
                </c:pt>
                <c:pt idx="942">
                  <c:v>-30.18</c:v>
                </c:pt>
                <c:pt idx="943">
                  <c:v>-30.2</c:v>
                </c:pt>
                <c:pt idx="944">
                  <c:v>-30.21</c:v>
                </c:pt>
                <c:pt idx="945">
                  <c:v>-30.23</c:v>
                </c:pt>
                <c:pt idx="946">
                  <c:v>-30.25</c:v>
                </c:pt>
                <c:pt idx="947">
                  <c:v>-30.27</c:v>
                </c:pt>
                <c:pt idx="948">
                  <c:v>-30.28</c:v>
                </c:pt>
                <c:pt idx="949">
                  <c:v>-30.3</c:v>
                </c:pt>
                <c:pt idx="950">
                  <c:v>-30.32</c:v>
                </c:pt>
                <c:pt idx="951">
                  <c:v>-30.33</c:v>
                </c:pt>
                <c:pt idx="952">
                  <c:v>-30.36</c:v>
                </c:pt>
                <c:pt idx="953">
                  <c:v>-30.44</c:v>
                </c:pt>
                <c:pt idx="954">
                  <c:v>-30.51</c:v>
                </c:pt>
                <c:pt idx="955">
                  <c:v>-30.59</c:v>
                </c:pt>
                <c:pt idx="956">
                  <c:v>-30.66</c:v>
                </c:pt>
                <c:pt idx="957">
                  <c:v>-30.74</c:v>
                </c:pt>
                <c:pt idx="958">
                  <c:v>-30.81</c:v>
                </c:pt>
                <c:pt idx="959">
                  <c:v>-30.89</c:v>
                </c:pt>
                <c:pt idx="960">
                  <c:v>-30.96</c:v>
                </c:pt>
                <c:pt idx="961">
                  <c:v>-31.03</c:v>
                </c:pt>
                <c:pt idx="962">
                  <c:v>-31.11</c:v>
                </c:pt>
                <c:pt idx="963">
                  <c:v>-31.18</c:v>
                </c:pt>
                <c:pt idx="964">
                  <c:v>-31.26</c:v>
                </c:pt>
                <c:pt idx="965">
                  <c:v>-31.33</c:v>
                </c:pt>
                <c:pt idx="966">
                  <c:v>-31.34</c:v>
                </c:pt>
                <c:pt idx="967">
                  <c:v>-31.35</c:v>
                </c:pt>
                <c:pt idx="968">
                  <c:v>-31.36</c:v>
                </c:pt>
                <c:pt idx="969">
                  <c:v>-31.37</c:v>
                </c:pt>
                <c:pt idx="970">
                  <c:v>-31.38</c:v>
                </c:pt>
                <c:pt idx="971">
                  <c:v>-31.39</c:v>
                </c:pt>
                <c:pt idx="972">
                  <c:v>-31.41</c:v>
                </c:pt>
                <c:pt idx="973">
                  <c:v>-31.42</c:v>
                </c:pt>
                <c:pt idx="974">
                  <c:v>-31.42</c:v>
                </c:pt>
                <c:pt idx="975">
                  <c:v>-31.35</c:v>
                </c:pt>
                <c:pt idx="976">
                  <c:v>-31.28</c:v>
                </c:pt>
                <c:pt idx="977">
                  <c:v>-31.21</c:v>
                </c:pt>
                <c:pt idx="978">
                  <c:v>-31.13</c:v>
                </c:pt>
                <c:pt idx="979">
                  <c:v>-31.06</c:v>
                </c:pt>
                <c:pt idx="980">
                  <c:v>-30.99</c:v>
                </c:pt>
                <c:pt idx="981">
                  <c:v>-30.91</c:v>
                </c:pt>
                <c:pt idx="982">
                  <c:v>-30.84</c:v>
                </c:pt>
                <c:pt idx="983">
                  <c:v>-30.77</c:v>
                </c:pt>
                <c:pt idx="984">
                  <c:v>-30.71</c:v>
                </c:pt>
                <c:pt idx="985">
                  <c:v>-30.78</c:v>
                </c:pt>
                <c:pt idx="986">
                  <c:v>-30.85</c:v>
                </c:pt>
                <c:pt idx="987">
                  <c:v>-30.92</c:v>
                </c:pt>
                <c:pt idx="988">
                  <c:v>-30.99</c:v>
                </c:pt>
                <c:pt idx="989">
                  <c:v>-31.06</c:v>
                </c:pt>
                <c:pt idx="990">
                  <c:v>-31.13</c:v>
                </c:pt>
                <c:pt idx="991">
                  <c:v>-31.2</c:v>
                </c:pt>
                <c:pt idx="992">
                  <c:v>-31.27</c:v>
                </c:pt>
                <c:pt idx="993">
                  <c:v>-31.33</c:v>
                </c:pt>
                <c:pt idx="994">
                  <c:v>-31.4</c:v>
                </c:pt>
                <c:pt idx="995">
                  <c:v>-31.47</c:v>
                </c:pt>
                <c:pt idx="996">
                  <c:v>-31.54</c:v>
                </c:pt>
                <c:pt idx="997">
                  <c:v>-31.58</c:v>
                </c:pt>
                <c:pt idx="998">
                  <c:v>-31.57</c:v>
                </c:pt>
                <c:pt idx="999">
                  <c:v>-31.57</c:v>
                </c:pt>
                <c:pt idx="1000">
                  <c:v>-31.56</c:v>
                </c:pt>
                <c:pt idx="1001">
                  <c:v>-31.55</c:v>
                </c:pt>
                <c:pt idx="1002">
                  <c:v>-31.54</c:v>
                </c:pt>
                <c:pt idx="1003">
                  <c:v>-31.53</c:v>
                </c:pt>
                <c:pt idx="1004">
                  <c:v>-31.53</c:v>
                </c:pt>
                <c:pt idx="1005">
                  <c:v>-31.52</c:v>
                </c:pt>
                <c:pt idx="1006">
                  <c:v>-31.51</c:v>
                </c:pt>
                <c:pt idx="1007">
                  <c:v>-31.51</c:v>
                </c:pt>
                <c:pt idx="1008">
                  <c:v>-31.5</c:v>
                </c:pt>
                <c:pt idx="1009">
                  <c:v>-31.5</c:v>
                </c:pt>
                <c:pt idx="1010">
                  <c:v>-31.49</c:v>
                </c:pt>
                <c:pt idx="1011">
                  <c:v>-31.49</c:v>
                </c:pt>
                <c:pt idx="1012">
                  <c:v>-31.44</c:v>
                </c:pt>
                <c:pt idx="1013">
                  <c:v>-31.35</c:v>
                </c:pt>
                <c:pt idx="1014">
                  <c:v>-31.26</c:v>
                </c:pt>
                <c:pt idx="1015">
                  <c:v>-31.17</c:v>
                </c:pt>
                <c:pt idx="1016">
                  <c:v>-31.08</c:v>
                </c:pt>
                <c:pt idx="1017">
                  <c:v>-31</c:v>
                </c:pt>
                <c:pt idx="1018">
                  <c:v>-30.91</c:v>
                </c:pt>
                <c:pt idx="1019">
                  <c:v>-30.82</c:v>
                </c:pt>
                <c:pt idx="1020">
                  <c:v>-30.74</c:v>
                </c:pt>
                <c:pt idx="1021">
                  <c:v>-30.69</c:v>
                </c:pt>
                <c:pt idx="1022">
                  <c:v>-30.67</c:v>
                </c:pt>
                <c:pt idx="1023">
                  <c:v>-30.65</c:v>
                </c:pt>
                <c:pt idx="1024">
                  <c:v>-30.63</c:v>
                </c:pt>
                <c:pt idx="1025">
                  <c:v>-30.61</c:v>
                </c:pt>
                <c:pt idx="1026">
                  <c:v>-30.59</c:v>
                </c:pt>
                <c:pt idx="1027">
                  <c:v>-30.57</c:v>
                </c:pt>
                <c:pt idx="1028">
                  <c:v>-30.55</c:v>
                </c:pt>
                <c:pt idx="1029">
                  <c:v>-30.53</c:v>
                </c:pt>
                <c:pt idx="1030">
                  <c:v>-30.51</c:v>
                </c:pt>
                <c:pt idx="1031">
                  <c:v>-30.5</c:v>
                </c:pt>
                <c:pt idx="1032">
                  <c:v>-30.49</c:v>
                </c:pt>
                <c:pt idx="1033">
                  <c:v>-30.48</c:v>
                </c:pt>
                <c:pt idx="1034">
                  <c:v>-30.47</c:v>
                </c:pt>
                <c:pt idx="1035">
                  <c:v>-30.46</c:v>
                </c:pt>
                <c:pt idx="1036">
                  <c:v>-30.45</c:v>
                </c:pt>
                <c:pt idx="1037">
                  <c:v>-30.46</c:v>
                </c:pt>
                <c:pt idx="1038">
                  <c:v>-30.47</c:v>
                </c:pt>
                <c:pt idx="1039">
                  <c:v>-30.49</c:v>
                </c:pt>
                <c:pt idx="1040">
                  <c:v>-30.51</c:v>
                </c:pt>
                <c:pt idx="1041">
                  <c:v>-30.52</c:v>
                </c:pt>
                <c:pt idx="1042">
                  <c:v>-30.54</c:v>
                </c:pt>
                <c:pt idx="1043">
                  <c:v>-30.57</c:v>
                </c:pt>
                <c:pt idx="1044">
                  <c:v>-30.6</c:v>
                </c:pt>
                <c:pt idx="1045">
                  <c:v>-30.64</c:v>
                </c:pt>
                <c:pt idx="1046">
                  <c:v>-30.67</c:v>
                </c:pt>
                <c:pt idx="1047">
                  <c:v>-30.71</c:v>
                </c:pt>
                <c:pt idx="1048">
                  <c:v>-30.74</c:v>
                </c:pt>
                <c:pt idx="1049">
                  <c:v>-30.78</c:v>
                </c:pt>
                <c:pt idx="1050">
                  <c:v>-30.81</c:v>
                </c:pt>
                <c:pt idx="1051">
                  <c:v>-30.85</c:v>
                </c:pt>
                <c:pt idx="1052">
                  <c:v>-30.89</c:v>
                </c:pt>
                <c:pt idx="1053">
                  <c:v>-30.93</c:v>
                </c:pt>
                <c:pt idx="1054">
                  <c:v>-30.96</c:v>
                </c:pt>
                <c:pt idx="1055">
                  <c:v>-31</c:v>
                </c:pt>
                <c:pt idx="1056">
                  <c:v>-30.96</c:v>
                </c:pt>
                <c:pt idx="1057">
                  <c:v>-30.88</c:v>
                </c:pt>
                <c:pt idx="1058">
                  <c:v>-30.8</c:v>
                </c:pt>
                <c:pt idx="1059">
                  <c:v>-30.72</c:v>
                </c:pt>
                <c:pt idx="1060">
                  <c:v>-30.65</c:v>
                </c:pt>
                <c:pt idx="1061">
                  <c:v>-30.57</c:v>
                </c:pt>
                <c:pt idx="1062">
                  <c:v>-30.49</c:v>
                </c:pt>
                <c:pt idx="1063">
                  <c:v>-30.46</c:v>
                </c:pt>
                <c:pt idx="1064">
                  <c:v>-30.44</c:v>
                </c:pt>
                <c:pt idx="1065">
                  <c:v>-30.42</c:v>
                </c:pt>
                <c:pt idx="1066">
                  <c:v>-30.4</c:v>
                </c:pt>
                <c:pt idx="1067">
                  <c:v>-30.38</c:v>
                </c:pt>
                <c:pt idx="1068">
                  <c:v>-30.37</c:v>
                </c:pt>
                <c:pt idx="1069">
                  <c:v>-30.35</c:v>
                </c:pt>
                <c:pt idx="1070">
                  <c:v>-30.33</c:v>
                </c:pt>
                <c:pt idx="1071">
                  <c:v>-30.31</c:v>
                </c:pt>
                <c:pt idx="1072">
                  <c:v>-30.29</c:v>
                </c:pt>
                <c:pt idx="1073">
                  <c:v>-30.27</c:v>
                </c:pt>
                <c:pt idx="1074">
                  <c:v>-30.26</c:v>
                </c:pt>
                <c:pt idx="1075">
                  <c:v>-30.24</c:v>
                </c:pt>
                <c:pt idx="1076">
                  <c:v>-30.22</c:v>
                </c:pt>
                <c:pt idx="1077">
                  <c:v>-30.2</c:v>
                </c:pt>
                <c:pt idx="1078">
                  <c:v>-30.21</c:v>
                </c:pt>
                <c:pt idx="1079">
                  <c:v>-30.23</c:v>
                </c:pt>
                <c:pt idx="1080">
                  <c:v>-30.24</c:v>
                </c:pt>
                <c:pt idx="1081">
                  <c:v>-30.25</c:v>
                </c:pt>
                <c:pt idx="1082">
                  <c:v>-30.27</c:v>
                </c:pt>
                <c:pt idx="1083">
                  <c:v>-30.28</c:v>
                </c:pt>
                <c:pt idx="1084">
                  <c:v>-30.3</c:v>
                </c:pt>
                <c:pt idx="1085">
                  <c:v>-30.31</c:v>
                </c:pt>
                <c:pt idx="1086">
                  <c:v>-30.33</c:v>
                </c:pt>
                <c:pt idx="1087">
                  <c:v>-30.34</c:v>
                </c:pt>
                <c:pt idx="1088">
                  <c:v>-30.36</c:v>
                </c:pt>
                <c:pt idx="1089">
                  <c:v>-30.37</c:v>
                </c:pt>
                <c:pt idx="1090">
                  <c:v>-30.38</c:v>
                </c:pt>
                <c:pt idx="1091">
                  <c:v>-30.4</c:v>
                </c:pt>
                <c:pt idx="1092">
                  <c:v>-30.41</c:v>
                </c:pt>
                <c:pt idx="1093">
                  <c:v>-30.43</c:v>
                </c:pt>
                <c:pt idx="1094">
                  <c:v>-30.44</c:v>
                </c:pt>
                <c:pt idx="1095">
                  <c:v>-30.45</c:v>
                </c:pt>
                <c:pt idx="1096">
                  <c:v>-30.47</c:v>
                </c:pt>
                <c:pt idx="1097">
                  <c:v>-30.48</c:v>
                </c:pt>
                <c:pt idx="1098">
                  <c:v>-30.5</c:v>
                </c:pt>
                <c:pt idx="1099">
                  <c:v>-30.51</c:v>
                </c:pt>
                <c:pt idx="1100">
                  <c:v>-30.52</c:v>
                </c:pt>
                <c:pt idx="1101">
                  <c:v>-30.54</c:v>
                </c:pt>
                <c:pt idx="1102">
                  <c:v>-30.54</c:v>
                </c:pt>
                <c:pt idx="1103">
                  <c:v>-30.55</c:v>
                </c:pt>
                <c:pt idx="1104">
                  <c:v>-30.56</c:v>
                </c:pt>
                <c:pt idx="1105">
                  <c:v>-30.56</c:v>
                </c:pt>
                <c:pt idx="1106">
                  <c:v>-30.57</c:v>
                </c:pt>
                <c:pt idx="1107">
                  <c:v>-30.58</c:v>
                </c:pt>
                <c:pt idx="1108">
                  <c:v>-30.58</c:v>
                </c:pt>
                <c:pt idx="1109">
                  <c:v>-30.59</c:v>
                </c:pt>
                <c:pt idx="1110">
                  <c:v>-30.6</c:v>
                </c:pt>
                <c:pt idx="1111">
                  <c:v>-30.6</c:v>
                </c:pt>
                <c:pt idx="1112">
                  <c:v>-30.61</c:v>
                </c:pt>
                <c:pt idx="1113">
                  <c:v>-30.62</c:v>
                </c:pt>
                <c:pt idx="1114">
                  <c:v>-30.62</c:v>
                </c:pt>
                <c:pt idx="1115">
                  <c:v>-30.63</c:v>
                </c:pt>
                <c:pt idx="1116">
                  <c:v>-30.64</c:v>
                </c:pt>
                <c:pt idx="1117">
                  <c:v>-30.64</c:v>
                </c:pt>
                <c:pt idx="1118">
                  <c:v>-30.65</c:v>
                </c:pt>
                <c:pt idx="1119">
                  <c:v>-30.66</c:v>
                </c:pt>
                <c:pt idx="1120">
                  <c:v>-30.66</c:v>
                </c:pt>
                <c:pt idx="1121">
                  <c:v>-30.67</c:v>
                </c:pt>
                <c:pt idx="1122">
                  <c:v>-30.68</c:v>
                </c:pt>
                <c:pt idx="1123">
                  <c:v>-30.69</c:v>
                </c:pt>
                <c:pt idx="1124">
                  <c:v>-30.69</c:v>
                </c:pt>
                <c:pt idx="1125">
                  <c:v>-30.7</c:v>
                </c:pt>
                <c:pt idx="1126">
                  <c:v>-30.71</c:v>
                </c:pt>
                <c:pt idx="1127">
                  <c:v>-30.71</c:v>
                </c:pt>
                <c:pt idx="1128">
                  <c:v>-30.72</c:v>
                </c:pt>
                <c:pt idx="1129">
                  <c:v>-30.73</c:v>
                </c:pt>
                <c:pt idx="1130">
                  <c:v>-30.74</c:v>
                </c:pt>
                <c:pt idx="1131">
                  <c:v>-30.72</c:v>
                </c:pt>
                <c:pt idx="1132">
                  <c:v>-30.71</c:v>
                </c:pt>
                <c:pt idx="1133">
                  <c:v>-30.69</c:v>
                </c:pt>
                <c:pt idx="1134">
                  <c:v>-30.68</c:v>
                </c:pt>
                <c:pt idx="1135">
                  <c:v>-30.67</c:v>
                </c:pt>
                <c:pt idx="1136">
                  <c:v>-30.65</c:v>
                </c:pt>
                <c:pt idx="1137">
                  <c:v>-30.63</c:v>
                </c:pt>
                <c:pt idx="1138">
                  <c:v>-30.62</c:v>
                </c:pt>
                <c:pt idx="1139">
                  <c:v>-30.6</c:v>
                </c:pt>
                <c:pt idx="1140">
                  <c:v>-30.58</c:v>
                </c:pt>
                <c:pt idx="1141">
                  <c:v>-30.57</c:v>
                </c:pt>
                <c:pt idx="1142">
                  <c:v>-30.64</c:v>
                </c:pt>
                <c:pt idx="1143">
                  <c:v>-30.71</c:v>
                </c:pt>
                <c:pt idx="1144">
                  <c:v>-30.77</c:v>
                </c:pt>
                <c:pt idx="1145">
                  <c:v>-30.84</c:v>
                </c:pt>
                <c:pt idx="1146">
                  <c:v>-30.9</c:v>
                </c:pt>
                <c:pt idx="1147">
                  <c:v>-30.96</c:v>
                </c:pt>
                <c:pt idx="1148">
                  <c:v>-31.03</c:v>
                </c:pt>
                <c:pt idx="1149">
                  <c:v>-31.09</c:v>
                </c:pt>
                <c:pt idx="1150">
                  <c:v>-31.15</c:v>
                </c:pt>
                <c:pt idx="1151">
                  <c:v>-31.21</c:v>
                </c:pt>
                <c:pt idx="1152">
                  <c:v>-31.27</c:v>
                </c:pt>
                <c:pt idx="1153">
                  <c:v>-31.33</c:v>
                </c:pt>
                <c:pt idx="1154">
                  <c:v>-31.4</c:v>
                </c:pt>
                <c:pt idx="1155">
                  <c:v>-31.46</c:v>
                </c:pt>
                <c:pt idx="1156">
                  <c:v>-31.51</c:v>
                </c:pt>
                <c:pt idx="1157">
                  <c:v>-31.57</c:v>
                </c:pt>
                <c:pt idx="1158">
                  <c:v>-31.63</c:v>
                </c:pt>
                <c:pt idx="1159">
                  <c:v>-31.69</c:v>
                </c:pt>
                <c:pt idx="1160">
                  <c:v>-31.75</c:v>
                </c:pt>
                <c:pt idx="1161">
                  <c:v>-31.81</c:v>
                </c:pt>
                <c:pt idx="1162">
                  <c:v>-31.87</c:v>
                </c:pt>
                <c:pt idx="1163">
                  <c:v>-31.92</c:v>
                </c:pt>
                <c:pt idx="1164">
                  <c:v>-31.9</c:v>
                </c:pt>
                <c:pt idx="1165">
                  <c:v>-31.89</c:v>
                </c:pt>
                <c:pt idx="1166">
                  <c:v>-31.87</c:v>
                </c:pt>
                <c:pt idx="1167">
                  <c:v>-31.85</c:v>
                </c:pt>
                <c:pt idx="1168">
                  <c:v>-31.83</c:v>
                </c:pt>
                <c:pt idx="1169">
                  <c:v>-31.81</c:v>
                </c:pt>
                <c:pt idx="1170">
                  <c:v>-31.8</c:v>
                </c:pt>
                <c:pt idx="1171">
                  <c:v>-31.78</c:v>
                </c:pt>
                <c:pt idx="1172">
                  <c:v>-31.76</c:v>
                </c:pt>
                <c:pt idx="1173">
                  <c:v>-31.74</c:v>
                </c:pt>
                <c:pt idx="1174">
                  <c:v>-31.73</c:v>
                </c:pt>
                <c:pt idx="1175">
                  <c:v>-31.71</c:v>
                </c:pt>
                <c:pt idx="1176">
                  <c:v>-31.69</c:v>
                </c:pt>
                <c:pt idx="1177">
                  <c:v>-31.67</c:v>
                </c:pt>
                <c:pt idx="1178">
                  <c:v>-31.65</c:v>
                </c:pt>
                <c:pt idx="1179">
                  <c:v>-31.64</c:v>
                </c:pt>
                <c:pt idx="1180">
                  <c:v>-31.62</c:v>
                </c:pt>
                <c:pt idx="1181">
                  <c:v>-31.6</c:v>
                </c:pt>
                <c:pt idx="1182">
                  <c:v>-31.58</c:v>
                </c:pt>
                <c:pt idx="1183">
                  <c:v>-31.57</c:v>
                </c:pt>
                <c:pt idx="1184">
                  <c:v>-31.55</c:v>
                </c:pt>
                <c:pt idx="1185">
                  <c:v>-31.53</c:v>
                </c:pt>
                <c:pt idx="1186">
                  <c:v>-31.51</c:v>
                </c:pt>
                <c:pt idx="1187">
                  <c:v>-31.5</c:v>
                </c:pt>
                <c:pt idx="1188">
                  <c:v>-31.48</c:v>
                </c:pt>
                <c:pt idx="1189">
                  <c:v>-31.46</c:v>
                </c:pt>
                <c:pt idx="1190">
                  <c:v>-31.44</c:v>
                </c:pt>
                <c:pt idx="1191">
                  <c:v>-31.43</c:v>
                </c:pt>
                <c:pt idx="1192">
                  <c:v>-31.41</c:v>
                </c:pt>
                <c:pt idx="1193">
                  <c:v>-31.39</c:v>
                </c:pt>
                <c:pt idx="1194">
                  <c:v>-31.37</c:v>
                </c:pt>
                <c:pt idx="1195">
                  <c:v>-31.36</c:v>
                </c:pt>
                <c:pt idx="1196">
                  <c:v>-31.34</c:v>
                </c:pt>
                <c:pt idx="1197">
                  <c:v>-31.32</c:v>
                </c:pt>
                <c:pt idx="1198">
                  <c:v>-31.31</c:v>
                </c:pt>
                <c:pt idx="1199">
                  <c:v>-31.29</c:v>
                </c:pt>
                <c:pt idx="1200">
                  <c:v>-31.27</c:v>
                </c:pt>
                <c:pt idx="1201">
                  <c:v>-31.25</c:v>
                </c:pt>
                <c:pt idx="1202">
                  <c:v>-31.24</c:v>
                </c:pt>
                <c:pt idx="1203">
                  <c:v>-31.22</c:v>
                </c:pt>
                <c:pt idx="1204">
                  <c:v>-31.2</c:v>
                </c:pt>
                <c:pt idx="1205">
                  <c:v>-31.18</c:v>
                </c:pt>
                <c:pt idx="1206">
                  <c:v>-31.17</c:v>
                </c:pt>
                <c:pt idx="1207">
                  <c:v>-31.15</c:v>
                </c:pt>
                <c:pt idx="1208">
                  <c:v>-31.13</c:v>
                </c:pt>
                <c:pt idx="1209">
                  <c:v>-31.12</c:v>
                </c:pt>
                <c:pt idx="1210">
                  <c:v>-31.1</c:v>
                </c:pt>
                <c:pt idx="1211">
                  <c:v>-31.08</c:v>
                </c:pt>
                <c:pt idx="1212">
                  <c:v>-31.06</c:v>
                </c:pt>
                <c:pt idx="1213">
                  <c:v>-31.05</c:v>
                </c:pt>
                <c:pt idx="1214">
                  <c:v>-31.03</c:v>
                </c:pt>
                <c:pt idx="1215">
                  <c:v>-31.01</c:v>
                </c:pt>
                <c:pt idx="1216">
                  <c:v>-31</c:v>
                </c:pt>
                <c:pt idx="1217">
                  <c:v>-30.98</c:v>
                </c:pt>
                <c:pt idx="1218">
                  <c:v>-30.96</c:v>
                </c:pt>
                <c:pt idx="1219">
                  <c:v>-30.94</c:v>
                </c:pt>
                <c:pt idx="1220">
                  <c:v>-30.93</c:v>
                </c:pt>
                <c:pt idx="1221">
                  <c:v>-30.91</c:v>
                </c:pt>
                <c:pt idx="1222">
                  <c:v>-30.89</c:v>
                </c:pt>
                <c:pt idx="1223">
                  <c:v>-30.88</c:v>
                </c:pt>
                <c:pt idx="1224">
                  <c:v>-30.86</c:v>
                </c:pt>
                <c:pt idx="1225">
                  <c:v>-30.84</c:v>
                </c:pt>
                <c:pt idx="1226">
                  <c:v>-30.82</c:v>
                </c:pt>
                <c:pt idx="1227">
                  <c:v>-30.81</c:v>
                </c:pt>
                <c:pt idx="1228">
                  <c:v>-30.79</c:v>
                </c:pt>
                <c:pt idx="1229">
                  <c:v>-30.77</c:v>
                </c:pt>
                <c:pt idx="1230">
                  <c:v>-30.76</c:v>
                </c:pt>
                <c:pt idx="1231">
                  <c:v>-30.74</c:v>
                </c:pt>
                <c:pt idx="1232">
                  <c:v>-30.72</c:v>
                </c:pt>
                <c:pt idx="1233">
                  <c:v>-30.7</c:v>
                </c:pt>
                <c:pt idx="1234">
                  <c:v>-30.69</c:v>
                </c:pt>
                <c:pt idx="1235">
                  <c:v>-30.67</c:v>
                </c:pt>
                <c:pt idx="1236">
                  <c:v>-30.65</c:v>
                </c:pt>
                <c:pt idx="1237">
                  <c:v>-30.64</c:v>
                </c:pt>
                <c:pt idx="1238">
                  <c:v>-30.62</c:v>
                </c:pt>
                <c:pt idx="1239">
                  <c:v>-30.6</c:v>
                </c:pt>
                <c:pt idx="1240">
                  <c:v>-30.58</c:v>
                </c:pt>
                <c:pt idx="1241">
                  <c:v>-30.57</c:v>
                </c:pt>
                <c:pt idx="1242">
                  <c:v>-30.55</c:v>
                </c:pt>
                <c:pt idx="1243">
                  <c:v>-30.53</c:v>
                </c:pt>
                <c:pt idx="1244">
                  <c:v>-30.52</c:v>
                </c:pt>
                <c:pt idx="1245">
                  <c:v>-30.5</c:v>
                </c:pt>
                <c:pt idx="1246">
                  <c:v>-30.48</c:v>
                </c:pt>
                <c:pt idx="1247">
                  <c:v>-30.46</c:v>
                </c:pt>
                <c:pt idx="1248">
                  <c:v>-30.45</c:v>
                </c:pt>
                <c:pt idx="1249">
                  <c:v>-30.43</c:v>
                </c:pt>
                <c:pt idx="1250">
                  <c:v>-30.41</c:v>
                </c:pt>
                <c:pt idx="1251">
                  <c:v>-30.39</c:v>
                </c:pt>
                <c:pt idx="1252">
                  <c:v>-30.38</c:v>
                </c:pt>
                <c:pt idx="1253">
                  <c:v>-30.36</c:v>
                </c:pt>
                <c:pt idx="1254">
                  <c:v>-30.34</c:v>
                </c:pt>
                <c:pt idx="1255">
                  <c:v>-30.33</c:v>
                </c:pt>
                <c:pt idx="1256">
                  <c:v>-30.31</c:v>
                </c:pt>
                <c:pt idx="1257">
                  <c:v>-30.29</c:v>
                </c:pt>
                <c:pt idx="1258">
                  <c:v>-30.28</c:v>
                </c:pt>
                <c:pt idx="1259">
                  <c:v>-30.26</c:v>
                </c:pt>
                <c:pt idx="1260">
                  <c:v>-30.24</c:v>
                </c:pt>
                <c:pt idx="1261">
                  <c:v>-30.23</c:v>
                </c:pt>
                <c:pt idx="1262">
                  <c:v>-30.21</c:v>
                </c:pt>
                <c:pt idx="1263">
                  <c:v>-30.2</c:v>
                </c:pt>
                <c:pt idx="1264">
                  <c:v>-30.18</c:v>
                </c:pt>
                <c:pt idx="1265">
                  <c:v>-30.17</c:v>
                </c:pt>
                <c:pt idx="1266">
                  <c:v>-30.13</c:v>
                </c:pt>
                <c:pt idx="1267">
                  <c:v>-30.08</c:v>
                </c:pt>
                <c:pt idx="1268">
                  <c:v>-30.02</c:v>
                </c:pt>
                <c:pt idx="1269">
                  <c:v>-29.97</c:v>
                </c:pt>
                <c:pt idx="1270">
                  <c:v>-29.92</c:v>
                </c:pt>
                <c:pt idx="1271">
                  <c:v>-29.87</c:v>
                </c:pt>
                <c:pt idx="1272">
                  <c:v>-29.82</c:v>
                </c:pt>
                <c:pt idx="1273">
                  <c:v>-29.77</c:v>
                </c:pt>
                <c:pt idx="1274">
                  <c:v>-29.72</c:v>
                </c:pt>
                <c:pt idx="1275">
                  <c:v>-29.67</c:v>
                </c:pt>
                <c:pt idx="1276">
                  <c:v>-29.63</c:v>
                </c:pt>
                <c:pt idx="1277">
                  <c:v>-29.58</c:v>
                </c:pt>
                <c:pt idx="1278">
                  <c:v>-29.53</c:v>
                </c:pt>
                <c:pt idx="1279">
                  <c:v>-29.49</c:v>
                </c:pt>
                <c:pt idx="1280">
                  <c:v>-29.44</c:v>
                </c:pt>
                <c:pt idx="1281">
                  <c:v>-29.39</c:v>
                </c:pt>
                <c:pt idx="1282">
                  <c:v>-29.35</c:v>
                </c:pt>
                <c:pt idx="1283">
                  <c:v>-29.31</c:v>
                </c:pt>
                <c:pt idx="1284">
                  <c:v>-29.26</c:v>
                </c:pt>
                <c:pt idx="1285">
                  <c:v>-29.22</c:v>
                </c:pt>
                <c:pt idx="1286">
                  <c:v>-29.18</c:v>
                </c:pt>
                <c:pt idx="1287">
                  <c:v>-29.14</c:v>
                </c:pt>
                <c:pt idx="1288">
                  <c:v>-29.1</c:v>
                </c:pt>
                <c:pt idx="1289">
                  <c:v>-29.03</c:v>
                </c:pt>
                <c:pt idx="1290">
                  <c:v>-28.96</c:v>
                </c:pt>
                <c:pt idx="1291">
                  <c:v>-28.89</c:v>
                </c:pt>
                <c:pt idx="1292">
                  <c:v>-28.82</c:v>
                </c:pt>
                <c:pt idx="1293">
                  <c:v>-28.76</c:v>
                </c:pt>
                <c:pt idx="1294">
                  <c:v>-28.69</c:v>
                </c:pt>
                <c:pt idx="1295">
                  <c:v>-28.63</c:v>
                </c:pt>
                <c:pt idx="1296">
                  <c:v>-28.56</c:v>
                </c:pt>
                <c:pt idx="1297">
                  <c:v>-28.5</c:v>
                </c:pt>
                <c:pt idx="1298">
                  <c:v>-28.43</c:v>
                </c:pt>
                <c:pt idx="1299">
                  <c:v>-28.37</c:v>
                </c:pt>
                <c:pt idx="1300">
                  <c:v>-28.31</c:v>
                </c:pt>
                <c:pt idx="1301">
                  <c:v>-28.24</c:v>
                </c:pt>
                <c:pt idx="1302">
                  <c:v>-28.18</c:v>
                </c:pt>
                <c:pt idx="1303">
                  <c:v>-28.12</c:v>
                </c:pt>
                <c:pt idx="1304">
                  <c:v>-28.05</c:v>
                </c:pt>
                <c:pt idx="1305">
                  <c:v>-27.99</c:v>
                </c:pt>
                <c:pt idx="1306">
                  <c:v>-27.93</c:v>
                </c:pt>
                <c:pt idx="1307">
                  <c:v>-27.86</c:v>
                </c:pt>
                <c:pt idx="1308">
                  <c:v>-27.81</c:v>
                </c:pt>
                <c:pt idx="1309">
                  <c:v>-27.86</c:v>
                </c:pt>
                <c:pt idx="1310">
                  <c:v>-27.92</c:v>
                </c:pt>
                <c:pt idx="1311">
                  <c:v>-27.98</c:v>
                </c:pt>
                <c:pt idx="1312">
                  <c:v>-28.03</c:v>
                </c:pt>
                <c:pt idx="1313">
                  <c:v>-28.09</c:v>
                </c:pt>
                <c:pt idx="1314">
                  <c:v>-28.14</c:v>
                </c:pt>
                <c:pt idx="1315">
                  <c:v>-28.2</c:v>
                </c:pt>
                <c:pt idx="1316">
                  <c:v>-28.25</c:v>
                </c:pt>
                <c:pt idx="1317">
                  <c:v>-28.31</c:v>
                </c:pt>
                <c:pt idx="1318">
                  <c:v>-28.36</c:v>
                </c:pt>
                <c:pt idx="1319">
                  <c:v>-28.42</c:v>
                </c:pt>
                <c:pt idx="1320">
                  <c:v>-28.47</c:v>
                </c:pt>
                <c:pt idx="1321">
                  <c:v>-28.52</c:v>
                </c:pt>
                <c:pt idx="1322">
                  <c:v>-28.58</c:v>
                </c:pt>
                <c:pt idx="1323">
                  <c:v>-28.63</c:v>
                </c:pt>
                <c:pt idx="1324">
                  <c:v>-28.69</c:v>
                </c:pt>
                <c:pt idx="1325">
                  <c:v>-28.74</c:v>
                </c:pt>
                <c:pt idx="1326">
                  <c:v>-28.8</c:v>
                </c:pt>
                <c:pt idx="1327">
                  <c:v>-28.85</c:v>
                </c:pt>
                <c:pt idx="1328">
                  <c:v>-28.91</c:v>
                </c:pt>
                <c:pt idx="1329">
                  <c:v>-28.96</c:v>
                </c:pt>
                <c:pt idx="1330">
                  <c:v>-29.02</c:v>
                </c:pt>
                <c:pt idx="1331">
                  <c:v>-28.99</c:v>
                </c:pt>
                <c:pt idx="1332">
                  <c:v>-28.97</c:v>
                </c:pt>
                <c:pt idx="1333">
                  <c:v>-28.94</c:v>
                </c:pt>
                <c:pt idx="1334">
                  <c:v>-28.91</c:v>
                </c:pt>
                <c:pt idx="1335">
                  <c:v>-28.88</c:v>
                </c:pt>
                <c:pt idx="1336">
                  <c:v>-28.86</c:v>
                </c:pt>
                <c:pt idx="1337">
                  <c:v>-28.83</c:v>
                </c:pt>
                <c:pt idx="1338">
                  <c:v>-28.8</c:v>
                </c:pt>
                <c:pt idx="1339">
                  <c:v>-28.78</c:v>
                </c:pt>
                <c:pt idx="1340">
                  <c:v>-28.75</c:v>
                </c:pt>
                <c:pt idx="1341">
                  <c:v>-28.73</c:v>
                </c:pt>
                <c:pt idx="1342">
                  <c:v>-28.7</c:v>
                </c:pt>
                <c:pt idx="1343">
                  <c:v>-28.68</c:v>
                </c:pt>
                <c:pt idx="1344">
                  <c:v>-28.65</c:v>
                </c:pt>
                <c:pt idx="1345">
                  <c:v>-28.63</c:v>
                </c:pt>
                <c:pt idx="1346">
                  <c:v>-28.6</c:v>
                </c:pt>
                <c:pt idx="1347">
                  <c:v>-28.58</c:v>
                </c:pt>
                <c:pt idx="1348">
                  <c:v>-28.55</c:v>
                </c:pt>
                <c:pt idx="1349">
                  <c:v>-28.53</c:v>
                </c:pt>
                <c:pt idx="1350">
                  <c:v>-28.57</c:v>
                </c:pt>
                <c:pt idx="1351">
                  <c:v>-28.62</c:v>
                </c:pt>
                <c:pt idx="1352">
                  <c:v>-28.66</c:v>
                </c:pt>
                <c:pt idx="1353">
                  <c:v>-28.71</c:v>
                </c:pt>
                <c:pt idx="1354">
                  <c:v>-28.75</c:v>
                </c:pt>
                <c:pt idx="1355">
                  <c:v>-28.8</c:v>
                </c:pt>
                <c:pt idx="1356">
                  <c:v>-28.84</c:v>
                </c:pt>
                <c:pt idx="1357">
                  <c:v>-28.89</c:v>
                </c:pt>
                <c:pt idx="1358">
                  <c:v>-28.93</c:v>
                </c:pt>
                <c:pt idx="1359">
                  <c:v>-28.97</c:v>
                </c:pt>
                <c:pt idx="1360">
                  <c:v>-29.01</c:v>
                </c:pt>
                <c:pt idx="1361">
                  <c:v>-29.06</c:v>
                </c:pt>
                <c:pt idx="1362">
                  <c:v>-29.1</c:v>
                </c:pt>
                <c:pt idx="1363">
                  <c:v>-29.14</c:v>
                </c:pt>
                <c:pt idx="1364">
                  <c:v>-29.18</c:v>
                </c:pt>
                <c:pt idx="1365">
                  <c:v>-29.22</c:v>
                </c:pt>
                <c:pt idx="1366">
                  <c:v>-29.26</c:v>
                </c:pt>
                <c:pt idx="1367">
                  <c:v>-29.3</c:v>
                </c:pt>
                <c:pt idx="1368">
                  <c:v>-29.34</c:v>
                </c:pt>
                <c:pt idx="1369">
                  <c:v>-29.44</c:v>
                </c:pt>
                <c:pt idx="1370">
                  <c:v>-29.54</c:v>
                </c:pt>
                <c:pt idx="1371">
                  <c:v>-29.63</c:v>
                </c:pt>
                <c:pt idx="1372">
                  <c:v>-29.73</c:v>
                </c:pt>
                <c:pt idx="1373">
                  <c:v>-29.82</c:v>
                </c:pt>
                <c:pt idx="1374">
                  <c:v>-29.92</c:v>
                </c:pt>
                <c:pt idx="1375">
                  <c:v>-30.01</c:v>
                </c:pt>
                <c:pt idx="1376">
                  <c:v>-30.1</c:v>
                </c:pt>
                <c:pt idx="1377">
                  <c:v>-30.19</c:v>
                </c:pt>
                <c:pt idx="1378">
                  <c:v>-30.29</c:v>
                </c:pt>
                <c:pt idx="1379">
                  <c:v>-30.38</c:v>
                </c:pt>
                <c:pt idx="1380">
                  <c:v>-30.47</c:v>
                </c:pt>
                <c:pt idx="1381">
                  <c:v>-30.56</c:v>
                </c:pt>
                <c:pt idx="1382">
                  <c:v>-30.64</c:v>
                </c:pt>
                <c:pt idx="1383">
                  <c:v>-30.69</c:v>
                </c:pt>
                <c:pt idx="1384">
                  <c:v>-30.74</c:v>
                </c:pt>
                <c:pt idx="1385">
                  <c:v>-30.79</c:v>
                </c:pt>
                <c:pt idx="1386">
                  <c:v>-30.83</c:v>
                </c:pt>
                <c:pt idx="1387">
                  <c:v>-30.88</c:v>
                </c:pt>
                <c:pt idx="1388">
                  <c:v>-30.93</c:v>
                </c:pt>
                <c:pt idx="1389">
                  <c:v>-30.97</c:v>
                </c:pt>
                <c:pt idx="1390">
                  <c:v>-31.02</c:v>
                </c:pt>
                <c:pt idx="1391">
                  <c:v>-31.06</c:v>
                </c:pt>
                <c:pt idx="1392">
                  <c:v>-31.11</c:v>
                </c:pt>
                <c:pt idx="1393">
                  <c:v>-31.15</c:v>
                </c:pt>
                <c:pt idx="1394">
                  <c:v>-31.19</c:v>
                </c:pt>
                <c:pt idx="1395">
                  <c:v>-31.24</c:v>
                </c:pt>
                <c:pt idx="1396">
                  <c:v>-31.28</c:v>
                </c:pt>
                <c:pt idx="1397">
                  <c:v>-31.32</c:v>
                </c:pt>
                <c:pt idx="1398">
                  <c:v>-31.37</c:v>
                </c:pt>
                <c:pt idx="1399">
                  <c:v>-31.41</c:v>
                </c:pt>
                <c:pt idx="1400">
                  <c:v>-31.45</c:v>
                </c:pt>
                <c:pt idx="1401">
                  <c:v>-31.49</c:v>
                </c:pt>
                <c:pt idx="1402">
                  <c:v>-31.53</c:v>
                </c:pt>
                <c:pt idx="1403">
                  <c:v>-31.57</c:v>
                </c:pt>
                <c:pt idx="1404">
                  <c:v>-31.61</c:v>
                </c:pt>
                <c:pt idx="1405">
                  <c:v>-31.65</c:v>
                </c:pt>
                <c:pt idx="1406">
                  <c:v>-31.7</c:v>
                </c:pt>
                <c:pt idx="1407">
                  <c:v>-31.74</c:v>
                </c:pt>
                <c:pt idx="1408">
                  <c:v>-31.78</c:v>
                </c:pt>
                <c:pt idx="1409">
                  <c:v>-31.82</c:v>
                </c:pt>
                <c:pt idx="1410">
                  <c:v>-31.86</c:v>
                </c:pt>
                <c:pt idx="1411">
                  <c:v>-31.9</c:v>
                </c:pt>
                <c:pt idx="1412">
                  <c:v>-31.91</c:v>
                </c:pt>
                <c:pt idx="1413">
                  <c:v>-31.87</c:v>
                </c:pt>
                <c:pt idx="1414">
                  <c:v>-31.83</c:v>
                </c:pt>
                <c:pt idx="1415">
                  <c:v>-31.8</c:v>
                </c:pt>
                <c:pt idx="1416">
                  <c:v>-31.76</c:v>
                </c:pt>
                <c:pt idx="1417">
                  <c:v>-31.72</c:v>
                </c:pt>
                <c:pt idx="1418">
                  <c:v>-31.68</c:v>
                </c:pt>
                <c:pt idx="1419">
                  <c:v>-31.65</c:v>
                </c:pt>
                <c:pt idx="1420">
                  <c:v>-31.61</c:v>
                </c:pt>
                <c:pt idx="1421">
                  <c:v>-31.57</c:v>
                </c:pt>
                <c:pt idx="1422">
                  <c:v>-31.54</c:v>
                </c:pt>
                <c:pt idx="1423">
                  <c:v>-31.5</c:v>
                </c:pt>
                <c:pt idx="1424">
                  <c:v>-31.47</c:v>
                </c:pt>
                <c:pt idx="1425">
                  <c:v>-31.43</c:v>
                </c:pt>
                <c:pt idx="1426">
                  <c:v>-31.39</c:v>
                </c:pt>
                <c:pt idx="1427">
                  <c:v>-31.36</c:v>
                </c:pt>
                <c:pt idx="1428">
                  <c:v>-31.32</c:v>
                </c:pt>
                <c:pt idx="1429">
                  <c:v>-31.29</c:v>
                </c:pt>
                <c:pt idx="1430">
                  <c:v>-31.25</c:v>
                </c:pt>
                <c:pt idx="1431">
                  <c:v>-31.21</c:v>
                </c:pt>
                <c:pt idx="1432">
                  <c:v>-31.18</c:v>
                </c:pt>
                <c:pt idx="1433">
                  <c:v>-31.14</c:v>
                </c:pt>
                <c:pt idx="1434">
                  <c:v>-31.1</c:v>
                </c:pt>
                <c:pt idx="1435">
                  <c:v>-31.11</c:v>
                </c:pt>
                <c:pt idx="1436">
                  <c:v>-31.13</c:v>
                </c:pt>
                <c:pt idx="1437">
                  <c:v>-31.16</c:v>
                </c:pt>
                <c:pt idx="1438">
                  <c:v>-31.18</c:v>
                </c:pt>
                <c:pt idx="1439">
                  <c:v>-31.21</c:v>
                </c:pt>
                <c:pt idx="1440">
                  <c:v>-31.24</c:v>
                </c:pt>
                <c:pt idx="1441">
                  <c:v>-31.26</c:v>
                </c:pt>
                <c:pt idx="1442">
                  <c:v>-31.29</c:v>
                </c:pt>
                <c:pt idx="1443">
                  <c:v>-31.31</c:v>
                </c:pt>
                <c:pt idx="1444">
                  <c:v>-31.34</c:v>
                </c:pt>
                <c:pt idx="1445">
                  <c:v>-31.36</c:v>
                </c:pt>
                <c:pt idx="1446">
                  <c:v>-31.38</c:v>
                </c:pt>
                <c:pt idx="1447">
                  <c:v>-31.41</c:v>
                </c:pt>
                <c:pt idx="1448">
                  <c:v>-31.43</c:v>
                </c:pt>
                <c:pt idx="1449">
                  <c:v>-31.46</c:v>
                </c:pt>
                <c:pt idx="1450">
                  <c:v>-31.48</c:v>
                </c:pt>
                <c:pt idx="1451">
                  <c:v>-31.51</c:v>
                </c:pt>
                <c:pt idx="1452">
                  <c:v>-31.53</c:v>
                </c:pt>
                <c:pt idx="1453">
                  <c:v>-31.56</c:v>
                </c:pt>
                <c:pt idx="1454">
                  <c:v>-31.53</c:v>
                </c:pt>
                <c:pt idx="1455">
                  <c:v>-31.5</c:v>
                </c:pt>
                <c:pt idx="1456">
                  <c:v>-31.46</c:v>
                </c:pt>
                <c:pt idx="1457">
                  <c:v>-31.42</c:v>
                </c:pt>
                <c:pt idx="1458">
                  <c:v>-31.39</c:v>
                </c:pt>
                <c:pt idx="1459">
                  <c:v>-31.35</c:v>
                </c:pt>
                <c:pt idx="1460">
                  <c:v>-31.32</c:v>
                </c:pt>
                <c:pt idx="1461">
                  <c:v>-31.28</c:v>
                </c:pt>
                <c:pt idx="1462">
                  <c:v>-31.25</c:v>
                </c:pt>
                <c:pt idx="1463">
                  <c:v>-31.21</c:v>
                </c:pt>
                <c:pt idx="1464">
                  <c:v>-31.18</c:v>
                </c:pt>
                <c:pt idx="1465">
                  <c:v>-31.14</c:v>
                </c:pt>
                <c:pt idx="1466">
                  <c:v>-31.11</c:v>
                </c:pt>
                <c:pt idx="1467">
                  <c:v>-31.07</c:v>
                </c:pt>
                <c:pt idx="1468">
                  <c:v>-31.04</c:v>
                </c:pt>
                <c:pt idx="1469">
                  <c:v>-31.01</c:v>
                </c:pt>
                <c:pt idx="1470">
                  <c:v>-30.97</c:v>
                </c:pt>
                <c:pt idx="1471">
                  <c:v>-30.94</c:v>
                </c:pt>
                <c:pt idx="1472">
                  <c:v>-30.91</c:v>
                </c:pt>
                <c:pt idx="1473">
                  <c:v>-30.88</c:v>
                </c:pt>
                <c:pt idx="1474">
                  <c:v>-30.84</c:v>
                </c:pt>
                <c:pt idx="1475">
                  <c:v>-30.81</c:v>
                </c:pt>
                <c:pt idx="1476">
                  <c:v>-30.78</c:v>
                </c:pt>
                <c:pt idx="1477">
                  <c:v>-30.74</c:v>
                </c:pt>
                <c:pt idx="1478">
                  <c:v>-30.71</c:v>
                </c:pt>
                <c:pt idx="1479">
                  <c:v>-30.72</c:v>
                </c:pt>
                <c:pt idx="1480">
                  <c:v>-30.73</c:v>
                </c:pt>
                <c:pt idx="1481">
                  <c:v>-30.74</c:v>
                </c:pt>
                <c:pt idx="1482">
                  <c:v>-30.75</c:v>
                </c:pt>
                <c:pt idx="1483">
                  <c:v>-30.76</c:v>
                </c:pt>
                <c:pt idx="1484">
                  <c:v>-30.76</c:v>
                </c:pt>
                <c:pt idx="1485">
                  <c:v>-30.77</c:v>
                </c:pt>
                <c:pt idx="1486">
                  <c:v>-30.78</c:v>
                </c:pt>
                <c:pt idx="1487">
                  <c:v>-30.79</c:v>
                </c:pt>
                <c:pt idx="1488">
                  <c:v>-30.83</c:v>
                </c:pt>
                <c:pt idx="1489">
                  <c:v>-30.87</c:v>
                </c:pt>
                <c:pt idx="1490">
                  <c:v>-30.91</c:v>
                </c:pt>
                <c:pt idx="1491">
                  <c:v>-30.95</c:v>
                </c:pt>
                <c:pt idx="1492">
                  <c:v>-30.98</c:v>
                </c:pt>
                <c:pt idx="1493">
                  <c:v>-31.02</c:v>
                </c:pt>
                <c:pt idx="1494">
                  <c:v>-31.06</c:v>
                </c:pt>
                <c:pt idx="1495">
                  <c:v>-31.09</c:v>
                </c:pt>
                <c:pt idx="1496">
                  <c:v>-31.13</c:v>
                </c:pt>
                <c:pt idx="1497">
                  <c:v>-31.17</c:v>
                </c:pt>
                <c:pt idx="1498">
                  <c:v>-31.2</c:v>
                </c:pt>
                <c:pt idx="1499">
                  <c:v>-31.24</c:v>
                </c:pt>
                <c:pt idx="1500">
                  <c:v>-31.27</c:v>
                </c:pt>
                <c:pt idx="1501">
                  <c:v>-31.31</c:v>
                </c:pt>
                <c:pt idx="1502">
                  <c:v>-31.34</c:v>
                </c:pt>
                <c:pt idx="1503">
                  <c:v>-31.38</c:v>
                </c:pt>
                <c:pt idx="1504">
                  <c:v>-31.41</c:v>
                </c:pt>
                <c:pt idx="1505">
                  <c:v>-31.45</c:v>
                </c:pt>
                <c:pt idx="1506">
                  <c:v>-31.48</c:v>
                </c:pt>
                <c:pt idx="1507">
                  <c:v>-31.52</c:v>
                </c:pt>
                <c:pt idx="1508">
                  <c:v>-31.51</c:v>
                </c:pt>
                <c:pt idx="1509">
                  <c:v>-31.47</c:v>
                </c:pt>
                <c:pt idx="1510">
                  <c:v>-31.44</c:v>
                </c:pt>
                <c:pt idx="1511">
                  <c:v>-31.4</c:v>
                </c:pt>
                <c:pt idx="1512">
                  <c:v>-31.36</c:v>
                </c:pt>
                <c:pt idx="1513">
                  <c:v>-31.33</c:v>
                </c:pt>
                <c:pt idx="1514">
                  <c:v>-31.29</c:v>
                </c:pt>
                <c:pt idx="1515">
                  <c:v>-31.25</c:v>
                </c:pt>
                <c:pt idx="1516">
                  <c:v>-31.22</c:v>
                </c:pt>
                <c:pt idx="1517">
                  <c:v>-31.18</c:v>
                </c:pt>
                <c:pt idx="1518">
                  <c:v>-31.14</c:v>
                </c:pt>
                <c:pt idx="1519">
                  <c:v>-31.11</c:v>
                </c:pt>
                <c:pt idx="1520">
                  <c:v>-31.07</c:v>
                </c:pt>
                <c:pt idx="1521">
                  <c:v>-31.04</c:v>
                </c:pt>
                <c:pt idx="1522">
                  <c:v>-31</c:v>
                </c:pt>
                <c:pt idx="1523">
                  <c:v>-30.97</c:v>
                </c:pt>
                <c:pt idx="1524">
                  <c:v>-30.94</c:v>
                </c:pt>
                <c:pt idx="1525">
                  <c:v>-30.9</c:v>
                </c:pt>
                <c:pt idx="1526">
                  <c:v>-30.86</c:v>
                </c:pt>
                <c:pt idx="1527">
                  <c:v>-30.82</c:v>
                </c:pt>
                <c:pt idx="1528">
                  <c:v>-30.77</c:v>
                </c:pt>
                <c:pt idx="1529">
                  <c:v>-30.73</c:v>
                </c:pt>
                <c:pt idx="1530">
                  <c:v>-30.69</c:v>
                </c:pt>
                <c:pt idx="1531">
                  <c:v>-30.65</c:v>
                </c:pt>
                <c:pt idx="1532">
                  <c:v>-30.6</c:v>
                </c:pt>
                <c:pt idx="1533">
                  <c:v>-30.56</c:v>
                </c:pt>
                <c:pt idx="1534">
                  <c:v>-30.52</c:v>
                </c:pt>
                <c:pt idx="1535">
                  <c:v>-30.48</c:v>
                </c:pt>
                <c:pt idx="1536">
                  <c:v>-30.44</c:v>
                </c:pt>
                <c:pt idx="1537">
                  <c:v>-30.4</c:v>
                </c:pt>
                <c:pt idx="1538">
                  <c:v>-30.35</c:v>
                </c:pt>
                <c:pt idx="1539">
                  <c:v>-30.31</c:v>
                </c:pt>
                <c:pt idx="1540">
                  <c:v>-30.27</c:v>
                </c:pt>
                <c:pt idx="1541">
                  <c:v>-30.23</c:v>
                </c:pt>
                <c:pt idx="1542">
                  <c:v>-30.19</c:v>
                </c:pt>
                <c:pt idx="1543">
                  <c:v>-30.15</c:v>
                </c:pt>
                <c:pt idx="1544">
                  <c:v>-30.14</c:v>
                </c:pt>
                <c:pt idx="1545">
                  <c:v>-30.13</c:v>
                </c:pt>
                <c:pt idx="1546">
                  <c:v>-30.11</c:v>
                </c:pt>
                <c:pt idx="1547">
                  <c:v>-30.1</c:v>
                </c:pt>
                <c:pt idx="1548">
                  <c:v>-30.09</c:v>
                </c:pt>
                <c:pt idx="1549">
                  <c:v>-30.08</c:v>
                </c:pt>
                <c:pt idx="1550">
                  <c:v>-30.07</c:v>
                </c:pt>
                <c:pt idx="1551">
                  <c:v>-30.05</c:v>
                </c:pt>
                <c:pt idx="1552">
                  <c:v>-30.04</c:v>
                </c:pt>
                <c:pt idx="1553">
                  <c:v>-30.03</c:v>
                </c:pt>
                <c:pt idx="1554">
                  <c:v>-30.02</c:v>
                </c:pt>
                <c:pt idx="1555">
                  <c:v>-30.01</c:v>
                </c:pt>
                <c:pt idx="1556">
                  <c:v>-30</c:v>
                </c:pt>
                <c:pt idx="1557">
                  <c:v>-29.98</c:v>
                </c:pt>
                <c:pt idx="1558">
                  <c:v>-29.97</c:v>
                </c:pt>
                <c:pt idx="1559">
                  <c:v>-29.96</c:v>
                </c:pt>
                <c:pt idx="1560">
                  <c:v>-29.95</c:v>
                </c:pt>
                <c:pt idx="1561">
                  <c:v>-29.94</c:v>
                </c:pt>
                <c:pt idx="1562">
                  <c:v>-29.94</c:v>
                </c:pt>
                <c:pt idx="1563">
                  <c:v>-29.94</c:v>
                </c:pt>
                <c:pt idx="1564">
                  <c:v>-29.94</c:v>
                </c:pt>
                <c:pt idx="1565">
                  <c:v>-29.94</c:v>
                </c:pt>
                <c:pt idx="1566">
                  <c:v>-29.94</c:v>
                </c:pt>
                <c:pt idx="1567">
                  <c:v>-29.94</c:v>
                </c:pt>
                <c:pt idx="1568">
                  <c:v>-29.94</c:v>
                </c:pt>
                <c:pt idx="1569">
                  <c:v>-29.94</c:v>
                </c:pt>
                <c:pt idx="1570">
                  <c:v>-29.94</c:v>
                </c:pt>
                <c:pt idx="1571">
                  <c:v>-29.95</c:v>
                </c:pt>
                <c:pt idx="1572">
                  <c:v>-29.95</c:v>
                </c:pt>
                <c:pt idx="1573">
                  <c:v>-29.95</c:v>
                </c:pt>
                <c:pt idx="1574">
                  <c:v>-29.95</c:v>
                </c:pt>
                <c:pt idx="1575">
                  <c:v>-29.95</c:v>
                </c:pt>
                <c:pt idx="1576">
                  <c:v>-29.94</c:v>
                </c:pt>
                <c:pt idx="1577">
                  <c:v>-29.94</c:v>
                </c:pt>
                <c:pt idx="1578">
                  <c:v>-29.93</c:v>
                </c:pt>
                <c:pt idx="1579">
                  <c:v>-29.92</c:v>
                </c:pt>
                <c:pt idx="1580">
                  <c:v>-29.92</c:v>
                </c:pt>
                <c:pt idx="1581">
                  <c:v>-29.91</c:v>
                </c:pt>
                <c:pt idx="1582">
                  <c:v>-29.9</c:v>
                </c:pt>
                <c:pt idx="1583">
                  <c:v>-29.9</c:v>
                </c:pt>
                <c:pt idx="1584">
                  <c:v>-29.89</c:v>
                </c:pt>
                <c:pt idx="1585">
                  <c:v>-29.89</c:v>
                </c:pt>
                <c:pt idx="1586">
                  <c:v>-29.88</c:v>
                </c:pt>
                <c:pt idx="1587">
                  <c:v>-29.88</c:v>
                </c:pt>
                <c:pt idx="1588">
                  <c:v>-29.87</c:v>
                </c:pt>
                <c:pt idx="1589">
                  <c:v>-29.86</c:v>
                </c:pt>
                <c:pt idx="1590">
                  <c:v>-29.86</c:v>
                </c:pt>
                <c:pt idx="1591">
                  <c:v>-29.85</c:v>
                </c:pt>
                <c:pt idx="1592">
                  <c:v>-29.85</c:v>
                </c:pt>
                <c:pt idx="1593">
                  <c:v>-29.84</c:v>
                </c:pt>
                <c:pt idx="1594">
                  <c:v>-29.84</c:v>
                </c:pt>
                <c:pt idx="1595">
                  <c:v>-29.83</c:v>
                </c:pt>
                <c:pt idx="1596">
                  <c:v>-29.82</c:v>
                </c:pt>
                <c:pt idx="1597">
                  <c:v>-29.82</c:v>
                </c:pt>
                <c:pt idx="1598">
                  <c:v>-29.81</c:v>
                </c:pt>
                <c:pt idx="1599">
                  <c:v>-29.81</c:v>
                </c:pt>
                <c:pt idx="1600">
                  <c:v>-29.82</c:v>
                </c:pt>
                <c:pt idx="1601">
                  <c:v>-29.83</c:v>
                </c:pt>
                <c:pt idx="1602">
                  <c:v>-29.85</c:v>
                </c:pt>
                <c:pt idx="1603">
                  <c:v>-29.87</c:v>
                </c:pt>
                <c:pt idx="1604">
                  <c:v>-29.89</c:v>
                </c:pt>
                <c:pt idx="1605">
                  <c:v>-29.91</c:v>
                </c:pt>
                <c:pt idx="1606">
                  <c:v>-29.93</c:v>
                </c:pt>
                <c:pt idx="1607">
                  <c:v>-29.94</c:v>
                </c:pt>
                <c:pt idx="1608">
                  <c:v>-29.96</c:v>
                </c:pt>
                <c:pt idx="1609">
                  <c:v>-29.98</c:v>
                </c:pt>
                <c:pt idx="1610">
                  <c:v>-30</c:v>
                </c:pt>
                <c:pt idx="1611">
                  <c:v>-30.02</c:v>
                </c:pt>
                <c:pt idx="1612">
                  <c:v>-30.04</c:v>
                </c:pt>
                <c:pt idx="1613">
                  <c:v>-30.06</c:v>
                </c:pt>
                <c:pt idx="1614">
                  <c:v>-30.04</c:v>
                </c:pt>
                <c:pt idx="1615">
                  <c:v>-30.01</c:v>
                </c:pt>
                <c:pt idx="1616">
                  <c:v>-29.99</c:v>
                </c:pt>
                <c:pt idx="1617">
                  <c:v>-29.96</c:v>
                </c:pt>
                <c:pt idx="1618">
                  <c:v>-29.94</c:v>
                </c:pt>
                <c:pt idx="1619">
                  <c:v>-29.91</c:v>
                </c:pt>
                <c:pt idx="1620">
                  <c:v>-29.89</c:v>
                </c:pt>
                <c:pt idx="1621">
                  <c:v>-29.86</c:v>
                </c:pt>
                <c:pt idx="1622">
                  <c:v>-29.84</c:v>
                </c:pt>
                <c:pt idx="1623">
                  <c:v>-29.82</c:v>
                </c:pt>
                <c:pt idx="1624">
                  <c:v>-29.79</c:v>
                </c:pt>
                <c:pt idx="1625">
                  <c:v>-29.77</c:v>
                </c:pt>
                <c:pt idx="1626">
                  <c:v>-29.75</c:v>
                </c:pt>
                <c:pt idx="1627">
                  <c:v>-29.72</c:v>
                </c:pt>
                <c:pt idx="1628">
                  <c:v>-29.7</c:v>
                </c:pt>
                <c:pt idx="1629">
                  <c:v>-29.68</c:v>
                </c:pt>
                <c:pt idx="1630">
                  <c:v>-29.66</c:v>
                </c:pt>
                <c:pt idx="1631">
                  <c:v>-29.64</c:v>
                </c:pt>
                <c:pt idx="1632">
                  <c:v>-29.61</c:v>
                </c:pt>
                <c:pt idx="1633">
                  <c:v>-29.59</c:v>
                </c:pt>
                <c:pt idx="1634">
                  <c:v>-29.57</c:v>
                </c:pt>
                <c:pt idx="1635">
                  <c:v>-29.55</c:v>
                </c:pt>
                <c:pt idx="1636">
                  <c:v>-29.52</c:v>
                </c:pt>
                <c:pt idx="1637">
                  <c:v>-29.5</c:v>
                </c:pt>
                <c:pt idx="1638">
                  <c:v>-29.53</c:v>
                </c:pt>
                <c:pt idx="1639">
                  <c:v>-29.56</c:v>
                </c:pt>
                <c:pt idx="1640">
                  <c:v>-29.59</c:v>
                </c:pt>
                <c:pt idx="1641">
                  <c:v>-29.61</c:v>
                </c:pt>
                <c:pt idx="1642">
                  <c:v>-29.64</c:v>
                </c:pt>
                <c:pt idx="1643">
                  <c:v>-29.67</c:v>
                </c:pt>
                <c:pt idx="1644">
                  <c:v>-29.7</c:v>
                </c:pt>
                <c:pt idx="1645">
                  <c:v>-29.72</c:v>
                </c:pt>
                <c:pt idx="1646">
                  <c:v>-29.75</c:v>
                </c:pt>
                <c:pt idx="1647">
                  <c:v>-29.78</c:v>
                </c:pt>
                <c:pt idx="1648">
                  <c:v>-29.8</c:v>
                </c:pt>
                <c:pt idx="1649">
                  <c:v>-29.83</c:v>
                </c:pt>
                <c:pt idx="1650">
                  <c:v>-29.86</c:v>
                </c:pt>
                <c:pt idx="1651">
                  <c:v>-29.88</c:v>
                </c:pt>
                <c:pt idx="1652">
                  <c:v>-29.91</c:v>
                </c:pt>
                <c:pt idx="1653">
                  <c:v>-29.93</c:v>
                </c:pt>
                <c:pt idx="1654">
                  <c:v>-29.96</c:v>
                </c:pt>
                <c:pt idx="1655">
                  <c:v>-29.98</c:v>
                </c:pt>
                <c:pt idx="1656">
                  <c:v>-30</c:v>
                </c:pt>
                <c:pt idx="1657">
                  <c:v>-30.03</c:v>
                </c:pt>
                <c:pt idx="1658">
                  <c:v>-30.06</c:v>
                </c:pt>
                <c:pt idx="1659">
                  <c:v>-30.1</c:v>
                </c:pt>
                <c:pt idx="1660">
                  <c:v>-30.15</c:v>
                </c:pt>
                <c:pt idx="1661">
                  <c:v>-30.19</c:v>
                </c:pt>
                <c:pt idx="1662">
                  <c:v>-30.24</c:v>
                </c:pt>
                <c:pt idx="1663">
                  <c:v>-30.28</c:v>
                </c:pt>
                <c:pt idx="1664">
                  <c:v>-30.33</c:v>
                </c:pt>
                <c:pt idx="1665">
                  <c:v>-30.37</c:v>
                </c:pt>
                <c:pt idx="1666">
                  <c:v>-30.42</c:v>
                </c:pt>
                <c:pt idx="1667">
                  <c:v>-30.46</c:v>
                </c:pt>
                <c:pt idx="1668">
                  <c:v>-30.51</c:v>
                </c:pt>
                <c:pt idx="1669">
                  <c:v>-30.55</c:v>
                </c:pt>
                <c:pt idx="1670">
                  <c:v>-30.59</c:v>
                </c:pt>
                <c:pt idx="1671">
                  <c:v>-30.64</c:v>
                </c:pt>
                <c:pt idx="1672">
                  <c:v>-30.68</c:v>
                </c:pt>
                <c:pt idx="1673">
                  <c:v>-30.72</c:v>
                </c:pt>
                <c:pt idx="1674">
                  <c:v>-30.76</c:v>
                </c:pt>
                <c:pt idx="1675">
                  <c:v>-30.81</c:v>
                </c:pt>
                <c:pt idx="1676">
                  <c:v>-30.84</c:v>
                </c:pt>
                <c:pt idx="1677">
                  <c:v>-30.85</c:v>
                </c:pt>
                <c:pt idx="1678">
                  <c:v>-30.86</c:v>
                </c:pt>
                <c:pt idx="1679">
                  <c:v>-30.87</c:v>
                </c:pt>
                <c:pt idx="1680">
                  <c:v>-30.87</c:v>
                </c:pt>
                <c:pt idx="1681">
                  <c:v>-30.88</c:v>
                </c:pt>
                <c:pt idx="1682">
                  <c:v>-30.89</c:v>
                </c:pt>
                <c:pt idx="1683">
                  <c:v>-30.9</c:v>
                </c:pt>
                <c:pt idx="1684">
                  <c:v>-30.91</c:v>
                </c:pt>
                <c:pt idx="1685">
                  <c:v>-30.92</c:v>
                </c:pt>
                <c:pt idx="1686">
                  <c:v>-30.93</c:v>
                </c:pt>
                <c:pt idx="1687">
                  <c:v>-30.93</c:v>
                </c:pt>
                <c:pt idx="1688">
                  <c:v>-30.94</c:v>
                </c:pt>
                <c:pt idx="1689">
                  <c:v>-30.95</c:v>
                </c:pt>
                <c:pt idx="1690">
                  <c:v>-30.96</c:v>
                </c:pt>
                <c:pt idx="1691">
                  <c:v>-30.97</c:v>
                </c:pt>
                <c:pt idx="1692">
                  <c:v>-30.98</c:v>
                </c:pt>
                <c:pt idx="1693">
                  <c:v>-30.99</c:v>
                </c:pt>
                <c:pt idx="1694">
                  <c:v>-31</c:v>
                </c:pt>
                <c:pt idx="1695">
                  <c:v>-31.01</c:v>
                </c:pt>
                <c:pt idx="1696">
                  <c:v>-31</c:v>
                </c:pt>
                <c:pt idx="1697">
                  <c:v>-30.97</c:v>
                </c:pt>
                <c:pt idx="1698">
                  <c:v>-30.94</c:v>
                </c:pt>
                <c:pt idx="1699">
                  <c:v>-30.9</c:v>
                </c:pt>
                <c:pt idx="1700">
                  <c:v>-30.87</c:v>
                </c:pt>
                <c:pt idx="1701">
                  <c:v>-30.84</c:v>
                </c:pt>
                <c:pt idx="1702">
                  <c:v>-30.81</c:v>
                </c:pt>
                <c:pt idx="1703">
                  <c:v>-30.78</c:v>
                </c:pt>
                <c:pt idx="1704">
                  <c:v>-30.75</c:v>
                </c:pt>
                <c:pt idx="1705">
                  <c:v>-30.72</c:v>
                </c:pt>
                <c:pt idx="1706">
                  <c:v>-30.69</c:v>
                </c:pt>
                <c:pt idx="1707">
                  <c:v>-30.66</c:v>
                </c:pt>
                <c:pt idx="1708">
                  <c:v>-30.63</c:v>
                </c:pt>
                <c:pt idx="1709">
                  <c:v>-30.6</c:v>
                </c:pt>
                <c:pt idx="1710">
                  <c:v>-30.57</c:v>
                </c:pt>
                <c:pt idx="1711">
                  <c:v>-30.54</c:v>
                </c:pt>
                <c:pt idx="1712">
                  <c:v>-30.52</c:v>
                </c:pt>
                <c:pt idx="1713">
                  <c:v>-30.51</c:v>
                </c:pt>
                <c:pt idx="1714">
                  <c:v>-30.5</c:v>
                </c:pt>
                <c:pt idx="1715">
                  <c:v>-30.49</c:v>
                </c:pt>
                <c:pt idx="1716">
                  <c:v>-30.47</c:v>
                </c:pt>
                <c:pt idx="1717">
                  <c:v>-30.46</c:v>
                </c:pt>
                <c:pt idx="1718">
                  <c:v>-30.45</c:v>
                </c:pt>
                <c:pt idx="1719">
                  <c:v>-30.44</c:v>
                </c:pt>
                <c:pt idx="1720">
                  <c:v>-30.43</c:v>
                </c:pt>
                <c:pt idx="1721">
                  <c:v>-30.42</c:v>
                </c:pt>
                <c:pt idx="1722">
                  <c:v>-30.41</c:v>
                </c:pt>
                <c:pt idx="1723">
                  <c:v>-30.4</c:v>
                </c:pt>
                <c:pt idx="1724">
                  <c:v>-30.39</c:v>
                </c:pt>
                <c:pt idx="1725">
                  <c:v>-30.38</c:v>
                </c:pt>
                <c:pt idx="1726">
                  <c:v>-30.37</c:v>
                </c:pt>
                <c:pt idx="1727">
                  <c:v>-30.36</c:v>
                </c:pt>
                <c:pt idx="1728">
                  <c:v>-30.35</c:v>
                </c:pt>
                <c:pt idx="1729">
                  <c:v>-30.34</c:v>
                </c:pt>
                <c:pt idx="1730">
                  <c:v>-30.33</c:v>
                </c:pt>
                <c:pt idx="1731">
                  <c:v>-30.32</c:v>
                </c:pt>
                <c:pt idx="1732">
                  <c:v>-30.34</c:v>
                </c:pt>
                <c:pt idx="1733">
                  <c:v>-30.37</c:v>
                </c:pt>
                <c:pt idx="1734">
                  <c:v>-30.4</c:v>
                </c:pt>
                <c:pt idx="1735">
                  <c:v>-30.42</c:v>
                </c:pt>
                <c:pt idx="1736">
                  <c:v>-30.45</c:v>
                </c:pt>
                <c:pt idx="1737">
                  <c:v>-30.48</c:v>
                </c:pt>
                <c:pt idx="1738">
                  <c:v>-30.51</c:v>
                </c:pt>
                <c:pt idx="1739">
                  <c:v>-30.54</c:v>
                </c:pt>
                <c:pt idx="1740">
                  <c:v>-30.57</c:v>
                </c:pt>
                <c:pt idx="1741">
                  <c:v>-30.6</c:v>
                </c:pt>
                <c:pt idx="1742">
                  <c:v>-30.62</c:v>
                </c:pt>
                <c:pt idx="1743">
                  <c:v>-30.65</c:v>
                </c:pt>
                <c:pt idx="1744">
                  <c:v>-30.68</c:v>
                </c:pt>
                <c:pt idx="1745">
                  <c:v>-30.7</c:v>
                </c:pt>
                <c:pt idx="1746">
                  <c:v>-30.73</c:v>
                </c:pt>
                <c:pt idx="1747">
                  <c:v>-30.76</c:v>
                </c:pt>
                <c:pt idx="1748">
                  <c:v>-30.78</c:v>
                </c:pt>
                <c:pt idx="1749">
                  <c:v>-30.81</c:v>
                </c:pt>
                <c:pt idx="1750">
                  <c:v>-30.83</c:v>
                </c:pt>
                <c:pt idx="1751">
                  <c:v>-30.88</c:v>
                </c:pt>
                <c:pt idx="1752">
                  <c:v>-30.93</c:v>
                </c:pt>
                <c:pt idx="1753">
                  <c:v>-30.99</c:v>
                </c:pt>
                <c:pt idx="1754">
                  <c:v>-31.04</c:v>
                </c:pt>
                <c:pt idx="1755">
                  <c:v>-31.09</c:v>
                </c:pt>
                <c:pt idx="1756">
                  <c:v>-31.14</c:v>
                </c:pt>
                <c:pt idx="1757">
                  <c:v>-31.19</c:v>
                </c:pt>
                <c:pt idx="1758">
                  <c:v>-31.24</c:v>
                </c:pt>
                <c:pt idx="1759">
                  <c:v>-31.29</c:v>
                </c:pt>
                <c:pt idx="1760">
                  <c:v>-31.34</c:v>
                </c:pt>
                <c:pt idx="1761">
                  <c:v>-31.38</c:v>
                </c:pt>
                <c:pt idx="1762">
                  <c:v>-31.43</c:v>
                </c:pt>
                <c:pt idx="1763">
                  <c:v>-31.48</c:v>
                </c:pt>
                <c:pt idx="1764">
                  <c:v>-31.53</c:v>
                </c:pt>
                <c:pt idx="1765">
                  <c:v>-31.57</c:v>
                </c:pt>
                <c:pt idx="1766">
                  <c:v>-31.62</c:v>
                </c:pt>
                <c:pt idx="1767">
                  <c:v>-31.66</c:v>
                </c:pt>
                <c:pt idx="1768">
                  <c:v>-31.7</c:v>
                </c:pt>
                <c:pt idx="1769">
                  <c:v>-31.74</c:v>
                </c:pt>
                <c:pt idx="1770">
                  <c:v>-31.78</c:v>
                </c:pt>
                <c:pt idx="1771">
                  <c:v>-31.82</c:v>
                </c:pt>
                <c:pt idx="1772">
                  <c:v>-31.86</c:v>
                </c:pt>
                <c:pt idx="1773">
                  <c:v>-31.9</c:v>
                </c:pt>
                <c:pt idx="1774">
                  <c:v>-31.94</c:v>
                </c:pt>
                <c:pt idx="1775">
                  <c:v>-31.98</c:v>
                </c:pt>
                <c:pt idx="1776">
                  <c:v>-32.01</c:v>
                </c:pt>
                <c:pt idx="1777">
                  <c:v>-32.049999999999997</c:v>
                </c:pt>
                <c:pt idx="1778">
                  <c:v>-32.090000000000003</c:v>
                </c:pt>
                <c:pt idx="1779">
                  <c:v>-32.119999999999997</c:v>
                </c:pt>
                <c:pt idx="1780">
                  <c:v>-32.159999999999997</c:v>
                </c:pt>
                <c:pt idx="1781">
                  <c:v>-32.200000000000003</c:v>
                </c:pt>
                <c:pt idx="1782">
                  <c:v>-32.229999999999997</c:v>
                </c:pt>
                <c:pt idx="1783">
                  <c:v>-32.26</c:v>
                </c:pt>
                <c:pt idx="1784">
                  <c:v>-32.28</c:v>
                </c:pt>
                <c:pt idx="1785">
                  <c:v>-32.299999999999997</c:v>
                </c:pt>
                <c:pt idx="1786">
                  <c:v>-32.32</c:v>
                </c:pt>
                <c:pt idx="1787">
                  <c:v>-32.33</c:v>
                </c:pt>
                <c:pt idx="1788">
                  <c:v>-32.35</c:v>
                </c:pt>
                <c:pt idx="1789">
                  <c:v>-32.369999999999997</c:v>
                </c:pt>
                <c:pt idx="1790">
                  <c:v>-32.380000000000003</c:v>
                </c:pt>
                <c:pt idx="1791">
                  <c:v>-32.4</c:v>
                </c:pt>
                <c:pt idx="1792">
                  <c:v>-32.409999999999997</c:v>
                </c:pt>
                <c:pt idx="1793">
                  <c:v>-32.43</c:v>
                </c:pt>
                <c:pt idx="1794">
                  <c:v>-32.44</c:v>
                </c:pt>
                <c:pt idx="1795">
                  <c:v>-32.46</c:v>
                </c:pt>
                <c:pt idx="1796">
                  <c:v>-32.47</c:v>
                </c:pt>
                <c:pt idx="1797">
                  <c:v>-32.49</c:v>
                </c:pt>
                <c:pt idx="1798">
                  <c:v>-32.5</c:v>
                </c:pt>
                <c:pt idx="1799">
                  <c:v>-32.520000000000003</c:v>
                </c:pt>
                <c:pt idx="1800">
                  <c:v>-32.53</c:v>
                </c:pt>
                <c:pt idx="1801">
                  <c:v>-32.54</c:v>
                </c:pt>
                <c:pt idx="1802">
                  <c:v>-32.56</c:v>
                </c:pt>
                <c:pt idx="1803">
                  <c:v>-32.58</c:v>
                </c:pt>
                <c:pt idx="1804">
                  <c:v>-32.590000000000003</c:v>
                </c:pt>
                <c:pt idx="1805">
                  <c:v>-32.61</c:v>
                </c:pt>
                <c:pt idx="1806">
                  <c:v>-32.630000000000003</c:v>
                </c:pt>
                <c:pt idx="1807">
                  <c:v>-32.6</c:v>
                </c:pt>
                <c:pt idx="1808">
                  <c:v>-32.520000000000003</c:v>
                </c:pt>
                <c:pt idx="1809">
                  <c:v>-32.44</c:v>
                </c:pt>
                <c:pt idx="1810">
                  <c:v>-32.36</c:v>
                </c:pt>
                <c:pt idx="1811">
                  <c:v>-32.28</c:v>
                </c:pt>
                <c:pt idx="1812">
                  <c:v>-32.21</c:v>
                </c:pt>
                <c:pt idx="1813">
                  <c:v>-32.130000000000003</c:v>
                </c:pt>
                <c:pt idx="1814">
                  <c:v>-32.06</c:v>
                </c:pt>
                <c:pt idx="1815">
                  <c:v>-31.98</c:v>
                </c:pt>
                <c:pt idx="1816">
                  <c:v>-31.91</c:v>
                </c:pt>
                <c:pt idx="1817">
                  <c:v>-31.83</c:v>
                </c:pt>
                <c:pt idx="1818">
                  <c:v>-31.76</c:v>
                </c:pt>
                <c:pt idx="1819">
                  <c:v>-31.68</c:v>
                </c:pt>
                <c:pt idx="1820">
                  <c:v>-31.61</c:v>
                </c:pt>
                <c:pt idx="1821">
                  <c:v>-31.54</c:v>
                </c:pt>
                <c:pt idx="1822">
                  <c:v>-31.46</c:v>
                </c:pt>
                <c:pt idx="1823">
                  <c:v>-31.39</c:v>
                </c:pt>
                <c:pt idx="1824">
                  <c:v>-31.32</c:v>
                </c:pt>
                <c:pt idx="1825">
                  <c:v>-31.24</c:v>
                </c:pt>
                <c:pt idx="1826">
                  <c:v>-31.17</c:v>
                </c:pt>
                <c:pt idx="1827">
                  <c:v>-31.13</c:v>
                </c:pt>
                <c:pt idx="1828">
                  <c:v>-31.13</c:v>
                </c:pt>
                <c:pt idx="1829">
                  <c:v>-31.12</c:v>
                </c:pt>
                <c:pt idx="1830">
                  <c:v>-31.11</c:v>
                </c:pt>
                <c:pt idx="1831">
                  <c:v>-31.1</c:v>
                </c:pt>
                <c:pt idx="1832">
                  <c:v>-31.09</c:v>
                </c:pt>
                <c:pt idx="1833">
                  <c:v>-31.09</c:v>
                </c:pt>
                <c:pt idx="1834">
                  <c:v>-31.08</c:v>
                </c:pt>
                <c:pt idx="1835">
                  <c:v>-31.07</c:v>
                </c:pt>
                <c:pt idx="1836">
                  <c:v>-31.06</c:v>
                </c:pt>
                <c:pt idx="1837">
                  <c:v>-31.06</c:v>
                </c:pt>
                <c:pt idx="1838">
                  <c:v>-31.05</c:v>
                </c:pt>
                <c:pt idx="1839">
                  <c:v>-31.04</c:v>
                </c:pt>
                <c:pt idx="1840">
                  <c:v>-31.03</c:v>
                </c:pt>
                <c:pt idx="1841">
                  <c:v>-31.03</c:v>
                </c:pt>
                <c:pt idx="1842">
                  <c:v>-31.01</c:v>
                </c:pt>
                <c:pt idx="1843">
                  <c:v>-31</c:v>
                </c:pt>
                <c:pt idx="1844">
                  <c:v>-30.99</c:v>
                </c:pt>
                <c:pt idx="1845">
                  <c:v>-30.98</c:v>
                </c:pt>
                <c:pt idx="1846">
                  <c:v>-30.96</c:v>
                </c:pt>
                <c:pt idx="1847">
                  <c:v>-30.95</c:v>
                </c:pt>
                <c:pt idx="1848">
                  <c:v>-30.94</c:v>
                </c:pt>
                <c:pt idx="1849">
                  <c:v>-30.92</c:v>
                </c:pt>
                <c:pt idx="1850">
                  <c:v>-30.91</c:v>
                </c:pt>
                <c:pt idx="1851">
                  <c:v>-30.9</c:v>
                </c:pt>
                <c:pt idx="1852">
                  <c:v>-30.89</c:v>
                </c:pt>
                <c:pt idx="1853">
                  <c:v>-30.87</c:v>
                </c:pt>
                <c:pt idx="1854">
                  <c:v>-30.86</c:v>
                </c:pt>
                <c:pt idx="1855">
                  <c:v>-30.85</c:v>
                </c:pt>
                <c:pt idx="1856">
                  <c:v>-30.84</c:v>
                </c:pt>
                <c:pt idx="1857">
                  <c:v>-30.82</c:v>
                </c:pt>
                <c:pt idx="1858">
                  <c:v>-30.81</c:v>
                </c:pt>
                <c:pt idx="1859">
                  <c:v>-30.8</c:v>
                </c:pt>
                <c:pt idx="1860">
                  <c:v>-30.79</c:v>
                </c:pt>
                <c:pt idx="1861">
                  <c:v>-30.79</c:v>
                </c:pt>
                <c:pt idx="1862">
                  <c:v>-30.79</c:v>
                </c:pt>
                <c:pt idx="1863">
                  <c:v>-30.79</c:v>
                </c:pt>
                <c:pt idx="1864">
                  <c:v>-30.79</c:v>
                </c:pt>
                <c:pt idx="1865">
                  <c:v>-30.79</c:v>
                </c:pt>
                <c:pt idx="1866">
                  <c:v>-30.79</c:v>
                </c:pt>
                <c:pt idx="1867">
                  <c:v>-30.79</c:v>
                </c:pt>
                <c:pt idx="1868">
                  <c:v>-30.79</c:v>
                </c:pt>
                <c:pt idx="1869">
                  <c:v>-30.79</c:v>
                </c:pt>
                <c:pt idx="1870">
                  <c:v>-30.79</c:v>
                </c:pt>
                <c:pt idx="1871">
                  <c:v>-30.79</c:v>
                </c:pt>
                <c:pt idx="1872">
                  <c:v>-30.79</c:v>
                </c:pt>
                <c:pt idx="1873">
                  <c:v>-30.79</c:v>
                </c:pt>
                <c:pt idx="1874">
                  <c:v>-30.79</c:v>
                </c:pt>
                <c:pt idx="1875">
                  <c:v>-30.79</c:v>
                </c:pt>
                <c:pt idx="1876">
                  <c:v>-30.79</c:v>
                </c:pt>
                <c:pt idx="1877">
                  <c:v>-30.79</c:v>
                </c:pt>
                <c:pt idx="1878">
                  <c:v>-30.79</c:v>
                </c:pt>
                <c:pt idx="1879">
                  <c:v>-30.79</c:v>
                </c:pt>
                <c:pt idx="1880">
                  <c:v>-30.79</c:v>
                </c:pt>
                <c:pt idx="1881">
                  <c:v>-30.79</c:v>
                </c:pt>
                <c:pt idx="1882">
                  <c:v>-30.79</c:v>
                </c:pt>
                <c:pt idx="1883">
                  <c:v>-30.79</c:v>
                </c:pt>
                <c:pt idx="1884">
                  <c:v>-30.79</c:v>
                </c:pt>
                <c:pt idx="1885">
                  <c:v>-30.79</c:v>
                </c:pt>
                <c:pt idx="1886">
                  <c:v>-30.78</c:v>
                </c:pt>
                <c:pt idx="1887">
                  <c:v>-30.78</c:v>
                </c:pt>
                <c:pt idx="1888">
                  <c:v>-30.78</c:v>
                </c:pt>
                <c:pt idx="1889">
                  <c:v>-30.78</c:v>
                </c:pt>
                <c:pt idx="1890">
                  <c:v>-30.78</c:v>
                </c:pt>
                <c:pt idx="1891">
                  <c:v>-30.77</c:v>
                </c:pt>
                <c:pt idx="1892">
                  <c:v>-30.77</c:v>
                </c:pt>
                <c:pt idx="1893">
                  <c:v>-30.77</c:v>
                </c:pt>
                <c:pt idx="1894">
                  <c:v>-30.77</c:v>
                </c:pt>
                <c:pt idx="1895">
                  <c:v>-30.77</c:v>
                </c:pt>
                <c:pt idx="1896">
                  <c:v>-30.77</c:v>
                </c:pt>
                <c:pt idx="1897">
                  <c:v>-30.76</c:v>
                </c:pt>
                <c:pt idx="1898">
                  <c:v>-30.76</c:v>
                </c:pt>
                <c:pt idx="1899">
                  <c:v>-30.76</c:v>
                </c:pt>
                <c:pt idx="1900">
                  <c:v>-30.76</c:v>
                </c:pt>
                <c:pt idx="1901">
                  <c:v>-30.75</c:v>
                </c:pt>
                <c:pt idx="1902">
                  <c:v>-30.72</c:v>
                </c:pt>
                <c:pt idx="1903">
                  <c:v>-30.69</c:v>
                </c:pt>
                <c:pt idx="1904">
                  <c:v>-30.67</c:v>
                </c:pt>
                <c:pt idx="1905">
                  <c:v>-30.64</c:v>
                </c:pt>
                <c:pt idx="1906">
                  <c:v>-30.61</c:v>
                </c:pt>
                <c:pt idx="1907">
                  <c:v>-30.58</c:v>
                </c:pt>
                <c:pt idx="1908">
                  <c:v>-30.55</c:v>
                </c:pt>
                <c:pt idx="1909">
                  <c:v>-30.53</c:v>
                </c:pt>
                <c:pt idx="1910">
                  <c:v>-30.5</c:v>
                </c:pt>
                <c:pt idx="1911">
                  <c:v>-30.47</c:v>
                </c:pt>
                <c:pt idx="1912">
                  <c:v>-30.44</c:v>
                </c:pt>
                <c:pt idx="1913">
                  <c:v>-30.42</c:v>
                </c:pt>
                <c:pt idx="1914">
                  <c:v>-30.39</c:v>
                </c:pt>
                <c:pt idx="1915">
                  <c:v>-30.36</c:v>
                </c:pt>
                <c:pt idx="1916">
                  <c:v>-30.33</c:v>
                </c:pt>
                <c:pt idx="1917">
                  <c:v>-30.31</c:v>
                </c:pt>
                <c:pt idx="1918">
                  <c:v>-30.28</c:v>
                </c:pt>
                <c:pt idx="1919">
                  <c:v>-30.25</c:v>
                </c:pt>
                <c:pt idx="1920">
                  <c:v>-30.22</c:v>
                </c:pt>
                <c:pt idx="1921">
                  <c:v>-30.22</c:v>
                </c:pt>
                <c:pt idx="1922">
                  <c:v>-30.24</c:v>
                </c:pt>
                <c:pt idx="1923">
                  <c:v>-30.26</c:v>
                </c:pt>
                <c:pt idx="1924">
                  <c:v>-30.27</c:v>
                </c:pt>
                <c:pt idx="1925">
                  <c:v>-30.29</c:v>
                </c:pt>
                <c:pt idx="1926">
                  <c:v>-30.31</c:v>
                </c:pt>
                <c:pt idx="1927">
                  <c:v>-30.33</c:v>
                </c:pt>
                <c:pt idx="1928">
                  <c:v>-30.34</c:v>
                </c:pt>
                <c:pt idx="1929">
                  <c:v>-30.36</c:v>
                </c:pt>
                <c:pt idx="1930">
                  <c:v>-30.38</c:v>
                </c:pt>
                <c:pt idx="1931">
                  <c:v>-30.4</c:v>
                </c:pt>
                <c:pt idx="1932">
                  <c:v>-30.41</c:v>
                </c:pt>
                <c:pt idx="1933">
                  <c:v>-30.43</c:v>
                </c:pt>
                <c:pt idx="1934">
                  <c:v>-30.45</c:v>
                </c:pt>
                <c:pt idx="1935">
                  <c:v>-30.46</c:v>
                </c:pt>
                <c:pt idx="1936">
                  <c:v>-30.48</c:v>
                </c:pt>
                <c:pt idx="1937">
                  <c:v>-30.5</c:v>
                </c:pt>
                <c:pt idx="1938">
                  <c:v>-30.51</c:v>
                </c:pt>
                <c:pt idx="1939">
                  <c:v>-30.53</c:v>
                </c:pt>
                <c:pt idx="1940">
                  <c:v>-30.55</c:v>
                </c:pt>
                <c:pt idx="1941">
                  <c:v>-30.57</c:v>
                </c:pt>
                <c:pt idx="1942">
                  <c:v>-30.58</c:v>
                </c:pt>
                <c:pt idx="1943">
                  <c:v>-30.6</c:v>
                </c:pt>
                <c:pt idx="1944">
                  <c:v>-30.59</c:v>
                </c:pt>
                <c:pt idx="1945">
                  <c:v>-30.57</c:v>
                </c:pt>
                <c:pt idx="1946">
                  <c:v>-30.55</c:v>
                </c:pt>
                <c:pt idx="1947">
                  <c:v>-30.53</c:v>
                </c:pt>
                <c:pt idx="1948">
                  <c:v>-30.52</c:v>
                </c:pt>
                <c:pt idx="1949">
                  <c:v>-30.5</c:v>
                </c:pt>
                <c:pt idx="1950">
                  <c:v>-30.48</c:v>
                </c:pt>
                <c:pt idx="1951">
                  <c:v>-30.46</c:v>
                </c:pt>
                <c:pt idx="1952">
                  <c:v>-30.44</c:v>
                </c:pt>
                <c:pt idx="1953">
                  <c:v>-30.43</c:v>
                </c:pt>
                <c:pt idx="1954">
                  <c:v>-30.41</c:v>
                </c:pt>
                <c:pt idx="1955">
                  <c:v>-30.39</c:v>
                </c:pt>
                <c:pt idx="1956">
                  <c:v>-30.37</c:v>
                </c:pt>
                <c:pt idx="1957">
                  <c:v>-30.36</c:v>
                </c:pt>
                <c:pt idx="1958">
                  <c:v>-30.34</c:v>
                </c:pt>
                <c:pt idx="1959">
                  <c:v>-30.33</c:v>
                </c:pt>
                <c:pt idx="1960">
                  <c:v>-30.31</c:v>
                </c:pt>
                <c:pt idx="1961">
                  <c:v>-30.3</c:v>
                </c:pt>
                <c:pt idx="1962">
                  <c:v>-30.28</c:v>
                </c:pt>
                <c:pt idx="1963">
                  <c:v>-30.27</c:v>
                </c:pt>
                <c:pt idx="1964">
                  <c:v>-30.23</c:v>
                </c:pt>
                <c:pt idx="1965">
                  <c:v>-30.18</c:v>
                </c:pt>
                <c:pt idx="1966">
                  <c:v>-30.13</c:v>
                </c:pt>
                <c:pt idx="1967">
                  <c:v>-30.09</c:v>
                </c:pt>
                <c:pt idx="1968">
                  <c:v>-30.04</c:v>
                </c:pt>
                <c:pt idx="1969">
                  <c:v>-30</c:v>
                </c:pt>
                <c:pt idx="1970">
                  <c:v>-29.95</c:v>
                </c:pt>
                <c:pt idx="1971">
                  <c:v>-29.91</c:v>
                </c:pt>
                <c:pt idx="1972">
                  <c:v>-29.86</c:v>
                </c:pt>
                <c:pt idx="1973">
                  <c:v>-29.82</c:v>
                </c:pt>
                <c:pt idx="1974">
                  <c:v>-29.77</c:v>
                </c:pt>
                <c:pt idx="1975">
                  <c:v>-29.73</c:v>
                </c:pt>
                <c:pt idx="1976">
                  <c:v>-29.68</c:v>
                </c:pt>
                <c:pt idx="1977">
                  <c:v>-29.64</c:v>
                </c:pt>
                <c:pt idx="1978">
                  <c:v>-29.59</c:v>
                </c:pt>
                <c:pt idx="1979">
                  <c:v>-29.55</c:v>
                </c:pt>
                <c:pt idx="1980">
                  <c:v>-29.5</c:v>
                </c:pt>
                <c:pt idx="1981">
                  <c:v>-29.46</c:v>
                </c:pt>
                <c:pt idx="1982">
                  <c:v>-29.41</c:v>
                </c:pt>
                <c:pt idx="1983">
                  <c:v>-29.36</c:v>
                </c:pt>
                <c:pt idx="1984">
                  <c:v>-29.32</c:v>
                </c:pt>
                <c:pt idx="1985">
                  <c:v>-29.37</c:v>
                </c:pt>
                <c:pt idx="1986">
                  <c:v>-29.46</c:v>
                </c:pt>
                <c:pt idx="1987">
                  <c:v>-29.55</c:v>
                </c:pt>
                <c:pt idx="1988">
                  <c:v>-29.64</c:v>
                </c:pt>
                <c:pt idx="1989">
                  <c:v>-29.72</c:v>
                </c:pt>
                <c:pt idx="1990">
                  <c:v>-29.81</c:v>
                </c:pt>
                <c:pt idx="1991">
                  <c:v>-29.9</c:v>
                </c:pt>
                <c:pt idx="1992">
                  <c:v>-29.98</c:v>
                </c:pt>
                <c:pt idx="1993">
                  <c:v>-30.07</c:v>
                </c:pt>
                <c:pt idx="1994">
                  <c:v>-30.15</c:v>
                </c:pt>
                <c:pt idx="1995">
                  <c:v>-30.24</c:v>
                </c:pt>
                <c:pt idx="1996">
                  <c:v>-30.32</c:v>
                </c:pt>
                <c:pt idx="1997">
                  <c:v>-30.4</c:v>
                </c:pt>
                <c:pt idx="1998">
                  <c:v>-30.49</c:v>
                </c:pt>
                <c:pt idx="1999">
                  <c:v>-30.57</c:v>
                </c:pt>
                <c:pt idx="2000">
                  <c:v>-30.65</c:v>
                </c:pt>
                <c:pt idx="2001">
                  <c:v>-30.74</c:v>
                </c:pt>
                <c:pt idx="2002">
                  <c:v>-30.82</c:v>
                </c:pt>
                <c:pt idx="2003">
                  <c:v>-30.9</c:v>
                </c:pt>
                <c:pt idx="2004">
                  <c:v>-30.98</c:v>
                </c:pt>
                <c:pt idx="2005">
                  <c:v>-31.07</c:v>
                </c:pt>
                <c:pt idx="2006">
                  <c:v>-31.07</c:v>
                </c:pt>
                <c:pt idx="2007">
                  <c:v>-31.05</c:v>
                </c:pt>
                <c:pt idx="2008">
                  <c:v>-31.03</c:v>
                </c:pt>
                <c:pt idx="2009">
                  <c:v>-31</c:v>
                </c:pt>
                <c:pt idx="2010">
                  <c:v>-30.98</c:v>
                </c:pt>
                <c:pt idx="2011">
                  <c:v>-30.96</c:v>
                </c:pt>
                <c:pt idx="2012">
                  <c:v>-30.94</c:v>
                </c:pt>
                <c:pt idx="2013">
                  <c:v>-30.91</c:v>
                </c:pt>
                <c:pt idx="2014">
                  <c:v>-30.89</c:v>
                </c:pt>
                <c:pt idx="2015">
                  <c:v>-30.87</c:v>
                </c:pt>
                <c:pt idx="2016">
                  <c:v>-30.85</c:v>
                </c:pt>
                <c:pt idx="2017">
                  <c:v>-30.83</c:v>
                </c:pt>
                <c:pt idx="2018">
                  <c:v>-30.8</c:v>
                </c:pt>
                <c:pt idx="2019">
                  <c:v>-30.78</c:v>
                </c:pt>
                <c:pt idx="2020">
                  <c:v>-30.76</c:v>
                </c:pt>
                <c:pt idx="2021">
                  <c:v>-30.74</c:v>
                </c:pt>
                <c:pt idx="2022">
                  <c:v>-30.72</c:v>
                </c:pt>
                <c:pt idx="2023">
                  <c:v>-30.7</c:v>
                </c:pt>
                <c:pt idx="2024">
                  <c:v>-30.67</c:v>
                </c:pt>
                <c:pt idx="2025">
                  <c:v>-30.65</c:v>
                </c:pt>
                <c:pt idx="2026">
                  <c:v>-30.63</c:v>
                </c:pt>
                <c:pt idx="2027">
                  <c:v>-30.6</c:v>
                </c:pt>
                <c:pt idx="2028">
                  <c:v>-30.58</c:v>
                </c:pt>
                <c:pt idx="2029">
                  <c:v>-30.56</c:v>
                </c:pt>
                <c:pt idx="2030">
                  <c:v>-30.53</c:v>
                </c:pt>
                <c:pt idx="2031">
                  <c:v>-30.56</c:v>
                </c:pt>
                <c:pt idx="2032">
                  <c:v>-30.61</c:v>
                </c:pt>
                <c:pt idx="2033">
                  <c:v>-30.65</c:v>
                </c:pt>
                <c:pt idx="2034">
                  <c:v>-30.7</c:v>
                </c:pt>
                <c:pt idx="2035">
                  <c:v>-30.74</c:v>
                </c:pt>
                <c:pt idx="2036">
                  <c:v>-30.78</c:v>
                </c:pt>
                <c:pt idx="2037">
                  <c:v>-30.82</c:v>
                </c:pt>
                <c:pt idx="2038">
                  <c:v>-30.87</c:v>
                </c:pt>
                <c:pt idx="2039">
                  <c:v>-30.91</c:v>
                </c:pt>
                <c:pt idx="2040">
                  <c:v>-30.95</c:v>
                </c:pt>
                <c:pt idx="2041">
                  <c:v>-30.99</c:v>
                </c:pt>
                <c:pt idx="2042">
                  <c:v>-31.03</c:v>
                </c:pt>
                <c:pt idx="2043">
                  <c:v>-31.07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D4-B64C-9FA2-175566FD211F}"/>
            </c:ext>
          </c:extLst>
        </c:ser>
        <c:ser>
          <c:idx val="1"/>
          <c:order val="1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kobashi2017greenland!$E$115:$E$2158</c:f>
              <c:numCache>
                <c:formatCode>General</c:formatCode>
                <c:ptCount val="2044"/>
                <c:pt idx="0">
                  <c:v>-30.34</c:v>
                </c:pt>
                <c:pt idx="1">
                  <c:v>-30.46</c:v>
                </c:pt>
                <c:pt idx="2">
                  <c:v>-30.58</c:v>
                </c:pt>
                <c:pt idx="3">
                  <c:v>-30.73</c:v>
                </c:pt>
                <c:pt idx="4">
                  <c:v>-30.88</c:v>
                </c:pt>
                <c:pt idx="5">
                  <c:v>-31</c:v>
                </c:pt>
                <c:pt idx="6">
                  <c:v>-31.15</c:v>
                </c:pt>
                <c:pt idx="7">
                  <c:v>-31.32</c:v>
                </c:pt>
                <c:pt idx="8">
                  <c:v>-31.42</c:v>
                </c:pt>
                <c:pt idx="9">
                  <c:v>-31.48</c:v>
                </c:pt>
                <c:pt idx="10">
                  <c:v>-31.52</c:v>
                </c:pt>
                <c:pt idx="11">
                  <c:v>-31.57</c:v>
                </c:pt>
                <c:pt idx="12">
                  <c:v>-31.59</c:v>
                </c:pt>
                <c:pt idx="13">
                  <c:v>-31.64</c:v>
                </c:pt>
                <c:pt idx="14">
                  <c:v>-31.63</c:v>
                </c:pt>
                <c:pt idx="15">
                  <c:v>-31.59</c:v>
                </c:pt>
                <c:pt idx="16">
                  <c:v>-31.58</c:v>
                </c:pt>
                <c:pt idx="17">
                  <c:v>-31.53</c:v>
                </c:pt>
                <c:pt idx="18">
                  <c:v>-31.51</c:v>
                </c:pt>
                <c:pt idx="19">
                  <c:v>-31.47</c:v>
                </c:pt>
                <c:pt idx="20">
                  <c:v>-31.38</c:v>
                </c:pt>
                <c:pt idx="21">
                  <c:v>-31.36</c:v>
                </c:pt>
                <c:pt idx="22">
                  <c:v>-31.2</c:v>
                </c:pt>
                <c:pt idx="23">
                  <c:v>-31.19</c:v>
                </c:pt>
                <c:pt idx="24">
                  <c:v>-31.03</c:v>
                </c:pt>
                <c:pt idx="25">
                  <c:v>-31.11</c:v>
                </c:pt>
                <c:pt idx="26">
                  <c:v>-31</c:v>
                </c:pt>
                <c:pt idx="27">
                  <c:v>-30.95</c:v>
                </c:pt>
                <c:pt idx="28">
                  <c:v>-30.86</c:v>
                </c:pt>
                <c:pt idx="29">
                  <c:v>-30.8</c:v>
                </c:pt>
                <c:pt idx="30">
                  <c:v>-30.75</c:v>
                </c:pt>
                <c:pt idx="31">
                  <c:v>-30.71</c:v>
                </c:pt>
                <c:pt idx="32">
                  <c:v>-30.56</c:v>
                </c:pt>
                <c:pt idx="33">
                  <c:v>-30.55</c:v>
                </c:pt>
                <c:pt idx="34">
                  <c:v>-30.49</c:v>
                </c:pt>
                <c:pt idx="35">
                  <c:v>-30.49</c:v>
                </c:pt>
                <c:pt idx="36">
                  <c:v>-30.41</c:v>
                </c:pt>
                <c:pt idx="37">
                  <c:v>-30.37</c:v>
                </c:pt>
                <c:pt idx="38">
                  <c:v>-30.34</c:v>
                </c:pt>
                <c:pt idx="39">
                  <c:v>-30.31</c:v>
                </c:pt>
                <c:pt idx="40">
                  <c:v>-30.31</c:v>
                </c:pt>
                <c:pt idx="41">
                  <c:v>-30.25</c:v>
                </c:pt>
                <c:pt idx="42">
                  <c:v>-30.34</c:v>
                </c:pt>
                <c:pt idx="43">
                  <c:v>-30.2</c:v>
                </c:pt>
                <c:pt idx="44">
                  <c:v>-30.15</c:v>
                </c:pt>
                <c:pt idx="45">
                  <c:v>-30.16</c:v>
                </c:pt>
                <c:pt idx="46">
                  <c:v>-30.23</c:v>
                </c:pt>
                <c:pt idx="47">
                  <c:v>-30.19</c:v>
                </c:pt>
                <c:pt idx="48">
                  <c:v>-30.16</c:v>
                </c:pt>
                <c:pt idx="49">
                  <c:v>-30.14</c:v>
                </c:pt>
                <c:pt idx="50">
                  <c:v>-30.16</c:v>
                </c:pt>
                <c:pt idx="51">
                  <c:v>-30.11</c:v>
                </c:pt>
                <c:pt idx="52">
                  <c:v>-30.21</c:v>
                </c:pt>
                <c:pt idx="53">
                  <c:v>-28.85</c:v>
                </c:pt>
                <c:pt idx="54">
                  <c:v>-28.97</c:v>
                </c:pt>
                <c:pt idx="55">
                  <c:v>-29.11</c:v>
                </c:pt>
                <c:pt idx="56">
                  <c:v>-29.23</c:v>
                </c:pt>
                <c:pt idx="57">
                  <c:v>-29.3</c:v>
                </c:pt>
                <c:pt idx="58">
                  <c:v>-29.39</c:v>
                </c:pt>
                <c:pt idx="59">
                  <c:v>-29.43</c:v>
                </c:pt>
                <c:pt idx="60">
                  <c:v>-29.47</c:v>
                </c:pt>
                <c:pt idx="61">
                  <c:v>-29.48</c:v>
                </c:pt>
                <c:pt idx="62">
                  <c:v>-29.45</c:v>
                </c:pt>
                <c:pt idx="63">
                  <c:v>-29.46</c:v>
                </c:pt>
                <c:pt idx="64">
                  <c:v>-29.58</c:v>
                </c:pt>
                <c:pt idx="65">
                  <c:v>-29.72</c:v>
                </c:pt>
                <c:pt idx="66">
                  <c:v>-29.85</c:v>
                </c:pt>
                <c:pt idx="67">
                  <c:v>-29.98</c:v>
                </c:pt>
                <c:pt idx="68">
                  <c:v>-30.12</c:v>
                </c:pt>
                <c:pt idx="69">
                  <c:v>-30.24</c:v>
                </c:pt>
                <c:pt idx="70">
                  <c:v>-30.35</c:v>
                </c:pt>
                <c:pt idx="71">
                  <c:v>-30.46</c:v>
                </c:pt>
                <c:pt idx="72">
                  <c:v>-30.56</c:v>
                </c:pt>
                <c:pt idx="73">
                  <c:v>-30.65</c:v>
                </c:pt>
                <c:pt idx="74">
                  <c:v>-30.73</c:v>
                </c:pt>
                <c:pt idx="75">
                  <c:v>-30.79</c:v>
                </c:pt>
                <c:pt idx="76">
                  <c:v>-30.86</c:v>
                </c:pt>
                <c:pt idx="77">
                  <c:v>-30.95</c:v>
                </c:pt>
                <c:pt idx="78">
                  <c:v>-31.04</c:v>
                </c:pt>
                <c:pt idx="79">
                  <c:v>-31.1</c:v>
                </c:pt>
                <c:pt idx="80">
                  <c:v>-31.21</c:v>
                </c:pt>
                <c:pt idx="81">
                  <c:v>-31.28</c:v>
                </c:pt>
                <c:pt idx="82">
                  <c:v>-31.12</c:v>
                </c:pt>
                <c:pt idx="83">
                  <c:v>-31.11</c:v>
                </c:pt>
                <c:pt idx="84">
                  <c:v>-31.12</c:v>
                </c:pt>
                <c:pt idx="85">
                  <c:v>-31.11</c:v>
                </c:pt>
                <c:pt idx="86">
                  <c:v>-31.13</c:v>
                </c:pt>
                <c:pt idx="87">
                  <c:v>-31.12</c:v>
                </c:pt>
                <c:pt idx="88">
                  <c:v>-31.1</c:v>
                </c:pt>
                <c:pt idx="89">
                  <c:v>-31.08</c:v>
                </c:pt>
                <c:pt idx="90">
                  <c:v>-31.05</c:v>
                </c:pt>
                <c:pt idx="91">
                  <c:v>-31.02</c:v>
                </c:pt>
                <c:pt idx="92">
                  <c:v>-30.98</c:v>
                </c:pt>
                <c:pt idx="93">
                  <c:v>-30.94</c:v>
                </c:pt>
                <c:pt idx="94">
                  <c:v>-30.9</c:v>
                </c:pt>
                <c:pt idx="95">
                  <c:v>-30.87</c:v>
                </c:pt>
                <c:pt idx="96">
                  <c:v>-30.82</c:v>
                </c:pt>
                <c:pt idx="97">
                  <c:v>-30.76</c:v>
                </c:pt>
                <c:pt idx="98">
                  <c:v>-30.69</c:v>
                </c:pt>
                <c:pt idx="99">
                  <c:v>-30.69</c:v>
                </c:pt>
                <c:pt idx="100">
                  <c:v>-30.81</c:v>
                </c:pt>
                <c:pt idx="101">
                  <c:v>-30.86</c:v>
                </c:pt>
                <c:pt idx="102">
                  <c:v>-30.87</c:v>
                </c:pt>
                <c:pt idx="103">
                  <c:v>-30.81</c:v>
                </c:pt>
                <c:pt idx="104">
                  <c:v>-30.78</c:v>
                </c:pt>
                <c:pt idx="105">
                  <c:v>-30.84</c:v>
                </c:pt>
                <c:pt idx="106">
                  <c:v>-30.92</c:v>
                </c:pt>
                <c:pt idx="107">
                  <c:v>-30.91</c:v>
                </c:pt>
                <c:pt idx="108">
                  <c:v>-30.88</c:v>
                </c:pt>
                <c:pt idx="109">
                  <c:v>-30.87</c:v>
                </c:pt>
                <c:pt idx="110">
                  <c:v>-30.92</c:v>
                </c:pt>
                <c:pt idx="111">
                  <c:v>-30.98</c:v>
                </c:pt>
                <c:pt idx="112">
                  <c:v>-31.01</c:v>
                </c:pt>
                <c:pt idx="113">
                  <c:v>-31.03</c:v>
                </c:pt>
                <c:pt idx="114">
                  <c:v>-31.04</c:v>
                </c:pt>
                <c:pt idx="115">
                  <c:v>-31.04</c:v>
                </c:pt>
                <c:pt idx="116">
                  <c:v>-30.97</c:v>
                </c:pt>
                <c:pt idx="117">
                  <c:v>-30.97</c:v>
                </c:pt>
                <c:pt idx="118">
                  <c:v>-31.03</c:v>
                </c:pt>
                <c:pt idx="119">
                  <c:v>-31.1</c:v>
                </c:pt>
                <c:pt idx="120">
                  <c:v>-31.17</c:v>
                </c:pt>
                <c:pt idx="121">
                  <c:v>-31.24</c:v>
                </c:pt>
                <c:pt idx="122">
                  <c:v>-31.31</c:v>
                </c:pt>
                <c:pt idx="123">
                  <c:v>-31.34</c:v>
                </c:pt>
                <c:pt idx="124">
                  <c:v>-31.36</c:v>
                </c:pt>
                <c:pt idx="125">
                  <c:v>-31.38</c:v>
                </c:pt>
                <c:pt idx="126">
                  <c:v>-31.36</c:v>
                </c:pt>
                <c:pt idx="127">
                  <c:v>-31.33</c:v>
                </c:pt>
                <c:pt idx="128">
                  <c:v>-31.36</c:v>
                </c:pt>
                <c:pt idx="129">
                  <c:v>-31.48</c:v>
                </c:pt>
                <c:pt idx="130">
                  <c:v>-31.55</c:v>
                </c:pt>
                <c:pt idx="131">
                  <c:v>-31.57</c:v>
                </c:pt>
                <c:pt idx="132">
                  <c:v>-31.59</c:v>
                </c:pt>
                <c:pt idx="133">
                  <c:v>-31.61</c:v>
                </c:pt>
                <c:pt idx="134">
                  <c:v>-31.59</c:v>
                </c:pt>
                <c:pt idx="135">
                  <c:v>-31.59</c:v>
                </c:pt>
                <c:pt idx="136">
                  <c:v>-31.65</c:v>
                </c:pt>
                <c:pt idx="137">
                  <c:v>-31.7</c:v>
                </c:pt>
                <c:pt idx="138">
                  <c:v>-31.74</c:v>
                </c:pt>
                <c:pt idx="139">
                  <c:v>-31.74</c:v>
                </c:pt>
                <c:pt idx="140">
                  <c:v>-31.73</c:v>
                </c:pt>
                <c:pt idx="141">
                  <c:v>-31.72</c:v>
                </c:pt>
                <c:pt idx="142">
                  <c:v>-31.68</c:v>
                </c:pt>
                <c:pt idx="143">
                  <c:v>-31.6</c:v>
                </c:pt>
                <c:pt idx="144">
                  <c:v>-31.55</c:v>
                </c:pt>
                <c:pt idx="145">
                  <c:v>-31.55</c:v>
                </c:pt>
                <c:pt idx="146">
                  <c:v>-31.61</c:v>
                </c:pt>
                <c:pt idx="147">
                  <c:v>-31.65</c:v>
                </c:pt>
                <c:pt idx="148">
                  <c:v>-31.71</c:v>
                </c:pt>
                <c:pt idx="149">
                  <c:v>-31.72</c:v>
                </c:pt>
                <c:pt idx="150">
                  <c:v>-31.72</c:v>
                </c:pt>
                <c:pt idx="151">
                  <c:v>-31.71</c:v>
                </c:pt>
                <c:pt idx="152">
                  <c:v>-31.69</c:v>
                </c:pt>
                <c:pt idx="153">
                  <c:v>-31.66</c:v>
                </c:pt>
                <c:pt idx="154">
                  <c:v>-31.63</c:v>
                </c:pt>
                <c:pt idx="155">
                  <c:v>-31.59</c:v>
                </c:pt>
                <c:pt idx="156">
                  <c:v>-31.57</c:v>
                </c:pt>
                <c:pt idx="157">
                  <c:v>-31.63</c:v>
                </c:pt>
                <c:pt idx="158">
                  <c:v>-31.69</c:v>
                </c:pt>
                <c:pt idx="159">
                  <c:v>-31.72</c:v>
                </c:pt>
                <c:pt idx="160">
                  <c:v>-31.75</c:v>
                </c:pt>
                <c:pt idx="161">
                  <c:v>-31.77</c:v>
                </c:pt>
                <c:pt idx="162">
                  <c:v>-31.77</c:v>
                </c:pt>
                <c:pt idx="163">
                  <c:v>-31.76</c:v>
                </c:pt>
                <c:pt idx="164">
                  <c:v>-31.73</c:v>
                </c:pt>
                <c:pt idx="165">
                  <c:v>-31.68</c:v>
                </c:pt>
                <c:pt idx="166">
                  <c:v>-31.62</c:v>
                </c:pt>
                <c:pt idx="167">
                  <c:v>-31.64</c:v>
                </c:pt>
                <c:pt idx="168">
                  <c:v>-31.64</c:v>
                </c:pt>
                <c:pt idx="169">
                  <c:v>-31.66</c:v>
                </c:pt>
                <c:pt idx="170">
                  <c:v>-31.61</c:v>
                </c:pt>
                <c:pt idx="171">
                  <c:v>-31.55</c:v>
                </c:pt>
                <c:pt idx="172">
                  <c:v>-31.45</c:v>
                </c:pt>
                <c:pt idx="173">
                  <c:v>-31.36</c:v>
                </c:pt>
                <c:pt idx="174">
                  <c:v>-31.29</c:v>
                </c:pt>
                <c:pt idx="175">
                  <c:v>-31.31</c:v>
                </c:pt>
                <c:pt idx="176">
                  <c:v>-31.33</c:v>
                </c:pt>
                <c:pt idx="177">
                  <c:v>-31.39</c:v>
                </c:pt>
                <c:pt idx="178">
                  <c:v>-31.44</c:v>
                </c:pt>
                <c:pt idx="179">
                  <c:v>-31.46</c:v>
                </c:pt>
                <c:pt idx="180">
                  <c:v>-31.44</c:v>
                </c:pt>
                <c:pt idx="181">
                  <c:v>-31.43</c:v>
                </c:pt>
                <c:pt idx="182">
                  <c:v>-31.4</c:v>
                </c:pt>
                <c:pt idx="183">
                  <c:v>-31.39</c:v>
                </c:pt>
                <c:pt idx="184">
                  <c:v>-31.35</c:v>
                </c:pt>
                <c:pt idx="185">
                  <c:v>-31.29</c:v>
                </c:pt>
                <c:pt idx="186">
                  <c:v>-31.32</c:v>
                </c:pt>
                <c:pt idx="187">
                  <c:v>-31.37</c:v>
                </c:pt>
                <c:pt idx="188">
                  <c:v>-31.41</c:v>
                </c:pt>
                <c:pt idx="189">
                  <c:v>-31.41</c:v>
                </c:pt>
                <c:pt idx="190">
                  <c:v>-31.44</c:v>
                </c:pt>
                <c:pt idx="191">
                  <c:v>-31.46</c:v>
                </c:pt>
                <c:pt idx="192">
                  <c:v>-31.46</c:v>
                </c:pt>
                <c:pt idx="193">
                  <c:v>-31.46</c:v>
                </c:pt>
                <c:pt idx="194">
                  <c:v>-31.42</c:v>
                </c:pt>
                <c:pt idx="195">
                  <c:v>-31.36</c:v>
                </c:pt>
                <c:pt idx="196">
                  <c:v>-31.29</c:v>
                </c:pt>
                <c:pt idx="197">
                  <c:v>-31.21</c:v>
                </c:pt>
                <c:pt idx="198">
                  <c:v>-31.28</c:v>
                </c:pt>
                <c:pt idx="199">
                  <c:v>-31.38</c:v>
                </c:pt>
                <c:pt idx="200">
                  <c:v>-31.49</c:v>
                </c:pt>
                <c:pt idx="201">
                  <c:v>-31.53</c:v>
                </c:pt>
                <c:pt idx="202">
                  <c:v>-31.57</c:v>
                </c:pt>
                <c:pt idx="203">
                  <c:v>-31.61</c:v>
                </c:pt>
                <c:pt idx="204">
                  <c:v>-31.61</c:v>
                </c:pt>
                <c:pt idx="205">
                  <c:v>-31.63</c:v>
                </c:pt>
                <c:pt idx="206">
                  <c:v>-31.64</c:v>
                </c:pt>
                <c:pt idx="207">
                  <c:v>-31.61</c:v>
                </c:pt>
                <c:pt idx="208">
                  <c:v>-31.71</c:v>
                </c:pt>
                <c:pt idx="209">
                  <c:v>-31.74</c:v>
                </c:pt>
                <c:pt idx="210">
                  <c:v>-31.73</c:v>
                </c:pt>
                <c:pt idx="211">
                  <c:v>-31.67</c:v>
                </c:pt>
                <c:pt idx="212">
                  <c:v>-31.59</c:v>
                </c:pt>
                <c:pt idx="213">
                  <c:v>-31.67</c:v>
                </c:pt>
                <c:pt idx="214">
                  <c:v>-31.71</c:v>
                </c:pt>
                <c:pt idx="215">
                  <c:v>-31.76</c:v>
                </c:pt>
                <c:pt idx="216">
                  <c:v>-31.78</c:v>
                </c:pt>
                <c:pt idx="217">
                  <c:v>-31.8</c:v>
                </c:pt>
                <c:pt idx="218">
                  <c:v>-31.77</c:v>
                </c:pt>
                <c:pt idx="219">
                  <c:v>-31.73</c:v>
                </c:pt>
                <c:pt idx="220">
                  <c:v>-31.69</c:v>
                </c:pt>
                <c:pt idx="221">
                  <c:v>-31.77</c:v>
                </c:pt>
                <c:pt idx="222">
                  <c:v>-31.83</c:v>
                </c:pt>
                <c:pt idx="223">
                  <c:v>-31.91</c:v>
                </c:pt>
                <c:pt idx="224">
                  <c:v>-31.98</c:v>
                </c:pt>
                <c:pt idx="225">
                  <c:v>-32.049999999999997</c:v>
                </c:pt>
                <c:pt idx="226">
                  <c:v>-32.130000000000003</c:v>
                </c:pt>
                <c:pt idx="227">
                  <c:v>-32.159999999999997</c:v>
                </c:pt>
                <c:pt idx="228">
                  <c:v>-32.18</c:v>
                </c:pt>
                <c:pt idx="229">
                  <c:v>-32.21</c:v>
                </c:pt>
                <c:pt idx="230">
                  <c:v>-32.21</c:v>
                </c:pt>
                <c:pt idx="231">
                  <c:v>-32.21</c:v>
                </c:pt>
                <c:pt idx="232">
                  <c:v>-32.22</c:v>
                </c:pt>
                <c:pt idx="233">
                  <c:v>-32.26</c:v>
                </c:pt>
                <c:pt idx="234">
                  <c:v>-32.270000000000003</c:v>
                </c:pt>
                <c:pt idx="235">
                  <c:v>-32.25</c:v>
                </c:pt>
                <c:pt idx="236">
                  <c:v>-32.22</c:v>
                </c:pt>
                <c:pt idx="237">
                  <c:v>-32.21</c:v>
                </c:pt>
                <c:pt idx="238">
                  <c:v>-32.15</c:v>
                </c:pt>
                <c:pt idx="239">
                  <c:v>-32.08</c:v>
                </c:pt>
                <c:pt idx="240">
                  <c:v>-32.020000000000003</c:v>
                </c:pt>
                <c:pt idx="241">
                  <c:v>-31.96</c:v>
                </c:pt>
                <c:pt idx="242">
                  <c:v>-31.95</c:v>
                </c:pt>
                <c:pt idx="243">
                  <c:v>-31.92</c:v>
                </c:pt>
                <c:pt idx="244">
                  <c:v>-31.89</c:v>
                </c:pt>
                <c:pt idx="245">
                  <c:v>-31.87</c:v>
                </c:pt>
                <c:pt idx="246">
                  <c:v>-31.79</c:v>
                </c:pt>
                <c:pt idx="247">
                  <c:v>-31.72</c:v>
                </c:pt>
                <c:pt idx="248">
                  <c:v>-31.62</c:v>
                </c:pt>
                <c:pt idx="249">
                  <c:v>-31.52</c:v>
                </c:pt>
                <c:pt idx="250">
                  <c:v>-31.43</c:v>
                </c:pt>
                <c:pt idx="251">
                  <c:v>-31.36</c:v>
                </c:pt>
                <c:pt idx="252">
                  <c:v>-31.38</c:v>
                </c:pt>
                <c:pt idx="253">
                  <c:v>-31.38</c:v>
                </c:pt>
                <c:pt idx="254">
                  <c:v>-31.37</c:v>
                </c:pt>
                <c:pt idx="255">
                  <c:v>-31.34</c:v>
                </c:pt>
                <c:pt idx="256">
                  <c:v>-31.33</c:v>
                </c:pt>
                <c:pt idx="257">
                  <c:v>-31.32</c:v>
                </c:pt>
                <c:pt idx="258">
                  <c:v>-31.27</c:v>
                </c:pt>
                <c:pt idx="259">
                  <c:v>-31.25</c:v>
                </c:pt>
                <c:pt idx="260">
                  <c:v>-31.17</c:v>
                </c:pt>
                <c:pt idx="261">
                  <c:v>-31.15</c:v>
                </c:pt>
                <c:pt idx="262">
                  <c:v>-31.24</c:v>
                </c:pt>
                <c:pt idx="263">
                  <c:v>-31.3</c:v>
                </c:pt>
                <c:pt idx="264">
                  <c:v>-31.36</c:v>
                </c:pt>
                <c:pt idx="265">
                  <c:v>-31.37</c:v>
                </c:pt>
                <c:pt idx="266">
                  <c:v>-31.4</c:v>
                </c:pt>
                <c:pt idx="267">
                  <c:v>-31.4</c:v>
                </c:pt>
                <c:pt idx="268">
                  <c:v>-31.39</c:v>
                </c:pt>
                <c:pt idx="269">
                  <c:v>-31.38</c:v>
                </c:pt>
                <c:pt idx="270">
                  <c:v>-31.39</c:v>
                </c:pt>
                <c:pt idx="271">
                  <c:v>-31.41</c:v>
                </c:pt>
                <c:pt idx="272">
                  <c:v>-31.49</c:v>
                </c:pt>
                <c:pt idx="273">
                  <c:v>-31.58</c:v>
                </c:pt>
                <c:pt idx="274">
                  <c:v>-31.63</c:v>
                </c:pt>
                <c:pt idx="275">
                  <c:v>-31.7</c:v>
                </c:pt>
                <c:pt idx="276">
                  <c:v>-31.73</c:v>
                </c:pt>
                <c:pt idx="277">
                  <c:v>-31.76</c:v>
                </c:pt>
                <c:pt idx="278">
                  <c:v>-31.79</c:v>
                </c:pt>
                <c:pt idx="279">
                  <c:v>-31.75</c:v>
                </c:pt>
                <c:pt idx="280">
                  <c:v>-31.75</c:v>
                </c:pt>
                <c:pt idx="281">
                  <c:v>-31.84</c:v>
                </c:pt>
                <c:pt idx="282">
                  <c:v>-31.99</c:v>
                </c:pt>
                <c:pt idx="283">
                  <c:v>-32.04</c:v>
                </c:pt>
                <c:pt idx="284">
                  <c:v>-31.98</c:v>
                </c:pt>
                <c:pt idx="285">
                  <c:v>-31.96</c:v>
                </c:pt>
                <c:pt idx="286">
                  <c:v>-31.99</c:v>
                </c:pt>
                <c:pt idx="287">
                  <c:v>-32</c:v>
                </c:pt>
                <c:pt idx="288">
                  <c:v>-32.01</c:v>
                </c:pt>
                <c:pt idx="289">
                  <c:v>-32</c:v>
                </c:pt>
                <c:pt idx="290">
                  <c:v>-31.99</c:v>
                </c:pt>
                <c:pt idx="291">
                  <c:v>-31.98</c:v>
                </c:pt>
                <c:pt idx="292">
                  <c:v>-31.97</c:v>
                </c:pt>
                <c:pt idx="293">
                  <c:v>-31.95</c:v>
                </c:pt>
                <c:pt idx="294">
                  <c:v>-31.95</c:v>
                </c:pt>
                <c:pt idx="295">
                  <c:v>-31.92</c:v>
                </c:pt>
                <c:pt idx="296">
                  <c:v>-31.87</c:v>
                </c:pt>
                <c:pt idx="297">
                  <c:v>-31.82</c:v>
                </c:pt>
                <c:pt idx="298">
                  <c:v>-31.77</c:v>
                </c:pt>
                <c:pt idx="299">
                  <c:v>-31.71</c:v>
                </c:pt>
                <c:pt idx="300">
                  <c:v>-31.73</c:v>
                </c:pt>
                <c:pt idx="301">
                  <c:v>-31.74</c:v>
                </c:pt>
                <c:pt idx="302">
                  <c:v>-31.76</c:v>
                </c:pt>
                <c:pt idx="303">
                  <c:v>-31.72</c:v>
                </c:pt>
                <c:pt idx="304">
                  <c:v>-31.61</c:v>
                </c:pt>
                <c:pt idx="305">
                  <c:v>-31.52</c:v>
                </c:pt>
                <c:pt idx="306">
                  <c:v>-31.39</c:v>
                </c:pt>
                <c:pt idx="307">
                  <c:v>-31.37</c:v>
                </c:pt>
                <c:pt idx="308">
                  <c:v>-31.39</c:v>
                </c:pt>
                <c:pt idx="309">
                  <c:v>-31.41</c:v>
                </c:pt>
                <c:pt idx="310">
                  <c:v>-31.41</c:v>
                </c:pt>
                <c:pt idx="311">
                  <c:v>-31.41</c:v>
                </c:pt>
                <c:pt idx="312">
                  <c:v>-31.41</c:v>
                </c:pt>
                <c:pt idx="313">
                  <c:v>-31.39</c:v>
                </c:pt>
                <c:pt idx="314">
                  <c:v>-31.35</c:v>
                </c:pt>
                <c:pt idx="315">
                  <c:v>-31.31</c:v>
                </c:pt>
                <c:pt idx="316">
                  <c:v>-31.24</c:v>
                </c:pt>
                <c:pt idx="317">
                  <c:v>-31.16</c:v>
                </c:pt>
                <c:pt idx="318">
                  <c:v>-31.18</c:v>
                </c:pt>
                <c:pt idx="319">
                  <c:v>-31.23</c:v>
                </c:pt>
                <c:pt idx="320">
                  <c:v>-31.23</c:v>
                </c:pt>
                <c:pt idx="321">
                  <c:v>-31.23</c:v>
                </c:pt>
                <c:pt idx="322">
                  <c:v>-31.18</c:v>
                </c:pt>
                <c:pt idx="323">
                  <c:v>-31.1</c:v>
                </c:pt>
                <c:pt idx="324">
                  <c:v>-31.04</c:v>
                </c:pt>
                <c:pt idx="325">
                  <c:v>-30.95</c:v>
                </c:pt>
                <c:pt idx="326">
                  <c:v>-30.97</c:v>
                </c:pt>
                <c:pt idx="327">
                  <c:v>-31.01</c:v>
                </c:pt>
                <c:pt idx="328">
                  <c:v>-31.04</c:v>
                </c:pt>
                <c:pt idx="329">
                  <c:v>-31.05</c:v>
                </c:pt>
                <c:pt idx="330">
                  <c:v>-31.06</c:v>
                </c:pt>
                <c:pt idx="331">
                  <c:v>-31.05</c:v>
                </c:pt>
                <c:pt idx="332">
                  <c:v>-31.02</c:v>
                </c:pt>
                <c:pt idx="333">
                  <c:v>-30.95</c:v>
                </c:pt>
                <c:pt idx="334">
                  <c:v>-30.88</c:v>
                </c:pt>
                <c:pt idx="335">
                  <c:v>-30.93</c:v>
                </c:pt>
                <c:pt idx="336">
                  <c:v>-31.01</c:v>
                </c:pt>
                <c:pt idx="337">
                  <c:v>-31.08</c:v>
                </c:pt>
                <c:pt idx="338">
                  <c:v>-31.13</c:v>
                </c:pt>
                <c:pt idx="339">
                  <c:v>-31.18</c:v>
                </c:pt>
                <c:pt idx="340">
                  <c:v>-31.21</c:v>
                </c:pt>
                <c:pt idx="341">
                  <c:v>-31.19</c:v>
                </c:pt>
                <c:pt idx="342">
                  <c:v>-31.17</c:v>
                </c:pt>
                <c:pt idx="343">
                  <c:v>-31.16</c:v>
                </c:pt>
                <c:pt idx="344">
                  <c:v>-31.15</c:v>
                </c:pt>
                <c:pt idx="345">
                  <c:v>-31.22</c:v>
                </c:pt>
                <c:pt idx="346">
                  <c:v>-31.33</c:v>
                </c:pt>
                <c:pt idx="347">
                  <c:v>-31.43</c:v>
                </c:pt>
                <c:pt idx="348">
                  <c:v>-31.51</c:v>
                </c:pt>
                <c:pt idx="349">
                  <c:v>-31.58</c:v>
                </c:pt>
                <c:pt idx="350">
                  <c:v>-31.64</c:v>
                </c:pt>
                <c:pt idx="351">
                  <c:v>-31.69</c:v>
                </c:pt>
                <c:pt idx="352">
                  <c:v>-31.69</c:v>
                </c:pt>
                <c:pt idx="353">
                  <c:v>-31.7</c:v>
                </c:pt>
                <c:pt idx="354">
                  <c:v>-31.7</c:v>
                </c:pt>
                <c:pt idx="355">
                  <c:v>-31.74</c:v>
                </c:pt>
                <c:pt idx="356">
                  <c:v>-31.79</c:v>
                </c:pt>
                <c:pt idx="357">
                  <c:v>-31.87</c:v>
                </c:pt>
                <c:pt idx="358">
                  <c:v>-31.91</c:v>
                </c:pt>
                <c:pt idx="359">
                  <c:v>-31.92</c:v>
                </c:pt>
                <c:pt idx="360">
                  <c:v>-31.9</c:v>
                </c:pt>
                <c:pt idx="361">
                  <c:v>-31.91</c:v>
                </c:pt>
                <c:pt idx="362">
                  <c:v>-31.89</c:v>
                </c:pt>
                <c:pt idx="363">
                  <c:v>-31.86</c:v>
                </c:pt>
                <c:pt idx="364">
                  <c:v>-31.81</c:v>
                </c:pt>
                <c:pt idx="365">
                  <c:v>-31.75</c:v>
                </c:pt>
                <c:pt idx="366">
                  <c:v>-31.74</c:v>
                </c:pt>
                <c:pt idx="367">
                  <c:v>-31.73</c:v>
                </c:pt>
                <c:pt idx="368">
                  <c:v>-31.71</c:v>
                </c:pt>
                <c:pt idx="369">
                  <c:v>-31.67</c:v>
                </c:pt>
                <c:pt idx="370">
                  <c:v>-31.63</c:v>
                </c:pt>
                <c:pt idx="371">
                  <c:v>-31.54</c:v>
                </c:pt>
                <c:pt idx="372">
                  <c:v>-31.47</c:v>
                </c:pt>
                <c:pt idx="373">
                  <c:v>-31.38</c:v>
                </c:pt>
                <c:pt idx="374">
                  <c:v>-31.26</c:v>
                </c:pt>
                <c:pt idx="375">
                  <c:v>-31.11</c:v>
                </c:pt>
                <c:pt idx="376">
                  <c:v>-30.95</c:v>
                </c:pt>
                <c:pt idx="377">
                  <c:v>-30.98</c:v>
                </c:pt>
                <c:pt idx="378">
                  <c:v>-31.04</c:v>
                </c:pt>
                <c:pt idx="379">
                  <c:v>-31.06</c:v>
                </c:pt>
                <c:pt idx="380">
                  <c:v>-31.08</c:v>
                </c:pt>
                <c:pt idx="381">
                  <c:v>-31.07</c:v>
                </c:pt>
                <c:pt idx="382">
                  <c:v>-31.05</c:v>
                </c:pt>
                <c:pt idx="383">
                  <c:v>-31</c:v>
                </c:pt>
                <c:pt idx="384">
                  <c:v>-30.94</c:v>
                </c:pt>
                <c:pt idx="385">
                  <c:v>-30.87</c:v>
                </c:pt>
                <c:pt idx="386">
                  <c:v>-30.89</c:v>
                </c:pt>
                <c:pt idx="387">
                  <c:v>-30.9</c:v>
                </c:pt>
                <c:pt idx="388">
                  <c:v>-30.92</c:v>
                </c:pt>
                <c:pt idx="389">
                  <c:v>-30.96</c:v>
                </c:pt>
                <c:pt idx="390">
                  <c:v>-30.95</c:v>
                </c:pt>
                <c:pt idx="391">
                  <c:v>-30.9</c:v>
                </c:pt>
                <c:pt idx="392">
                  <c:v>-30.82</c:v>
                </c:pt>
                <c:pt idx="393">
                  <c:v>-30.73</c:v>
                </c:pt>
                <c:pt idx="394">
                  <c:v>-30.71</c:v>
                </c:pt>
                <c:pt idx="395">
                  <c:v>-30.77</c:v>
                </c:pt>
                <c:pt idx="396">
                  <c:v>-30.83</c:v>
                </c:pt>
                <c:pt idx="397">
                  <c:v>-30.91</c:v>
                </c:pt>
                <c:pt idx="398">
                  <c:v>-30.95</c:v>
                </c:pt>
                <c:pt idx="399">
                  <c:v>-30.92</c:v>
                </c:pt>
                <c:pt idx="400">
                  <c:v>-30.9</c:v>
                </c:pt>
                <c:pt idx="401">
                  <c:v>-30.86</c:v>
                </c:pt>
                <c:pt idx="402">
                  <c:v>-30.82</c:v>
                </c:pt>
                <c:pt idx="403">
                  <c:v>-30.77</c:v>
                </c:pt>
                <c:pt idx="404">
                  <c:v>-30.85</c:v>
                </c:pt>
                <c:pt idx="405">
                  <c:v>-30.93</c:v>
                </c:pt>
                <c:pt idx="406">
                  <c:v>-30.98</c:v>
                </c:pt>
                <c:pt idx="407">
                  <c:v>-31.04</c:v>
                </c:pt>
                <c:pt idx="408">
                  <c:v>-31.07</c:v>
                </c:pt>
                <c:pt idx="409">
                  <c:v>-31.1</c:v>
                </c:pt>
                <c:pt idx="410">
                  <c:v>-31.1</c:v>
                </c:pt>
                <c:pt idx="411">
                  <c:v>-31.09</c:v>
                </c:pt>
                <c:pt idx="412">
                  <c:v>-31.09</c:v>
                </c:pt>
                <c:pt idx="413">
                  <c:v>-31.08</c:v>
                </c:pt>
                <c:pt idx="414">
                  <c:v>-31.06</c:v>
                </c:pt>
                <c:pt idx="415">
                  <c:v>-31.05</c:v>
                </c:pt>
                <c:pt idx="416">
                  <c:v>-31.03</c:v>
                </c:pt>
                <c:pt idx="417">
                  <c:v>-31.04</c:v>
                </c:pt>
                <c:pt idx="418">
                  <c:v>-31.03</c:v>
                </c:pt>
                <c:pt idx="419">
                  <c:v>-30.95</c:v>
                </c:pt>
                <c:pt idx="420">
                  <c:v>-30.88</c:v>
                </c:pt>
                <c:pt idx="421">
                  <c:v>-30.81</c:v>
                </c:pt>
                <c:pt idx="422">
                  <c:v>-30.72</c:v>
                </c:pt>
                <c:pt idx="423">
                  <c:v>-30.61</c:v>
                </c:pt>
                <c:pt idx="424">
                  <c:v>-30.53</c:v>
                </c:pt>
                <c:pt idx="425">
                  <c:v>-30.41</c:v>
                </c:pt>
                <c:pt idx="426">
                  <c:v>-30.35</c:v>
                </c:pt>
                <c:pt idx="427">
                  <c:v>-30.4</c:v>
                </c:pt>
                <c:pt idx="428">
                  <c:v>-30.44</c:v>
                </c:pt>
                <c:pt idx="429">
                  <c:v>-30.47</c:v>
                </c:pt>
                <c:pt idx="430">
                  <c:v>-30.5</c:v>
                </c:pt>
                <c:pt idx="431">
                  <c:v>-30.54</c:v>
                </c:pt>
                <c:pt idx="432">
                  <c:v>-30.58</c:v>
                </c:pt>
                <c:pt idx="433">
                  <c:v>-30.54</c:v>
                </c:pt>
                <c:pt idx="434">
                  <c:v>-30.53</c:v>
                </c:pt>
                <c:pt idx="435">
                  <c:v>-30.52</c:v>
                </c:pt>
                <c:pt idx="436">
                  <c:v>-30.5</c:v>
                </c:pt>
                <c:pt idx="437">
                  <c:v>-30.46</c:v>
                </c:pt>
                <c:pt idx="438">
                  <c:v>-30.46</c:v>
                </c:pt>
                <c:pt idx="439">
                  <c:v>-30.56</c:v>
                </c:pt>
                <c:pt idx="440">
                  <c:v>-30.67</c:v>
                </c:pt>
                <c:pt idx="441">
                  <c:v>-30.73</c:v>
                </c:pt>
                <c:pt idx="442">
                  <c:v>-30.8</c:v>
                </c:pt>
                <c:pt idx="443">
                  <c:v>-30.88</c:v>
                </c:pt>
                <c:pt idx="444">
                  <c:v>-30.91</c:v>
                </c:pt>
                <c:pt idx="445">
                  <c:v>-30.92</c:v>
                </c:pt>
                <c:pt idx="446">
                  <c:v>-30.93</c:v>
                </c:pt>
                <c:pt idx="447">
                  <c:v>-30.89</c:v>
                </c:pt>
                <c:pt idx="448">
                  <c:v>-30.89</c:v>
                </c:pt>
                <c:pt idx="449">
                  <c:v>-30.96</c:v>
                </c:pt>
                <c:pt idx="450">
                  <c:v>-31.01</c:v>
                </c:pt>
                <c:pt idx="451">
                  <c:v>-31.05</c:v>
                </c:pt>
                <c:pt idx="452">
                  <c:v>-31.08</c:v>
                </c:pt>
                <c:pt idx="453">
                  <c:v>-31.1</c:v>
                </c:pt>
                <c:pt idx="454">
                  <c:v>-31.13</c:v>
                </c:pt>
                <c:pt idx="455">
                  <c:v>-31.18</c:v>
                </c:pt>
                <c:pt idx="456">
                  <c:v>-31.18</c:v>
                </c:pt>
                <c:pt idx="457">
                  <c:v>-31.18</c:v>
                </c:pt>
                <c:pt idx="458">
                  <c:v>-31.17</c:v>
                </c:pt>
                <c:pt idx="459">
                  <c:v>-31.12</c:v>
                </c:pt>
                <c:pt idx="460">
                  <c:v>-31.09</c:v>
                </c:pt>
                <c:pt idx="461">
                  <c:v>-31.06</c:v>
                </c:pt>
                <c:pt idx="462">
                  <c:v>-31.04</c:v>
                </c:pt>
                <c:pt idx="463">
                  <c:v>-31</c:v>
                </c:pt>
                <c:pt idx="464">
                  <c:v>-30.96</c:v>
                </c:pt>
                <c:pt idx="465">
                  <c:v>-30.92</c:v>
                </c:pt>
                <c:pt idx="466">
                  <c:v>-30.78</c:v>
                </c:pt>
                <c:pt idx="467">
                  <c:v>-30.66</c:v>
                </c:pt>
                <c:pt idx="468">
                  <c:v>-30.55</c:v>
                </c:pt>
                <c:pt idx="469">
                  <c:v>-30.42</c:v>
                </c:pt>
                <c:pt idx="470">
                  <c:v>-30.34</c:v>
                </c:pt>
                <c:pt idx="471">
                  <c:v>-30.37</c:v>
                </c:pt>
                <c:pt idx="472">
                  <c:v>-30.37</c:v>
                </c:pt>
                <c:pt idx="473">
                  <c:v>-30.36</c:v>
                </c:pt>
                <c:pt idx="474">
                  <c:v>-30.33</c:v>
                </c:pt>
                <c:pt idx="475">
                  <c:v>-30.28</c:v>
                </c:pt>
                <c:pt idx="476">
                  <c:v>-30.24</c:v>
                </c:pt>
                <c:pt idx="477">
                  <c:v>-30.17</c:v>
                </c:pt>
                <c:pt idx="478">
                  <c:v>-30.1</c:v>
                </c:pt>
                <c:pt idx="479">
                  <c:v>-30.01</c:v>
                </c:pt>
                <c:pt idx="480">
                  <c:v>-29.89</c:v>
                </c:pt>
                <c:pt idx="481">
                  <c:v>-29.86</c:v>
                </c:pt>
                <c:pt idx="482">
                  <c:v>-29.97</c:v>
                </c:pt>
                <c:pt idx="483">
                  <c:v>-30.02</c:v>
                </c:pt>
                <c:pt idx="484">
                  <c:v>-30.06</c:v>
                </c:pt>
                <c:pt idx="485">
                  <c:v>-30.11</c:v>
                </c:pt>
                <c:pt idx="486">
                  <c:v>-30.07</c:v>
                </c:pt>
                <c:pt idx="487">
                  <c:v>-30.06</c:v>
                </c:pt>
                <c:pt idx="488">
                  <c:v>-30.05</c:v>
                </c:pt>
                <c:pt idx="489">
                  <c:v>-30.04</c:v>
                </c:pt>
                <c:pt idx="490">
                  <c:v>-30.06</c:v>
                </c:pt>
                <c:pt idx="491">
                  <c:v>-30.13</c:v>
                </c:pt>
                <c:pt idx="492">
                  <c:v>-30.21</c:v>
                </c:pt>
                <c:pt idx="493">
                  <c:v>-30.25</c:v>
                </c:pt>
                <c:pt idx="494">
                  <c:v>-30.27</c:v>
                </c:pt>
                <c:pt idx="495">
                  <c:v>-30.31</c:v>
                </c:pt>
                <c:pt idx="496">
                  <c:v>-30.33</c:v>
                </c:pt>
                <c:pt idx="497">
                  <c:v>-30.35</c:v>
                </c:pt>
                <c:pt idx="498">
                  <c:v>-30.37</c:v>
                </c:pt>
                <c:pt idx="499">
                  <c:v>-30.38</c:v>
                </c:pt>
                <c:pt idx="500">
                  <c:v>-30.38</c:v>
                </c:pt>
                <c:pt idx="501">
                  <c:v>-30.38</c:v>
                </c:pt>
                <c:pt idx="502">
                  <c:v>-30.35</c:v>
                </c:pt>
                <c:pt idx="503">
                  <c:v>-30.31</c:v>
                </c:pt>
                <c:pt idx="504">
                  <c:v>-30.31</c:v>
                </c:pt>
                <c:pt idx="505">
                  <c:v>-30.34</c:v>
                </c:pt>
                <c:pt idx="506">
                  <c:v>-30.35</c:v>
                </c:pt>
                <c:pt idx="507">
                  <c:v>-30.36</c:v>
                </c:pt>
                <c:pt idx="508">
                  <c:v>-30.35</c:v>
                </c:pt>
                <c:pt idx="509">
                  <c:v>-30.35</c:v>
                </c:pt>
                <c:pt idx="510">
                  <c:v>-30.33</c:v>
                </c:pt>
                <c:pt idx="511">
                  <c:v>-30.31</c:v>
                </c:pt>
                <c:pt idx="512">
                  <c:v>-30.27</c:v>
                </c:pt>
                <c:pt idx="513">
                  <c:v>-30.19</c:v>
                </c:pt>
                <c:pt idx="514">
                  <c:v>-30.13</c:v>
                </c:pt>
                <c:pt idx="515">
                  <c:v>-30.05</c:v>
                </c:pt>
                <c:pt idx="516">
                  <c:v>-29.98</c:v>
                </c:pt>
                <c:pt idx="517">
                  <c:v>-30.03</c:v>
                </c:pt>
                <c:pt idx="518">
                  <c:v>-30.15</c:v>
                </c:pt>
                <c:pt idx="519">
                  <c:v>-30.26</c:v>
                </c:pt>
                <c:pt idx="520">
                  <c:v>-30.39</c:v>
                </c:pt>
                <c:pt idx="521">
                  <c:v>-30.48</c:v>
                </c:pt>
                <c:pt idx="522">
                  <c:v>-30.56</c:v>
                </c:pt>
                <c:pt idx="523">
                  <c:v>-30.64</c:v>
                </c:pt>
                <c:pt idx="524">
                  <c:v>-30.71</c:v>
                </c:pt>
                <c:pt idx="525">
                  <c:v>-30.77</c:v>
                </c:pt>
                <c:pt idx="526">
                  <c:v>-30.81</c:v>
                </c:pt>
                <c:pt idx="527">
                  <c:v>-30.83</c:v>
                </c:pt>
                <c:pt idx="528">
                  <c:v>-30.86</c:v>
                </c:pt>
                <c:pt idx="529">
                  <c:v>-30.87</c:v>
                </c:pt>
                <c:pt idx="530">
                  <c:v>-30.92</c:v>
                </c:pt>
                <c:pt idx="531">
                  <c:v>-30.98</c:v>
                </c:pt>
                <c:pt idx="532">
                  <c:v>-31.05</c:v>
                </c:pt>
                <c:pt idx="533">
                  <c:v>-31.1</c:v>
                </c:pt>
                <c:pt idx="534">
                  <c:v>-31.14</c:v>
                </c:pt>
                <c:pt idx="535">
                  <c:v>-31.16</c:v>
                </c:pt>
                <c:pt idx="536">
                  <c:v>-31.18</c:v>
                </c:pt>
                <c:pt idx="537">
                  <c:v>-31.19</c:v>
                </c:pt>
                <c:pt idx="538">
                  <c:v>-31.17</c:v>
                </c:pt>
                <c:pt idx="539">
                  <c:v>-31.14</c:v>
                </c:pt>
                <c:pt idx="540">
                  <c:v>-31.09</c:v>
                </c:pt>
                <c:pt idx="541">
                  <c:v>-31.07</c:v>
                </c:pt>
                <c:pt idx="542">
                  <c:v>-31.05</c:v>
                </c:pt>
                <c:pt idx="543">
                  <c:v>-31.02</c:v>
                </c:pt>
                <c:pt idx="544">
                  <c:v>-31</c:v>
                </c:pt>
                <c:pt idx="545">
                  <c:v>-30.96</c:v>
                </c:pt>
                <c:pt idx="546">
                  <c:v>-30.93</c:v>
                </c:pt>
                <c:pt idx="547">
                  <c:v>-30.87</c:v>
                </c:pt>
                <c:pt idx="548">
                  <c:v>-30.8</c:v>
                </c:pt>
                <c:pt idx="549">
                  <c:v>-30.74</c:v>
                </c:pt>
                <c:pt idx="550">
                  <c:v>-30.66</c:v>
                </c:pt>
                <c:pt idx="551">
                  <c:v>-30.56</c:v>
                </c:pt>
                <c:pt idx="552">
                  <c:v>-30.46</c:v>
                </c:pt>
                <c:pt idx="553">
                  <c:v>-30.35</c:v>
                </c:pt>
                <c:pt idx="554">
                  <c:v>-30.34</c:v>
                </c:pt>
                <c:pt idx="555">
                  <c:v>-30.33</c:v>
                </c:pt>
                <c:pt idx="556">
                  <c:v>-30.3</c:v>
                </c:pt>
                <c:pt idx="557">
                  <c:v>-30.26</c:v>
                </c:pt>
                <c:pt idx="558">
                  <c:v>-30.16</c:v>
                </c:pt>
                <c:pt idx="559">
                  <c:v>-30.08</c:v>
                </c:pt>
                <c:pt idx="560">
                  <c:v>-29.99</c:v>
                </c:pt>
                <c:pt idx="561">
                  <c:v>-29.87</c:v>
                </c:pt>
                <c:pt idx="562">
                  <c:v>-29.75</c:v>
                </c:pt>
                <c:pt idx="563">
                  <c:v>-29.79</c:v>
                </c:pt>
                <c:pt idx="564">
                  <c:v>-29.87</c:v>
                </c:pt>
                <c:pt idx="565">
                  <c:v>-29.92</c:v>
                </c:pt>
                <c:pt idx="566">
                  <c:v>-29.93</c:v>
                </c:pt>
                <c:pt idx="567">
                  <c:v>-29.95</c:v>
                </c:pt>
                <c:pt idx="568">
                  <c:v>-29.93</c:v>
                </c:pt>
                <c:pt idx="569">
                  <c:v>-29.92</c:v>
                </c:pt>
                <c:pt idx="570">
                  <c:v>-29.92</c:v>
                </c:pt>
                <c:pt idx="571">
                  <c:v>-29.87</c:v>
                </c:pt>
                <c:pt idx="572">
                  <c:v>-29.84</c:v>
                </c:pt>
                <c:pt idx="573">
                  <c:v>-29.92</c:v>
                </c:pt>
                <c:pt idx="574">
                  <c:v>-29.98</c:v>
                </c:pt>
                <c:pt idx="575">
                  <c:v>-30.03</c:v>
                </c:pt>
                <c:pt idx="576">
                  <c:v>-30.06</c:v>
                </c:pt>
                <c:pt idx="577">
                  <c:v>-30.05</c:v>
                </c:pt>
                <c:pt idx="578">
                  <c:v>-30.06</c:v>
                </c:pt>
                <c:pt idx="579">
                  <c:v>-30.04</c:v>
                </c:pt>
                <c:pt idx="580">
                  <c:v>-29.99</c:v>
                </c:pt>
                <c:pt idx="581">
                  <c:v>-29.93</c:v>
                </c:pt>
                <c:pt idx="582">
                  <c:v>-29.99</c:v>
                </c:pt>
                <c:pt idx="583">
                  <c:v>-30.03</c:v>
                </c:pt>
                <c:pt idx="584">
                  <c:v>-30.05</c:v>
                </c:pt>
                <c:pt idx="585">
                  <c:v>-30.04</c:v>
                </c:pt>
                <c:pt idx="586">
                  <c:v>-30.02</c:v>
                </c:pt>
                <c:pt idx="587">
                  <c:v>-29.96</c:v>
                </c:pt>
                <c:pt idx="588">
                  <c:v>-29.89</c:v>
                </c:pt>
                <c:pt idx="589">
                  <c:v>-29.81</c:v>
                </c:pt>
                <c:pt idx="590">
                  <c:v>-29.85</c:v>
                </c:pt>
                <c:pt idx="591">
                  <c:v>-29.86</c:v>
                </c:pt>
                <c:pt idx="592">
                  <c:v>-29.87</c:v>
                </c:pt>
                <c:pt idx="593">
                  <c:v>-29.85</c:v>
                </c:pt>
                <c:pt idx="594">
                  <c:v>-29.84</c:v>
                </c:pt>
                <c:pt idx="595">
                  <c:v>-29.82</c:v>
                </c:pt>
                <c:pt idx="596">
                  <c:v>-29.76</c:v>
                </c:pt>
                <c:pt idx="597">
                  <c:v>-29.7</c:v>
                </c:pt>
                <c:pt idx="598">
                  <c:v>-29.62</c:v>
                </c:pt>
                <c:pt idx="599">
                  <c:v>-29.56</c:v>
                </c:pt>
                <c:pt idx="600">
                  <c:v>-29.64</c:v>
                </c:pt>
                <c:pt idx="601">
                  <c:v>-29.69</c:v>
                </c:pt>
                <c:pt idx="602">
                  <c:v>-29.74</c:v>
                </c:pt>
                <c:pt idx="603">
                  <c:v>-29.79</c:v>
                </c:pt>
                <c:pt idx="604">
                  <c:v>-29.81</c:v>
                </c:pt>
                <c:pt idx="605">
                  <c:v>-29.82</c:v>
                </c:pt>
                <c:pt idx="606">
                  <c:v>-29.83</c:v>
                </c:pt>
                <c:pt idx="607">
                  <c:v>-29.81</c:v>
                </c:pt>
                <c:pt idx="608">
                  <c:v>-29.78</c:v>
                </c:pt>
                <c:pt idx="609">
                  <c:v>-29.75</c:v>
                </c:pt>
                <c:pt idx="610">
                  <c:v>-29.76</c:v>
                </c:pt>
                <c:pt idx="611">
                  <c:v>-29.9</c:v>
                </c:pt>
                <c:pt idx="612">
                  <c:v>-30.02</c:v>
                </c:pt>
                <c:pt idx="613">
                  <c:v>-30.09</c:v>
                </c:pt>
                <c:pt idx="614">
                  <c:v>-30.15</c:v>
                </c:pt>
                <c:pt idx="615">
                  <c:v>-30.16</c:v>
                </c:pt>
                <c:pt idx="616">
                  <c:v>-30.19</c:v>
                </c:pt>
                <c:pt idx="617">
                  <c:v>-30.23</c:v>
                </c:pt>
                <c:pt idx="618">
                  <c:v>-30.22</c:v>
                </c:pt>
                <c:pt idx="619">
                  <c:v>-30.26</c:v>
                </c:pt>
                <c:pt idx="620">
                  <c:v>-30.29</c:v>
                </c:pt>
                <c:pt idx="621">
                  <c:v>-30.32</c:v>
                </c:pt>
                <c:pt idx="622">
                  <c:v>-30.4</c:v>
                </c:pt>
                <c:pt idx="623">
                  <c:v>-30.45</c:v>
                </c:pt>
                <c:pt idx="624">
                  <c:v>-30.46</c:v>
                </c:pt>
                <c:pt idx="625">
                  <c:v>-30.43</c:v>
                </c:pt>
                <c:pt idx="626">
                  <c:v>-30.38</c:v>
                </c:pt>
                <c:pt idx="627">
                  <c:v>-30.37</c:v>
                </c:pt>
                <c:pt idx="628">
                  <c:v>-30.32</c:v>
                </c:pt>
                <c:pt idx="629">
                  <c:v>-30.36</c:v>
                </c:pt>
                <c:pt idx="630">
                  <c:v>-30.4</c:v>
                </c:pt>
                <c:pt idx="631">
                  <c:v>-30.44</c:v>
                </c:pt>
                <c:pt idx="632">
                  <c:v>-30.46</c:v>
                </c:pt>
                <c:pt idx="633">
                  <c:v>-30.51</c:v>
                </c:pt>
                <c:pt idx="634">
                  <c:v>-30.52</c:v>
                </c:pt>
                <c:pt idx="635">
                  <c:v>-30.53</c:v>
                </c:pt>
                <c:pt idx="636">
                  <c:v>-30.49</c:v>
                </c:pt>
                <c:pt idx="637">
                  <c:v>-30.45</c:v>
                </c:pt>
                <c:pt idx="638">
                  <c:v>-30.43</c:v>
                </c:pt>
                <c:pt idx="639">
                  <c:v>-30.39</c:v>
                </c:pt>
                <c:pt idx="640">
                  <c:v>-30.34</c:v>
                </c:pt>
                <c:pt idx="641">
                  <c:v>-30.34</c:v>
                </c:pt>
                <c:pt idx="642">
                  <c:v>-30.39</c:v>
                </c:pt>
                <c:pt idx="643">
                  <c:v>-30.42</c:v>
                </c:pt>
                <c:pt idx="644">
                  <c:v>-30.47</c:v>
                </c:pt>
                <c:pt idx="645">
                  <c:v>-30.48</c:v>
                </c:pt>
                <c:pt idx="646">
                  <c:v>-30.49</c:v>
                </c:pt>
                <c:pt idx="647">
                  <c:v>-30.45</c:v>
                </c:pt>
                <c:pt idx="648">
                  <c:v>-30.43</c:v>
                </c:pt>
                <c:pt idx="649">
                  <c:v>-30.39</c:v>
                </c:pt>
                <c:pt idx="650">
                  <c:v>-30.34</c:v>
                </c:pt>
                <c:pt idx="651">
                  <c:v>-30.27</c:v>
                </c:pt>
                <c:pt idx="652">
                  <c:v>-30.28</c:v>
                </c:pt>
                <c:pt idx="653">
                  <c:v>-30.34</c:v>
                </c:pt>
                <c:pt idx="654">
                  <c:v>-30.41</c:v>
                </c:pt>
                <c:pt idx="655">
                  <c:v>-30.46</c:v>
                </c:pt>
                <c:pt idx="656">
                  <c:v>-30.5</c:v>
                </c:pt>
                <c:pt idx="657">
                  <c:v>-30.48</c:v>
                </c:pt>
                <c:pt idx="658">
                  <c:v>-30.49</c:v>
                </c:pt>
                <c:pt idx="659">
                  <c:v>-30.49</c:v>
                </c:pt>
                <c:pt idx="660">
                  <c:v>-30.47</c:v>
                </c:pt>
                <c:pt idx="661">
                  <c:v>-30.43</c:v>
                </c:pt>
                <c:pt idx="662">
                  <c:v>-30.46</c:v>
                </c:pt>
                <c:pt idx="663">
                  <c:v>-30.54</c:v>
                </c:pt>
                <c:pt idx="664">
                  <c:v>-30.59</c:v>
                </c:pt>
                <c:pt idx="665">
                  <c:v>-30.62</c:v>
                </c:pt>
                <c:pt idx="666">
                  <c:v>-30.61</c:v>
                </c:pt>
                <c:pt idx="667">
                  <c:v>-30.56</c:v>
                </c:pt>
                <c:pt idx="668">
                  <c:v>-30.49</c:v>
                </c:pt>
                <c:pt idx="669">
                  <c:v>-30.39</c:v>
                </c:pt>
                <c:pt idx="670">
                  <c:v>-30.36</c:v>
                </c:pt>
                <c:pt idx="671">
                  <c:v>-30.39</c:v>
                </c:pt>
                <c:pt idx="672">
                  <c:v>-30.43</c:v>
                </c:pt>
                <c:pt idx="673">
                  <c:v>-30.44</c:v>
                </c:pt>
                <c:pt idx="674">
                  <c:v>-30.45</c:v>
                </c:pt>
                <c:pt idx="675">
                  <c:v>-30.46</c:v>
                </c:pt>
                <c:pt idx="676">
                  <c:v>-30.44</c:v>
                </c:pt>
                <c:pt idx="677">
                  <c:v>-30.43</c:v>
                </c:pt>
                <c:pt idx="678">
                  <c:v>-30.41</c:v>
                </c:pt>
                <c:pt idx="679">
                  <c:v>-30.35</c:v>
                </c:pt>
                <c:pt idx="680">
                  <c:v>-30.3</c:v>
                </c:pt>
                <c:pt idx="681">
                  <c:v>-30.35</c:v>
                </c:pt>
                <c:pt idx="682">
                  <c:v>-30.49</c:v>
                </c:pt>
                <c:pt idx="683">
                  <c:v>-30.58</c:v>
                </c:pt>
                <c:pt idx="684">
                  <c:v>-30.63</c:v>
                </c:pt>
                <c:pt idx="685">
                  <c:v>-30.64</c:v>
                </c:pt>
                <c:pt idx="686">
                  <c:v>-30.66</c:v>
                </c:pt>
                <c:pt idx="687">
                  <c:v>-30.69</c:v>
                </c:pt>
                <c:pt idx="688">
                  <c:v>-30.77</c:v>
                </c:pt>
                <c:pt idx="689">
                  <c:v>-30.85</c:v>
                </c:pt>
                <c:pt idx="690">
                  <c:v>-30.92</c:v>
                </c:pt>
                <c:pt idx="691">
                  <c:v>-30.97</c:v>
                </c:pt>
                <c:pt idx="692">
                  <c:v>-30.97</c:v>
                </c:pt>
                <c:pt idx="693">
                  <c:v>-30.97</c:v>
                </c:pt>
                <c:pt idx="694">
                  <c:v>-30.93</c:v>
                </c:pt>
                <c:pt idx="695">
                  <c:v>-30.89</c:v>
                </c:pt>
                <c:pt idx="696">
                  <c:v>-30.87</c:v>
                </c:pt>
                <c:pt idx="697">
                  <c:v>-30.89</c:v>
                </c:pt>
                <c:pt idx="698">
                  <c:v>-30.92</c:v>
                </c:pt>
                <c:pt idx="699">
                  <c:v>-30.92</c:v>
                </c:pt>
                <c:pt idx="700">
                  <c:v>-30.89</c:v>
                </c:pt>
                <c:pt idx="701">
                  <c:v>-30.82</c:v>
                </c:pt>
                <c:pt idx="702">
                  <c:v>-30.74</c:v>
                </c:pt>
                <c:pt idx="703">
                  <c:v>-30.65</c:v>
                </c:pt>
                <c:pt idx="704">
                  <c:v>-30.54</c:v>
                </c:pt>
                <c:pt idx="705">
                  <c:v>-30.6</c:v>
                </c:pt>
                <c:pt idx="706">
                  <c:v>-30.62</c:v>
                </c:pt>
                <c:pt idx="707">
                  <c:v>-30.65</c:v>
                </c:pt>
                <c:pt idx="708">
                  <c:v>-30.69</c:v>
                </c:pt>
                <c:pt idx="709">
                  <c:v>-30.68</c:v>
                </c:pt>
                <c:pt idx="710">
                  <c:v>-30.65</c:v>
                </c:pt>
                <c:pt idx="711">
                  <c:v>-30.58</c:v>
                </c:pt>
                <c:pt idx="712">
                  <c:v>-30.58</c:v>
                </c:pt>
                <c:pt idx="713">
                  <c:v>-30.58</c:v>
                </c:pt>
                <c:pt idx="714">
                  <c:v>-30.58</c:v>
                </c:pt>
                <c:pt idx="715">
                  <c:v>-30.59</c:v>
                </c:pt>
                <c:pt idx="716">
                  <c:v>-30.56</c:v>
                </c:pt>
                <c:pt idx="717">
                  <c:v>-30.52</c:v>
                </c:pt>
                <c:pt idx="718">
                  <c:v>-30.5</c:v>
                </c:pt>
                <c:pt idx="719">
                  <c:v>-30.47</c:v>
                </c:pt>
                <c:pt idx="720">
                  <c:v>-30.43</c:v>
                </c:pt>
                <c:pt idx="721">
                  <c:v>-30.39</c:v>
                </c:pt>
                <c:pt idx="722">
                  <c:v>-30.33</c:v>
                </c:pt>
                <c:pt idx="723">
                  <c:v>-30.25</c:v>
                </c:pt>
                <c:pt idx="724">
                  <c:v>-30.16</c:v>
                </c:pt>
                <c:pt idx="725">
                  <c:v>-30.11</c:v>
                </c:pt>
                <c:pt idx="726">
                  <c:v>-30.18</c:v>
                </c:pt>
                <c:pt idx="727">
                  <c:v>-30.23</c:v>
                </c:pt>
                <c:pt idx="728">
                  <c:v>-30.32</c:v>
                </c:pt>
                <c:pt idx="729">
                  <c:v>-30.37</c:v>
                </c:pt>
                <c:pt idx="730">
                  <c:v>-30.4</c:v>
                </c:pt>
                <c:pt idx="731">
                  <c:v>-30.43</c:v>
                </c:pt>
                <c:pt idx="732">
                  <c:v>-30.41</c:v>
                </c:pt>
                <c:pt idx="733">
                  <c:v>-30.41</c:v>
                </c:pt>
                <c:pt idx="734">
                  <c:v>-30.39</c:v>
                </c:pt>
                <c:pt idx="735">
                  <c:v>-30.37</c:v>
                </c:pt>
                <c:pt idx="736">
                  <c:v>-30.31</c:v>
                </c:pt>
                <c:pt idx="737">
                  <c:v>-30.38</c:v>
                </c:pt>
                <c:pt idx="738">
                  <c:v>-30.42</c:v>
                </c:pt>
                <c:pt idx="739">
                  <c:v>-30.48</c:v>
                </c:pt>
                <c:pt idx="740">
                  <c:v>-30.55</c:v>
                </c:pt>
                <c:pt idx="741">
                  <c:v>-30.55</c:v>
                </c:pt>
                <c:pt idx="742">
                  <c:v>-30.57</c:v>
                </c:pt>
                <c:pt idx="743">
                  <c:v>-30.57</c:v>
                </c:pt>
                <c:pt idx="744">
                  <c:v>-30.57</c:v>
                </c:pt>
                <c:pt idx="745">
                  <c:v>-30.54</c:v>
                </c:pt>
                <c:pt idx="746">
                  <c:v>-30.51</c:v>
                </c:pt>
                <c:pt idx="747">
                  <c:v>-30.48</c:v>
                </c:pt>
                <c:pt idx="748">
                  <c:v>-30.57</c:v>
                </c:pt>
                <c:pt idx="749">
                  <c:v>-30.65</c:v>
                </c:pt>
                <c:pt idx="750">
                  <c:v>-30.68</c:v>
                </c:pt>
                <c:pt idx="751">
                  <c:v>-30.74</c:v>
                </c:pt>
                <c:pt idx="752">
                  <c:v>-30.79</c:v>
                </c:pt>
                <c:pt idx="753">
                  <c:v>-30.79</c:v>
                </c:pt>
                <c:pt idx="754">
                  <c:v>-30.77</c:v>
                </c:pt>
                <c:pt idx="755">
                  <c:v>-30.76</c:v>
                </c:pt>
                <c:pt idx="756">
                  <c:v>-30.72</c:v>
                </c:pt>
                <c:pt idx="757">
                  <c:v>-30.76</c:v>
                </c:pt>
                <c:pt idx="758">
                  <c:v>-30.82</c:v>
                </c:pt>
                <c:pt idx="759">
                  <c:v>-30.86</c:v>
                </c:pt>
                <c:pt idx="760">
                  <c:v>-30.88</c:v>
                </c:pt>
                <c:pt idx="761">
                  <c:v>-30.87</c:v>
                </c:pt>
                <c:pt idx="762">
                  <c:v>-30.88</c:v>
                </c:pt>
                <c:pt idx="763">
                  <c:v>-30.87</c:v>
                </c:pt>
                <c:pt idx="764">
                  <c:v>-30.83</c:v>
                </c:pt>
                <c:pt idx="765">
                  <c:v>-30.76</c:v>
                </c:pt>
                <c:pt idx="766">
                  <c:v>-30.71</c:v>
                </c:pt>
                <c:pt idx="767">
                  <c:v>-30.75</c:v>
                </c:pt>
                <c:pt idx="768">
                  <c:v>-30.79</c:v>
                </c:pt>
                <c:pt idx="769">
                  <c:v>-30.78</c:v>
                </c:pt>
                <c:pt idx="770">
                  <c:v>-30.73</c:v>
                </c:pt>
                <c:pt idx="771">
                  <c:v>-30.67</c:v>
                </c:pt>
                <c:pt idx="772">
                  <c:v>-30.58</c:v>
                </c:pt>
                <c:pt idx="773">
                  <c:v>-30.5</c:v>
                </c:pt>
                <c:pt idx="774">
                  <c:v>-30.51</c:v>
                </c:pt>
                <c:pt idx="775">
                  <c:v>-30.49</c:v>
                </c:pt>
                <c:pt idx="776">
                  <c:v>-30.46</c:v>
                </c:pt>
                <c:pt idx="777">
                  <c:v>-30.45</c:v>
                </c:pt>
                <c:pt idx="778">
                  <c:v>-30.41</c:v>
                </c:pt>
                <c:pt idx="779">
                  <c:v>-30.34</c:v>
                </c:pt>
                <c:pt idx="780">
                  <c:v>-30.24</c:v>
                </c:pt>
                <c:pt idx="781">
                  <c:v>-30.12</c:v>
                </c:pt>
                <c:pt idx="782">
                  <c:v>-30</c:v>
                </c:pt>
                <c:pt idx="783">
                  <c:v>-29.93</c:v>
                </c:pt>
                <c:pt idx="784">
                  <c:v>-30.04</c:v>
                </c:pt>
                <c:pt idx="785">
                  <c:v>-30.05</c:v>
                </c:pt>
                <c:pt idx="786">
                  <c:v>-30.03</c:v>
                </c:pt>
                <c:pt idx="787">
                  <c:v>-30.02</c:v>
                </c:pt>
                <c:pt idx="788">
                  <c:v>-29.98</c:v>
                </c:pt>
                <c:pt idx="789">
                  <c:v>-29.9</c:v>
                </c:pt>
                <c:pt idx="790">
                  <c:v>-29.93</c:v>
                </c:pt>
                <c:pt idx="791">
                  <c:v>-29.99</c:v>
                </c:pt>
                <c:pt idx="792">
                  <c:v>-30.07</c:v>
                </c:pt>
                <c:pt idx="793">
                  <c:v>-30.1</c:v>
                </c:pt>
                <c:pt idx="794">
                  <c:v>-30.07</c:v>
                </c:pt>
                <c:pt idx="795">
                  <c:v>-30.07</c:v>
                </c:pt>
                <c:pt idx="796">
                  <c:v>-30.06</c:v>
                </c:pt>
                <c:pt idx="797">
                  <c:v>-30.01</c:v>
                </c:pt>
                <c:pt idx="798">
                  <c:v>-30</c:v>
                </c:pt>
                <c:pt idx="799">
                  <c:v>-30.07</c:v>
                </c:pt>
                <c:pt idx="800">
                  <c:v>-30.13</c:v>
                </c:pt>
                <c:pt idx="801">
                  <c:v>-30.2</c:v>
                </c:pt>
                <c:pt idx="802">
                  <c:v>-30.25</c:v>
                </c:pt>
                <c:pt idx="803">
                  <c:v>-30.31</c:v>
                </c:pt>
                <c:pt idx="804">
                  <c:v>-30.35</c:v>
                </c:pt>
                <c:pt idx="805">
                  <c:v>-30.39</c:v>
                </c:pt>
                <c:pt idx="806">
                  <c:v>-30.39</c:v>
                </c:pt>
                <c:pt idx="807">
                  <c:v>-30.4</c:v>
                </c:pt>
                <c:pt idx="808">
                  <c:v>-30.41</c:v>
                </c:pt>
                <c:pt idx="809">
                  <c:v>-30.39</c:v>
                </c:pt>
                <c:pt idx="810">
                  <c:v>-30.38</c:v>
                </c:pt>
                <c:pt idx="811">
                  <c:v>-30.43</c:v>
                </c:pt>
                <c:pt idx="812">
                  <c:v>-30.55</c:v>
                </c:pt>
                <c:pt idx="813">
                  <c:v>-30.6</c:v>
                </c:pt>
                <c:pt idx="814">
                  <c:v>-30.51</c:v>
                </c:pt>
                <c:pt idx="815">
                  <c:v>-30.47</c:v>
                </c:pt>
                <c:pt idx="816">
                  <c:v>-30.49</c:v>
                </c:pt>
                <c:pt idx="817">
                  <c:v>-30.48</c:v>
                </c:pt>
                <c:pt idx="818">
                  <c:v>-30.43</c:v>
                </c:pt>
                <c:pt idx="819">
                  <c:v>-30.34</c:v>
                </c:pt>
                <c:pt idx="820">
                  <c:v>-30.21</c:v>
                </c:pt>
                <c:pt idx="821">
                  <c:v>-30.15</c:v>
                </c:pt>
                <c:pt idx="822">
                  <c:v>-30.2</c:v>
                </c:pt>
                <c:pt idx="823">
                  <c:v>-30.27</c:v>
                </c:pt>
                <c:pt idx="824">
                  <c:v>-30.32</c:v>
                </c:pt>
                <c:pt idx="825">
                  <c:v>-30.37</c:v>
                </c:pt>
                <c:pt idx="826">
                  <c:v>-30.4</c:v>
                </c:pt>
                <c:pt idx="827">
                  <c:v>-30.42</c:v>
                </c:pt>
                <c:pt idx="828">
                  <c:v>-30.43</c:v>
                </c:pt>
                <c:pt idx="829">
                  <c:v>-30.45</c:v>
                </c:pt>
                <c:pt idx="830">
                  <c:v>-30.47</c:v>
                </c:pt>
                <c:pt idx="831">
                  <c:v>-30.48</c:v>
                </c:pt>
                <c:pt idx="832">
                  <c:v>-30.49</c:v>
                </c:pt>
                <c:pt idx="833">
                  <c:v>-30.52</c:v>
                </c:pt>
                <c:pt idx="834">
                  <c:v>-30.53</c:v>
                </c:pt>
                <c:pt idx="835">
                  <c:v>-30.54</c:v>
                </c:pt>
                <c:pt idx="836">
                  <c:v>-30.53</c:v>
                </c:pt>
                <c:pt idx="837">
                  <c:v>-30.54</c:v>
                </c:pt>
                <c:pt idx="838">
                  <c:v>-30.53</c:v>
                </c:pt>
                <c:pt idx="839">
                  <c:v>-30.53</c:v>
                </c:pt>
                <c:pt idx="840">
                  <c:v>-30.54</c:v>
                </c:pt>
                <c:pt idx="841">
                  <c:v>-30.58</c:v>
                </c:pt>
                <c:pt idx="842">
                  <c:v>-30.66</c:v>
                </c:pt>
                <c:pt idx="843">
                  <c:v>-30.69</c:v>
                </c:pt>
                <c:pt idx="844">
                  <c:v>-30.67</c:v>
                </c:pt>
                <c:pt idx="845">
                  <c:v>-30.66</c:v>
                </c:pt>
                <c:pt idx="846">
                  <c:v>-30.61</c:v>
                </c:pt>
                <c:pt idx="847">
                  <c:v>-30.55</c:v>
                </c:pt>
                <c:pt idx="848">
                  <c:v>-30.51</c:v>
                </c:pt>
                <c:pt idx="849">
                  <c:v>-30.53</c:v>
                </c:pt>
                <c:pt idx="850">
                  <c:v>-30.51</c:v>
                </c:pt>
                <c:pt idx="851">
                  <c:v>-30.44</c:v>
                </c:pt>
                <c:pt idx="852">
                  <c:v>-30.41</c:v>
                </c:pt>
                <c:pt idx="853">
                  <c:v>-30.33</c:v>
                </c:pt>
                <c:pt idx="854">
                  <c:v>-30.25</c:v>
                </c:pt>
                <c:pt idx="855">
                  <c:v>-30.15</c:v>
                </c:pt>
                <c:pt idx="856">
                  <c:v>-30.05</c:v>
                </c:pt>
                <c:pt idx="857">
                  <c:v>-29.97</c:v>
                </c:pt>
                <c:pt idx="858">
                  <c:v>-30.02</c:v>
                </c:pt>
                <c:pt idx="859">
                  <c:v>-30.04</c:v>
                </c:pt>
                <c:pt idx="860">
                  <c:v>-30.04</c:v>
                </c:pt>
                <c:pt idx="861">
                  <c:v>-30.03</c:v>
                </c:pt>
                <c:pt idx="862">
                  <c:v>-30</c:v>
                </c:pt>
                <c:pt idx="863">
                  <c:v>-29.98</c:v>
                </c:pt>
                <c:pt idx="864">
                  <c:v>-29.92</c:v>
                </c:pt>
                <c:pt idx="865">
                  <c:v>-29.87</c:v>
                </c:pt>
                <c:pt idx="866">
                  <c:v>-29.84</c:v>
                </c:pt>
                <c:pt idx="867">
                  <c:v>-29.8</c:v>
                </c:pt>
                <c:pt idx="868">
                  <c:v>-29.75</c:v>
                </c:pt>
                <c:pt idx="869">
                  <c:v>-29.68</c:v>
                </c:pt>
                <c:pt idx="870">
                  <c:v>-29.62</c:v>
                </c:pt>
                <c:pt idx="871">
                  <c:v>-29.51</c:v>
                </c:pt>
                <c:pt idx="872">
                  <c:v>-29.4</c:v>
                </c:pt>
                <c:pt idx="873">
                  <c:v>-29.3</c:v>
                </c:pt>
                <c:pt idx="874">
                  <c:v>-29.21</c:v>
                </c:pt>
                <c:pt idx="875">
                  <c:v>-29.17</c:v>
                </c:pt>
                <c:pt idx="876">
                  <c:v>-29.19</c:v>
                </c:pt>
                <c:pt idx="877">
                  <c:v>-29.21</c:v>
                </c:pt>
                <c:pt idx="878">
                  <c:v>-29.24</c:v>
                </c:pt>
                <c:pt idx="879">
                  <c:v>-29.29</c:v>
                </c:pt>
                <c:pt idx="880">
                  <c:v>-29.27</c:v>
                </c:pt>
                <c:pt idx="881">
                  <c:v>-29.23</c:v>
                </c:pt>
                <c:pt idx="882">
                  <c:v>-29.19</c:v>
                </c:pt>
                <c:pt idx="883">
                  <c:v>-29.13</c:v>
                </c:pt>
                <c:pt idx="884">
                  <c:v>-29.08</c:v>
                </c:pt>
                <c:pt idx="885">
                  <c:v>-29.14</c:v>
                </c:pt>
                <c:pt idx="886">
                  <c:v>-29.25</c:v>
                </c:pt>
                <c:pt idx="887">
                  <c:v>-29.32</c:v>
                </c:pt>
                <c:pt idx="888">
                  <c:v>-29.37</c:v>
                </c:pt>
                <c:pt idx="889">
                  <c:v>-29.37</c:v>
                </c:pt>
                <c:pt idx="890">
                  <c:v>-29.36</c:v>
                </c:pt>
                <c:pt idx="891">
                  <c:v>-29.32</c:v>
                </c:pt>
                <c:pt idx="892">
                  <c:v>-29.37</c:v>
                </c:pt>
                <c:pt idx="893">
                  <c:v>-29.46</c:v>
                </c:pt>
                <c:pt idx="894">
                  <c:v>-29.55</c:v>
                </c:pt>
                <c:pt idx="895">
                  <c:v>-29.62</c:v>
                </c:pt>
                <c:pt idx="896">
                  <c:v>-29.72</c:v>
                </c:pt>
                <c:pt idx="897">
                  <c:v>-29.77</c:v>
                </c:pt>
                <c:pt idx="898">
                  <c:v>-29.79</c:v>
                </c:pt>
                <c:pt idx="899">
                  <c:v>-29.82</c:v>
                </c:pt>
                <c:pt idx="900">
                  <c:v>-29.84</c:v>
                </c:pt>
                <c:pt idx="901">
                  <c:v>-29.94</c:v>
                </c:pt>
                <c:pt idx="902">
                  <c:v>-30.04</c:v>
                </c:pt>
                <c:pt idx="903">
                  <c:v>-30.1</c:v>
                </c:pt>
                <c:pt idx="904">
                  <c:v>-30.17</c:v>
                </c:pt>
                <c:pt idx="905">
                  <c:v>-30.24</c:v>
                </c:pt>
                <c:pt idx="906">
                  <c:v>-30.27</c:v>
                </c:pt>
                <c:pt idx="907">
                  <c:v>-30.3</c:v>
                </c:pt>
                <c:pt idx="908">
                  <c:v>-30.31</c:v>
                </c:pt>
                <c:pt idx="909">
                  <c:v>-30.33</c:v>
                </c:pt>
                <c:pt idx="910">
                  <c:v>-30.32</c:v>
                </c:pt>
                <c:pt idx="911">
                  <c:v>-30.36</c:v>
                </c:pt>
                <c:pt idx="912">
                  <c:v>-30.41</c:v>
                </c:pt>
                <c:pt idx="913">
                  <c:v>-30.45</c:v>
                </c:pt>
                <c:pt idx="914">
                  <c:v>-30.48</c:v>
                </c:pt>
                <c:pt idx="915">
                  <c:v>-30.5</c:v>
                </c:pt>
                <c:pt idx="916">
                  <c:v>-30.5</c:v>
                </c:pt>
                <c:pt idx="917">
                  <c:v>-30.5</c:v>
                </c:pt>
                <c:pt idx="918">
                  <c:v>-30.5</c:v>
                </c:pt>
                <c:pt idx="919">
                  <c:v>-30.47</c:v>
                </c:pt>
                <c:pt idx="920">
                  <c:v>-30.46</c:v>
                </c:pt>
                <c:pt idx="921">
                  <c:v>-30.42</c:v>
                </c:pt>
                <c:pt idx="922">
                  <c:v>-30.42</c:v>
                </c:pt>
                <c:pt idx="923">
                  <c:v>-30.4</c:v>
                </c:pt>
                <c:pt idx="924">
                  <c:v>-30.34</c:v>
                </c:pt>
                <c:pt idx="925">
                  <c:v>-30.3</c:v>
                </c:pt>
                <c:pt idx="926">
                  <c:v>-30.26</c:v>
                </c:pt>
                <c:pt idx="927">
                  <c:v>-30.23</c:v>
                </c:pt>
                <c:pt idx="928">
                  <c:v>-30.18</c:v>
                </c:pt>
                <c:pt idx="929">
                  <c:v>-30.16</c:v>
                </c:pt>
                <c:pt idx="930">
                  <c:v>-30.13</c:v>
                </c:pt>
                <c:pt idx="931">
                  <c:v>-30.1</c:v>
                </c:pt>
                <c:pt idx="932">
                  <c:v>-30.07</c:v>
                </c:pt>
                <c:pt idx="933">
                  <c:v>-30</c:v>
                </c:pt>
                <c:pt idx="934">
                  <c:v>-29.93</c:v>
                </c:pt>
                <c:pt idx="935">
                  <c:v>-29.86</c:v>
                </c:pt>
                <c:pt idx="936">
                  <c:v>-29.77</c:v>
                </c:pt>
                <c:pt idx="937">
                  <c:v>-29.69</c:v>
                </c:pt>
                <c:pt idx="938">
                  <c:v>-29.58</c:v>
                </c:pt>
                <c:pt idx="939">
                  <c:v>-29.49</c:v>
                </c:pt>
                <c:pt idx="940">
                  <c:v>-29.38</c:v>
                </c:pt>
                <c:pt idx="941">
                  <c:v>-29.31</c:v>
                </c:pt>
                <c:pt idx="942">
                  <c:v>-29.4</c:v>
                </c:pt>
                <c:pt idx="943">
                  <c:v>-29.43</c:v>
                </c:pt>
                <c:pt idx="944">
                  <c:v>-29.48</c:v>
                </c:pt>
                <c:pt idx="945">
                  <c:v>-29.54</c:v>
                </c:pt>
                <c:pt idx="946">
                  <c:v>-29.57</c:v>
                </c:pt>
                <c:pt idx="947">
                  <c:v>-29.59</c:v>
                </c:pt>
                <c:pt idx="948">
                  <c:v>-29.58</c:v>
                </c:pt>
                <c:pt idx="949">
                  <c:v>-29.57</c:v>
                </c:pt>
                <c:pt idx="950">
                  <c:v>-29.53</c:v>
                </c:pt>
                <c:pt idx="951">
                  <c:v>-29.5</c:v>
                </c:pt>
                <c:pt idx="952">
                  <c:v>-29.48</c:v>
                </c:pt>
                <c:pt idx="953">
                  <c:v>-29.6</c:v>
                </c:pt>
                <c:pt idx="954">
                  <c:v>-29.74</c:v>
                </c:pt>
                <c:pt idx="955">
                  <c:v>-29.85</c:v>
                </c:pt>
                <c:pt idx="956">
                  <c:v>-29.97</c:v>
                </c:pt>
                <c:pt idx="957">
                  <c:v>-30.08</c:v>
                </c:pt>
                <c:pt idx="958">
                  <c:v>-30.18</c:v>
                </c:pt>
                <c:pt idx="959">
                  <c:v>-30.27</c:v>
                </c:pt>
                <c:pt idx="960">
                  <c:v>-30.33</c:v>
                </c:pt>
                <c:pt idx="961">
                  <c:v>-30.38</c:v>
                </c:pt>
                <c:pt idx="962">
                  <c:v>-30.43</c:v>
                </c:pt>
                <c:pt idx="963">
                  <c:v>-30.48</c:v>
                </c:pt>
                <c:pt idx="964">
                  <c:v>-30.52</c:v>
                </c:pt>
                <c:pt idx="965">
                  <c:v>-30.54</c:v>
                </c:pt>
                <c:pt idx="966">
                  <c:v>-30.58</c:v>
                </c:pt>
                <c:pt idx="967">
                  <c:v>-30.64</c:v>
                </c:pt>
                <c:pt idx="968">
                  <c:v>-30.69</c:v>
                </c:pt>
                <c:pt idx="969">
                  <c:v>-30.74</c:v>
                </c:pt>
                <c:pt idx="970">
                  <c:v>-30.76</c:v>
                </c:pt>
                <c:pt idx="971">
                  <c:v>-30.76</c:v>
                </c:pt>
                <c:pt idx="972">
                  <c:v>-30.74</c:v>
                </c:pt>
                <c:pt idx="973">
                  <c:v>-30.72</c:v>
                </c:pt>
                <c:pt idx="974">
                  <c:v>-30.67</c:v>
                </c:pt>
                <c:pt idx="975">
                  <c:v>-30.64</c:v>
                </c:pt>
                <c:pt idx="976">
                  <c:v>-30.63</c:v>
                </c:pt>
                <c:pt idx="977">
                  <c:v>-30.58</c:v>
                </c:pt>
                <c:pt idx="978">
                  <c:v>-30.54</c:v>
                </c:pt>
                <c:pt idx="979">
                  <c:v>-30.45</c:v>
                </c:pt>
                <c:pt idx="980">
                  <c:v>-30.37</c:v>
                </c:pt>
                <c:pt idx="981">
                  <c:v>-30.28</c:v>
                </c:pt>
                <c:pt idx="982">
                  <c:v>-30.2</c:v>
                </c:pt>
                <c:pt idx="983">
                  <c:v>-30.05</c:v>
                </c:pt>
                <c:pt idx="984">
                  <c:v>-29.95</c:v>
                </c:pt>
                <c:pt idx="985">
                  <c:v>-30.05</c:v>
                </c:pt>
                <c:pt idx="986">
                  <c:v>-30.14</c:v>
                </c:pt>
                <c:pt idx="987">
                  <c:v>-30.2</c:v>
                </c:pt>
                <c:pt idx="988">
                  <c:v>-30.31</c:v>
                </c:pt>
                <c:pt idx="989">
                  <c:v>-30.38</c:v>
                </c:pt>
                <c:pt idx="990">
                  <c:v>-30.44</c:v>
                </c:pt>
                <c:pt idx="991">
                  <c:v>-30.49</c:v>
                </c:pt>
                <c:pt idx="992">
                  <c:v>-30.55</c:v>
                </c:pt>
                <c:pt idx="993">
                  <c:v>-30.6</c:v>
                </c:pt>
                <c:pt idx="994">
                  <c:v>-30.63</c:v>
                </c:pt>
                <c:pt idx="995">
                  <c:v>-30.65</c:v>
                </c:pt>
                <c:pt idx="996">
                  <c:v>-30.67</c:v>
                </c:pt>
                <c:pt idx="997">
                  <c:v>-30.69</c:v>
                </c:pt>
                <c:pt idx="998">
                  <c:v>-30.73</c:v>
                </c:pt>
                <c:pt idx="999">
                  <c:v>-30.77</c:v>
                </c:pt>
                <c:pt idx="1000">
                  <c:v>-30.79</c:v>
                </c:pt>
                <c:pt idx="1001">
                  <c:v>-30.82</c:v>
                </c:pt>
                <c:pt idx="1002">
                  <c:v>-30.85</c:v>
                </c:pt>
                <c:pt idx="1003">
                  <c:v>-30.84</c:v>
                </c:pt>
                <c:pt idx="1004">
                  <c:v>-30.81</c:v>
                </c:pt>
                <c:pt idx="1005">
                  <c:v>-30.8</c:v>
                </c:pt>
                <c:pt idx="1006">
                  <c:v>-30.77</c:v>
                </c:pt>
                <c:pt idx="1007">
                  <c:v>-30.73</c:v>
                </c:pt>
                <c:pt idx="1008">
                  <c:v>-30.66</c:v>
                </c:pt>
                <c:pt idx="1009">
                  <c:v>-30.6</c:v>
                </c:pt>
                <c:pt idx="1010">
                  <c:v>-30.52</c:v>
                </c:pt>
                <c:pt idx="1011">
                  <c:v>-30.49</c:v>
                </c:pt>
                <c:pt idx="1012">
                  <c:v>-30.47</c:v>
                </c:pt>
                <c:pt idx="1013">
                  <c:v>-30.47</c:v>
                </c:pt>
                <c:pt idx="1014">
                  <c:v>-30.48</c:v>
                </c:pt>
                <c:pt idx="1015">
                  <c:v>-30.44</c:v>
                </c:pt>
                <c:pt idx="1016">
                  <c:v>-30.4</c:v>
                </c:pt>
                <c:pt idx="1017">
                  <c:v>-30.31</c:v>
                </c:pt>
                <c:pt idx="1018">
                  <c:v>-30.19</c:v>
                </c:pt>
                <c:pt idx="1019">
                  <c:v>-30.07</c:v>
                </c:pt>
                <c:pt idx="1020">
                  <c:v>-29.92</c:v>
                </c:pt>
                <c:pt idx="1021">
                  <c:v>-29.89</c:v>
                </c:pt>
                <c:pt idx="1022">
                  <c:v>-29.9</c:v>
                </c:pt>
                <c:pt idx="1023">
                  <c:v>-29.93</c:v>
                </c:pt>
                <c:pt idx="1024">
                  <c:v>-29.94</c:v>
                </c:pt>
                <c:pt idx="1025">
                  <c:v>-29.94</c:v>
                </c:pt>
                <c:pt idx="1026">
                  <c:v>-29.93</c:v>
                </c:pt>
                <c:pt idx="1027">
                  <c:v>-29.9</c:v>
                </c:pt>
                <c:pt idx="1028">
                  <c:v>-29.86</c:v>
                </c:pt>
                <c:pt idx="1029">
                  <c:v>-29.81</c:v>
                </c:pt>
                <c:pt idx="1030">
                  <c:v>-29.82</c:v>
                </c:pt>
                <c:pt idx="1031">
                  <c:v>-29.87</c:v>
                </c:pt>
                <c:pt idx="1032">
                  <c:v>-29.87</c:v>
                </c:pt>
                <c:pt idx="1033">
                  <c:v>-29.84</c:v>
                </c:pt>
                <c:pt idx="1034">
                  <c:v>-29.84</c:v>
                </c:pt>
                <c:pt idx="1035">
                  <c:v>-29.81</c:v>
                </c:pt>
                <c:pt idx="1036">
                  <c:v>-29.72</c:v>
                </c:pt>
                <c:pt idx="1037">
                  <c:v>-29.74</c:v>
                </c:pt>
                <c:pt idx="1038">
                  <c:v>-29.8</c:v>
                </c:pt>
                <c:pt idx="1039">
                  <c:v>-29.84</c:v>
                </c:pt>
                <c:pt idx="1040">
                  <c:v>-29.83</c:v>
                </c:pt>
                <c:pt idx="1041">
                  <c:v>-29.83</c:v>
                </c:pt>
                <c:pt idx="1042">
                  <c:v>-29.76</c:v>
                </c:pt>
                <c:pt idx="1043">
                  <c:v>-29.78</c:v>
                </c:pt>
                <c:pt idx="1044">
                  <c:v>-29.87</c:v>
                </c:pt>
                <c:pt idx="1045">
                  <c:v>-29.94</c:v>
                </c:pt>
                <c:pt idx="1046">
                  <c:v>-30</c:v>
                </c:pt>
                <c:pt idx="1047">
                  <c:v>-30.06</c:v>
                </c:pt>
                <c:pt idx="1048">
                  <c:v>-30.09</c:v>
                </c:pt>
                <c:pt idx="1049">
                  <c:v>-30.1</c:v>
                </c:pt>
                <c:pt idx="1050">
                  <c:v>-30.12</c:v>
                </c:pt>
                <c:pt idx="1051">
                  <c:v>-30.14</c:v>
                </c:pt>
                <c:pt idx="1052">
                  <c:v>-30.15</c:v>
                </c:pt>
                <c:pt idx="1053">
                  <c:v>-30.15</c:v>
                </c:pt>
                <c:pt idx="1054">
                  <c:v>-30.13</c:v>
                </c:pt>
                <c:pt idx="1055">
                  <c:v>-30.12</c:v>
                </c:pt>
                <c:pt idx="1056">
                  <c:v>-30.13</c:v>
                </c:pt>
                <c:pt idx="1057">
                  <c:v>-30.13</c:v>
                </c:pt>
                <c:pt idx="1058">
                  <c:v>-30.08</c:v>
                </c:pt>
                <c:pt idx="1059">
                  <c:v>-30</c:v>
                </c:pt>
                <c:pt idx="1060">
                  <c:v>-29.91</c:v>
                </c:pt>
                <c:pt idx="1061">
                  <c:v>-29.8</c:v>
                </c:pt>
                <c:pt idx="1062">
                  <c:v>-29.63</c:v>
                </c:pt>
                <c:pt idx="1063">
                  <c:v>-29.62</c:v>
                </c:pt>
                <c:pt idx="1064">
                  <c:v>-29.63</c:v>
                </c:pt>
                <c:pt idx="1065">
                  <c:v>-29.64</c:v>
                </c:pt>
                <c:pt idx="1066">
                  <c:v>-29.63</c:v>
                </c:pt>
                <c:pt idx="1067">
                  <c:v>-29.6</c:v>
                </c:pt>
                <c:pt idx="1068">
                  <c:v>-29.57</c:v>
                </c:pt>
                <c:pt idx="1069">
                  <c:v>-29.51</c:v>
                </c:pt>
                <c:pt idx="1070">
                  <c:v>-29.45</c:v>
                </c:pt>
                <c:pt idx="1071">
                  <c:v>-29.38</c:v>
                </c:pt>
                <c:pt idx="1072">
                  <c:v>-29.29</c:v>
                </c:pt>
                <c:pt idx="1073">
                  <c:v>-29.19</c:v>
                </c:pt>
                <c:pt idx="1074">
                  <c:v>-29.09</c:v>
                </c:pt>
                <c:pt idx="1075">
                  <c:v>-29</c:v>
                </c:pt>
                <c:pt idx="1076">
                  <c:v>-28.92</c:v>
                </c:pt>
                <c:pt idx="1077">
                  <c:v>-28.82</c:v>
                </c:pt>
                <c:pt idx="1078">
                  <c:v>-28.83</c:v>
                </c:pt>
                <c:pt idx="1079">
                  <c:v>-28.86</c:v>
                </c:pt>
                <c:pt idx="1080">
                  <c:v>-28.91</c:v>
                </c:pt>
                <c:pt idx="1081">
                  <c:v>-28.97</c:v>
                </c:pt>
                <c:pt idx="1082">
                  <c:v>-29</c:v>
                </c:pt>
                <c:pt idx="1083">
                  <c:v>-29.06</c:v>
                </c:pt>
                <c:pt idx="1084">
                  <c:v>-29.1</c:v>
                </c:pt>
                <c:pt idx="1085">
                  <c:v>-29.14</c:v>
                </c:pt>
                <c:pt idx="1086">
                  <c:v>-29.18</c:v>
                </c:pt>
                <c:pt idx="1087">
                  <c:v>-29.18</c:v>
                </c:pt>
                <c:pt idx="1088">
                  <c:v>-29.15</c:v>
                </c:pt>
                <c:pt idx="1089">
                  <c:v>-29.17</c:v>
                </c:pt>
                <c:pt idx="1090">
                  <c:v>-29.2</c:v>
                </c:pt>
                <c:pt idx="1091">
                  <c:v>-29.22</c:v>
                </c:pt>
                <c:pt idx="1092">
                  <c:v>-29.25</c:v>
                </c:pt>
                <c:pt idx="1093">
                  <c:v>-29.24</c:v>
                </c:pt>
                <c:pt idx="1094">
                  <c:v>-29.2</c:v>
                </c:pt>
                <c:pt idx="1095">
                  <c:v>-29.2</c:v>
                </c:pt>
                <c:pt idx="1096">
                  <c:v>-29.18</c:v>
                </c:pt>
                <c:pt idx="1097">
                  <c:v>-29.15</c:v>
                </c:pt>
                <c:pt idx="1098">
                  <c:v>-29.13</c:v>
                </c:pt>
                <c:pt idx="1099">
                  <c:v>-29.11</c:v>
                </c:pt>
                <c:pt idx="1100">
                  <c:v>-29.07</c:v>
                </c:pt>
                <c:pt idx="1101">
                  <c:v>-29.06</c:v>
                </c:pt>
                <c:pt idx="1102">
                  <c:v>-29.13</c:v>
                </c:pt>
                <c:pt idx="1103">
                  <c:v>-29.17</c:v>
                </c:pt>
                <c:pt idx="1104">
                  <c:v>-29.21</c:v>
                </c:pt>
                <c:pt idx="1105">
                  <c:v>-29.24</c:v>
                </c:pt>
                <c:pt idx="1106">
                  <c:v>-29.29</c:v>
                </c:pt>
                <c:pt idx="1107">
                  <c:v>-29.35</c:v>
                </c:pt>
                <c:pt idx="1108">
                  <c:v>-29.41</c:v>
                </c:pt>
                <c:pt idx="1109">
                  <c:v>-29.44</c:v>
                </c:pt>
                <c:pt idx="1110">
                  <c:v>-29.45</c:v>
                </c:pt>
                <c:pt idx="1111">
                  <c:v>-29.45</c:v>
                </c:pt>
                <c:pt idx="1112">
                  <c:v>-29.45</c:v>
                </c:pt>
                <c:pt idx="1113">
                  <c:v>-29.48</c:v>
                </c:pt>
                <c:pt idx="1114">
                  <c:v>-29.49</c:v>
                </c:pt>
                <c:pt idx="1115">
                  <c:v>-29.5</c:v>
                </c:pt>
                <c:pt idx="1116">
                  <c:v>-29.49</c:v>
                </c:pt>
                <c:pt idx="1117">
                  <c:v>-29.5</c:v>
                </c:pt>
                <c:pt idx="1118">
                  <c:v>-29.52</c:v>
                </c:pt>
                <c:pt idx="1119">
                  <c:v>-29.54</c:v>
                </c:pt>
                <c:pt idx="1120">
                  <c:v>-29.53</c:v>
                </c:pt>
                <c:pt idx="1121">
                  <c:v>-29.5</c:v>
                </c:pt>
                <c:pt idx="1122">
                  <c:v>-29.48</c:v>
                </c:pt>
                <c:pt idx="1123">
                  <c:v>-29.45</c:v>
                </c:pt>
                <c:pt idx="1124">
                  <c:v>-29.43</c:v>
                </c:pt>
                <c:pt idx="1125">
                  <c:v>-29.41</c:v>
                </c:pt>
                <c:pt idx="1126">
                  <c:v>-29.41</c:v>
                </c:pt>
                <c:pt idx="1127">
                  <c:v>-29.39</c:v>
                </c:pt>
                <c:pt idx="1128">
                  <c:v>-29.37</c:v>
                </c:pt>
                <c:pt idx="1129">
                  <c:v>-29.36</c:v>
                </c:pt>
                <c:pt idx="1130">
                  <c:v>-29.34</c:v>
                </c:pt>
                <c:pt idx="1131">
                  <c:v>-29.44</c:v>
                </c:pt>
                <c:pt idx="1132">
                  <c:v>-29.51</c:v>
                </c:pt>
                <c:pt idx="1133">
                  <c:v>-29.57</c:v>
                </c:pt>
                <c:pt idx="1134">
                  <c:v>-29.61</c:v>
                </c:pt>
                <c:pt idx="1135">
                  <c:v>-29.61</c:v>
                </c:pt>
                <c:pt idx="1136">
                  <c:v>-29.61</c:v>
                </c:pt>
                <c:pt idx="1137">
                  <c:v>-29.57</c:v>
                </c:pt>
                <c:pt idx="1138">
                  <c:v>-29.5</c:v>
                </c:pt>
                <c:pt idx="1139">
                  <c:v>-29.5</c:v>
                </c:pt>
                <c:pt idx="1140">
                  <c:v>-29.39</c:v>
                </c:pt>
                <c:pt idx="1141">
                  <c:v>-29.25</c:v>
                </c:pt>
                <c:pt idx="1142">
                  <c:v>-29.34</c:v>
                </c:pt>
                <c:pt idx="1143">
                  <c:v>-29.44</c:v>
                </c:pt>
                <c:pt idx="1144">
                  <c:v>-29.55</c:v>
                </c:pt>
                <c:pt idx="1145">
                  <c:v>-29.63</c:v>
                </c:pt>
                <c:pt idx="1146">
                  <c:v>-29.71</c:v>
                </c:pt>
                <c:pt idx="1147">
                  <c:v>-29.74</c:v>
                </c:pt>
                <c:pt idx="1148">
                  <c:v>-29.82</c:v>
                </c:pt>
                <c:pt idx="1149">
                  <c:v>-29.87</c:v>
                </c:pt>
                <c:pt idx="1150">
                  <c:v>-29.91</c:v>
                </c:pt>
                <c:pt idx="1151">
                  <c:v>-29.96</c:v>
                </c:pt>
                <c:pt idx="1152">
                  <c:v>-30</c:v>
                </c:pt>
                <c:pt idx="1153">
                  <c:v>-30.01</c:v>
                </c:pt>
                <c:pt idx="1154">
                  <c:v>-30.02</c:v>
                </c:pt>
                <c:pt idx="1155">
                  <c:v>-30.02</c:v>
                </c:pt>
                <c:pt idx="1156">
                  <c:v>-30.03</c:v>
                </c:pt>
                <c:pt idx="1157">
                  <c:v>-30.04</c:v>
                </c:pt>
                <c:pt idx="1158">
                  <c:v>-30.05</c:v>
                </c:pt>
                <c:pt idx="1159">
                  <c:v>-30.05</c:v>
                </c:pt>
                <c:pt idx="1160">
                  <c:v>-30.07</c:v>
                </c:pt>
                <c:pt idx="1161">
                  <c:v>-30.11</c:v>
                </c:pt>
                <c:pt idx="1162">
                  <c:v>-30.13</c:v>
                </c:pt>
                <c:pt idx="1163">
                  <c:v>-30.14</c:v>
                </c:pt>
                <c:pt idx="1164">
                  <c:v>-30.13</c:v>
                </c:pt>
                <c:pt idx="1165">
                  <c:v>-30.11</c:v>
                </c:pt>
                <c:pt idx="1166">
                  <c:v>-30.11</c:v>
                </c:pt>
                <c:pt idx="1167">
                  <c:v>-30.09</c:v>
                </c:pt>
                <c:pt idx="1168">
                  <c:v>-30.08</c:v>
                </c:pt>
                <c:pt idx="1169">
                  <c:v>-30.06</c:v>
                </c:pt>
                <c:pt idx="1170">
                  <c:v>-30.04</c:v>
                </c:pt>
                <c:pt idx="1171">
                  <c:v>-30.03</c:v>
                </c:pt>
                <c:pt idx="1172">
                  <c:v>-30.02</c:v>
                </c:pt>
                <c:pt idx="1173">
                  <c:v>-30.02</c:v>
                </c:pt>
                <c:pt idx="1174">
                  <c:v>-30.03</c:v>
                </c:pt>
                <c:pt idx="1175">
                  <c:v>-30.03</c:v>
                </c:pt>
                <c:pt idx="1176">
                  <c:v>-30.03</c:v>
                </c:pt>
                <c:pt idx="1177">
                  <c:v>-30.03</c:v>
                </c:pt>
                <c:pt idx="1178">
                  <c:v>-30.02</c:v>
                </c:pt>
                <c:pt idx="1179">
                  <c:v>-30.03</c:v>
                </c:pt>
                <c:pt idx="1180">
                  <c:v>-30.02</c:v>
                </c:pt>
                <c:pt idx="1181">
                  <c:v>-30.01</c:v>
                </c:pt>
                <c:pt idx="1182">
                  <c:v>-30.01</c:v>
                </c:pt>
                <c:pt idx="1183">
                  <c:v>-30.01</c:v>
                </c:pt>
                <c:pt idx="1184">
                  <c:v>-30</c:v>
                </c:pt>
                <c:pt idx="1185">
                  <c:v>-29.99</c:v>
                </c:pt>
                <c:pt idx="1186">
                  <c:v>-29.98</c:v>
                </c:pt>
                <c:pt idx="1187">
                  <c:v>-29.98</c:v>
                </c:pt>
                <c:pt idx="1188">
                  <c:v>-29.98</c:v>
                </c:pt>
                <c:pt idx="1189">
                  <c:v>-29.95</c:v>
                </c:pt>
                <c:pt idx="1190">
                  <c:v>-29.95</c:v>
                </c:pt>
                <c:pt idx="1191">
                  <c:v>-29.95</c:v>
                </c:pt>
                <c:pt idx="1192">
                  <c:v>-29.96</c:v>
                </c:pt>
                <c:pt idx="1193">
                  <c:v>-29.96</c:v>
                </c:pt>
                <c:pt idx="1194">
                  <c:v>-29.96</c:v>
                </c:pt>
                <c:pt idx="1195">
                  <c:v>-29.96</c:v>
                </c:pt>
                <c:pt idx="1196">
                  <c:v>-29.93</c:v>
                </c:pt>
                <c:pt idx="1197">
                  <c:v>-29.91</c:v>
                </c:pt>
                <c:pt idx="1198">
                  <c:v>-29.89</c:v>
                </c:pt>
                <c:pt idx="1199">
                  <c:v>-29.87</c:v>
                </c:pt>
                <c:pt idx="1200">
                  <c:v>-29.86</c:v>
                </c:pt>
                <c:pt idx="1201">
                  <c:v>-29.86</c:v>
                </c:pt>
                <c:pt idx="1202">
                  <c:v>-29.85</c:v>
                </c:pt>
                <c:pt idx="1203">
                  <c:v>-29.84</c:v>
                </c:pt>
                <c:pt idx="1204">
                  <c:v>-29.81</c:v>
                </c:pt>
                <c:pt idx="1205">
                  <c:v>-29.8</c:v>
                </c:pt>
                <c:pt idx="1206">
                  <c:v>-29.81</c:v>
                </c:pt>
                <c:pt idx="1207">
                  <c:v>-29.78</c:v>
                </c:pt>
                <c:pt idx="1208">
                  <c:v>-29.76</c:v>
                </c:pt>
                <c:pt idx="1209">
                  <c:v>-29.74</c:v>
                </c:pt>
                <c:pt idx="1210">
                  <c:v>-29.71</c:v>
                </c:pt>
                <c:pt idx="1211">
                  <c:v>-29.69</c:v>
                </c:pt>
                <c:pt idx="1212">
                  <c:v>-29.67</c:v>
                </c:pt>
                <c:pt idx="1213">
                  <c:v>-29.65</c:v>
                </c:pt>
                <c:pt idx="1214">
                  <c:v>-29.63</c:v>
                </c:pt>
                <c:pt idx="1215">
                  <c:v>-29.6</c:v>
                </c:pt>
                <c:pt idx="1216">
                  <c:v>-29.57</c:v>
                </c:pt>
                <c:pt idx="1217">
                  <c:v>-29.56</c:v>
                </c:pt>
                <c:pt idx="1218">
                  <c:v>-29.55</c:v>
                </c:pt>
                <c:pt idx="1219">
                  <c:v>-29.55</c:v>
                </c:pt>
                <c:pt idx="1220">
                  <c:v>-29.54</c:v>
                </c:pt>
                <c:pt idx="1221">
                  <c:v>-29.52</c:v>
                </c:pt>
                <c:pt idx="1222">
                  <c:v>-29.51</c:v>
                </c:pt>
                <c:pt idx="1223">
                  <c:v>-29.49</c:v>
                </c:pt>
                <c:pt idx="1224">
                  <c:v>-29.47</c:v>
                </c:pt>
                <c:pt idx="1225">
                  <c:v>-29.46</c:v>
                </c:pt>
                <c:pt idx="1226">
                  <c:v>-29.45</c:v>
                </c:pt>
                <c:pt idx="1227">
                  <c:v>-29.43</c:v>
                </c:pt>
                <c:pt idx="1228">
                  <c:v>-29.4</c:v>
                </c:pt>
                <c:pt idx="1229">
                  <c:v>-29.36</c:v>
                </c:pt>
                <c:pt idx="1230">
                  <c:v>-29.33</c:v>
                </c:pt>
                <c:pt idx="1231">
                  <c:v>-29.3</c:v>
                </c:pt>
                <c:pt idx="1232">
                  <c:v>-29.28</c:v>
                </c:pt>
                <c:pt idx="1233">
                  <c:v>-29.27</c:v>
                </c:pt>
                <c:pt idx="1234">
                  <c:v>-29.26</c:v>
                </c:pt>
                <c:pt idx="1235">
                  <c:v>-29.25</c:v>
                </c:pt>
                <c:pt idx="1236">
                  <c:v>-29.23</c:v>
                </c:pt>
                <c:pt idx="1237">
                  <c:v>-29.21</c:v>
                </c:pt>
                <c:pt idx="1238">
                  <c:v>-29.19</c:v>
                </c:pt>
                <c:pt idx="1239">
                  <c:v>-29.18</c:v>
                </c:pt>
                <c:pt idx="1240">
                  <c:v>-29.16</c:v>
                </c:pt>
                <c:pt idx="1241">
                  <c:v>-29.14</c:v>
                </c:pt>
                <c:pt idx="1242">
                  <c:v>-29.11</c:v>
                </c:pt>
                <c:pt idx="1243">
                  <c:v>-29.09</c:v>
                </c:pt>
                <c:pt idx="1244">
                  <c:v>-29.07</c:v>
                </c:pt>
                <c:pt idx="1245">
                  <c:v>-29.06</c:v>
                </c:pt>
                <c:pt idx="1246">
                  <c:v>-29.04</c:v>
                </c:pt>
                <c:pt idx="1247">
                  <c:v>-29.01</c:v>
                </c:pt>
                <c:pt idx="1248">
                  <c:v>-28.99</c:v>
                </c:pt>
                <c:pt idx="1249">
                  <c:v>-28.97</c:v>
                </c:pt>
                <c:pt idx="1250">
                  <c:v>-28.94</c:v>
                </c:pt>
                <c:pt idx="1251">
                  <c:v>-28.93</c:v>
                </c:pt>
                <c:pt idx="1252">
                  <c:v>-28.93</c:v>
                </c:pt>
                <c:pt idx="1253">
                  <c:v>-28.92</c:v>
                </c:pt>
                <c:pt idx="1254">
                  <c:v>-28.92</c:v>
                </c:pt>
                <c:pt idx="1255">
                  <c:v>-28.91</c:v>
                </c:pt>
                <c:pt idx="1256">
                  <c:v>-28.89</c:v>
                </c:pt>
                <c:pt idx="1257">
                  <c:v>-28.87</c:v>
                </c:pt>
                <c:pt idx="1258">
                  <c:v>-28.84</c:v>
                </c:pt>
                <c:pt idx="1259">
                  <c:v>-28.81</c:v>
                </c:pt>
                <c:pt idx="1260">
                  <c:v>-28.79</c:v>
                </c:pt>
                <c:pt idx="1261">
                  <c:v>-28.76</c:v>
                </c:pt>
                <c:pt idx="1262">
                  <c:v>-28.74</c:v>
                </c:pt>
                <c:pt idx="1263">
                  <c:v>-28.71</c:v>
                </c:pt>
                <c:pt idx="1264">
                  <c:v>-28.69</c:v>
                </c:pt>
                <c:pt idx="1265">
                  <c:v>-28.66</c:v>
                </c:pt>
                <c:pt idx="1266">
                  <c:v>-28.67</c:v>
                </c:pt>
                <c:pt idx="1267">
                  <c:v>-28.7</c:v>
                </c:pt>
                <c:pt idx="1268">
                  <c:v>-28.7</c:v>
                </c:pt>
                <c:pt idx="1269">
                  <c:v>-28.69</c:v>
                </c:pt>
                <c:pt idx="1270">
                  <c:v>-28.69</c:v>
                </c:pt>
                <c:pt idx="1271">
                  <c:v>-28.72</c:v>
                </c:pt>
                <c:pt idx="1272">
                  <c:v>-28.66</c:v>
                </c:pt>
                <c:pt idx="1273">
                  <c:v>-28.63</c:v>
                </c:pt>
                <c:pt idx="1274">
                  <c:v>-28.59</c:v>
                </c:pt>
                <c:pt idx="1275">
                  <c:v>-28.57</c:v>
                </c:pt>
                <c:pt idx="1276">
                  <c:v>-28.52</c:v>
                </c:pt>
                <c:pt idx="1277">
                  <c:v>-28.48</c:v>
                </c:pt>
                <c:pt idx="1278">
                  <c:v>-28.46</c:v>
                </c:pt>
                <c:pt idx="1279">
                  <c:v>-28.41</c:v>
                </c:pt>
                <c:pt idx="1280">
                  <c:v>-28.36</c:v>
                </c:pt>
                <c:pt idx="1281">
                  <c:v>-28.32</c:v>
                </c:pt>
                <c:pt idx="1282">
                  <c:v>-28.26</c:v>
                </c:pt>
                <c:pt idx="1283">
                  <c:v>-28.18</c:v>
                </c:pt>
                <c:pt idx="1284">
                  <c:v>-28.11</c:v>
                </c:pt>
                <c:pt idx="1285">
                  <c:v>-28.05</c:v>
                </c:pt>
                <c:pt idx="1286">
                  <c:v>-27.97</c:v>
                </c:pt>
                <c:pt idx="1287">
                  <c:v>-27.88</c:v>
                </c:pt>
                <c:pt idx="1288">
                  <c:v>-27.8</c:v>
                </c:pt>
                <c:pt idx="1289">
                  <c:v>-27.78</c:v>
                </c:pt>
                <c:pt idx="1290">
                  <c:v>-27.74</c:v>
                </c:pt>
                <c:pt idx="1291">
                  <c:v>-27.72</c:v>
                </c:pt>
                <c:pt idx="1292">
                  <c:v>-27.65</c:v>
                </c:pt>
                <c:pt idx="1293">
                  <c:v>-27.59</c:v>
                </c:pt>
                <c:pt idx="1294">
                  <c:v>-27.57</c:v>
                </c:pt>
                <c:pt idx="1295">
                  <c:v>-27.52</c:v>
                </c:pt>
                <c:pt idx="1296">
                  <c:v>-27.45</c:v>
                </c:pt>
                <c:pt idx="1297">
                  <c:v>-27.38</c:v>
                </c:pt>
                <c:pt idx="1298">
                  <c:v>-27.33</c:v>
                </c:pt>
                <c:pt idx="1299">
                  <c:v>-27.27</c:v>
                </c:pt>
                <c:pt idx="1300">
                  <c:v>-27.15</c:v>
                </c:pt>
                <c:pt idx="1301">
                  <c:v>-27.1</c:v>
                </c:pt>
                <c:pt idx="1302">
                  <c:v>-26.99</c:v>
                </c:pt>
                <c:pt idx="1303">
                  <c:v>-26.88</c:v>
                </c:pt>
                <c:pt idx="1304">
                  <c:v>-26.8</c:v>
                </c:pt>
                <c:pt idx="1305">
                  <c:v>-26.71</c:v>
                </c:pt>
                <c:pt idx="1306">
                  <c:v>-26.62</c:v>
                </c:pt>
                <c:pt idx="1307">
                  <c:v>-26.48</c:v>
                </c:pt>
                <c:pt idx="1308">
                  <c:v>-26.38</c:v>
                </c:pt>
                <c:pt idx="1309">
                  <c:v>-26.5</c:v>
                </c:pt>
                <c:pt idx="1310">
                  <c:v>-26.61</c:v>
                </c:pt>
                <c:pt idx="1311">
                  <c:v>-26.72</c:v>
                </c:pt>
                <c:pt idx="1312">
                  <c:v>-26.82</c:v>
                </c:pt>
                <c:pt idx="1313">
                  <c:v>-26.9</c:v>
                </c:pt>
                <c:pt idx="1314">
                  <c:v>-26.97</c:v>
                </c:pt>
                <c:pt idx="1315">
                  <c:v>-27.05</c:v>
                </c:pt>
                <c:pt idx="1316">
                  <c:v>-27.11</c:v>
                </c:pt>
                <c:pt idx="1317">
                  <c:v>-27.17</c:v>
                </c:pt>
                <c:pt idx="1318">
                  <c:v>-27.24</c:v>
                </c:pt>
                <c:pt idx="1319">
                  <c:v>-27.3</c:v>
                </c:pt>
                <c:pt idx="1320">
                  <c:v>-27.37</c:v>
                </c:pt>
                <c:pt idx="1321">
                  <c:v>-27.41</c:v>
                </c:pt>
                <c:pt idx="1322">
                  <c:v>-27.46</c:v>
                </c:pt>
                <c:pt idx="1323">
                  <c:v>-27.51</c:v>
                </c:pt>
                <c:pt idx="1324">
                  <c:v>-27.57</c:v>
                </c:pt>
                <c:pt idx="1325">
                  <c:v>-27.59</c:v>
                </c:pt>
                <c:pt idx="1326">
                  <c:v>-27.62</c:v>
                </c:pt>
                <c:pt idx="1327">
                  <c:v>-27.65</c:v>
                </c:pt>
                <c:pt idx="1328">
                  <c:v>-27.66</c:v>
                </c:pt>
                <c:pt idx="1329">
                  <c:v>-27.68</c:v>
                </c:pt>
                <c:pt idx="1330">
                  <c:v>-27.69</c:v>
                </c:pt>
                <c:pt idx="1331">
                  <c:v>-27.72</c:v>
                </c:pt>
                <c:pt idx="1332">
                  <c:v>-27.76</c:v>
                </c:pt>
                <c:pt idx="1333">
                  <c:v>-27.77</c:v>
                </c:pt>
                <c:pt idx="1334">
                  <c:v>-27.8</c:v>
                </c:pt>
                <c:pt idx="1335">
                  <c:v>-27.77</c:v>
                </c:pt>
                <c:pt idx="1336">
                  <c:v>-27.76</c:v>
                </c:pt>
                <c:pt idx="1337">
                  <c:v>-27.78</c:v>
                </c:pt>
                <c:pt idx="1338">
                  <c:v>-27.79</c:v>
                </c:pt>
                <c:pt idx="1339">
                  <c:v>-27.77</c:v>
                </c:pt>
                <c:pt idx="1340">
                  <c:v>-27.75</c:v>
                </c:pt>
                <c:pt idx="1341">
                  <c:v>-27.71</c:v>
                </c:pt>
                <c:pt idx="1342">
                  <c:v>-27.64</c:v>
                </c:pt>
                <c:pt idx="1343">
                  <c:v>-27.61</c:v>
                </c:pt>
                <c:pt idx="1344">
                  <c:v>-27.56</c:v>
                </c:pt>
                <c:pt idx="1345">
                  <c:v>-27.51</c:v>
                </c:pt>
                <c:pt idx="1346">
                  <c:v>-27.43</c:v>
                </c:pt>
                <c:pt idx="1347">
                  <c:v>-27.36</c:v>
                </c:pt>
                <c:pt idx="1348">
                  <c:v>-27.31</c:v>
                </c:pt>
                <c:pt idx="1349">
                  <c:v>-27.24</c:v>
                </c:pt>
                <c:pt idx="1350">
                  <c:v>-27.35</c:v>
                </c:pt>
                <c:pt idx="1351">
                  <c:v>-27.44</c:v>
                </c:pt>
                <c:pt idx="1352">
                  <c:v>-27.54</c:v>
                </c:pt>
                <c:pt idx="1353">
                  <c:v>-27.62</c:v>
                </c:pt>
                <c:pt idx="1354">
                  <c:v>-27.69</c:v>
                </c:pt>
                <c:pt idx="1355">
                  <c:v>-27.76</c:v>
                </c:pt>
                <c:pt idx="1356">
                  <c:v>-27.82</c:v>
                </c:pt>
                <c:pt idx="1357">
                  <c:v>-27.89</c:v>
                </c:pt>
                <c:pt idx="1358">
                  <c:v>-27.96</c:v>
                </c:pt>
                <c:pt idx="1359">
                  <c:v>-28.06</c:v>
                </c:pt>
                <c:pt idx="1360">
                  <c:v>-28.1</c:v>
                </c:pt>
                <c:pt idx="1361">
                  <c:v>-28.13</c:v>
                </c:pt>
                <c:pt idx="1362">
                  <c:v>-28.13</c:v>
                </c:pt>
                <c:pt idx="1363">
                  <c:v>-28.15</c:v>
                </c:pt>
                <c:pt idx="1364">
                  <c:v>-28.18</c:v>
                </c:pt>
                <c:pt idx="1365">
                  <c:v>-28.15</c:v>
                </c:pt>
                <c:pt idx="1366">
                  <c:v>-28.16</c:v>
                </c:pt>
                <c:pt idx="1367">
                  <c:v>-28.13</c:v>
                </c:pt>
                <c:pt idx="1368">
                  <c:v>-28.12</c:v>
                </c:pt>
                <c:pt idx="1369">
                  <c:v>-28.29</c:v>
                </c:pt>
                <c:pt idx="1370">
                  <c:v>-28.41</c:v>
                </c:pt>
                <c:pt idx="1371">
                  <c:v>-28.56</c:v>
                </c:pt>
                <c:pt idx="1372">
                  <c:v>-28.7</c:v>
                </c:pt>
                <c:pt idx="1373">
                  <c:v>-28.82</c:v>
                </c:pt>
                <c:pt idx="1374">
                  <c:v>-28.9</c:v>
                </c:pt>
                <c:pt idx="1375">
                  <c:v>-29</c:v>
                </c:pt>
                <c:pt idx="1376">
                  <c:v>-29.06</c:v>
                </c:pt>
                <c:pt idx="1377">
                  <c:v>-29.13</c:v>
                </c:pt>
                <c:pt idx="1378">
                  <c:v>-29.19</c:v>
                </c:pt>
                <c:pt idx="1379">
                  <c:v>-29.2</c:v>
                </c:pt>
                <c:pt idx="1380">
                  <c:v>-29.18</c:v>
                </c:pt>
                <c:pt idx="1381">
                  <c:v>-29.2</c:v>
                </c:pt>
                <c:pt idx="1382">
                  <c:v>-29.25</c:v>
                </c:pt>
                <c:pt idx="1383">
                  <c:v>-29.33</c:v>
                </c:pt>
                <c:pt idx="1384">
                  <c:v>-29.41</c:v>
                </c:pt>
                <c:pt idx="1385">
                  <c:v>-29.48</c:v>
                </c:pt>
                <c:pt idx="1386">
                  <c:v>-29.55</c:v>
                </c:pt>
                <c:pt idx="1387">
                  <c:v>-29.63</c:v>
                </c:pt>
                <c:pt idx="1388">
                  <c:v>-29.7</c:v>
                </c:pt>
                <c:pt idx="1389">
                  <c:v>-29.78</c:v>
                </c:pt>
                <c:pt idx="1390">
                  <c:v>-29.86</c:v>
                </c:pt>
                <c:pt idx="1391">
                  <c:v>-29.92</c:v>
                </c:pt>
                <c:pt idx="1392">
                  <c:v>-29.98</c:v>
                </c:pt>
                <c:pt idx="1393">
                  <c:v>-30.04</c:v>
                </c:pt>
                <c:pt idx="1394">
                  <c:v>-30.1</c:v>
                </c:pt>
                <c:pt idx="1395">
                  <c:v>-30.15</c:v>
                </c:pt>
                <c:pt idx="1396">
                  <c:v>-30.2</c:v>
                </c:pt>
                <c:pt idx="1397">
                  <c:v>-30.25</c:v>
                </c:pt>
                <c:pt idx="1398">
                  <c:v>-30.27</c:v>
                </c:pt>
                <c:pt idx="1399">
                  <c:v>-30.3</c:v>
                </c:pt>
                <c:pt idx="1400">
                  <c:v>-30.31</c:v>
                </c:pt>
                <c:pt idx="1401">
                  <c:v>-30.34</c:v>
                </c:pt>
                <c:pt idx="1402">
                  <c:v>-30.37</c:v>
                </c:pt>
                <c:pt idx="1403">
                  <c:v>-30.37</c:v>
                </c:pt>
                <c:pt idx="1404">
                  <c:v>-30.36</c:v>
                </c:pt>
                <c:pt idx="1405">
                  <c:v>-30.36</c:v>
                </c:pt>
                <c:pt idx="1406">
                  <c:v>-30.37</c:v>
                </c:pt>
                <c:pt idx="1407">
                  <c:v>-30.37</c:v>
                </c:pt>
                <c:pt idx="1408">
                  <c:v>-30.38</c:v>
                </c:pt>
                <c:pt idx="1409">
                  <c:v>-30.4</c:v>
                </c:pt>
                <c:pt idx="1410">
                  <c:v>-30.42</c:v>
                </c:pt>
                <c:pt idx="1411">
                  <c:v>-30.42</c:v>
                </c:pt>
                <c:pt idx="1412">
                  <c:v>-30.44</c:v>
                </c:pt>
                <c:pt idx="1413">
                  <c:v>-30.46</c:v>
                </c:pt>
                <c:pt idx="1414">
                  <c:v>-30.46</c:v>
                </c:pt>
                <c:pt idx="1415">
                  <c:v>-30.44</c:v>
                </c:pt>
                <c:pt idx="1416">
                  <c:v>-30.5</c:v>
                </c:pt>
                <c:pt idx="1417">
                  <c:v>-30.52</c:v>
                </c:pt>
                <c:pt idx="1418">
                  <c:v>-30.51</c:v>
                </c:pt>
                <c:pt idx="1419">
                  <c:v>-30.49</c:v>
                </c:pt>
                <c:pt idx="1420">
                  <c:v>-30.49</c:v>
                </c:pt>
                <c:pt idx="1421">
                  <c:v>-30.48</c:v>
                </c:pt>
                <c:pt idx="1422">
                  <c:v>-30.48</c:v>
                </c:pt>
                <c:pt idx="1423">
                  <c:v>-30.45</c:v>
                </c:pt>
                <c:pt idx="1424">
                  <c:v>-30.43</c:v>
                </c:pt>
                <c:pt idx="1425">
                  <c:v>-30.41</c:v>
                </c:pt>
                <c:pt idx="1426">
                  <c:v>-30.39</c:v>
                </c:pt>
                <c:pt idx="1427">
                  <c:v>-30.36</c:v>
                </c:pt>
                <c:pt idx="1428">
                  <c:v>-30.31</c:v>
                </c:pt>
                <c:pt idx="1429">
                  <c:v>-30.24</c:v>
                </c:pt>
                <c:pt idx="1430">
                  <c:v>-30.14</c:v>
                </c:pt>
                <c:pt idx="1431">
                  <c:v>-30.03</c:v>
                </c:pt>
                <c:pt idx="1432">
                  <c:v>-29.93</c:v>
                </c:pt>
                <c:pt idx="1433">
                  <c:v>-29.82</c:v>
                </c:pt>
                <c:pt idx="1434">
                  <c:v>-29.71</c:v>
                </c:pt>
                <c:pt idx="1435">
                  <c:v>-29.75</c:v>
                </c:pt>
                <c:pt idx="1436">
                  <c:v>-29.87</c:v>
                </c:pt>
                <c:pt idx="1437">
                  <c:v>-29.96</c:v>
                </c:pt>
                <c:pt idx="1438">
                  <c:v>-30.04</c:v>
                </c:pt>
                <c:pt idx="1439">
                  <c:v>-30.12</c:v>
                </c:pt>
                <c:pt idx="1440">
                  <c:v>-30.17</c:v>
                </c:pt>
                <c:pt idx="1441">
                  <c:v>-30.24</c:v>
                </c:pt>
                <c:pt idx="1442">
                  <c:v>-30.28</c:v>
                </c:pt>
                <c:pt idx="1443">
                  <c:v>-30.3</c:v>
                </c:pt>
                <c:pt idx="1444">
                  <c:v>-30.33</c:v>
                </c:pt>
                <c:pt idx="1445">
                  <c:v>-30.33</c:v>
                </c:pt>
                <c:pt idx="1446">
                  <c:v>-30.33</c:v>
                </c:pt>
                <c:pt idx="1447">
                  <c:v>-30.32</c:v>
                </c:pt>
                <c:pt idx="1448">
                  <c:v>-30.33</c:v>
                </c:pt>
                <c:pt idx="1449">
                  <c:v>-30.28</c:v>
                </c:pt>
                <c:pt idx="1450">
                  <c:v>-30.25</c:v>
                </c:pt>
                <c:pt idx="1451">
                  <c:v>-30.23</c:v>
                </c:pt>
                <c:pt idx="1452">
                  <c:v>-30.19</c:v>
                </c:pt>
                <c:pt idx="1453">
                  <c:v>-30.15</c:v>
                </c:pt>
                <c:pt idx="1454">
                  <c:v>-30.14</c:v>
                </c:pt>
                <c:pt idx="1455">
                  <c:v>-30.17</c:v>
                </c:pt>
                <c:pt idx="1456">
                  <c:v>-30.18</c:v>
                </c:pt>
                <c:pt idx="1457">
                  <c:v>-30.17</c:v>
                </c:pt>
                <c:pt idx="1458">
                  <c:v>-30.18</c:v>
                </c:pt>
                <c:pt idx="1459">
                  <c:v>-30.19</c:v>
                </c:pt>
                <c:pt idx="1460">
                  <c:v>-30.21</c:v>
                </c:pt>
                <c:pt idx="1461">
                  <c:v>-30.22</c:v>
                </c:pt>
                <c:pt idx="1462">
                  <c:v>-30.19</c:v>
                </c:pt>
                <c:pt idx="1463">
                  <c:v>-30.2</c:v>
                </c:pt>
                <c:pt idx="1464">
                  <c:v>-30.18</c:v>
                </c:pt>
                <c:pt idx="1465">
                  <c:v>-30.16</c:v>
                </c:pt>
                <c:pt idx="1466">
                  <c:v>-30.12</c:v>
                </c:pt>
                <c:pt idx="1467">
                  <c:v>-30.11</c:v>
                </c:pt>
                <c:pt idx="1468">
                  <c:v>-30.08</c:v>
                </c:pt>
                <c:pt idx="1469">
                  <c:v>-30.03</c:v>
                </c:pt>
                <c:pt idx="1470">
                  <c:v>-29.98</c:v>
                </c:pt>
                <c:pt idx="1471">
                  <c:v>-29.92</c:v>
                </c:pt>
                <c:pt idx="1472">
                  <c:v>-29.84</c:v>
                </c:pt>
                <c:pt idx="1473">
                  <c:v>-29.77</c:v>
                </c:pt>
                <c:pt idx="1474">
                  <c:v>-29.7</c:v>
                </c:pt>
                <c:pt idx="1475">
                  <c:v>-29.66</c:v>
                </c:pt>
                <c:pt idx="1476">
                  <c:v>-29.57</c:v>
                </c:pt>
                <c:pt idx="1477">
                  <c:v>-29.47</c:v>
                </c:pt>
                <c:pt idx="1478">
                  <c:v>-29.42</c:v>
                </c:pt>
                <c:pt idx="1479">
                  <c:v>-29.61</c:v>
                </c:pt>
                <c:pt idx="1480">
                  <c:v>-29.72</c:v>
                </c:pt>
                <c:pt idx="1481">
                  <c:v>-29.83</c:v>
                </c:pt>
                <c:pt idx="1482">
                  <c:v>-29.89</c:v>
                </c:pt>
                <c:pt idx="1483">
                  <c:v>-29.85</c:v>
                </c:pt>
                <c:pt idx="1484">
                  <c:v>-29.77</c:v>
                </c:pt>
                <c:pt idx="1485">
                  <c:v>-29.69</c:v>
                </c:pt>
                <c:pt idx="1486">
                  <c:v>-29.61</c:v>
                </c:pt>
                <c:pt idx="1487">
                  <c:v>-29.52</c:v>
                </c:pt>
                <c:pt idx="1488">
                  <c:v>-29.61</c:v>
                </c:pt>
                <c:pt idx="1489">
                  <c:v>-29.72</c:v>
                </c:pt>
                <c:pt idx="1490">
                  <c:v>-29.82</c:v>
                </c:pt>
                <c:pt idx="1491">
                  <c:v>-29.88</c:v>
                </c:pt>
                <c:pt idx="1492">
                  <c:v>-29.94</c:v>
                </c:pt>
                <c:pt idx="1493">
                  <c:v>-30.01</c:v>
                </c:pt>
                <c:pt idx="1494">
                  <c:v>-30.06</c:v>
                </c:pt>
                <c:pt idx="1495">
                  <c:v>-30.15</c:v>
                </c:pt>
                <c:pt idx="1496">
                  <c:v>-30.2</c:v>
                </c:pt>
                <c:pt idx="1497">
                  <c:v>-30.21</c:v>
                </c:pt>
                <c:pt idx="1498">
                  <c:v>-30.2</c:v>
                </c:pt>
                <c:pt idx="1499">
                  <c:v>-30.23</c:v>
                </c:pt>
                <c:pt idx="1500">
                  <c:v>-30.26</c:v>
                </c:pt>
                <c:pt idx="1501">
                  <c:v>-30.24</c:v>
                </c:pt>
                <c:pt idx="1502">
                  <c:v>-30.23</c:v>
                </c:pt>
                <c:pt idx="1503">
                  <c:v>-30.23</c:v>
                </c:pt>
                <c:pt idx="1504">
                  <c:v>-30.21</c:v>
                </c:pt>
                <c:pt idx="1505">
                  <c:v>-30.21</c:v>
                </c:pt>
                <c:pt idx="1506">
                  <c:v>-30.19</c:v>
                </c:pt>
                <c:pt idx="1507">
                  <c:v>-30.18</c:v>
                </c:pt>
                <c:pt idx="1508">
                  <c:v>-30.19</c:v>
                </c:pt>
                <c:pt idx="1509">
                  <c:v>-30.21</c:v>
                </c:pt>
                <c:pt idx="1510">
                  <c:v>-30.22</c:v>
                </c:pt>
                <c:pt idx="1511">
                  <c:v>-30.24</c:v>
                </c:pt>
                <c:pt idx="1512">
                  <c:v>-30.28</c:v>
                </c:pt>
                <c:pt idx="1513">
                  <c:v>-30.26</c:v>
                </c:pt>
                <c:pt idx="1514">
                  <c:v>-30.22</c:v>
                </c:pt>
                <c:pt idx="1515">
                  <c:v>-30.21</c:v>
                </c:pt>
                <c:pt idx="1516">
                  <c:v>-30.16</c:v>
                </c:pt>
                <c:pt idx="1517">
                  <c:v>-30.1</c:v>
                </c:pt>
                <c:pt idx="1518">
                  <c:v>-30.09</c:v>
                </c:pt>
                <c:pt idx="1519">
                  <c:v>-30.05</c:v>
                </c:pt>
                <c:pt idx="1520">
                  <c:v>-29.96</c:v>
                </c:pt>
                <c:pt idx="1521">
                  <c:v>-29.88</c:v>
                </c:pt>
                <c:pt idx="1522">
                  <c:v>-29.79</c:v>
                </c:pt>
                <c:pt idx="1523">
                  <c:v>-29.68</c:v>
                </c:pt>
                <c:pt idx="1524">
                  <c:v>-29.56</c:v>
                </c:pt>
                <c:pt idx="1525">
                  <c:v>-29.48</c:v>
                </c:pt>
                <c:pt idx="1526">
                  <c:v>-29.46</c:v>
                </c:pt>
                <c:pt idx="1527">
                  <c:v>-29.47</c:v>
                </c:pt>
                <c:pt idx="1528">
                  <c:v>-29.46</c:v>
                </c:pt>
                <c:pt idx="1529">
                  <c:v>-29.48</c:v>
                </c:pt>
                <c:pt idx="1530">
                  <c:v>-29.51</c:v>
                </c:pt>
                <c:pt idx="1531">
                  <c:v>-29.51</c:v>
                </c:pt>
                <c:pt idx="1532">
                  <c:v>-29.53</c:v>
                </c:pt>
                <c:pt idx="1533">
                  <c:v>-29.52</c:v>
                </c:pt>
                <c:pt idx="1534">
                  <c:v>-29.51</c:v>
                </c:pt>
                <c:pt idx="1535">
                  <c:v>-29.51</c:v>
                </c:pt>
                <c:pt idx="1536">
                  <c:v>-29.49</c:v>
                </c:pt>
                <c:pt idx="1537">
                  <c:v>-29.39</c:v>
                </c:pt>
                <c:pt idx="1538">
                  <c:v>-29.33</c:v>
                </c:pt>
                <c:pt idx="1539">
                  <c:v>-29.25</c:v>
                </c:pt>
                <c:pt idx="1540">
                  <c:v>-29.15</c:v>
                </c:pt>
                <c:pt idx="1541">
                  <c:v>-29.08</c:v>
                </c:pt>
                <c:pt idx="1542">
                  <c:v>-28.98</c:v>
                </c:pt>
                <c:pt idx="1543">
                  <c:v>-28.87</c:v>
                </c:pt>
                <c:pt idx="1544">
                  <c:v>-28.91</c:v>
                </c:pt>
                <c:pt idx="1545">
                  <c:v>-28.95</c:v>
                </c:pt>
                <c:pt idx="1546">
                  <c:v>-28.99</c:v>
                </c:pt>
                <c:pt idx="1547">
                  <c:v>-29.03</c:v>
                </c:pt>
                <c:pt idx="1548">
                  <c:v>-29.07</c:v>
                </c:pt>
                <c:pt idx="1549">
                  <c:v>-29.08</c:v>
                </c:pt>
                <c:pt idx="1550">
                  <c:v>-29.08</c:v>
                </c:pt>
                <c:pt idx="1551">
                  <c:v>-29.05</c:v>
                </c:pt>
                <c:pt idx="1552">
                  <c:v>-29.05</c:v>
                </c:pt>
                <c:pt idx="1553">
                  <c:v>-29.06</c:v>
                </c:pt>
                <c:pt idx="1554">
                  <c:v>-29.01</c:v>
                </c:pt>
                <c:pt idx="1555">
                  <c:v>-28.99</c:v>
                </c:pt>
                <c:pt idx="1556">
                  <c:v>-28.93</c:v>
                </c:pt>
                <c:pt idx="1557">
                  <c:v>-28.91</c:v>
                </c:pt>
                <c:pt idx="1558">
                  <c:v>-28.9</c:v>
                </c:pt>
                <c:pt idx="1559">
                  <c:v>-28.85</c:v>
                </c:pt>
                <c:pt idx="1560">
                  <c:v>-28.75</c:v>
                </c:pt>
                <c:pt idx="1561">
                  <c:v>-28.71</c:v>
                </c:pt>
                <c:pt idx="1562">
                  <c:v>-28.8</c:v>
                </c:pt>
                <c:pt idx="1563">
                  <c:v>-28.84</c:v>
                </c:pt>
                <c:pt idx="1564">
                  <c:v>-28.84</c:v>
                </c:pt>
                <c:pt idx="1565">
                  <c:v>-28.89</c:v>
                </c:pt>
                <c:pt idx="1566">
                  <c:v>-28.92</c:v>
                </c:pt>
                <c:pt idx="1567">
                  <c:v>-28.9</c:v>
                </c:pt>
                <c:pt idx="1568">
                  <c:v>-28.88</c:v>
                </c:pt>
                <c:pt idx="1569">
                  <c:v>-28.85</c:v>
                </c:pt>
                <c:pt idx="1570">
                  <c:v>-28.77</c:v>
                </c:pt>
                <c:pt idx="1571">
                  <c:v>-28.71</c:v>
                </c:pt>
                <c:pt idx="1572">
                  <c:v>-28.63</c:v>
                </c:pt>
                <c:pt idx="1573">
                  <c:v>-28.53</c:v>
                </c:pt>
                <c:pt idx="1574">
                  <c:v>-28.43</c:v>
                </c:pt>
                <c:pt idx="1575">
                  <c:v>-28.36</c:v>
                </c:pt>
                <c:pt idx="1576">
                  <c:v>-28.42</c:v>
                </c:pt>
                <c:pt idx="1577">
                  <c:v>-28.46</c:v>
                </c:pt>
                <c:pt idx="1578">
                  <c:v>-28.53</c:v>
                </c:pt>
                <c:pt idx="1579">
                  <c:v>-28.56</c:v>
                </c:pt>
                <c:pt idx="1580">
                  <c:v>-28.62</c:v>
                </c:pt>
                <c:pt idx="1581">
                  <c:v>-28.64</c:v>
                </c:pt>
                <c:pt idx="1582">
                  <c:v>-28.69</c:v>
                </c:pt>
                <c:pt idx="1583">
                  <c:v>-28.71</c:v>
                </c:pt>
                <c:pt idx="1584">
                  <c:v>-28.73</c:v>
                </c:pt>
                <c:pt idx="1585">
                  <c:v>-28.76</c:v>
                </c:pt>
                <c:pt idx="1586">
                  <c:v>-28.78</c:v>
                </c:pt>
                <c:pt idx="1587">
                  <c:v>-28.8</c:v>
                </c:pt>
                <c:pt idx="1588">
                  <c:v>-28.76</c:v>
                </c:pt>
                <c:pt idx="1589">
                  <c:v>-28.77</c:v>
                </c:pt>
                <c:pt idx="1590">
                  <c:v>-28.75</c:v>
                </c:pt>
                <c:pt idx="1591">
                  <c:v>-28.7</c:v>
                </c:pt>
                <c:pt idx="1592">
                  <c:v>-28.71</c:v>
                </c:pt>
                <c:pt idx="1593">
                  <c:v>-28.7</c:v>
                </c:pt>
                <c:pt idx="1594">
                  <c:v>-28.67</c:v>
                </c:pt>
                <c:pt idx="1595">
                  <c:v>-28.63</c:v>
                </c:pt>
                <c:pt idx="1596">
                  <c:v>-28.6</c:v>
                </c:pt>
                <c:pt idx="1597">
                  <c:v>-28.53</c:v>
                </c:pt>
                <c:pt idx="1598">
                  <c:v>-28.43</c:v>
                </c:pt>
                <c:pt idx="1599">
                  <c:v>-28.35</c:v>
                </c:pt>
                <c:pt idx="1600">
                  <c:v>-28.42</c:v>
                </c:pt>
                <c:pt idx="1601">
                  <c:v>-28.5</c:v>
                </c:pt>
                <c:pt idx="1602">
                  <c:v>-28.59</c:v>
                </c:pt>
                <c:pt idx="1603">
                  <c:v>-28.63</c:v>
                </c:pt>
                <c:pt idx="1604">
                  <c:v>-28.7</c:v>
                </c:pt>
                <c:pt idx="1605">
                  <c:v>-28.76</c:v>
                </c:pt>
                <c:pt idx="1606">
                  <c:v>-28.8</c:v>
                </c:pt>
                <c:pt idx="1607">
                  <c:v>-28.78</c:v>
                </c:pt>
                <c:pt idx="1608">
                  <c:v>-28.79</c:v>
                </c:pt>
                <c:pt idx="1609">
                  <c:v>-28.81</c:v>
                </c:pt>
                <c:pt idx="1610">
                  <c:v>-28.78</c:v>
                </c:pt>
                <c:pt idx="1611">
                  <c:v>-28.77</c:v>
                </c:pt>
                <c:pt idx="1612">
                  <c:v>-28.77</c:v>
                </c:pt>
                <c:pt idx="1613">
                  <c:v>-28.72</c:v>
                </c:pt>
                <c:pt idx="1614">
                  <c:v>-28.73</c:v>
                </c:pt>
                <c:pt idx="1615">
                  <c:v>-28.74</c:v>
                </c:pt>
                <c:pt idx="1616">
                  <c:v>-28.7</c:v>
                </c:pt>
                <c:pt idx="1617">
                  <c:v>-28.69</c:v>
                </c:pt>
                <c:pt idx="1618">
                  <c:v>-28.72</c:v>
                </c:pt>
                <c:pt idx="1619">
                  <c:v>-28.72</c:v>
                </c:pt>
                <c:pt idx="1620">
                  <c:v>-28.72</c:v>
                </c:pt>
                <c:pt idx="1621">
                  <c:v>-28.71</c:v>
                </c:pt>
                <c:pt idx="1622">
                  <c:v>-28.69</c:v>
                </c:pt>
                <c:pt idx="1623">
                  <c:v>-28.72</c:v>
                </c:pt>
                <c:pt idx="1624">
                  <c:v>-28.7</c:v>
                </c:pt>
                <c:pt idx="1625">
                  <c:v>-28.65</c:v>
                </c:pt>
                <c:pt idx="1626">
                  <c:v>-28.63</c:v>
                </c:pt>
                <c:pt idx="1627">
                  <c:v>-28.58</c:v>
                </c:pt>
                <c:pt idx="1628">
                  <c:v>-28.55</c:v>
                </c:pt>
                <c:pt idx="1629">
                  <c:v>-28.51</c:v>
                </c:pt>
                <c:pt idx="1630">
                  <c:v>-28.45</c:v>
                </c:pt>
                <c:pt idx="1631">
                  <c:v>-28.41</c:v>
                </c:pt>
                <c:pt idx="1632">
                  <c:v>-28.37</c:v>
                </c:pt>
                <c:pt idx="1633">
                  <c:v>-28.29</c:v>
                </c:pt>
                <c:pt idx="1634">
                  <c:v>-28.22</c:v>
                </c:pt>
                <c:pt idx="1635">
                  <c:v>-28.17</c:v>
                </c:pt>
                <c:pt idx="1636">
                  <c:v>-28.13</c:v>
                </c:pt>
                <c:pt idx="1637">
                  <c:v>-28.07</c:v>
                </c:pt>
                <c:pt idx="1638">
                  <c:v>-28.14</c:v>
                </c:pt>
                <c:pt idx="1639">
                  <c:v>-28.21</c:v>
                </c:pt>
                <c:pt idx="1640">
                  <c:v>-28.3</c:v>
                </c:pt>
                <c:pt idx="1641">
                  <c:v>-28.36</c:v>
                </c:pt>
                <c:pt idx="1642">
                  <c:v>-28.42</c:v>
                </c:pt>
                <c:pt idx="1643">
                  <c:v>-28.46</c:v>
                </c:pt>
                <c:pt idx="1644">
                  <c:v>-28.52</c:v>
                </c:pt>
                <c:pt idx="1645">
                  <c:v>-28.56</c:v>
                </c:pt>
                <c:pt idx="1646">
                  <c:v>-28.6</c:v>
                </c:pt>
                <c:pt idx="1647">
                  <c:v>-28.63</c:v>
                </c:pt>
                <c:pt idx="1648">
                  <c:v>-28.64</c:v>
                </c:pt>
                <c:pt idx="1649">
                  <c:v>-28.66</c:v>
                </c:pt>
                <c:pt idx="1650">
                  <c:v>-28.7</c:v>
                </c:pt>
                <c:pt idx="1651">
                  <c:v>-28.74</c:v>
                </c:pt>
                <c:pt idx="1652">
                  <c:v>-28.71</c:v>
                </c:pt>
                <c:pt idx="1653">
                  <c:v>-28.66</c:v>
                </c:pt>
                <c:pt idx="1654">
                  <c:v>-28.69</c:v>
                </c:pt>
                <c:pt idx="1655">
                  <c:v>-28.65</c:v>
                </c:pt>
                <c:pt idx="1656">
                  <c:v>-28.62</c:v>
                </c:pt>
                <c:pt idx="1657">
                  <c:v>-28.6</c:v>
                </c:pt>
                <c:pt idx="1658">
                  <c:v>-28.59</c:v>
                </c:pt>
                <c:pt idx="1659">
                  <c:v>-28.73</c:v>
                </c:pt>
                <c:pt idx="1660">
                  <c:v>-28.85</c:v>
                </c:pt>
                <c:pt idx="1661">
                  <c:v>-28.96</c:v>
                </c:pt>
                <c:pt idx="1662">
                  <c:v>-29.03</c:v>
                </c:pt>
                <c:pt idx="1663">
                  <c:v>-29.1</c:v>
                </c:pt>
                <c:pt idx="1664">
                  <c:v>-29.16</c:v>
                </c:pt>
                <c:pt idx="1665">
                  <c:v>-29.24</c:v>
                </c:pt>
                <c:pt idx="1666">
                  <c:v>-29.28</c:v>
                </c:pt>
                <c:pt idx="1667">
                  <c:v>-29.31</c:v>
                </c:pt>
                <c:pt idx="1668">
                  <c:v>-29.33</c:v>
                </c:pt>
                <c:pt idx="1669">
                  <c:v>-29.35</c:v>
                </c:pt>
                <c:pt idx="1670">
                  <c:v>-29.39</c:v>
                </c:pt>
                <c:pt idx="1671">
                  <c:v>-29.43</c:v>
                </c:pt>
                <c:pt idx="1672">
                  <c:v>-29.43</c:v>
                </c:pt>
                <c:pt idx="1673">
                  <c:v>-29.42</c:v>
                </c:pt>
                <c:pt idx="1674">
                  <c:v>-29.4</c:v>
                </c:pt>
                <c:pt idx="1675">
                  <c:v>-29.36</c:v>
                </c:pt>
                <c:pt idx="1676">
                  <c:v>-29.36</c:v>
                </c:pt>
                <c:pt idx="1677">
                  <c:v>-29.45</c:v>
                </c:pt>
                <c:pt idx="1678">
                  <c:v>-29.54</c:v>
                </c:pt>
                <c:pt idx="1679">
                  <c:v>-29.6</c:v>
                </c:pt>
                <c:pt idx="1680">
                  <c:v>-29.68</c:v>
                </c:pt>
                <c:pt idx="1681">
                  <c:v>-29.74</c:v>
                </c:pt>
                <c:pt idx="1682">
                  <c:v>-29.8</c:v>
                </c:pt>
                <c:pt idx="1683">
                  <c:v>-29.8</c:v>
                </c:pt>
                <c:pt idx="1684">
                  <c:v>-29.85</c:v>
                </c:pt>
                <c:pt idx="1685">
                  <c:v>-29.87</c:v>
                </c:pt>
                <c:pt idx="1686">
                  <c:v>-29.88</c:v>
                </c:pt>
                <c:pt idx="1687">
                  <c:v>-29.86</c:v>
                </c:pt>
                <c:pt idx="1688">
                  <c:v>-29.87</c:v>
                </c:pt>
                <c:pt idx="1689">
                  <c:v>-29.85</c:v>
                </c:pt>
                <c:pt idx="1690">
                  <c:v>-29.84</c:v>
                </c:pt>
                <c:pt idx="1691">
                  <c:v>-29.84</c:v>
                </c:pt>
                <c:pt idx="1692">
                  <c:v>-29.82</c:v>
                </c:pt>
                <c:pt idx="1693">
                  <c:v>-29.77</c:v>
                </c:pt>
                <c:pt idx="1694">
                  <c:v>-29.75</c:v>
                </c:pt>
                <c:pt idx="1695">
                  <c:v>-29.7</c:v>
                </c:pt>
                <c:pt idx="1696">
                  <c:v>-29.72</c:v>
                </c:pt>
                <c:pt idx="1697">
                  <c:v>-29.74</c:v>
                </c:pt>
                <c:pt idx="1698">
                  <c:v>-29.79</c:v>
                </c:pt>
                <c:pt idx="1699">
                  <c:v>-29.79</c:v>
                </c:pt>
                <c:pt idx="1700">
                  <c:v>-29.78</c:v>
                </c:pt>
                <c:pt idx="1701">
                  <c:v>-29.8</c:v>
                </c:pt>
                <c:pt idx="1702">
                  <c:v>-29.79</c:v>
                </c:pt>
                <c:pt idx="1703">
                  <c:v>-29.75</c:v>
                </c:pt>
                <c:pt idx="1704">
                  <c:v>-29.7</c:v>
                </c:pt>
                <c:pt idx="1705">
                  <c:v>-29.67</c:v>
                </c:pt>
                <c:pt idx="1706">
                  <c:v>-29.62</c:v>
                </c:pt>
                <c:pt idx="1707">
                  <c:v>-29.55</c:v>
                </c:pt>
                <c:pt idx="1708">
                  <c:v>-29.51</c:v>
                </c:pt>
                <c:pt idx="1709">
                  <c:v>-29.44</c:v>
                </c:pt>
                <c:pt idx="1710">
                  <c:v>-29.32</c:v>
                </c:pt>
                <c:pt idx="1711">
                  <c:v>-29.19</c:v>
                </c:pt>
                <c:pt idx="1712">
                  <c:v>-29.2</c:v>
                </c:pt>
                <c:pt idx="1713">
                  <c:v>-29.23</c:v>
                </c:pt>
                <c:pt idx="1714">
                  <c:v>-29.26</c:v>
                </c:pt>
                <c:pt idx="1715">
                  <c:v>-29.29</c:v>
                </c:pt>
                <c:pt idx="1716">
                  <c:v>-29.33</c:v>
                </c:pt>
                <c:pt idx="1717">
                  <c:v>-29.36</c:v>
                </c:pt>
                <c:pt idx="1718">
                  <c:v>-29.37</c:v>
                </c:pt>
                <c:pt idx="1719">
                  <c:v>-29.37</c:v>
                </c:pt>
                <c:pt idx="1720">
                  <c:v>-29.36</c:v>
                </c:pt>
                <c:pt idx="1721">
                  <c:v>-29.37</c:v>
                </c:pt>
                <c:pt idx="1722">
                  <c:v>-29.38</c:v>
                </c:pt>
                <c:pt idx="1723">
                  <c:v>-29.35</c:v>
                </c:pt>
                <c:pt idx="1724">
                  <c:v>-29.32</c:v>
                </c:pt>
                <c:pt idx="1725">
                  <c:v>-29.34</c:v>
                </c:pt>
                <c:pt idx="1726">
                  <c:v>-29.32</c:v>
                </c:pt>
                <c:pt idx="1727">
                  <c:v>-29.25</c:v>
                </c:pt>
                <c:pt idx="1728">
                  <c:v>-29.2</c:v>
                </c:pt>
                <c:pt idx="1729">
                  <c:v>-29.12</c:v>
                </c:pt>
                <c:pt idx="1730">
                  <c:v>-29.06</c:v>
                </c:pt>
                <c:pt idx="1731">
                  <c:v>-28.99</c:v>
                </c:pt>
                <c:pt idx="1732">
                  <c:v>-29.06</c:v>
                </c:pt>
                <c:pt idx="1733">
                  <c:v>-29.15</c:v>
                </c:pt>
                <c:pt idx="1734">
                  <c:v>-29.22</c:v>
                </c:pt>
                <c:pt idx="1735">
                  <c:v>-29.33</c:v>
                </c:pt>
                <c:pt idx="1736">
                  <c:v>-29.42</c:v>
                </c:pt>
                <c:pt idx="1737">
                  <c:v>-29.44</c:v>
                </c:pt>
                <c:pt idx="1738">
                  <c:v>-29.49</c:v>
                </c:pt>
                <c:pt idx="1739">
                  <c:v>-29.55</c:v>
                </c:pt>
                <c:pt idx="1740">
                  <c:v>-29.58</c:v>
                </c:pt>
                <c:pt idx="1741">
                  <c:v>-29.59</c:v>
                </c:pt>
                <c:pt idx="1742">
                  <c:v>-29.62</c:v>
                </c:pt>
                <c:pt idx="1743">
                  <c:v>-29.67</c:v>
                </c:pt>
                <c:pt idx="1744">
                  <c:v>-29.64</c:v>
                </c:pt>
                <c:pt idx="1745">
                  <c:v>-29.63</c:v>
                </c:pt>
                <c:pt idx="1746">
                  <c:v>-29.64</c:v>
                </c:pt>
                <c:pt idx="1747">
                  <c:v>-29.65</c:v>
                </c:pt>
                <c:pt idx="1748">
                  <c:v>-29.65</c:v>
                </c:pt>
                <c:pt idx="1749">
                  <c:v>-29.63</c:v>
                </c:pt>
                <c:pt idx="1750">
                  <c:v>-29.6</c:v>
                </c:pt>
                <c:pt idx="1751">
                  <c:v>-29.69</c:v>
                </c:pt>
                <c:pt idx="1752">
                  <c:v>-29.8</c:v>
                </c:pt>
                <c:pt idx="1753">
                  <c:v>-29.9</c:v>
                </c:pt>
                <c:pt idx="1754">
                  <c:v>-30.03</c:v>
                </c:pt>
                <c:pt idx="1755">
                  <c:v>-30.1</c:v>
                </c:pt>
                <c:pt idx="1756">
                  <c:v>-30.17</c:v>
                </c:pt>
                <c:pt idx="1757">
                  <c:v>-30.2</c:v>
                </c:pt>
                <c:pt idx="1758">
                  <c:v>-30.24</c:v>
                </c:pt>
                <c:pt idx="1759">
                  <c:v>-30.27</c:v>
                </c:pt>
                <c:pt idx="1760">
                  <c:v>-30.31</c:v>
                </c:pt>
                <c:pt idx="1761">
                  <c:v>-30.31</c:v>
                </c:pt>
                <c:pt idx="1762">
                  <c:v>-30.3</c:v>
                </c:pt>
                <c:pt idx="1763">
                  <c:v>-30.33</c:v>
                </c:pt>
                <c:pt idx="1764">
                  <c:v>-30.34</c:v>
                </c:pt>
                <c:pt idx="1765">
                  <c:v>-30.32</c:v>
                </c:pt>
                <c:pt idx="1766">
                  <c:v>-30.32</c:v>
                </c:pt>
                <c:pt idx="1767">
                  <c:v>-30.38</c:v>
                </c:pt>
                <c:pt idx="1768">
                  <c:v>-30.48</c:v>
                </c:pt>
                <c:pt idx="1769">
                  <c:v>-30.58</c:v>
                </c:pt>
                <c:pt idx="1770">
                  <c:v>-30.66</c:v>
                </c:pt>
                <c:pt idx="1771">
                  <c:v>-30.74</c:v>
                </c:pt>
                <c:pt idx="1772">
                  <c:v>-30.77</c:v>
                </c:pt>
                <c:pt idx="1773">
                  <c:v>-30.8</c:v>
                </c:pt>
                <c:pt idx="1774">
                  <c:v>-30.82</c:v>
                </c:pt>
                <c:pt idx="1775">
                  <c:v>-30.82</c:v>
                </c:pt>
                <c:pt idx="1776">
                  <c:v>-30.83</c:v>
                </c:pt>
                <c:pt idx="1777">
                  <c:v>-30.84</c:v>
                </c:pt>
                <c:pt idx="1778">
                  <c:v>-30.84</c:v>
                </c:pt>
                <c:pt idx="1779">
                  <c:v>-30.88</c:v>
                </c:pt>
                <c:pt idx="1780">
                  <c:v>-30.86</c:v>
                </c:pt>
                <c:pt idx="1781">
                  <c:v>-30.89</c:v>
                </c:pt>
                <c:pt idx="1782">
                  <c:v>-30.89</c:v>
                </c:pt>
                <c:pt idx="1783">
                  <c:v>-30.91</c:v>
                </c:pt>
                <c:pt idx="1784">
                  <c:v>-30.96</c:v>
                </c:pt>
                <c:pt idx="1785">
                  <c:v>-31.04</c:v>
                </c:pt>
                <c:pt idx="1786">
                  <c:v>-31.1</c:v>
                </c:pt>
                <c:pt idx="1787">
                  <c:v>-31.11</c:v>
                </c:pt>
                <c:pt idx="1788">
                  <c:v>-31.16</c:v>
                </c:pt>
                <c:pt idx="1789">
                  <c:v>-31.21</c:v>
                </c:pt>
                <c:pt idx="1790">
                  <c:v>-31.25</c:v>
                </c:pt>
                <c:pt idx="1791">
                  <c:v>-31.29</c:v>
                </c:pt>
                <c:pt idx="1792">
                  <c:v>-31.33</c:v>
                </c:pt>
                <c:pt idx="1793">
                  <c:v>-31.34</c:v>
                </c:pt>
                <c:pt idx="1794">
                  <c:v>-31.36</c:v>
                </c:pt>
                <c:pt idx="1795">
                  <c:v>-31.38</c:v>
                </c:pt>
                <c:pt idx="1796">
                  <c:v>-31.37</c:v>
                </c:pt>
                <c:pt idx="1797">
                  <c:v>-31.38</c:v>
                </c:pt>
                <c:pt idx="1798">
                  <c:v>-31.44</c:v>
                </c:pt>
                <c:pt idx="1799">
                  <c:v>-31.46</c:v>
                </c:pt>
                <c:pt idx="1800">
                  <c:v>-31.45</c:v>
                </c:pt>
                <c:pt idx="1801">
                  <c:v>-31.44</c:v>
                </c:pt>
                <c:pt idx="1802">
                  <c:v>-31.42</c:v>
                </c:pt>
                <c:pt idx="1803">
                  <c:v>-31.38</c:v>
                </c:pt>
                <c:pt idx="1804">
                  <c:v>-31.35</c:v>
                </c:pt>
                <c:pt idx="1805">
                  <c:v>-31.32</c:v>
                </c:pt>
                <c:pt idx="1806">
                  <c:v>-31.31</c:v>
                </c:pt>
                <c:pt idx="1807">
                  <c:v>-31.3</c:v>
                </c:pt>
                <c:pt idx="1808">
                  <c:v>-31.27</c:v>
                </c:pt>
                <c:pt idx="1809">
                  <c:v>-31.24</c:v>
                </c:pt>
                <c:pt idx="1810">
                  <c:v>-31.2</c:v>
                </c:pt>
                <c:pt idx="1811">
                  <c:v>-31.14</c:v>
                </c:pt>
                <c:pt idx="1812">
                  <c:v>-31.1</c:v>
                </c:pt>
                <c:pt idx="1813">
                  <c:v>-31.04</c:v>
                </c:pt>
                <c:pt idx="1814">
                  <c:v>-30.99</c:v>
                </c:pt>
                <c:pt idx="1815">
                  <c:v>-30.93</c:v>
                </c:pt>
                <c:pt idx="1816">
                  <c:v>-30.85</c:v>
                </c:pt>
                <c:pt idx="1817">
                  <c:v>-30.75</c:v>
                </c:pt>
                <c:pt idx="1818">
                  <c:v>-30.67</c:v>
                </c:pt>
                <c:pt idx="1819">
                  <c:v>-30.56</c:v>
                </c:pt>
                <c:pt idx="1820">
                  <c:v>-30.47</c:v>
                </c:pt>
                <c:pt idx="1821">
                  <c:v>-30.37</c:v>
                </c:pt>
                <c:pt idx="1822">
                  <c:v>-30.27</c:v>
                </c:pt>
                <c:pt idx="1823">
                  <c:v>-30.16</c:v>
                </c:pt>
                <c:pt idx="1824">
                  <c:v>-30.04</c:v>
                </c:pt>
                <c:pt idx="1825">
                  <c:v>-29.94</c:v>
                </c:pt>
                <c:pt idx="1826">
                  <c:v>-29.82</c:v>
                </c:pt>
                <c:pt idx="1827">
                  <c:v>-29.78</c:v>
                </c:pt>
                <c:pt idx="1828">
                  <c:v>-29.82</c:v>
                </c:pt>
                <c:pt idx="1829">
                  <c:v>-29.81</c:v>
                </c:pt>
                <c:pt idx="1830">
                  <c:v>-29.85</c:v>
                </c:pt>
                <c:pt idx="1831">
                  <c:v>-29.86</c:v>
                </c:pt>
                <c:pt idx="1832">
                  <c:v>-29.88</c:v>
                </c:pt>
                <c:pt idx="1833">
                  <c:v>-29.87</c:v>
                </c:pt>
                <c:pt idx="1834">
                  <c:v>-29.88</c:v>
                </c:pt>
                <c:pt idx="1835">
                  <c:v>-29.91</c:v>
                </c:pt>
                <c:pt idx="1836">
                  <c:v>-29.91</c:v>
                </c:pt>
                <c:pt idx="1837">
                  <c:v>-29.92</c:v>
                </c:pt>
                <c:pt idx="1838">
                  <c:v>-29.92</c:v>
                </c:pt>
                <c:pt idx="1839">
                  <c:v>-29.89</c:v>
                </c:pt>
                <c:pt idx="1840">
                  <c:v>-29.79</c:v>
                </c:pt>
                <c:pt idx="1841">
                  <c:v>-29.72</c:v>
                </c:pt>
                <c:pt idx="1842">
                  <c:v>-29.74</c:v>
                </c:pt>
                <c:pt idx="1843">
                  <c:v>-29.77</c:v>
                </c:pt>
                <c:pt idx="1844">
                  <c:v>-29.8</c:v>
                </c:pt>
                <c:pt idx="1845">
                  <c:v>-29.84</c:v>
                </c:pt>
                <c:pt idx="1846">
                  <c:v>-29.87</c:v>
                </c:pt>
                <c:pt idx="1847">
                  <c:v>-29.9</c:v>
                </c:pt>
                <c:pt idx="1848">
                  <c:v>-29.91</c:v>
                </c:pt>
                <c:pt idx="1849">
                  <c:v>-29.92</c:v>
                </c:pt>
                <c:pt idx="1850">
                  <c:v>-29.91</c:v>
                </c:pt>
                <c:pt idx="1851">
                  <c:v>-29.86</c:v>
                </c:pt>
                <c:pt idx="1852">
                  <c:v>-29.86</c:v>
                </c:pt>
                <c:pt idx="1853">
                  <c:v>-29.82</c:v>
                </c:pt>
                <c:pt idx="1854">
                  <c:v>-29.78</c:v>
                </c:pt>
                <c:pt idx="1855">
                  <c:v>-29.74</c:v>
                </c:pt>
                <c:pt idx="1856">
                  <c:v>-29.71</c:v>
                </c:pt>
                <c:pt idx="1857">
                  <c:v>-29.65</c:v>
                </c:pt>
                <c:pt idx="1858">
                  <c:v>-29.59</c:v>
                </c:pt>
                <c:pt idx="1859">
                  <c:v>-29.49</c:v>
                </c:pt>
                <c:pt idx="1860">
                  <c:v>-29.38</c:v>
                </c:pt>
                <c:pt idx="1861">
                  <c:v>-29.45</c:v>
                </c:pt>
                <c:pt idx="1862">
                  <c:v>-29.49</c:v>
                </c:pt>
                <c:pt idx="1863">
                  <c:v>-29.58</c:v>
                </c:pt>
                <c:pt idx="1864">
                  <c:v>-29.61</c:v>
                </c:pt>
                <c:pt idx="1865">
                  <c:v>-29.64</c:v>
                </c:pt>
                <c:pt idx="1866">
                  <c:v>-29.66</c:v>
                </c:pt>
                <c:pt idx="1867">
                  <c:v>-29.7</c:v>
                </c:pt>
                <c:pt idx="1868">
                  <c:v>-29.72</c:v>
                </c:pt>
                <c:pt idx="1869">
                  <c:v>-29.79</c:v>
                </c:pt>
                <c:pt idx="1870">
                  <c:v>-29.8</c:v>
                </c:pt>
                <c:pt idx="1871">
                  <c:v>-29.81</c:v>
                </c:pt>
                <c:pt idx="1872">
                  <c:v>-29.8</c:v>
                </c:pt>
                <c:pt idx="1873">
                  <c:v>-29.8</c:v>
                </c:pt>
                <c:pt idx="1874">
                  <c:v>-29.77</c:v>
                </c:pt>
                <c:pt idx="1875">
                  <c:v>-29.74</c:v>
                </c:pt>
                <c:pt idx="1876">
                  <c:v>-29.72</c:v>
                </c:pt>
                <c:pt idx="1877">
                  <c:v>-29.67</c:v>
                </c:pt>
                <c:pt idx="1878">
                  <c:v>-29.62</c:v>
                </c:pt>
                <c:pt idx="1879">
                  <c:v>-29.56</c:v>
                </c:pt>
                <c:pt idx="1880">
                  <c:v>-29.49</c:v>
                </c:pt>
                <c:pt idx="1881">
                  <c:v>-29.47</c:v>
                </c:pt>
                <c:pt idx="1882">
                  <c:v>-29.54</c:v>
                </c:pt>
                <c:pt idx="1883">
                  <c:v>-29.6</c:v>
                </c:pt>
                <c:pt idx="1884">
                  <c:v>-29.63</c:v>
                </c:pt>
                <c:pt idx="1885">
                  <c:v>-29.67</c:v>
                </c:pt>
                <c:pt idx="1886">
                  <c:v>-29.73</c:v>
                </c:pt>
                <c:pt idx="1887">
                  <c:v>-29.73</c:v>
                </c:pt>
                <c:pt idx="1888">
                  <c:v>-29.75</c:v>
                </c:pt>
                <c:pt idx="1889">
                  <c:v>-29.73</c:v>
                </c:pt>
                <c:pt idx="1890">
                  <c:v>-29.74</c:v>
                </c:pt>
                <c:pt idx="1891">
                  <c:v>-29.73</c:v>
                </c:pt>
                <c:pt idx="1892">
                  <c:v>-29.71</c:v>
                </c:pt>
                <c:pt idx="1893">
                  <c:v>-29.69</c:v>
                </c:pt>
                <c:pt idx="1894">
                  <c:v>-29.67</c:v>
                </c:pt>
                <c:pt idx="1895">
                  <c:v>-29.63</c:v>
                </c:pt>
                <c:pt idx="1896">
                  <c:v>-29.57</c:v>
                </c:pt>
                <c:pt idx="1897">
                  <c:v>-29.53</c:v>
                </c:pt>
                <c:pt idx="1898">
                  <c:v>-29.52</c:v>
                </c:pt>
                <c:pt idx="1899">
                  <c:v>-29.44</c:v>
                </c:pt>
                <c:pt idx="1900">
                  <c:v>-29.39</c:v>
                </c:pt>
                <c:pt idx="1901">
                  <c:v>-29.36</c:v>
                </c:pt>
                <c:pt idx="1902">
                  <c:v>-29.41</c:v>
                </c:pt>
                <c:pt idx="1903">
                  <c:v>-29.42</c:v>
                </c:pt>
                <c:pt idx="1904">
                  <c:v>-29.42</c:v>
                </c:pt>
                <c:pt idx="1905">
                  <c:v>-29.38</c:v>
                </c:pt>
                <c:pt idx="1906">
                  <c:v>-29.4</c:v>
                </c:pt>
                <c:pt idx="1907">
                  <c:v>-29.38</c:v>
                </c:pt>
                <c:pt idx="1908">
                  <c:v>-29.36</c:v>
                </c:pt>
                <c:pt idx="1909">
                  <c:v>-29.34</c:v>
                </c:pt>
                <c:pt idx="1910">
                  <c:v>-29.31</c:v>
                </c:pt>
                <c:pt idx="1911">
                  <c:v>-29.29</c:v>
                </c:pt>
                <c:pt idx="1912">
                  <c:v>-29.25</c:v>
                </c:pt>
                <c:pt idx="1913">
                  <c:v>-29.21</c:v>
                </c:pt>
                <c:pt idx="1914">
                  <c:v>-29.12</c:v>
                </c:pt>
                <c:pt idx="1915">
                  <c:v>-29.06</c:v>
                </c:pt>
                <c:pt idx="1916">
                  <c:v>-29.03</c:v>
                </c:pt>
                <c:pt idx="1917">
                  <c:v>-28.95</c:v>
                </c:pt>
                <c:pt idx="1918">
                  <c:v>-28.88</c:v>
                </c:pt>
                <c:pt idx="1919">
                  <c:v>-28.83</c:v>
                </c:pt>
                <c:pt idx="1920">
                  <c:v>-28.75</c:v>
                </c:pt>
                <c:pt idx="1921">
                  <c:v>-28.75</c:v>
                </c:pt>
                <c:pt idx="1922">
                  <c:v>-28.8</c:v>
                </c:pt>
                <c:pt idx="1923">
                  <c:v>-28.88</c:v>
                </c:pt>
                <c:pt idx="1924">
                  <c:v>-28.95</c:v>
                </c:pt>
                <c:pt idx="1925">
                  <c:v>-29</c:v>
                </c:pt>
                <c:pt idx="1926">
                  <c:v>-29.02</c:v>
                </c:pt>
                <c:pt idx="1927">
                  <c:v>-29.05</c:v>
                </c:pt>
                <c:pt idx="1928">
                  <c:v>-29.08</c:v>
                </c:pt>
                <c:pt idx="1929">
                  <c:v>-29.13</c:v>
                </c:pt>
                <c:pt idx="1930">
                  <c:v>-29.2</c:v>
                </c:pt>
                <c:pt idx="1931">
                  <c:v>-29.27</c:v>
                </c:pt>
                <c:pt idx="1932">
                  <c:v>-29.32</c:v>
                </c:pt>
                <c:pt idx="1933">
                  <c:v>-29.3</c:v>
                </c:pt>
                <c:pt idx="1934">
                  <c:v>-29.3</c:v>
                </c:pt>
                <c:pt idx="1935">
                  <c:v>-29.34</c:v>
                </c:pt>
                <c:pt idx="1936">
                  <c:v>-29.36</c:v>
                </c:pt>
                <c:pt idx="1937">
                  <c:v>-29.34</c:v>
                </c:pt>
                <c:pt idx="1938">
                  <c:v>-29.29</c:v>
                </c:pt>
                <c:pt idx="1939">
                  <c:v>-29.3</c:v>
                </c:pt>
                <c:pt idx="1940">
                  <c:v>-29.28</c:v>
                </c:pt>
                <c:pt idx="1941">
                  <c:v>-29.23</c:v>
                </c:pt>
                <c:pt idx="1942">
                  <c:v>-29.18</c:v>
                </c:pt>
                <c:pt idx="1943">
                  <c:v>-29.11</c:v>
                </c:pt>
                <c:pt idx="1944">
                  <c:v>-29.13</c:v>
                </c:pt>
                <c:pt idx="1945">
                  <c:v>-29.18</c:v>
                </c:pt>
                <c:pt idx="1946">
                  <c:v>-29.21</c:v>
                </c:pt>
                <c:pt idx="1947">
                  <c:v>-29.28</c:v>
                </c:pt>
                <c:pt idx="1948">
                  <c:v>-29.32</c:v>
                </c:pt>
                <c:pt idx="1949">
                  <c:v>-29.35</c:v>
                </c:pt>
                <c:pt idx="1950">
                  <c:v>-29.35</c:v>
                </c:pt>
                <c:pt idx="1951">
                  <c:v>-29.34</c:v>
                </c:pt>
                <c:pt idx="1952">
                  <c:v>-29.36</c:v>
                </c:pt>
                <c:pt idx="1953">
                  <c:v>-29.33</c:v>
                </c:pt>
                <c:pt idx="1954">
                  <c:v>-29.32</c:v>
                </c:pt>
                <c:pt idx="1955">
                  <c:v>-29.26</c:v>
                </c:pt>
                <c:pt idx="1956">
                  <c:v>-29.19</c:v>
                </c:pt>
                <c:pt idx="1957">
                  <c:v>-29.13</c:v>
                </c:pt>
                <c:pt idx="1958">
                  <c:v>-29.08</c:v>
                </c:pt>
                <c:pt idx="1959">
                  <c:v>-29.01</c:v>
                </c:pt>
                <c:pt idx="1960">
                  <c:v>-28.94</c:v>
                </c:pt>
                <c:pt idx="1961">
                  <c:v>-28.87</c:v>
                </c:pt>
                <c:pt idx="1962">
                  <c:v>-28.8</c:v>
                </c:pt>
                <c:pt idx="1963">
                  <c:v>-28.75</c:v>
                </c:pt>
                <c:pt idx="1964">
                  <c:v>-28.76</c:v>
                </c:pt>
                <c:pt idx="1965">
                  <c:v>-28.77</c:v>
                </c:pt>
                <c:pt idx="1966">
                  <c:v>-28.79</c:v>
                </c:pt>
                <c:pt idx="1967">
                  <c:v>-28.79</c:v>
                </c:pt>
                <c:pt idx="1968">
                  <c:v>-28.8</c:v>
                </c:pt>
                <c:pt idx="1969">
                  <c:v>-28.8</c:v>
                </c:pt>
                <c:pt idx="1970">
                  <c:v>-28.8</c:v>
                </c:pt>
                <c:pt idx="1971">
                  <c:v>-28.78</c:v>
                </c:pt>
                <c:pt idx="1972">
                  <c:v>-28.74</c:v>
                </c:pt>
                <c:pt idx="1973">
                  <c:v>-28.73</c:v>
                </c:pt>
                <c:pt idx="1974">
                  <c:v>-28.71</c:v>
                </c:pt>
                <c:pt idx="1975">
                  <c:v>-28.65</c:v>
                </c:pt>
                <c:pt idx="1976">
                  <c:v>-28.58</c:v>
                </c:pt>
                <c:pt idx="1977">
                  <c:v>-28.52</c:v>
                </c:pt>
                <c:pt idx="1978">
                  <c:v>-28.46</c:v>
                </c:pt>
                <c:pt idx="1979">
                  <c:v>-28.4</c:v>
                </c:pt>
                <c:pt idx="1980">
                  <c:v>-28.34</c:v>
                </c:pt>
                <c:pt idx="1981">
                  <c:v>-28.25</c:v>
                </c:pt>
                <c:pt idx="1982">
                  <c:v>-28.17</c:v>
                </c:pt>
                <c:pt idx="1983">
                  <c:v>-28.09</c:v>
                </c:pt>
                <c:pt idx="1984">
                  <c:v>-28</c:v>
                </c:pt>
                <c:pt idx="1985">
                  <c:v>-28.07</c:v>
                </c:pt>
                <c:pt idx="1986">
                  <c:v>-28.21</c:v>
                </c:pt>
                <c:pt idx="1987">
                  <c:v>-28.34</c:v>
                </c:pt>
                <c:pt idx="1988">
                  <c:v>-28.46</c:v>
                </c:pt>
                <c:pt idx="1989">
                  <c:v>-28.59</c:v>
                </c:pt>
                <c:pt idx="1990">
                  <c:v>-28.71</c:v>
                </c:pt>
                <c:pt idx="1991">
                  <c:v>-28.8</c:v>
                </c:pt>
                <c:pt idx="1992">
                  <c:v>-28.93</c:v>
                </c:pt>
                <c:pt idx="1993">
                  <c:v>-29.02</c:v>
                </c:pt>
                <c:pt idx="1994">
                  <c:v>-29.1</c:v>
                </c:pt>
                <c:pt idx="1995">
                  <c:v>-29.18</c:v>
                </c:pt>
                <c:pt idx="1996">
                  <c:v>-29.24</c:v>
                </c:pt>
                <c:pt idx="1997">
                  <c:v>-29.28</c:v>
                </c:pt>
                <c:pt idx="1998">
                  <c:v>-29.34</c:v>
                </c:pt>
                <c:pt idx="1999">
                  <c:v>-29.4</c:v>
                </c:pt>
                <c:pt idx="2000">
                  <c:v>-29.45</c:v>
                </c:pt>
                <c:pt idx="2001">
                  <c:v>-29.5</c:v>
                </c:pt>
                <c:pt idx="2002">
                  <c:v>-29.56</c:v>
                </c:pt>
                <c:pt idx="2003">
                  <c:v>-29.59</c:v>
                </c:pt>
                <c:pt idx="2004">
                  <c:v>-29.63</c:v>
                </c:pt>
                <c:pt idx="2005">
                  <c:v>-29.68</c:v>
                </c:pt>
                <c:pt idx="2006">
                  <c:v>-29.69</c:v>
                </c:pt>
                <c:pt idx="2007">
                  <c:v>-29.73</c:v>
                </c:pt>
                <c:pt idx="2008">
                  <c:v>-29.75</c:v>
                </c:pt>
                <c:pt idx="2009">
                  <c:v>-29.76</c:v>
                </c:pt>
                <c:pt idx="2010">
                  <c:v>-29.81</c:v>
                </c:pt>
                <c:pt idx="2011">
                  <c:v>-29.79</c:v>
                </c:pt>
                <c:pt idx="2012">
                  <c:v>-29.76</c:v>
                </c:pt>
                <c:pt idx="2013">
                  <c:v>-29.78</c:v>
                </c:pt>
                <c:pt idx="2014">
                  <c:v>-29.79</c:v>
                </c:pt>
                <c:pt idx="2015">
                  <c:v>-29.78</c:v>
                </c:pt>
                <c:pt idx="2016">
                  <c:v>-29.78</c:v>
                </c:pt>
                <c:pt idx="2017">
                  <c:v>-29.74</c:v>
                </c:pt>
                <c:pt idx="2018">
                  <c:v>-29.7</c:v>
                </c:pt>
                <c:pt idx="2019">
                  <c:v>-29.67</c:v>
                </c:pt>
                <c:pt idx="2020">
                  <c:v>-29.67</c:v>
                </c:pt>
                <c:pt idx="2021">
                  <c:v>-29.64</c:v>
                </c:pt>
                <c:pt idx="2022">
                  <c:v>-29.61</c:v>
                </c:pt>
                <c:pt idx="2023">
                  <c:v>-29.58</c:v>
                </c:pt>
                <c:pt idx="2024">
                  <c:v>-29.54</c:v>
                </c:pt>
                <c:pt idx="2025">
                  <c:v>-29.49</c:v>
                </c:pt>
                <c:pt idx="2026">
                  <c:v>-29.44</c:v>
                </c:pt>
                <c:pt idx="2027">
                  <c:v>-29.35</c:v>
                </c:pt>
                <c:pt idx="2028">
                  <c:v>-29.27</c:v>
                </c:pt>
                <c:pt idx="2029">
                  <c:v>-29.18</c:v>
                </c:pt>
                <c:pt idx="2030">
                  <c:v>-29.12</c:v>
                </c:pt>
                <c:pt idx="2031">
                  <c:v>-29.2</c:v>
                </c:pt>
                <c:pt idx="2032">
                  <c:v>-29.25</c:v>
                </c:pt>
                <c:pt idx="2033">
                  <c:v>-29.31</c:v>
                </c:pt>
                <c:pt idx="2034">
                  <c:v>-29.41</c:v>
                </c:pt>
                <c:pt idx="2035">
                  <c:v>-29.5</c:v>
                </c:pt>
                <c:pt idx="2036">
                  <c:v>-29.55</c:v>
                </c:pt>
                <c:pt idx="2037">
                  <c:v>-29.6</c:v>
                </c:pt>
                <c:pt idx="2038">
                  <c:v>-29.63</c:v>
                </c:pt>
                <c:pt idx="2039">
                  <c:v>-29.67</c:v>
                </c:pt>
                <c:pt idx="2040">
                  <c:v>-29.75</c:v>
                </c:pt>
                <c:pt idx="2041">
                  <c:v>-29.77</c:v>
                </c:pt>
                <c:pt idx="2042">
                  <c:v>-29.79</c:v>
                </c:pt>
                <c:pt idx="2043">
                  <c:v>-29.87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2D4-B64C-9FA2-175566FD211F}"/>
            </c:ext>
          </c:extLst>
        </c:ser>
        <c:ser>
          <c:idx val="2"/>
          <c:order val="2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kobashi2017greenland!$F$115:$F$2158</c:f>
              <c:numCache>
                <c:formatCode>General</c:formatCode>
                <c:ptCount val="2044"/>
                <c:pt idx="0">
                  <c:v>-30.74</c:v>
                </c:pt>
                <c:pt idx="1">
                  <c:v>-30.76</c:v>
                </c:pt>
                <c:pt idx="2">
                  <c:v>-30.86</c:v>
                </c:pt>
                <c:pt idx="3">
                  <c:v>-30.97</c:v>
                </c:pt>
                <c:pt idx="4">
                  <c:v>-31.16</c:v>
                </c:pt>
                <c:pt idx="5">
                  <c:v>-31.32</c:v>
                </c:pt>
                <c:pt idx="6">
                  <c:v>-31.49</c:v>
                </c:pt>
                <c:pt idx="7">
                  <c:v>-31.62</c:v>
                </c:pt>
                <c:pt idx="8">
                  <c:v>-31.74</c:v>
                </c:pt>
                <c:pt idx="9">
                  <c:v>-31.88</c:v>
                </c:pt>
                <c:pt idx="10">
                  <c:v>-31.94</c:v>
                </c:pt>
                <c:pt idx="11">
                  <c:v>-31.99</c:v>
                </c:pt>
                <c:pt idx="12">
                  <c:v>-32.01</c:v>
                </c:pt>
                <c:pt idx="13">
                  <c:v>-32.04</c:v>
                </c:pt>
                <c:pt idx="14">
                  <c:v>-32.090000000000003</c:v>
                </c:pt>
                <c:pt idx="15">
                  <c:v>-32.07</c:v>
                </c:pt>
                <c:pt idx="16">
                  <c:v>-32.06</c:v>
                </c:pt>
                <c:pt idx="17">
                  <c:v>-31.99</c:v>
                </c:pt>
                <c:pt idx="18">
                  <c:v>-31.91</c:v>
                </c:pt>
                <c:pt idx="19">
                  <c:v>-31.93</c:v>
                </c:pt>
                <c:pt idx="20">
                  <c:v>-31.88</c:v>
                </c:pt>
                <c:pt idx="21">
                  <c:v>-31.8</c:v>
                </c:pt>
                <c:pt idx="22">
                  <c:v>-31.84</c:v>
                </c:pt>
                <c:pt idx="23">
                  <c:v>-31.77</c:v>
                </c:pt>
                <c:pt idx="24">
                  <c:v>-31.73</c:v>
                </c:pt>
                <c:pt idx="25">
                  <c:v>-31.61</c:v>
                </c:pt>
                <c:pt idx="26">
                  <c:v>-31.58</c:v>
                </c:pt>
                <c:pt idx="27">
                  <c:v>-31.45</c:v>
                </c:pt>
                <c:pt idx="28">
                  <c:v>-31.48</c:v>
                </c:pt>
                <c:pt idx="29">
                  <c:v>-31.4</c:v>
                </c:pt>
                <c:pt idx="30">
                  <c:v>-31.35</c:v>
                </c:pt>
                <c:pt idx="31">
                  <c:v>-31.29</c:v>
                </c:pt>
                <c:pt idx="32">
                  <c:v>-31.32</c:v>
                </c:pt>
                <c:pt idx="33">
                  <c:v>-31.21</c:v>
                </c:pt>
                <c:pt idx="34">
                  <c:v>-31.21</c:v>
                </c:pt>
                <c:pt idx="35">
                  <c:v>-31.13</c:v>
                </c:pt>
                <c:pt idx="36">
                  <c:v>-31.05</c:v>
                </c:pt>
                <c:pt idx="37">
                  <c:v>-31.05</c:v>
                </c:pt>
                <c:pt idx="38">
                  <c:v>-31</c:v>
                </c:pt>
                <c:pt idx="39">
                  <c:v>-30.95</c:v>
                </c:pt>
                <c:pt idx="40">
                  <c:v>-31.01</c:v>
                </c:pt>
                <c:pt idx="41">
                  <c:v>-30.99</c:v>
                </c:pt>
                <c:pt idx="42">
                  <c:v>-30.92</c:v>
                </c:pt>
                <c:pt idx="43">
                  <c:v>-31.02</c:v>
                </c:pt>
                <c:pt idx="44">
                  <c:v>-30.93</c:v>
                </c:pt>
                <c:pt idx="45">
                  <c:v>-30.98</c:v>
                </c:pt>
                <c:pt idx="46">
                  <c:v>-30.93</c:v>
                </c:pt>
                <c:pt idx="47">
                  <c:v>-30.91</c:v>
                </c:pt>
                <c:pt idx="48">
                  <c:v>-30.84</c:v>
                </c:pt>
                <c:pt idx="49">
                  <c:v>-30.92</c:v>
                </c:pt>
                <c:pt idx="50">
                  <c:v>-30.88</c:v>
                </c:pt>
                <c:pt idx="51">
                  <c:v>-30.99</c:v>
                </c:pt>
                <c:pt idx="52">
                  <c:v>-30.91</c:v>
                </c:pt>
                <c:pt idx="53">
                  <c:v>-30.56</c:v>
                </c:pt>
                <c:pt idx="54">
                  <c:v>-30.57</c:v>
                </c:pt>
                <c:pt idx="55">
                  <c:v>-30.6</c:v>
                </c:pt>
                <c:pt idx="56">
                  <c:v>-30.61</c:v>
                </c:pt>
                <c:pt idx="57">
                  <c:v>-30.61</c:v>
                </c:pt>
                <c:pt idx="58">
                  <c:v>-30.65</c:v>
                </c:pt>
                <c:pt idx="59">
                  <c:v>-30.69</c:v>
                </c:pt>
                <c:pt idx="60">
                  <c:v>-30.77</c:v>
                </c:pt>
                <c:pt idx="61">
                  <c:v>-30.82</c:v>
                </c:pt>
                <c:pt idx="62">
                  <c:v>-30.91</c:v>
                </c:pt>
                <c:pt idx="63">
                  <c:v>-31.01</c:v>
                </c:pt>
                <c:pt idx="64">
                  <c:v>-31.06</c:v>
                </c:pt>
                <c:pt idx="65">
                  <c:v>-31.11</c:v>
                </c:pt>
                <c:pt idx="66">
                  <c:v>-31.16</c:v>
                </c:pt>
                <c:pt idx="67">
                  <c:v>-31.24</c:v>
                </c:pt>
                <c:pt idx="68">
                  <c:v>-31.31</c:v>
                </c:pt>
                <c:pt idx="69">
                  <c:v>-31.39</c:v>
                </c:pt>
                <c:pt idx="70">
                  <c:v>-31.45</c:v>
                </c:pt>
                <c:pt idx="71">
                  <c:v>-31.53</c:v>
                </c:pt>
                <c:pt idx="72">
                  <c:v>-31.61</c:v>
                </c:pt>
                <c:pt idx="73">
                  <c:v>-31.72</c:v>
                </c:pt>
                <c:pt idx="74">
                  <c:v>-31.83</c:v>
                </c:pt>
                <c:pt idx="75">
                  <c:v>-31.95</c:v>
                </c:pt>
                <c:pt idx="76">
                  <c:v>-32.06</c:v>
                </c:pt>
                <c:pt idx="77">
                  <c:v>-32.17</c:v>
                </c:pt>
                <c:pt idx="78">
                  <c:v>-32.29</c:v>
                </c:pt>
                <c:pt idx="79">
                  <c:v>-32.409999999999997</c:v>
                </c:pt>
                <c:pt idx="80">
                  <c:v>-32.46</c:v>
                </c:pt>
                <c:pt idx="81">
                  <c:v>-32.36</c:v>
                </c:pt>
                <c:pt idx="82">
                  <c:v>-32.5</c:v>
                </c:pt>
                <c:pt idx="83">
                  <c:v>-32.44</c:v>
                </c:pt>
                <c:pt idx="84">
                  <c:v>-32.39</c:v>
                </c:pt>
                <c:pt idx="85">
                  <c:v>-32.340000000000003</c:v>
                </c:pt>
                <c:pt idx="86">
                  <c:v>-32.28</c:v>
                </c:pt>
                <c:pt idx="87">
                  <c:v>-32.24</c:v>
                </c:pt>
                <c:pt idx="88">
                  <c:v>-32.200000000000003</c:v>
                </c:pt>
                <c:pt idx="89">
                  <c:v>-32.18</c:v>
                </c:pt>
                <c:pt idx="90">
                  <c:v>-32.159999999999997</c:v>
                </c:pt>
                <c:pt idx="91">
                  <c:v>-32.130000000000003</c:v>
                </c:pt>
                <c:pt idx="92">
                  <c:v>-32.119999999999997</c:v>
                </c:pt>
                <c:pt idx="93">
                  <c:v>-32.1</c:v>
                </c:pt>
                <c:pt idx="94">
                  <c:v>-32.090000000000003</c:v>
                </c:pt>
                <c:pt idx="95">
                  <c:v>-32.1</c:v>
                </c:pt>
                <c:pt idx="96">
                  <c:v>-32.130000000000003</c:v>
                </c:pt>
                <c:pt idx="97">
                  <c:v>-32.14</c:v>
                </c:pt>
                <c:pt idx="98">
                  <c:v>-32.15</c:v>
                </c:pt>
                <c:pt idx="99">
                  <c:v>-32.119999999999997</c:v>
                </c:pt>
                <c:pt idx="100">
                  <c:v>-32.020000000000003</c:v>
                </c:pt>
                <c:pt idx="101">
                  <c:v>-31.97</c:v>
                </c:pt>
                <c:pt idx="102">
                  <c:v>-31.94</c:v>
                </c:pt>
                <c:pt idx="103">
                  <c:v>-32</c:v>
                </c:pt>
                <c:pt idx="104">
                  <c:v>-32.04</c:v>
                </c:pt>
                <c:pt idx="105">
                  <c:v>-31.96</c:v>
                </c:pt>
                <c:pt idx="106">
                  <c:v>-31.94</c:v>
                </c:pt>
                <c:pt idx="107">
                  <c:v>-31.95</c:v>
                </c:pt>
                <c:pt idx="108">
                  <c:v>-32.01</c:v>
                </c:pt>
                <c:pt idx="109">
                  <c:v>-32.07</c:v>
                </c:pt>
                <c:pt idx="110">
                  <c:v>-32.020000000000003</c:v>
                </c:pt>
                <c:pt idx="111">
                  <c:v>-32.01</c:v>
                </c:pt>
                <c:pt idx="112">
                  <c:v>-32</c:v>
                </c:pt>
                <c:pt idx="113">
                  <c:v>-32.03</c:v>
                </c:pt>
                <c:pt idx="114">
                  <c:v>-32.090000000000003</c:v>
                </c:pt>
                <c:pt idx="115">
                  <c:v>-32.15</c:v>
                </c:pt>
                <c:pt idx="116">
                  <c:v>-32.22</c:v>
                </c:pt>
                <c:pt idx="117">
                  <c:v>-32.270000000000003</c:v>
                </c:pt>
                <c:pt idx="118">
                  <c:v>-32.270000000000003</c:v>
                </c:pt>
                <c:pt idx="119">
                  <c:v>-32.26</c:v>
                </c:pt>
                <c:pt idx="120">
                  <c:v>-32.270000000000003</c:v>
                </c:pt>
                <c:pt idx="121">
                  <c:v>-32.28</c:v>
                </c:pt>
                <c:pt idx="122">
                  <c:v>-32.33</c:v>
                </c:pt>
                <c:pt idx="123">
                  <c:v>-32.39</c:v>
                </c:pt>
                <c:pt idx="124">
                  <c:v>-32.43</c:v>
                </c:pt>
                <c:pt idx="125">
                  <c:v>-32.520000000000003</c:v>
                </c:pt>
                <c:pt idx="126">
                  <c:v>-32.6</c:v>
                </c:pt>
                <c:pt idx="127">
                  <c:v>-32.67</c:v>
                </c:pt>
                <c:pt idx="128">
                  <c:v>-32.71</c:v>
                </c:pt>
                <c:pt idx="129">
                  <c:v>-32.67</c:v>
                </c:pt>
                <c:pt idx="130">
                  <c:v>-32.69</c:v>
                </c:pt>
                <c:pt idx="131">
                  <c:v>-32.700000000000003</c:v>
                </c:pt>
                <c:pt idx="132">
                  <c:v>-32.78</c:v>
                </c:pt>
                <c:pt idx="133">
                  <c:v>-32.86</c:v>
                </c:pt>
                <c:pt idx="134">
                  <c:v>-32.94</c:v>
                </c:pt>
                <c:pt idx="135">
                  <c:v>-32.950000000000003</c:v>
                </c:pt>
                <c:pt idx="136">
                  <c:v>-32.909999999999997</c:v>
                </c:pt>
                <c:pt idx="137">
                  <c:v>-32.86</c:v>
                </c:pt>
                <c:pt idx="138">
                  <c:v>-32.840000000000003</c:v>
                </c:pt>
                <c:pt idx="139">
                  <c:v>-32.83</c:v>
                </c:pt>
                <c:pt idx="140">
                  <c:v>-32.85</c:v>
                </c:pt>
                <c:pt idx="141">
                  <c:v>-32.86</c:v>
                </c:pt>
                <c:pt idx="142">
                  <c:v>-32.9</c:v>
                </c:pt>
                <c:pt idx="143">
                  <c:v>-32.950000000000003</c:v>
                </c:pt>
                <c:pt idx="144">
                  <c:v>-33.020000000000003</c:v>
                </c:pt>
                <c:pt idx="145">
                  <c:v>-33</c:v>
                </c:pt>
                <c:pt idx="146">
                  <c:v>-32.950000000000003</c:v>
                </c:pt>
                <c:pt idx="147">
                  <c:v>-32.89</c:v>
                </c:pt>
                <c:pt idx="148">
                  <c:v>-32.85</c:v>
                </c:pt>
                <c:pt idx="149">
                  <c:v>-32.83</c:v>
                </c:pt>
                <c:pt idx="150">
                  <c:v>-32.82</c:v>
                </c:pt>
                <c:pt idx="151">
                  <c:v>-32.83</c:v>
                </c:pt>
                <c:pt idx="152">
                  <c:v>-32.82</c:v>
                </c:pt>
                <c:pt idx="153">
                  <c:v>-32.86</c:v>
                </c:pt>
                <c:pt idx="154">
                  <c:v>-32.909999999999997</c:v>
                </c:pt>
                <c:pt idx="155">
                  <c:v>-32.97</c:v>
                </c:pt>
                <c:pt idx="156">
                  <c:v>-32.96</c:v>
                </c:pt>
                <c:pt idx="157">
                  <c:v>-32.92</c:v>
                </c:pt>
                <c:pt idx="158">
                  <c:v>-32.869999999999997</c:v>
                </c:pt>
                <c:pt idx="159">
                  <c:v>-32.840000000000003</c:v>
                </c:pt>
                <c:pt idx="160">
                  <c:v>-32.840000000000003</c:v>
                </c:pt>
                <c:pt idx="161">
                  <c:v>-32.83</c:v>
                </c:pt>
                <c:pt idx="162">
                  <c:v>-32.82</c:v>
                </c:pt>
                <c:pt idx="163">
                  <c:v>-32.840000000000003</c:v>
                </c:pt>
                <c:pt idx="164">
                  <c:v>-32.9</c:v>
                </c:pt>
                <c:pt idx="165">
                  <c:v>-32.950000000000003</c:v>
                </c:pt>
                <c:pt idx="166">
                  <c:v>-33.020000000000003</c:v>
                </c:pt>
                <c:pt idx="167">
                  <c:v>-32.96</c:v>
                </c:pt>
                <c:pt idx="168">
                  <c:v>-32.83</c:v>
                </c:pt>
                <c:pt idx="169">
                  <c:v>-32.75</c:v>
                </c:pt>
                <c:pt idx="170">
                  <c:v>-32.700000000000003</c:v>
                </c:pt>
                <c:pt idx="171">
                  <c:v>-32.67</c:v>
                </c:pt>
                <c:pt idx="172">
                  <c:v>-32.700000000000003</c:v>
                </c:pt>
                <c:pt idx="173">
                  <c:v>-32.71</c:v>
                </c:pt>
                <c:pt idx="174">
                  <c:v>-32.729999999999997</c:v>
                </c:pt>
                <c:pt idx="175">
                  <c:v>-32.72</c:v>
                </c:pt>
                <c:pt idx="176">
                  <c:v>-32.69</c:v>
                </c:pt>
                <c:pt idx="177">
                  <c:v>-32.659999999999997</c:v>
                </c:pt>
                <c:pt idx="178">
                  <c:v>-32.619999999999997</c:v>
                </c:pt>
                <c:pt idx="179">
                  <c:v>-32.65</c:v>
                </c:pt>
                <c:pt idx="180">
                  <c:v>-32.67</c:v>
                </c:pt>
                <c:pt idx="181">
                  <c:v>-32.69</c:v>
                </c:pt>
                <c:pt idx="182">
                  <c:v>-32.71</c:v>
                </c:pt>
                <c:pt idx="183">
                  <c:v>-32.76</c:v>
                </c:pt>
                <c:pt idx="184">
                  <c:v>-32.799999999999997</c:v>
                </c:pt>
                <c:pt idx="185">
                  <c:v>-32.85</c:v>
                </c:pt>
                <c:pt idx="186">
                  <c:v>-32.81</c:v>
                </c:pt>
                <c:pt idx="187">
                  <c:v>-32.79</c:v>
                </c:pt>
                <c:pt idx="188">
                  <c:v>-32.75</c:v>
                </c:pt>
                <c:pt idx="189">
                  <c:v>-32.729999999999997</c:v>
                </c:pt>
                <c:pt idx="190">
                  <c:v>-32.69</c:v>
                </c:pt>
                <c:pt idx="191">
                  <c:v>-32.64</c:v>
                </c:pt>
                <c:pt idx="192">
                  <c:v>-32.630000000000003</c:v>
                </c:pt>
                <c:pt idx="193">
                  <c:v>-32.65</c:v>
                </c:pt>
                <c:pt idx="194">
                  <c:v>-32.65</c:v>
                </c:pt>
                <c:pt idx="195">
                  <c:v>-32.65</c:v>
                </c:pt>
                <c:pt idx="196">
                  <c:v>-32.68</c:v>
                </c:pt>
                <c:pt idx="197">
                  <c:v>-32.729999999999997</c:v>
                </c:pt>
                <c:pt idx="198">
                  <c:v>-32.71</c:v>
                </c:pt>
                <c:pt idx="199">
                  <c:v>-32.69</c:v>
                </c:pt>
                <c:pt idx="200">
                  <c:v>-32.67</c:v>
                </c:pt>
                <c:pt idx="201">
                  <c:v>-32.67</c:v>
                </c:pt>
                <c:pt idx="202">
                  <c:v>-32.68</c:v>
                </c:pt>
                <c:pt idx="203">
                  <c:v>-32.69</c:v>
                </c:pt>
                <c:pt idx="204">
                  <c:v>-32.729999999999997</c:v>
                </c:pt>
                <c:pt idx="205">
                  <c:v>-32.78</c:v>
                </c:pt>
                <c:pt idx="206">
                  <c:v>-32.840000000000003</c:v>
                </c:pt>
                <c:pt idx="207">
                  <c:v>-32.909999999999997</c:v>
                </c:pt>
                <c:pt idx="208">
                  <c:v>-32.83</c:v>
                </c:pt>
                <c:pt idx="209">
                  <c:v>-32.770000000000003</c:v>
                </c:pt>
                <c:pt idx="210">
                  <c:v>-32.76</c:v>
                </c:pt>
                <c:pt idx="211">
                  <c:v>-32.81</c:v>
                </c:pt>
                <c:pt idx="212">
                  <c:v>-32.880000000000003</c:v>
                </c:pt>
                <c:pt idx="213">
                  <c:v>-32.840000000000003</c:v>
                </c:pt>
                <c:pt idx="214">
                  <c:v>-32.81</c:v>
                </c:pt>
                <c:pt idx="215">
                  <c:v>-32.82</c:v>
                </c:pt>
                <c:pt idx="216">
                  <c:v>-32.85</c:v>
                </c:pt>
                <c:pt idx="217">
                  <c:v>-32.9</c:v>
                </c:pt>
                <c:pt idx="218">
                  <c:v>-32.94</c:v>
                </c:pt>
                <c:pt idx="219">
                  <c:v>-33</c:v>
                </c:pt>
                <c:pt idx="220">
                  <c:v>-33.049999999999997</c:v>
                </c:pt>
                <c:pt idx="221">
                  <c:v>-33.07</c:v>
                </c:pt>
                <c:pt idx="222">
                  <c:v>-33.08</c:v>
                </c:pt>
                <c:pt idx="223">
                  <c:v>-33.1</c:v>
                </c:pt>
                <c:pt idx="224">
                  <c:v>-33.11</c:v>
                </c:pt>
                <c:pt idx="225">
                  <c:v>-33.159999999999997</c:v>
                </c:pt>
                <c:pt idx="226">
                  <c:v>-33.21</c:v>
                </c:pt>
                <c:pt idx="227">
                  <c:v>-33.229999999999997</c:v>
                </c:pt>
                <c:pt idx="228">
                  <c:v>-33.299999999999997</c:v>
                </c:pt>
                <c:pt idx="229">
                  <c:v>-33.39</c:v>
                </c:pt>
                <c:pt idx="230">
                  <c:v>-33.51</c:v>
                </c:pt>
                <c:pt idx="231">
                  <c:v>-33.6</c:v>
                </c:pt>
                <c:pt idx="232">
                  <c:v>-33.64</c:v>
                </c:pt>
                <c:pt idx="233">
                  <c:v>-33.56</c:v>
                </c:pt>
                <c:pt idx="234">
                  <c:v>-33.479999999999997</c:v>
                </c:pt>
                <c:pt idx="235">
                  <c:v>-33.42</c:v>
                </c:pt>
                <c:pt idx="236">
                  <c:v>-33.369999999999997</c:v>
                </c:pt>
                <c:pt idx="237">
                  <c:v>-33.32</c:v>
                </c:pt>
                <c:pt idx="238">
                  <c:v>-33.31</c:v>
                </c:pt>
                <c:pt idx="239">
                  <c:v>-33.32</c:v>
                </c:pt>
                <c:pt idx="240">
                  <c:v>-33.35</c:v>
                </c:pt>
                <c:pt idx="241">
                  <c:v>-33.340000000000003</c:v>
                </c:pt>
                <c:pt idx="242">
                  <c:v>-33.270000000000003</c:v>
                </c:pt>
                <c:pt idx="243">
                  <c:v>-33.14</c:v>
                </c:pt>
                <c:pt idx="244">
                  <c:v>-33.07</c:v>
                </c:pt>
                <c:pt idx="245">
                  <c:v>-32.979999999999997</c:v>
                </c:pt>
                <c:pt idx="246">
                  <c:v>-32.92</c:v>
                </c:pt>
                <c:pt idx="247">
                  <c:v>-32.880000000000003</c:v>
                </c:pt>
                <c:pt idx="248">
                  <c:v>-32.880000000000003</c:v>
                </c:pt>
                <c:pt idx="249">
                  <c:v>-32.86</c:v>
                </c:pt>
                <c:pt idx="250">
                  <c:v>-32.869999999999997</c:v>
                </c:pt>
                <c:pt idx="251">
                  <c:v>-32.840000000000003</c:v>
                </c:pt>
                <c:pt idx="252">
                  <c:v>-32.75</c:v>
                </c:pt>
                <c:pt idx="253">
                  <c:v>-32.659999999999997</c:v>
                </c:pt>
                <c:pt idx="254">
                  <c:v>-32.590000000000003</c:v>
                </c:pt>
                <c:pt idx="255">
                  <c:v>-32.56</c:v>
                </c:pt>
                <c:pt idx="256">
                  <c:v>-32.51</c:v>
                </c:pt>
                <c:pt idx="257">
                  <c:v>-32.49</c:v>
                </c:pt>
                <c:pt idx="258">
                  <c:v>-32.5</c:v>
                </c:pt>
                <c:pt idx="259">
                  <c:v>-32.51</c:v>
                </c:pt>
                <c:pt idx="260">
                  <c:v>-32.53</c:v>
                </c:pt>
                <c:pt idx="261">
                  <c:v>-32.54</c:v>
                </c:pt>
                <c:pt idx="262">
                  <c:v>-32.54</c:v>
                </c:pt>
                <c:pt idx="263">
                  <c:v>-32.5</c:v>
                </c:pt>
                <c:pt idx="264">
                  <c:v>-32.49</c:v>
                </c:pt>
                <c:pt idx="265">
                  <c:v>-32.5</c:v>
                </c:pt>
                <c:pt idx="266">
                  <c:v>-32.53</c:v>
                </c:pt>
                <c:pt idx="267">
                  <c:v>-32.590000000000003</c:v>
                </c:pt>
                <c:pt idx="268">
                  <c:v>-32.64</c:v>
                </c:pt>
                <c:pt idx="269">
                  <c:v>-32.729999999999997</c:v>
                </c:pt>
                <c:pt idx="270">
                  <c:v>-32.83</c:v>
                </c:pt>
                <c:pt idx="271">
                  <c:v>-32.9</c:v>
                </c:pt>
                <c:pt idx="272">
                  <c:v>-32.86</c:v>
                </c:pt>
                <c:pt idx="273">
                  <c:v>-32.85</c:v>
                </c:pt>
                <c:pt idx="274">
                  <c:v>-32.83</c:v>
                </c:pt>
                <c:pt idx="275">
                  <c:v>-32.840000000000003</c:v>
                </c:pt>
                <c:pt idx="276">
                  <c:v>-32.869999999999997</c:v>
                </c:pt>
                <c:pt idx="277">
                  <c:v>-32.89</c:v>
                </c:pt>
                <c:pt idx="278">
                  <c:v>-32.93</c:v>
                </c:pt>
                <c:pt idx="279">
                  <c:v>-33</c:v>
                </c:pt>
                <c:pt idx="280">
                  <c:v>-33.07</c:v>
                </c:pt>
                <c:pt idx="281">
                  <c:v>-33.08</c:v>
                </c:pt>
                <c:pt idx="282">
                  <c:v>-33.020000000000003</c:v>
                </c:pt>
                <c:pt idx="283">
                  <c:v>-33.07</c:v>
                </c:pt>
                <c:pt idx="284">
                  <c:v>-33.22</c:v>
                </c:pt>
                <c:pt idx="285">
                  <c:v>-33.28</c:v>
                </c:pt>
                <c:pt idx="286">
                  <c:v>-33.24</c:v>
                </c:pt>
                <c:pt idx="287">
                  <c:v>-33.200000000000003</c:v>
                </c:pt>
                <c:pt idx="288">
                  <c:v>-33.17</c:v>
                </c:pt>
                <c:pt idx="289">
                  <c:v>-33.17</c:v>
                </c:pt>
                <c:pt idx="290">
                  <c:v>-33.14</c:v>
                </c:pt>
                <c:pt idx="291">
                  <c:v>-33.130000000000003</c:v>
                </c:pt>
                <c:pt idx="292">
                  <c:v>-33.130000000000003</c:v>
                </c:pt>
                <c:pt idx="293">
                  <c:v>-33.119999999999997</c:v>
                </c:pt>
                <c:pt idx="294">
                  <c:v>-33.15</c:v>
                </c:pt>
                <c:pt idx="295">
                  <c:v>-33.159999999999997</c:v>
                </c:pt>
                <c:pt idx="296">
                  <c:v>-33.18</c:v>
                </c:pt>
                <c:pt idx="297">
                  <c:v>-33.21</c:v>
                </c:pt>
                <c:pt idx="298">
                  <c:v>-33.25</c:v>
                </c:pt>
                <c:pt idx="299">
                  <c:v>-33.28</c:v>
                </c:pt>
                <c:pt idx="300">
                  <c:v>-33.15</c:v>
                </c:pt>
                <c:pt idx="301">
                  <c:v>-33.01</c:v>
                </c:pt>
                <c:pt idx="302">
                  <c:v>-32.9</c:v>
                </c:pt>
                <c:pt idx="303">
                  <c:v>-32.81</c:v>
                </c:pt>
                <c:pt idx="304">
                  <c:v>-32.75</c:v>
                </c:pt>
                <c:pt idx="305">
                  <c:v>-32.72</c:v>
                </c:pt>
                <c:pt idx="306">
                  <c:v>-32.71</c:v>
                </c:pt>
                <c:pt idx="307">
                  <c:v>-32.69</c:v>
                </c:pt>
                <c:pt idx="308">
                  <c:v>-32.65</c:v>
                </c:pt>
                <c:pt idx="309">
                  <c:v>-32.6</c:v>
                </c:pt>
                <c:pt idx="310">
                  <c:v>-32.549999999999997</c:v>
                </c:pt>
                <c:pt idx="311">
                  <c:v>-32.520000000000003</c:v>
                </c:pt>
                <c:pt idx="312">
                  <c:v>-32.49</c:v>
                </c:pt>
                <c:pt idx="313">
                  <c:v>-32.49</c:v>
                </c:pt>
                <c:pt idx="314">
                  <c:v>-32.5</c:v>
                </c:pt>
                <c:pt idx="315">
                  <c:v>-32.520000000000003</c:v>
                </c:pt>
                <c:pt idx="316">
                  <c:v>-32.549999999999997</c:v>
                </c:pt>
                <c:pt idx="317">
                  <c:v>-32.57</c:v>
                </c:pt>
                <c:pt idx="318">
                  <c:v>-32.5</c:v>
                </c:pt>
                <c:pt idx="319">
                  <c:v>-32.43</c:v>
                </c:pt>
                <c:pt idx="320">
                  <c:v>-32.33</c:v>
                </c:pt>
                <c:pt idx="321">
                  <c:v>-32.28</c:v>
                </c:pt>
                <c:pt idx="322">
                  <c:v>-32.24</c:v>
                </c:pt>
                <c:pt idx="323">
                  <c:v>-32.24</c:v>
                </c:pt>
                <c:pt idx="324">
                  <c:v>-32.25</c:v>
                </c:pt>
                <c:pt idx="325">
                  <c:v>-32.29</c:v>
                </c:pt>
                <c:pt idx="326">
                  <c:v>-32.25</c:v>
                </c:pt>
                <c:pt idx="327">
                  <c:v>-32.19</c:v>
                </c:pt>
                <c:pt idx="328">
                  <c:v>-32.17</c:v>
                </c:pt>
                <c:pt idx="329">
                  <c:v>-32.159999999999997</c:v>
                </c:pt>
                <c:pt idx="330">
                  <c:v>-32.15</c:v>
                </c:pt>
                <c:pt idx="331">
                  <c:v>-32.159999999999997</c:v>
                </c:pt>
                <c:pt idx="332">
                  <c:v>-32.19</c:v>
                </c:pt>
                <c:pt idx="333">
                  <c:v>-32.21</c:v>
                </c:pt>
                <c:pt idx="334">
                  <c:v>-32.25</c:v>
                </c:pt>
                <c:pt idx="335">
                  <c:v>-32.25</c:v>
                </c:pt>
                <c:pt idx="336">
                  <c:v>-32.229999999999997</c:v>
                </c:pt>
                <c:pt idx="337">
                  <c:v>-32.24</c:v>
                </c:pt>
                <c:pt idx="338">
                  <c:v>-32.26</c:v>
                </c:pt>
                <c:pt idx="339">
                  <c:v>-32.28</c:v>
                </c:pt>
                <c:pt idx="340">
                  <c:v>-32.33</c:v>
                </c:pt>
                <c:pt idx="341">
                  <c:v>-32.4</c:v>
                </c:pt>
                <c:pt idx="342">
                  <c:v>-32.49</c:v>
                </c:pt>
                <c:pt idx="343">
                  <c:v>-32.56</c:v>
                </c:pt>
                <c:pt idx="344">
                  <c:v>-32.630000000000003</c:v>
                </c:pt>
                <c:pt idx="345">
                  <c:v>-32.659999999999997</c:v>
                </c:pt>
                <c:pt idx="346">
                  <c:v>-32.68</c:v>
                </c:pt>
                <c:pt idx="347">
                  <c:v>-32.69</c:v>
                </c:pt>
                <c:pt idx="348">
                  <c:v>-32.72</c:v>
                </c:pt>
                <c:pt idx="349">
                  <c:v>-32.729999999999997</c:v>
                </c:pt>
                <c:pt idx="350">
                  <c:v>-32.82</c:v>
                </c:pt>
                <c:pt idx="351">
                  <c:v>-32.880000000000003</c:v>
                </c:pt>
                <c:pt idx="352">
                  <c:v>-32.92</c:v>
                </c:pt>
                <c:pt idx="353">
                  <c:v>-32.99</c:v>
                </c:pt>
                <c:pt idx="354">
                  <c:v>-33.1</c:v>
                </c:pt>
                <c:pt idx="355">
                  <c:v>-33.1</c:v>
                </c:pt>
                <c:pt idx="356">
                  <c:v>-33.090000000000003</c:v>
                </c:pt>
                <c:pt idx="357">
                  <c:v>-33.049999999999997</c:v>
                </c:pt>
                <c:pt idx="358">
                  <c:v>-33.04</c:v>
                </c:pt>
                <c:pt idx="359">
                  <c:v>-33.04</c:v>
                </c:pt>
                <c:pt idx="360">
                  <c:v>-33.04</c:v>
                </c:pt>
                <c:pt idx="361">
                  <c:v>-33.08</c:v>
                </c:pt>
                <c:pt idx="362">
                  <c:v>-33.119999999999997</c:v>
                </c:pt>
                <c:pt idx="363">
                  <c:v>-33.15</c:v>
                </c:pt>
                <c:pt idx="364">
                  <c:v>-33.22</c:v>
                </c:pt>
                <c:pt idx="365">
                  <c:v>-33.270000000000003</c:v>
                </c:pt>
                <c:pt idx="366">
                  <c:v>-33.19</c:v>
                </c:pt>
                <c:pt idx="367">
                  <c:v>-33.07</c:v>
                </c:pt>
                <c:pt idx="368">
                  <c:v>-32.950000000000003</c:v>
                </c:pt>
                <c:pt idx="369">
                  <c:v>-32.86</c:v>
                </c:pt>
                <c:pt idx="370">
                  <c:v>-32.75</c:v>
                </c:pt>
                <c:pt idx="371">
                  <c:v>-32.67</c:v>
                </c:pt>
                <c:pt idx="372">
                  <c:v>-32.590000000000003</c:v>
                </c:pt>
                <c:pt idx="373">
                  <c:v>-32.54</c:v>
                </c:pt>
                <c:pt idx="374">
                  <c:v>-32.51</c:v>
                </c:pt>
                <c:pt idx="375">
                  <c:v>-32.450000000000003</c:v>
                </c:pt>
                <c:pt idx="376">
                  <c:v>-32.42</c:v>
                </c:pt>
                <c:pt idx="377">
                  <c:v>-32.369999999999997</c:v>
                </c:pt>
                <c:pt idx="378">
                  <c:v>-32.29</c:v>
                </c:pt>
                <c:pt idx="379">
                  <c:v>-32.26</c:v>
                </c:pt>
                <c:pt idx="380">
                  <c:v>-32.229999999999997</c:v>
                </c:pt>
                <c:pt idx="381">
                  <c:v>-32.200000000000003</c:v>
                </c:pt>
                <c:pt idx="382">
                  <c:v>-32.19</c:v>
                </c:pt>
                <c:pt idx="383">
                  <c:v>-32.200000000000003</c:v>
                </c:pt>
                <c:pt idx="384">
                  <c:v>-32.229999999999997</c:v>
                </c:pt>
                <c:pt idx="385">
                  <c:v>-32.26</c:v>
                </c:pt>
                <c:pt idx="386">
                  <c:v>-32.21</c:v>
                </c:pt>
                <c:pt idx="387">
                  <c:v>-32.11</c:v>
                </c:pt>
                <c:pt idx="388">
                  <c:v>-32.08</c:v>
                </c:pt>
                <c:pt idx="389">
                  <c:v>-32.07</c:v>
                </c:pt>
                <c:pt idx="390">
                  <c:v>-32.06</c:v>
                </c:pt>
                <c:pt idx="391">
                  <c:v>-32.07</c:v>
                </c:pt>
                <c:pt idx="392">
                  <c:v>-32.07</c:v>
                </c:pt>
                <c:pt idx="393">
                  <c:v>-32.1</c:v>
                </c:pt>
                <c:pt idx="394">
                  <c:v>-32.11</c:v>
                </c:pt>
                <c:pt idx="395">
                  <c:v>-32.1</c:v>
                </c:pt>
                <c:pt idx="396">
                  <c:v>-32.07</c:v>
                </c:pt>
                <c:pt idx="397">
                  <c:v>-32.03</c:v>
                </c:pt>
                <c:pt idx="398">
                  <c:v>-32.01</c:v>
                </c:pt>
                <c:pt idx="399">
                  <c:v>-32.06</c:v>
                </c:pt>
                <c:pt idx="400">
                  <c:v>-32.1</c:v>
                </c:pt>
                <c:pt idx="401">
                  <c:v>-32.15</c:v>
                </c:pt>
                <c:pt idx="402">
                  <c:v>-32.22</c:v>
                </c:pt>
                <c:pt idx="403">
                  <c:v>-32.299999999999997</c:v>
                </c:pt>
                <c:pt idx="404">
                  <c:v>-32.25</c:v>
                </c:pt>
                <c:pt idx="405">
                  <c:v>-32.229999999999997</c:v>
                </c:pt>
                <c:pt idx="406">
                  <c:v>-32.21</c:v>
                </c:pt>
                <c:pt idx="407">
                  <c:v>-32.21</c:v>
                </c:pt>
                <c:pt idx="408">
                  <c:v>-32.21</c:v>
                </c:pt>
                <c:pt idx="409">
                  <c:v>-32.229999999999997</c:v>
                </c:pt>
                <c:pt idx="410">
                  <c:v>-32.25</c:v>
                </c:pt>
                <c:pt idx="411">
                  <c:v>-32.29</c:v>
                </c:pt>
                <c:pt idx="412">
                  <c:v>-32.340000000000003</c:v>
                </c:pt>
                <c:pt idx="413">
                  <c:v>-32.409999999999997</c:v>
                </c:pt>
                <c:pt idx="414">
                  <c:v>-32.479999999999997</c:v>
                </c:pt>
                <c:pt idx="415">
                  <c:v>-32.54</c:v>
                </c:pt>
                <c:pt idx="416">
                  <c:v>-32.44</c:v>
                </c:pt>
                <c:pt idx="417">
                  <c:v>-32.31</c:v>
                </c:pt>
                <c:pt idx="418">
                  <c:v>-32.24</c:v>
                </c:pt>
                <c:pt idx="419">
                  <c:v>-32.19</c:v>
                </c:pt>
                <c:pt idx="420">
                  <c:v>-32.130000000000003</c:v>
                </c:pt>
                <c:pt idx="421">
                  <c:v>-32.11</c:v>
                </c:pt>
                <c:pt idx="422">
                  <c:v>-32.090000000000003</c:v>
                </c:pt>
                <c:pt idx="423">
                  <c:v>-32.08</c:v>
                </c:pt>
                <c:pt idx="424">
                  <c:v>-32.07</c:v>
                </c:pt>
                <c:pt idx="425">
                  <c:v>-32.04</c:v>
                </c:pt>
                <c:pt idx="426">
                  <c:v>-32.020000000000003</c:v>
                </c:pt>
                <c:pt idx="427">
                  <c:v>-31.97</c:v>
                </c:pt>
                <c:pt idx="428">
                  <c:v>-31.91</c:v>
                </c:pt>
                <c:pt idx="429">
                  <c:v>-31.89</c:v>
                </c:pt>
                <c:pt idx="430">
                  <c:v>-31.88</c:v>
                </c:pt>
                <c:pt idx="431">
                  <c:v>-31.85</c:v>
                </c:pt>
                <c:pt idx="432">
                  <c:v>-31.82</c:v>
                </c:pt>
                <c:pt idx="433">
                  <c:v>-31.82</c:v>
                </c:pt>
                <c:pt idx="434">
                  <c:v>-31.84</c:v>
                </c:pt>
                <c:pt idx="435">
                  <c:v>-31.86</c:v>
                </c:pt>
                <c:pt idx="436">
                  <c:v>-31.9</c:v>
                </c:pt>
                <c:pt idx="437">
                  <c:v>-31.94</c:v>
                </c:pt>
                <c:pt idx="438">
                  <c:v>-31.97</c:v>
                </c:pt>
                <c:pt idx="439">
                  <c:v>-31.96</c:v>
                </c:pt>
                <c:pt idx="440">
                  <c:v>-31.95</c:v>
                </c:pt>
                <c:pt idx="441">
                  <c:v>-31.99</c:v>
                </c:pt>
                <c:pt idx="442">
                  <c:v>-32.01</c:v>
                </c:pt>
                <c:pt idx="443">
                  <c:v>-32.04</c:v>
                </c:pt>
                <c:pt idx="444">
                  <c:v>-32.090000000000003</c:v>
                </c:pt>
                <c:pt idx="445">
                  <c:v>-32.15</c:v>
                </c:pt>
                <c:pt idx="446">
                  <c:v>-32.21</c:v>
                </c:pt>
                <c:pt idx="447">
                  <c:v>-32.31</c:v>
                </c:pt>
                <c:pt idx="448">
                  <c:v>-32.39</c:v>
                </c:pt>
                <c:pt idx="449">
                  <c:v>-32.340000000000003</c:v>
                </c:pt>
                <c:pt idx="450">
                  <c:v>-32.31</c:v>
                </c:pt>
                <c:pt idx="451">
                  <c:v>-32.299999999999997</c:v>
                </c:pt>
                <c:pt idx="452">
                  <c:v>-32.31</c:v>
                </c:pt>
                <c:pt idx="453">
                  <c:v>-32.299999999999997</c:v>
                </c:pt>
                <c:pt idx="454">
                  <c:v>-32.31</c:v>
                </c:pt>
                <c:pt idx="455">
                  <c:v>-32.340000000000003</c:v>
                </c:pt>
                <c:pt idx="456">
                  <c:v>-32.39</c:v>
                </c:pt>
                <c:pt idx="457">
                  <c:v>-32.44</c:v>
                </c:pt>
                <c:pt idx="458">
                  <c:v>-32.5</c:v>
                </c:pt>
                <c:pt idx="459">
                  <c:v>-32.54</c:v>
                </c:pt>
                <c:pt idx="460">
                  <c:v>-32.6</c:v>
                </c:pt>
                <c:pt idx="461">
                  <c:v>-32.590000000000003</c:v>
                </c:pt>
                <c:pt idx="462">
                  <c:v>-32.42</c:v>
                </c:pt>
                <c:pt idx="463">
                  <c:v>-32.299999999999997</c:v>
                </c:pt>
                <c:pt idx="464">
                  <c:v>-32.21</c:v>
                </c:pt>
                <c:pt idx="465">
                  <c:v>-32.090000000000003</c:v>
                </c:pt>
                <c:pt idx="466">
                  <c:v>-32.04</c:v>
                </c:pt>
                <c:pt idx="467">
                  <c:v>-31.98</c:v>
                </c:pt>
                <c:pt idx="468">
                  <c:v>-31.89</c:v>
                </c:pt>
                <c:pt idx="469">
                  <c:v>-31.86</c:v>
                </c:pt>
                <c:pt idx="470">
                  <c:v>-31.81</c:v>
                </c:pt>
                <c:pt idx="471">
                  <c:v>-31.7</c:v>
                </c:pt>
                <c:pt idx="472">
                  <c:v>-31.6</c:v>
                </c:pt>
                <c:pt idx="473">
                  <c:v>-31.53</c:v>
                </c:pt>
                <c:pt idx="474">
                  <c:v>-31.46</c:v>
                </c:pt>
                <c:pt idx="475">
                  <c:v>-31.38</c:v>
                </c:pt>
                <c:pt idx="476">
                  <c:v>-31.32</c:v>
                </c:pt>
                <c:pt idx="477">
                  <c:v>-31.26</c:v>
                </c:pt>
                <c:pt idx="478">
                  <c:v>-31.24</c:v>
                </c:pt>
                <c:pt idx="479">
                  <c:v>-31.23</c:v>
                </c:pt>
                <c:pt idx="480">
                  <c:v>-31.22</c:v>
                </c:pt>
                <c:pt idx="481">
                  <c:v>-31.21</c:v>
                </c:pt>
                <c:pt idx="482">
                  <c:v>-31.2</c:v>
                </c:pt>
                <c:pt idx="483">
                  <c:v>-31.22</c:v>
                </c:pt>
                <c:pt idx="484">
                  <c:v>-31.26</c:v>
                </c:pt>
                <c:pt idx="485">
                  <c:v>-31.33</c:v>
                </c:pt>
                <c:pt idx="486">
                  <c:v>-31.41</c:v>
                </c:pt>
                <c:pt idx="487">
                  <c:v>-31.5</c:v>
                </c:pt>
                <c:pt idx="488">
                  <c:v>-31.59</c:v>
                </c:pt>
                <c:pt idx="489">
                  <c:v>-31.64</c:v>
                </c:pt>
                <c:pt idx="490">
                  <c:v>-31.61</c:v>
                </c:pt>
                <c:pt idx="491">
                  <c:v>-31.59</c:v>
                </c:pt>
                <c:pt idx="492">
                  <c:v>-31.57</c:v>
                </c:pt>
                <c:pt idx="493">
                  <c:v>-31.57</c:v>
                </c:pt>
                <c:pt idx="494">
                  <c:v>-31.58</c:v>
                </c:pt>
                <c:pt idx="495">
                  <c:v>-31.57</c:v>
                </c:pt>
                <c:pt idx="496">
                  <c:v>-31.58</c:v>
                </c:pt>
                <c:pt idx="497">
                  <c:v>-31.6</c:v>
                </c:pt>
                <c:pt idx="498">
                  <c:v>-31.6</c:v>
                </c:pt>
                <c:pt idx="499">
                  <c:v>-31.64</c:v>
                </c:pt>
                <c:pt idx="500">
                  <c:v>-31.66</c:v>
                </c:pt>
                <c:pt idx="501">
                  <c:v>-31.72</c:v>
                </c:pt>
                <c:pt idx="502">
                  <c:v>-31.75</c:v>
                </c:pt>
                <c:pt idx="503">
                  <c:v>-31.79</c:v>
                </c:pt>
                <c:pt idx="504">
                  <c:v>-31.78</c:v>
                </c:pt>
                <c:pt idx="505">
                  <c:v>-31.7</c:v>
                </c:pt>
                <c:pt idx="506">
                  <c:v>-31.63</c:v>
                </c:pt>
                <c:pt idx="507">
                  <c:v>-31.59</c:v>
                </c:pt>
                <c:pt idx="508">
                  <c:v>-31.56</c:v>
                </c:pt>
                <c:pt idx="509">
                  <c:v>-31.52</c:v>
                </c:pt>
                <c:pt idx="510">
                  <c:v>-31.48</c:v>
                </c:pt>
                <c:pt idx="511">
                  <c:v>-31.45</c:v>
                </c:pt>
                <c:pt idx="512">
                  <c:v>-31.45</c:v>
                </c:pt>
                <c:pt idx="513">
                  <c:v>-31.46</c:v>
                </c:pt>
                <c:pt idx="514">
                  <c:v>-31.49</c:v>
                </c:pt>
                <c:pt idx="515">
                  <c:v>-31.5</c:v>
                </c:pt>
                <c:pt idx="516">
                  <c:v>-31.53</c:v>
                </c:pt>
                <c:pt idx="517">
                  <c:v>-31.53</c:v>
                </c:pt>
                <c:pt idx="518">
                  <c:v>-31.55</c:v>
                </c:pt>
                <c:pt idx="519">
                  <c:v>-31.58</c:v>
                </c:pt>
                <c:pt idx="520">
                  <c:v>-31.6</c:v>
                </c:pt>
                <c:pt idx="521">
                  <c:v>-31.67</c:v>
                </c:pt>
                <c:pt idx="522">
                  <c:v>-31.71</c:v>
                </c:pt>
                <c:pt idx="523">
                  <c:v>-31.77</c:v>
                </c:pt>
                <c:pt idx="524">
                  <c:v>-31.84</c:v>
                </c:pt>
                <c:pt idx="525">
                  <c:v>-31.91</c:v>
                </c:pt>
                <c:pt idx="526">
                  <c:v>-31.99</c:v>
                </c:pt>
                <c:pt idx="527">
                  <c:v>-32.090000000000003</c:v>
                </c:pt>
                <c:pt idx="528">
                  <c:v>-32.21</c:v>
                </c:pt>
                <c:pt idx="529">
                  <c:v>-32.35</c:v>
                </c:pt>
                <c:pt idx="530">
                  <c:v>-32.35</c:v>
                </c:pt>
                <c:pt idx="531">
                  <c:v>-32.33</c:v>
                </c:pt>
                <c:pt idx="532">
                  <c:v>-32.31</c:v>
                </c:pt>
                <c:pt idx="533">
                  <c:v>-32.299999999999997</c:v>
                </c:pt>
                <c:pt idx="534">
                  <c:v>-32.31</c:v>
                </c:pt>
                <c:pt idx="535">
                  <c:v>-32.35</c:v>
                </c:pt>
                <c:pt idx="536">
                  <c:v>-32.380000000000003</c:v>
                </c:pt>
                <c:pt idx="537">
                  <c:v>-32.42</c:v>
                </c:pt>
                <c:pt idx="538">
                  <c:v>-32.5</c:v>
                </c:pt>
                <c:pt idx="539">
                  <c:v>-32.590000000000003</c:v>
                </c:pt>
                <c:pt idx="540">
                  <c:v>-32.67</c:v>
                </c:pt>
                <c:pt idx="541">
                  <c:v>-32.590000000000003</c:v>
                </c:pt>
                <c:pt idx="542">
                  <c:v>-32.479999999999997</c:v>
                </c:pt>
                <c:pt idx="543">
                  <c:v>-32.380000000000003</c:v>
                </c:pt>
                <c:pt idx="544">
                  <c:v>-32.28</c:v>
                </c:pt>
                <c:pt idx="545">
                  <c:v>-32.17</c:v>
                </c:pt>
                <c:pt idx="546">
                  <c:v>-32.090000000000003</c:v>
                </c:pt>
                <c:pt idx="547">
                  <c:v>-31.99</c:v>
                </c:pt>
                <c:pt idx="548">
                  <c:v>-31.94</c:v>
                </c:pt>
                <c:pt idx="549">
                  <c:v>-31.89</c:v>
                </c:pt>
                <c:pt idx="550">
                  <c:v>-31.86</c:v>
                </c:pt>
                <c:pt idx="551">
                  <c:v>-31.83</c:v>
                </c:pt>
                <c:pt idx="552">
                  <c:v>-31.81</c:v>
                </c:pt>
                <c:pt idx="553">
                  <c:v>-31.78</c:v>
                </c:pt>
                <c:pt idx="554">
                  <c:v>-31.65</c:v>
                </c:pt>
                <c:pt idx="555">
                  <c:v>-31.54</c:v>
                </c:pt>
                <c:pt idx="556">
                  <c:v>-31.44</c:v>
                </c:pt>
                <c:pt idx="557">
                  <c:v>-31.35</c:v>
                </c:pt>
                <c:pt idx="558">
                  <c:v>-31.28</c:v>
                </c:pt>
                <c:pt idx="559">
                  <c:v>-31.21</c:v>
                </c:pt>
                <c:pt idx="560">
                  <c:v>-31.2</c:v>
                </c:pt>
                <c:pt idx="561">
                  <c:v>-31.18</c:v>
                </c:pt>
                <c:pt idx="562">
                  <c:v>-31.18</c:v>
                </c:pt>
                <c:pt idx="563">
                  <c:v>-31.15</c:v>
                </c:pt>
                <c:pt idx="564">
                  <c:v>-31.12</c:v>
                </c:pt>
                <c:pt idx="565">
                  <c:v>-31.11</c:v>
                </c:pt>
                <c:pt idx="566">
                  <c:v>-31.11</c:v>
                </c:pt>
                <c:pt idx="567">
                  <c:v>-31.12</c:v>
                </c:pt>
                <c:pt idx="568">
                  <c:v>-31.15</c:v>
                </c:pt>
                <c:pt idx="569">
                  <c:v>-31.18</c:v>
                </c:pt>
                <c:pt idx="570">
                  <c:v>-31.22</c:v>
                </c:pt>
                <c:pt idx="571">
                  <c:v>-31.27</c:v>
                </c:pt>
                <c:pt idx="572">
                  <c:v>-31.36</c:v>
                </c:pt>
                <c:pt idx="573">
                  <c:v>-31.3</c:v>
                </c:pt>
                <c:pt idx="574">
                  <c:v>-31.25</c:v>
                </c:pt>
                <c:pt idx="575">
                  <c:v>-31.21</c:v>
                </c:pt>
                <c:pt idx="576">
                  <c:v>-31.2</c:v>
                </c:pt>
                <c:pt idx="577">
                  <c:v>-31.21</c:v>
                </c:pt>
                <c:pt idx="578">
                  <c:v>-31.19</c:v>
                </c:pt>
                <c:pt idx="579">
                  <c:v>-31.24</c:v>
                </c:pt>
                <c:pt idx="580">
                  <c:v>-31.29</c:v>
                </c:pt>
                <c:pt idx="581">
                  <c:v>-31.32</c:v>
                </c:pt>
                <c:pt idx="582">
                  <c:v>-31.25</c:v>
                </c:pt>
                <c:pt idx="583">
                  <c:v>-31.19</c:v>
                </c:pt>
                <c:pt idx="584">
                  <c:v>-31.15</c:v>
                </c:pt>
                <c:pt idx="585">
                  <c:v>-31.16</c:v>
                </c:pt>
                <c:pt idx="586">
                  <c:v>-31.16</c:v>
                </c:pt>
                <c:pt idx="587">
                  <c:v>-31.21</c:v>
                </c:pt>
                <c:pt idx="588">
                  <c:v>-31.26</c:v>
                </c:pt>
                <c:pt idx="589">
                  <c:v>-31.28</c:v>
                </c:pt>
                <c:pt idx="590">
                  <c:v>-31.22</c:v>
                </c:pt>
                <c:pt idx="591">
                  <c:v>-31.15</c:v>
                </c:pt>
                <c:pt idx="592">
                  <c:v>-31.08</c:v>
                </c:pt>
                <c:pt idx="593">
                  <c:v>-31.05</c:v>
                </c:pt>
                <c:pt idx="594">
                  <c:v>-31.05</c:v>
                </c:pt>
                <c:pt idx="595">
                  <c:v>-31.02</c:v>
                </c:pt>
                <c:pt idx="596">
                  <c:v>-31.01</c:v>
                </c:pt>
                <c:pt idx="597">
                  <c:v>-31.01</c:v>
                </c:pt>
                <c:pt idx="598">
                  <c:v>-31.03</c:v>
                </c:pt>
                <c:pt idx="599">
                  <c:v>-31.06</c:v>
                </c:pt>
                <c:pt idx="600">
                  <c:v>-31.03</c:v>
                </c:pt>
                <c:pt idx="601">
                  <c:v>-31.01</c:v>
                </c:pt>
                <c:pt idx="602">
                  <c:v>-30.99</c:v>
                </c:pt>
                <c:pt idx="603">
                  <c:v>-30.97</c:v>
                </c:pt>
                <c:pt idx="604">
                  <c:v>-30.97</c:v>
                </c:pt>
                <c:pt idx="605">
                  <c:v>-30.99</c:v>
                </c:pt>
                <c:pt idx="606">
                  <c:v>-31.03</c:v>
                </c:pt>
                <c:pt idx="607">
                  <c:v>-31.07</c:v>
                </c:pt>
                <c:pt idx="608">
                  <c:v>-31.1</c:v>
                </c:pt>
                <c:pt idx="609">
                  <c:v>-31.13</c:v>
                </c:pt>
                <c:pt idx="610">
                  <c:v>-31.17</c:v>
                </c:pt>
                <c:pt idx="611">
                  <c:v>-31.17</c:v>
                </c:pt>
                <c:pt idx="612">
                  <c:v>-31.2</c:v>
                </c:pt>
                <c:pt idx="613">
                  <c:v>-31.21</c:v>
                </c:pt>
                <c:pt idx="614">
                  <c:v>-31.24</c:v>
                </c:pt>
                <c:pt idx="615">
                  <c:v>-31.29</c:v>
                </c:pt>
                <c:pt idx="616">
                  <c:v>-31.37</c:v>
                </c:pt>
                <c:pt idx="617">
                  <c:v>-31.47</c:v>
                </c:pt>
                <c:pt idx="618">
                  <c:v>-31.58</c:v>
                </c:pt>
                <c:pt idx="619">
                  <c:v>-31.6</c:v>
                </c:pt>
                <c:pt idx="620">
                  <c:v>-31.6</c:v>
                </c:pt>
                <c:pt idx="621">
                  <c:v>-31.55</c:v>
                </c:pt>
                <c:pt idx="622">
                  <c:v>-31.55</c:v>
                </c:pt>
                <c:pt idx="623">
                  <c:v>-31.54</c:v>
                </c:pt>
                <c:pt idx="624">
                  <c:v>-31.58</c:v>
                </c:pt>
                <c:pt idx="625">
                  <c:v>-31.59</c:v>
                </c:pt>
                <c:pt idx="626">
                  <c:v>-31.63</c:v>
                </c:pt>
                <c:pt idx="627">
                  <c:v>-31.68</c:v>
                </c:pt>
                <c:pt idx="628">
                  <c:v>-31.72</c:v>
                </c:pt>
                <c:pt idx="629">
                  <c:v>-31.73</c:v>
                </c:pt>
                <c:pt idx="630">
                  <c:v>-31.7</c:v>
                </c:pt>
                <c:pt idx="631">
                  <c:v>-31.68</c:v>
                </c:pt>
                <c:pt idx="632">
                  <c:v>-31.68</c:v>
                </c:pt>
                <c:pt idx="633">
                  <c:v>-31.66</c:v>
                </c:pt>
                <c:pt idx="634">
                  <c:v>-31.65</c:v>
                </c:pt>
                <c:pt idx="635">
                  <c:v>-31.64</c:v>
                </c:pt>
                <c:pt idx="636">
                  <c:v>-31.67</c:v>
                </c:pt>
                <c:pt idx="637">
                  <c:v>-31.7</c:v>
                </c:pt>
                <c:pt idx="638">
                  <c:v>-31.72</c:v>
                </c:pt>
                <c:pt idx="639">
                  <c:v>-31.77</c:v>
                </c:pt>
                <c:pt idx="640">
                  <c:v>-31.82</c:v>
                </c:pt>
                <c:pt idx="641">
                  <c:v>-31.84</c:v>
                </c:pt>
                <c:pt idx="642">
                  <c:v>-31.77</c:v>
                </c:pt>
                <c:pt idx="643">
                  <c:v>-31.7</c:v>
                </c:pt>
                <c:pt idx="644">
                  <c:v>-31.66</c:v>
                </c:pt>
                <c:pt idx="645">
                  <c:v>-31.63</c:v>
                </c:pt>
                <c:pt idx="646">
                  <c:v>-31.61</c:v>
                </c:pt>
                <c:pt idx="647">
                  <c:v>-31.62</c:v>
                </c:pt>
                <c:pt idx="648">
                  <c:v>-31.63</c:v>
                </c:pt>
                <c:pt idx="649">
                  <c:v>-31.69</c:v>
                </c:pt>
                <c:pt idx="650">
                  <c:v>-31.71</c:v>
                </c:pt>
                <c:pt idx="651">
                  <c:v>-31.74</c:v>
                </c:pt>
                <c:pt idx="652">
                  <c:v>-31.74</c:v>
                </c:pt>
                <c:pt idx="653">
                  <c:v>-31.72</c:v>
                </c:pt>
                <c:pt idx="654">
                  <c:v>-31.71</c:v>
                </c:pt>
                <c:pt idx="655">
                  <c:v>-31.7</c:v>
                </c:pt>
                <c:pt idx="656">
                  <c:v>-31.71</c:v>
                </c:pt>
                <c:pt idx="657">
                  <c:v>-31.73</c:v>
                </c:pt>
                <c:pt idx="658">
                  <c:v>-31.76</c:v>
                </c:pt>
                <c:pt idx="659">
                  <c:v>-31.81</c:v>
                </c:pt>
                <c:pt idx="660">
                  <c:v>-31.88</c:v>
                </c:pt>
                <c:pt idx="661">
                  <c:v>-31.96</c:v>
                </c:pt>
                <c:pt idx="662">
                  <c:v>-31.99</c:v>
                </c:pt>
                <c:pt idx="663">
                  <c:v>-31.92</c:v>
                </c:pt>
                <c:pt idx="664">
                  <c:v>-31.82</c:v>
                </c:pt>
                <c:pt idx="665">
                  <c:v>-31.78</c:v>
                </c:pt>
                <c:pt idx="666">
                  <c:v>-31.79</c:v>
                </c:pt>
                <c:pt idx="667">
                  <c:v>-31.84</c:v>
                </c:pt>
                <c:pt idx="668">
                  <c:v>-31.84</c:v>
                </c:pt>
                <c:pt idx="669">
                  <c:v>-31.89</c:v>
                </c:pt>
                <c:pt idx="670">
                  <c:v>-31.89</c:v>
                </c:pt>
                <c:pt idx="671">
                  <c:v>-31.83</c:v>
                </c:pt>
                <c:pt idx="672">
                  <c:v>-31.77</c:v>
                </c:pt>
                <c:pt idx="673">
                  <c:v>-31.71</c:v>
                </c:pt>
                <c:pt idx="674">
                  <c:v>-31.66</c:v>
                </c:pt>
                <c:pt idx="675">
                  <c:v>-31.6</c:v>
                </c:pt>
                <c:pt idx="676">
                  <c:v>-31.57</c:v>
                </c:pt>
                <c:pt idx="677">
                  <c:v>-31.55</c:v>
                </c:pt>
                <c:pt idx="678">
                  <c:v>-31.54</c:v>
                </c:pt>
                <c:pt idx="679">
                  <c:v>-31.55</c:v>
                </c:pt>
                <c:pt idx="680">
                  <c:v>-31.58</c:v>
                </c:pt>
                <c:pt idx="681">
                  <c:v>-31.6</c:v>
                </c:pt>
                <c:pt idx="682">
                  <c:v>-31.6</c:v>
                </c:pt>
                <c:pt idx="683">
                  <c:v>-31.62</c:v>
                </c:pt>
                <c:pt idx="684">
                  <c:v>-31.7</c:v>
                </c:pt>
                <c:pt idx="685">
                  <c:v>-31.78</c:v>
                </c:pt>
                <c:pt idx="686">
                  <c:v>-31.93</c:v>
                </c:pt>
                <c:pt idx="687">
                  <c:v>-32</c:v>
                </c:pt>
                <c:pt idx="688">
                  <c:v>-31.98</c:v>
                </c:pt>
                <c:pt idx="689">
                  <c:v>-31.98</c:v>
                </c:pt>
                <c:pt idx="690">
                  <c:v>-32</c:v>
                </c:pt>
                <c:pt idx="691">
                  <c:v>-32.07</c:v>
                </c:pt>
                <c:pt idx="692">
                  <c:v>-32.11</c:v>
                </c:pt>
                <c:pt idx="693">
                  <c:v>-32.159999999999997</c:v>
                </c:pt>
                <c:pt idx="694">
                  <c:v>-32.229999999999997</c:v>
                </c:pt>
                <c:pt idx="695">
                  <c:v>-32.32</c:v>
                </c:pt>
                <c:pt idx="696">
                  <c:v>-32.28</c:v>
                </c:pt>
                <c:pt idx="697">
                  <c:v>-32.200000000000003</c:v>
                </c:pt>
                <c:pt idx="698">
                  <c:v>-32.11</c:v>
                </c:pt>
                <c:pt idx="699">
                  <c:v>-32.04</c:v>
                </c:pt>
                <c:pt idx="700">
                  <c:v>-31.98</c:v>
                </c:pt>
                <c:pt idx="701">
                  <c:v>-31.93</c:v>
                </c:pt>
                <c:pt idx="702">
                  <c:v>-31.91</c:v>
                </c:pt>
                <c:pt idx="703">
                  <c:v>-31.91</c:v>
                </c:pt>
                <c:pt idx="704">
                  <c:v>-31.92</c:v>
                </c:pt>
                <c:pt idx="705">
                  <c:v>-31.86</c:v>
                </c:pt>
                <c:pt idx="706">
                  <c:v>-31.82</c:v>
                </c:pt>
                <c:pt idx="707">
                  <c:v>-31.82</c:v>
                </c:pt>
                <c:pt idx="708">
                  <c:v>-31.84</c:v>
                </c:pt>
                <c:pt idx="709">
                  <c:v>-31.87</c:v>
                </c:pt>
                <c:pt idx="710">
                  <c:v>-31.93</c:v>
                </c:pt>
                <c:pt idx="711">
                  <c:v>-32.049999999999997</c:v>
                </c:pt>
                <c:pt idx="712">
                  <c:v>-32.01</c:v>
                </c:pt>
                <c:pt idx="713">
                  <c:v>-31.97</c:v>
                </c:pt>
                <c:pt idx="714">
                  <c:v>-31.89</c:v>
                </c:pt>
                <c:pt idx="715">
                  <c:v>-31.82</c:v>
                </c:pt>
                <c:pt idx="716">
                  <c:v>-31.77</c:v>
                </c:pt>
                <c:pt idx="717">
                  <c:v>-31.74</c:v>
                </c:pt>
                <c:pt idx="718">
                  <c:v>-31.73</c:v>
                </c:pt>
                <c:pt idx="719">
                  <c:v>-31.71</c:v>
                </c:pt>
                <c:pt idx="720">
                  <c:v>-31.69</c:v>
                </c:pt>
                <c:pt idx="721">
                  <c:v>-31.67</c:v>
                </c:pt>
                <c:pt idx="722">
                  <c:v>-31.66</c:v>
                </c:pt>
                <c:pt idx="723">
                  <c:v>-31.66</c:v>
                </c:pt>
                <c:pt idx="724">
                  <c:v>-31.69</c:v>
                </c:pt>
                <c:pt idx="725">
                  <c:v>-31.72</c:v>
                </c:pt>
                <c:pt idx="726">
                  <c:v>-31.67</c:v>
                </c:pt>
                <c:pt idx="727">
                  <c:v>-31.66</c:v>
                </c:pt>
                <c:pt idx="728">
                  <c:v>-31.63</c:v>
                </c:pt>
                <c:pt idx="729">
                  <c:v>-31.61</c:v>
                </c:pt>
                <c:pt idx="730">
                  <c:v>-31.61</c:v>
                </c:pt>
                <c:pt idx="731">
                  <c:v>-31.61</c:v>
                </c:pt>
                <c:pt idx="732">
                  <c:v>-31.61</c:v>
                </c:pt>
                <c:pt idx="733">
                  <c:v>-31.64</c:v>
                </c:pt>
                <c:pt idx="734">
                  <c:v>-31.67</c:v>
                </c:pt>
                <c:pt idx="735">
                  <c:v>-31.71</c:v>
                </c:pt>
                <c:pt idx="736">
                  <c:v>-31.75</c:v>
                </c:pt>
                <c:pt idx="737">
                  <c:v>-31.76</c:v>
                </c:pt>
                <c:pt idx="738">
                  <c:v>-31.71</c:v>
                </c:pt>
                <c:pt idx="739">
                  <c:v>-31.69</c:v>
                </c:pt>
                <c:pt idx="740">
                  <c:v>-31.68</c:v>
                </c:pt>
                <c:pt idx="741">
                  <c:v>-31.69</c:v>
                </c:pt>
                <c:pt idx="742">
                  <c:v>-31.7</c:v>
                </c:pt>
                <c:pt idx="743">
                  <c:v>-31.7</c:v>
                </c:pt>
                <c:pt idx="744">
                  <c:v>-31.74</c:v>
                </c:pt>
                <c:pt idx="745">
                  <c:v>-31.76</c:v>
                </c:pt>
                <c:pt idx="746">
                  <c:v>-31.8</c:v>
                </c:pt>
                <c:pt idx="747">
                  <c:v>-31.84</c:v>
                </c:pt>
                <c:pt idx="748">
                  <c:v>-31.81</c:v>
                </c:pt>
                <c:pt idx="749">
                  <c:v>-31.8</c:v>
                </c:pt>
                <c:pt idx="750">
                  <c:v>-31.83</c:v>
                </c:pt>
                <c:pt idx="751">
                  <c:v>-31.85</c:v>
                </c:pt>
                <c:pt idx="752">
                  <c:v>-31.88</c:v>
                </c:pt>
                <c:pt idx="753">
                  <c:v>-31.94</c:v>
                </c:pt>
                <c:pt idx="754">
                  <c:v>-32.01</c:v>
                </c:pt>
                <c:pt idx="755">
                  <c:v>-32.119999999999997</c:v>
                </c:pt>
                <c:pt idx="756">
                  <c:v>-32.21</c:v>
                </c:pt>
                <c:pt idx="757">
                  <c:v>-32.14</c:v>
                </c:pt>
                <c:pt idx="758">
                  <c:v>-32.08</c:v>
                </c:pt>
                <c:pt idx="759">
                  <c:v>-32.04</c:v>
                </c:pt>
                <c:pt idx="760">
                  <c:v>-32.020000000000003</c:v>
                </c:pt>
                <c:pt idx="761">
                  <c:v>-32.03</c:v>
                </c:pt>
                <c:pt idx="762">
                  <c:v>-32.04</c:v>
                </c:pt>
                <c:pt idx="763">
                  <c:v>-32.049999999999997</c:v>
                </c:pt>
                <c:pt idx="764">
                  <c:v>-32.07</c:v>
                </c:pt>
                <c:pt idx="765">
                  <c:v>-32.11</c:v>
                </c:pt>
                <c:pt idx="766">
                  <c:v>-32.159999999999997</c:v>
                </c:pt>
                <c:pt idx="767">
                  <c:v>-32.04</c:v>
                </c:pt>
                <c:pt idx="768">
                  <c:v>-31.96</c:v>
                </c:pt>
                <c:pt idx="769">
                  <c:v>-31.89</c:v>
                </c:pt>
                <c:pt idx="770">
                  <c:v>-31.86</c:v>
                </c:pt>
                <c:pt idx="771">
                  <c:v>-31.87</c:v>
                </c:pt>
                <c:pt idx="772">
                  <c:v>-31.92</c:v>
                </c:pt>
                <c:pt idx="773">
                  <c:v>-31.96</c:v>
                </c:pt>
                <c:pt idx="774">
                  <c:v>-31.85</c:v>
                </c:pt>
                <c:pt idx="775">
                  <c:v>-31.77</c:v>
                </c:pt>
                <c:pt idx="776">
                  <c:v>-31.69</c:v>
                </c:pt>
                <c:pt idx="777">
                  <c:v>-31.58</c:v>
                </c:pt>
                <c:pt idx="778">
                  <c:v>-31.52</c:v>
                </c:pt>
                <c:pt idx="779">
                  <c:v>-31.47</c:v>
                </c:pt>
                <c:pt idx="780">
                  <c:v>-31.43</c:v>
                </c:pt>
                <c:pt idx="781">
                  <c:v>-31.42</c:v>
                </c:pt>
                <c:pt idx="782">
                  <c:v>-31.44</c:v>
                </c:pt>
                <c:pt idx="783">
                  <c:v>-31.4</c:v>
                </c:pt>
                <c:pt idx="784">
                  <c:v>-31.32</c:v>
                </c:pt>
                <c:pt idx="785">
                  <c:v>-31.23</c:v>
                </c:pt>
                <c:pt idx="786">
                  <c:v>-31.19</c:v>
                </c:pt>
                <c:pt idx="787">
                  <c:v>-31.18</c:v>
                </c:pt>
                <c:pt idx="788">
                  <c:v>-31.19</c:v>
                </c:pt>
                <c:pt idx="789">
                  <c:v>-31.22</c:v>
                </c:pt>
                <c:pt idx="790">
                  <c:v>-31.22</c:v>
                </c:pt>
                <c:pt idx="791">
                  <c:v>-31.2</c:v>
                </c:pt>
                <c:pt idx="792">
                  <c:v>-31.19</c:v>
                </c:pt>
                <c:pt idx="793">
                  <c:v>-31.22</c:v>
                </c:pt>
                <c:pt idx="794">
                  <c:v>-31.25</c:v>
                </c:pt>
                <c:pt idx="795">
                  <c:v>-31.29</c:v>
                </c:pt>
                <c:pt idx="796">
                  <c:v>-31.36</c:v>
                </c:pt>
                <c:pt idx="797">
                  <c:v>-31.45</c:v>
                </c:pt>
                <c:pt idx="798">
                  <c:v>-31.51</c:v>
                </c:pt>
                <c:pt idx="799">
                  <c:v>-31.46</c:v>
                </c:pt>
                <c:pt idx="800">
                  <c:v>-31.46</c:v>
                </c:pt>
                <c:pt idx="801">
                  <c:v>-31.46</c:v>
                </c:pt>
                <c:pt idx="802">
                  <c:v>-31.45</c:v>
                </c:pt>
                <c:pt idx="803">
                  <c:v>-31.46</c:v>
                </c:pt>
                <c:pt idx="804">
                  <c:v>-31.49</c:v>
                </c:pt>
                <c:pt idx="805">
                  <c:v>-31.53</c:v>
                </c:pt>
                <c:pt idx="806">
                  <c:v>-31.58</c:v>
                </c:pt>
                <c:pt idx="807">
                  <c:v>-31.62</c:v>
                </c:pt>
                <c:pt idx="808">
                  <c:v>-31.66</c:v>
                </c:pt>
                <c:pt idx="809">
                  <c:v>-31.73</c:v>
                </c:pt>
                <c:pt idx="810">
                  <c:v>-31.79</c:v>
                </c:pt>
                <c:pt idx="811">
                  <c:v>-31.8</c:v>
                </c:pt>
                <c:pt idx="812">
                  <c:v>-31.71</c:v>
                </c:pt>
                <c:pt idx="813">
                  <c:v>-31.67</c:v>
                </c:pt>
                <c:pt idx="814">
                  <c:v>-31.74</c:v>
                </c:pt>
                <c:pt idx="815">
                  <c:v>-31.75</c:v>
                </c:pt>
                <c:pt idx="816">
                  <c:v>-31.67</c:v>
                </c:pt>
                <c:pt idx="817">
                  <c:v>-31.61</c:v>
                </c:pt>
                <c:pt idx="818">
                  <c:v>-31.64</c:v>
                </c:pt>
                <c:pt idx="819">
                  <c:v>-31.67</c:v>
                </c:pt>
                <c:pt idx="820">
                  <c:v>-31.74</c:v>
                </c:pt>
                <c:pt idx="821">
                  <c:v>-31.77</c:v>
                </c:pt>
                <c:pt idx="822">
                  <c:v>-31.75</c:v>
                </c:pt>
                <c:pt idx="823">
                  <c:v>-31.74</c:v>
                </c:pt>
                <c:pt idx="824">
                  <c:v>-31.74</c:v>
                </c:pt>
                <c:pt idx="825">
                  <c:v>-31.74</c:v>
                </c:pt>
                <c:pt idx="826">
                  <c:v>-31.73</c:v>
                </c:pt>
                <c:pt idx="827">
                  <c:v>-31.75</c:v>
                </c:pt>
                <c:pt idx="828">
                  <c:v>-31.77</c:v>
                </c:pt>
                <c:pt idx="829">
                  <c:v>-31.77</c:v>
                </c:pt>
                <c:pt idx="830">
                  <c:v>-31.83</c:v>
                </c:pt>
                <c:pt idx="831">
                  <c:v>-31.84</c:v>
                </c:pt>
                <c:pt idx="832">
                  <c:v>-31.87</c:v>
                </c:pt>
                <c:pt idx="833">
                  <c:v>-31.88</c:v>
                </c:pt>
                <c:pt idx="834">
                  <c:v>-31.9</c:v>
                </c:pt>
                <c:pt idx="835">
                  <c:v>-31.96</c:v>
                </c:pt>
                <c:pt idx="836">
                  <c:v>-32</c:v>
                </c:pt>
                <c:pt idx="837">
                  <c:v>-32.04</c:v>
                </c:pt>
                <c:pt idx="838">
                  <c:v>-32.1</c:v>
                </c:pt>
                <c:pt idx="839">
                  <c:v>-32.15</c:v>
                </c:pt>
                <c:pt idx="840">
                  <c:v>-32.17</c:v>
                </c:pt>
                <c:pt idx="841">
                  <c:v>-32.08</c:v>
                </c:pt>
                <c:pt idx="842">
                  <c:v>-32</c:v>
                </c:pt>
                <c:pt idx="843">
                  <c:v>-31.94</c:v>
                </c:pt>
                <c:pt idx="844">
                  <c:v>-31.89</c:v>
                </c:pt>
                <c:pt idx="845">
                  <c:v>-31.87</c:v>
                </c:pt>
                <c:pt idx="846">
                  <c:v>-31.87</c:v>
                </c:pt>
                <c:pt idx="847">
                  <c:v>-31.92</c:v>
                </c:pt>
                <c:pt idx="848">
                  <c:v>-31.92</c:v>
                </c:pt>
                <c:pt idx="849">
                  <c:v>-31.8</c:v>
                </c:pt>
                <c:pt idx="850">
                  <c:v>-31.72</c:v>
                </c:pt>
                <c:pt idx="851">
                  <c:v>-31.62</c:v>
                </c:pt>
                <c:pt idx="852">
                  <c:v>-31.54</c:v>
                </c:pt>
                <c:pt idx="853">
                  <c:v>-31.49</c:v>
                </c:pt>
                <c:pt idx="854">
                  <c:v>-31.43</c:v>
                </c:pt>
                <c:pt idx="855">
                  <c:v>-31.39</c:v>
                </c:pt>
                <c:pt idx="856">
                  <c:v>-31.39</c:v>
                </c:pt>
                <c:pt idx="857">
                  <c:v>-31.36</c:v>
                </c:pt>
                <c:pt idx="858">
                  <c:v>-31.28</c:v>
                </c:pt>
                <c:pt idx="859">
                  <c:v>-31.23</c:v>
                </c:pt>
                <c:pt idx="860">
                  <c:v>-31.21</c:v>
                </c:pt>
                <c:pt idx="861">
                  <c:v>-31.2</c:v>
                </c:pt>
                <c:pt idx="862">
                  <c:v>-31.23</c:v>
                </c:pt>
                <c:pt idx="863">
                  <c:v>-31.28</c:v>
                </c:pt>
                <c:pt idx="864">
                  <c:v>-31.33</c:v>
                </c:pt>
                <c:pt idx="865">
                  <c:v>-31.29</c:v>
                </c:pt>
                <c:pt idx="866">
                  <c:v>-31.16</c:v>
                </c:pt>
                <c:pt idx="867">
                  <c:v>-31.07</c:v>
                </c:pt>
                <c:pt idx="868">
                  <c:v>-30.96</c:v>
                </c:pt>
                <c:pt idx="869">
                  <c:v>-30.87</c:v>
                </c:pt>
                <c:pt idx="870">
                  <c:v>-30.81</c:v>
                </c:pt>
                <c:pt idx="871">
                  <c:v>-30.74</c:v>
                </c:pt>
                <c:pt idx="872">
                  <c:v>-30.7</c:v>
                </c:pt>
                <c:pt idx="873">
                  <c:v>-30.68</c:v>
                </c:pt>
                <c:pt idx="874">
                  <c:v>-30.64</c:v>
                </c:pt>
                <c:pt idx="875">
                  <c:v>-30.6</c:v>
                </c:pt>
                <c:pt idx="876">
                  <c:v>-30.55</c:v>
                </c:pt>
                <c:pt idx="877">
                  <c:v>-30.54</c:v>
                </c:pt>
                <c:pt idx="878">
                  <c:v>-30.48</c:v>
                </c:pt>
                <c:pt idx="879">
                  <c:v>-30.45</c:v>
                </c:pt>
                <c:pt idx="880">
                  <c:v>-30.46</c:v>
                </c:pt>
                <c:pt idx="881">
                  <c:v>-30.49</c:v>
                </c:pt>
                <c:pt idx="882">
                  <c:v>-30.53</c:v>
                </c:pt>
                <c:pt idx="883">
                  <c:v>-30.56</c:v>
                </c:pt>
                <c:pt idx="884">
                  <c:v>-30.6</c:v>
                </c:pt>
                <c:pt idx="885">
                  <c:v>-30.59</c:v>
                </c:pt>
                <c:pt idx="886">
                  <c:v>-30.53</c:v>
                </c:pt>
                <c:pt idx="887">
                  <c:v>-30.51</c:v>
                </c:pt>
                <c:pt idx="888">
                  <c:v>-30.52</c:v>
                </c:pt>
                <c:pt idx="889">
                  <c:v>-30.56</c:v>
                </c:pt>
                <c:pt idx="890">
                  <c:v>-30.59</c:v>
                </c:pt>
                <c:pt idx="891">
                  <c:v>-30.68</c:v>
                </c:pt>
                <c:pt idx="892">
                  <c:v>-30.71</c:v>
                </c:pt>
                <c:pt idx="893">
                  <c:v>-30.74</c:v>
                </c:pt>
                <c:pt idx="894">
                  <c:v>-30.79</c:v>
                </c:pt>
                <c:pt idx="895">
                  <c:v>-30.86</c:v>
                </c:pt>
                <c:pt idx="896">
                  <c:v>-30.92</c:v>
                </c:pt>
                <c:pt idx="897">
                  <c:v>-30.98</c:v>
                </c:pt>
                <c:pt idx="898">
                  <c:v>-31.12</c:v>
                </c:pt>
                <c:pt idx="899">
                  <c:v>-31.22</c:v>
                </c:pt>
                <c:pt idx="900">
                  <c:v>-31.3</c:v>
                </c:pt>
                <c:pt idx="901">
                  <c:v>-31.34</c:v>
                </c:pt>
                <c:pt idx="902">
                  <c:v>-31.36</c:v>
                </c:pt>
                <c:pt idx="903">
                  <c:v>-31.4</c:v>
                </c:pt>
                <c:pt idx="904">
                  <c:v>-31.42</c:v>
                </c:pt>
                <c:pt idx="905">
                  <c:v>-31.5</c:v>
                </c:pt>
                <c:pt idx="906">
                  <c:v>-31.57</c:v>
                </c:pt>
                <c:pt idx="907">
                  <c:v>-31.62</c:v>
                </c:pt>
                <c:pt idx="908">
                  <c:v>-31.68</c:v>
                </c:pt>
                <c:pt idx="909">
                  <c:v>-31.77</c:v>
                </c:pt>
                <c:pt idx="910">
                  <c:v>-31.88</c:v>
                </c:pt>
                <c:pt idx="911">
                  <c:v>-31.86</c:v>
                </c:pt>
                <c:pt idx="912">
                  <c:v>-31.82</c:v>
                </c:pt>
                <c:pt idx="913">
                  <c:v>-31.79</c:v>
                </c:pt>
                <c:pt idx="914">
                  <c:v>-31.78</c:v>
                </c:pt>
                <c:pt idx="915">
                  <c:v>-31.75</c:v>
                </c:pt>
                <c:pt idx="916">
                  <c:v>-31.76</c:v>
                </c:pt>
                <c:pt idx="917">
                  <c:v>-31.77</c:v>
                </c:pt>
                <c:pt idx="918">
                  <c:v>-31.78</c:v>
                </c:pt>
                <c:pt idx="919">
                  <c:v>-31.84</c:v>
                </c:pt>
                <c:pt idx="920">
                  <c:v>-31.86</c:v>
                </c:pt>
                <c:pt idx="921">
                  <c:v>-31.89</c:v>
                </c:pt>
                <c:pt idx="922">
                  <c:v>-31.92</c:v>
                </c:pt>
                <c:pt idx="923">
                  <c:v>-31.96</c:v>
                </c:pt>
                <c:pt idx="924">
                  <c:v>-32.01</c:v>
                </c:pt>
                <c:pt idx="925">
                  <c:v>-32.04</c:v>
                </c:pt>
                <c:pt idx="926">
                  <c:v>-31.96</c:v>
                </c:pt>
                <c:pt idx="927">
                  <c:v>-31.85</c:v>
                </c:pt>
                <c:pt idx="928">
                  <c:v>-31.75</c:v>
                </c:pt>
                <c:pt idx="929">
                  <c:v>-31.66</c:v>
                </c:pt>
                <c:pt idx="930">
                  <c:v>-31.58</c:v>
                </c:pt>
                <c:pt idx="931">
                  <c:v>-31.49</c:v>
                </c:pt>
                <c:pt idx="932">
                  <c:v>-31.43</c:v>
                </c:pt>
                <c:pt idx="933">
                  <c:v>-31.37</c:v>
                </c:pt>
                <c:pt idx="934">
                  <c:v>-31.31</c:v>
                </c:pt>
                <c:pt idx="935">
                  <c:v>-31.25</c:v>
                </c:pt>
                <c:pt idx="936">
                  <c:v>-31.18</c:v>
                </c:pt>
                <c:pt idx="937">
                  <c:v>-31.12</c:v>
                </c:pt>
                <c:pt idx="938">
                  <c:v>-31.07</c:v>
                </c:pt>
                <c:pt idx="939">
                  <c:v>-31.03</c:v>
                </c:pt>
                <c:pt idx="940">
                  <c:v>-30.99</c:v>
                </c:pt>
                <c:pt idx="941">
                  <c:v>-30.96</c:v>
                </c:pt>
                <c:pt idx="942">
                  <c:v>-30.94</c:v>
                </c:pt>
                <c:pt idx="943">
                  <c:v>-30.93</c:v>
                </c:pt>
                <c:pt idx="944">
                  <c:v>-30.92</c:v>
                </c:pt>
                <c:pt idx="945">
                  <c:v>-30.89</c:v>
                </c:pt>
                <c:pt idx="946">
                  <c:v>-30.91</c:v>
                </c:pt>
                <c:pt idx="947">
                  <c:v>-30.94</c:v>
                </c:pt>
                <c:pt idx="948">
                  <c:v>-30.95</c:v>
                </c:pt>
                <c:pt idx="949">
                  <c:v>-31</c:v>
                </c:pt>
                <c:pt idx="950">
                  <c:v>-31.1</c:v>
                </c:pt>
                <c:pt idx="951">
                  <c:v>-31.18</c:v>
                </c:pt>
                <c:pt idx="952">
                  <c:v>-31.24</c:v>
                </c:pt>
                <c:pt idx="953">
                  <c:v>-31.27</c:v>
                </c:pt>
                <c:pt idx="954">
                  <c:v>-31.29</c:v>
                </c:pt>
                <c:pt idx="955">
                  <c:v>-31.32</c:v>
                </c:pt>
                <c:pt idx="956">
                  <c:v>-31.35</c:v>
                </c:pt>
                <c:pt idx="957">
                  <c:v>-31.41</c:v>
                </c:pt>
                <c:pt idx="958">
                  <c:v>-31.44</c:v>
                </c:pt>
                <c:pt idx="959">
                  <c:v>-31.49</c:v>
                </c:pt>
                <c:pt idx="960">
                  <c:v>-31.58</c:v>
                </c:pt>
                <c:pt idx="961">
                  <c:v>-31.67</c:v>
                </c:pt>
                <c:pt idx="962">
                  <c:v>-31.75</c:v>
                </c:pt>
                <c:pt idx="963">
                  <c:v>-31.88</c:v>
                </c:pt>
                <c:pt idx="964">
                  <c:v>-32.01</c:v>
                </c:pt>
                <c:pt idx="965">
                  <c:v>-32.14</c:v>
                </c:pt>
                <c:pt idx="966">
                  <c:v>-32.1</c:v>
                </c:pt>
                <c:pt idx="967">
                  <c:v>-32.03</c:v>
                </c:pt>
                <c:pt idx="968">
                  <c:v>-32.01</c:v>
                </c:pt>
                <c:pt idx="969">
                  <c:v>-32.01</c:v>
                </c:pt>
                <c:pt idx="970">
                  <c:v>-32.04</c:v>
                </c:pt>
                <c:pt idx="971">
                  <c:v>-32.049999999999997</c:v>
                </c:pt>
                <c:pt idx="972">
                  <c:v>-32.1</c:v>
                </c:pt>
                <c:pt idx="973">
                  <c:v>-32.119999999999997</c:v>
                </c:pt>
                <c:pt idx="974">
                  <c:v>-32.18</c:v>
                </c:pt>
                <c:pt idx="975">
                  <c:v>-32.049999999999997</c:v>
                </c:pt>
                <c:pt idx="976">
                  <c:v>-31.94</c:v>
                </c:pt>
                <c:pt idx="977">
                  <c:v>-31.85</c:v>
                </c:pt>
                <c:pt idx="978">
                  <c:v>-31.76</c:v>
                </c:pt>
                <c:pt idx="979">
                  <c:v>-31.7</c:v>
                </c:pt>
                <c:pt idx="980">
                  <c:v>-31.64</c:v>
                </c:pt>
                <c:pt idx="981">
                  <c:v>-31.57</c:v>
                </c:pt>
                <c:pt idx="982">
                  <c:v>-31.54</c:v>
                </c:pt>
                <c:pt idx="983">
                  <c:v>-31.5</c:v>
                </c:pt>
                <c:pt idx="984">
                  <c:v>-31.51</c:v>
                </c:pt>
                <c:pt idx="985">
                  <c:v>-31.54</c:v>
                </c:pt>
                <c:pt idx="986">
                  <c:v>-31.57</c:v>
                </c:pt>
                <c:pt idx="987">
                  <c:v>-31.63</c:v>
                </c:pt>
                <c:pt idx="988">
                  <c:v>-31.69</c:v>
                </c:pt>
                <c:pt idx="989">
                  <c:v>-31.75</c:v>
                </c:pt>
                <c:pt idx="990">
                  <c:v>-31.84</c:v>
                </c:pt>
                <c:pt idx="991">
                  <c:v>-31.91</c:v>
                </c:pt>
                <c:pt idx="992">
                  <c:v>-31.97</c:v>
                </c:pt>
                <c:pt idx="993">
                  <c:v>-32.04</c:v>
                </c:pt>
                <c:pt idx="994">
                  <c:v>-32.130000000000003</c:v>
                </c:pt>
                <c:pt idx="995">
                  <c:v>-32.229999999999997</c:v>
                </c:pt>
                <c:pt idx="996">
                  <c:v>-32.340000000000003</c:v>
                </c:pt>
                <c:pt idx="997">
                  <c:v>-32.4</c:v>
                </c:pt>
                <c:pt idx="998">
                  <c:v>-32.36</c:v>
                </c:pt>
                <c:pt idx="999">
                  <c:v>-32.35</c:v>
                </c:pt>
                <c:pt idx="1000">
                  <c:v>-32.33</c:v>
                </c:pt>
                <c:pt idx="1001">
                  <c:v>-32.28</c:v>
                </c:pt>
                <c:pt idx="1002">
                  <c:v>-32.29</c:v>
                </c:pt>
                <c:pt idx="1003">
                  <c:v>-32.270000000000003</c:v>
                </c:pt>
                <c:pt idx="1004">
                  <c:v>-32.26</c:v>
                </c:pt>
                <c:pt idx="1005">
                  <c:v>-32.28</c:v>
                </c:pt>
                <c:pt idx="1006">
                  <c:v>-32.32</c:v>
                </c:pt>
                <c:pt idx="1007">
                  <c:v>-32.340000000000003</c:v>
                </c:pt>
                <c:pt idx="1008">
                  <c:v>-32.36</c:v>
                </c:pt>
                <c:pt idx="1009">
                  <c:v>-32.380000000000003</c:v>
                </c:pt>
                <c:pt idx="1010">
                  <c:v>-32.43</c:v>
                </c:pt>
                <c:pt idx="1011">
                  <c:v>-32.47</c:v>
                </c:pt>
                <c:pt idx="1012">
                  <c:v>-32.39</c:v>
                </c:pt>
                <c:pt idx="1013">
                  <c:v>-32.25</c:v>
                </c:pt>
                <c:pt idx="1014">
                  <c:v>-32.119999999999997</c:v>
                </c:pt>
                <c:pt idx="1015">
                  <c:v>-31.99</c:v>
                </c:pt>
                <c:pt idx="1016">
                  <c:v>-31.85</c:v>
                </c:pt>
                <c:pt idx="1017">
                  <c:v>-31.76</c:v>
                </c:pt>
                <c:pt idx="1018">
                  <c:v>-31.64</c:v>
                </c:pt>
                <c:pt idx="1019">
                  <c:v>-31.61</c:v>
                </c:pt>
                <c:pt idx="1020">
                  <c:v>-31.55</c:v>
                </c:pt>
                <c:pt idx="1021">
                  <c:v>-31.48</c:v>
                </c:pt>
                <c:pt idx="1022">
                  <c:v>-31.42</c:v>
                </c:pt>
                <c:pt idx="1023">
                  <c:v>-31.35</c:v>
                </c:pt>
                <c:pt idx="1024">
                  <c:v>-31.3</c:v>
                </c:pt>
                <c:pt idx="1025">
                  <c:v>-31.26</c:v>
                </c:pt>
                <c:pt idx="1026">
                  <c:v>-31.23</c:v>
                </c:pt>
                <c:pt idx="1027">
                  <c:v>-31.23</c:v>
                </c:pt>
                <c:pt idx="1028">
                  <c:v>-31.26</c:v>
                </c:pt>
                <c:pt idx="1029">
                  <c:v>-31.29</c:v>
                </c:pt>
                <c:pt idx="1030">
                  <c:v>-31.25</c:v>
                </c:pt>
                <c:pt idx="1031">
                  <c:v>-31.2</c:v>
                </c:pt>
                <c:pt idx="1032">
                  <c:v>-31.15</c:v>
                </c:pt>
                <c:pt idx="1033">
                  <c:v>-31.14</c:v>
                </c:pt>
                <c:pt idx="1034">
                  <c:v>-31.16</c:v>
                </c:pt>
                <c:pt idx="1035">
                  <c:v>-31.16</c:v>
                </c:pt>
                <c:pt idx="1036">
                  <c:v>-31.2</c:v>
                </c:pt>
                <c:pt idx="1037">
                  <c:v>-31.18</c:v>
                </c:pt>
                <c:pt idx="1038">
                  <c:v>-31.15</c:v>
                </c:pt>
                <c:pt idx="1039">
                  <c:v>-31.16</c:v>
                </c:pt>
                <c:pt idx="1040">
                  <c:v>-31.18</c:v>
                </c:pt>
                <c:pt idx="1041">
                  <c:v>-31.22</c:v>
                </c:pt>
                <c:pt idx="1042">
                  <c:v>-31.31</c:v>
                </c:pt>
                <c:pt idx="1043">
                  <c:v>-31.35</c:v>
                </c:pt>
                <c:pt idx="1044">
                  <c:v>-31.36</c:v>
                </c:pt>
                <c:pt idx="1045">
                  <c:v>-31.35</c:v>
                </c:pt>
                <c:pt idx="1046">
                  <c:v>-31.38</c:v>
                </c:pt>
                <c:pt idx="1047">
                  <c:v>-31.41</c:v>
                </c:pt>
                <c:pt idx="1048">
                  <c:v>-31.43</c:v>
                </c:pt>
                <c:pt idx="1049">
                  <c:v>-31.49</c:v>
                </c:pt>
                <c:pt idx="1050">
                  <c:v>-31.55</c:v>
                </c:pt>
                <c:pt idx="1051">
                  <c:v>-31.6</c:v>
                </c:pt>
                <c:pt idx="1052">
                  <c:v>-31.66</c:v>
                </c:pt>
                <c:pt idx="1053">
                  <c:v>-31.74</c:v>
                </c:pt>
                <c:pt idx="1054">
                  <c:v>-31.8</c:v>
                </c:pt>
                <c:pt idx="1055">
                  <c:v>-31.88</c:v>
                </c:pt>
                <c:pt idx="1056">
                  <c:v>-31.8</c:v>
                </c:pt>
                <c:pt idx="1057">
                  <c:v>-31.69</c:v>
                </c:pt>
                <c:pt idx="1058">
                  <c:v>-31.57</c:v>
                </c:pt>
                <c:pt idx="1059">
                  <c:v>-31.52</c:v>
                </c:pt>
                <c:pt idx="1060">
                  <c:v>-31.43</c:v>
                </c:pt>
                <c:pt idx="1061">
                  <c:v>-31.43</c:v>
                </c:pt>
                <c:pt idx="1062">
                  <c:v>-31.43</c:v>
                </c:pt>
                <c:pt idx="1063">
                  <c:v>-31.4</c:v>
                </c:pt>
                <c:pt idx="1064">
                  <c:v>-31.39</c:v>
                </c:pt>
                <c:pt idx="1065">
                  <c:v>-31.35</c:v>
                </c:pt>
                <c:pt idx="1066">
                  <c:v>-31.28</c:v>
                </c:pt>
                <c:pt idx="1067">
                  <c:v>-31.26</c:v>
                </c:pt>
                <c:pt idx="1068">
                  <c:v>-31.25</c:v>
                </c:pt>
                <c:pt idx="1069">
                  <c:v>-31.3</c:v>
                </c:pt>
                <c:pt idx="1070">
                  <c:v>-31.31</c:v>
                </c:pt>
                <c:pt idx="1071">
                  <c:v>-31.35</c:v>
                </c:pt>
                <c:pt idx="1072">
                  <c:v>-31.42</c:v>
                </c:pt>
                <c:pt idx="1073">
                  <c:v>-31.5</c:v>
                </c:pt>
                <c:pt idx="1074">
                  <c:v>-31.51</c:v>
                </c:pt>
                <c:pt idx="1075">
                  <c:v>-31.54</c:v>
                </c:pt>
                <c:pt idx="1076">
                  <c:v>-31.61</c:v>
                </c:pt>
                <c:pt idx="1077">
                  <c:v>-31.68</c:v>
                </c:pt>
                <c:pt idx="1078">
                  <c:v>-31.67</c:v>
                </c:pt>
                <c:pt idx="1079">
                  <c:v>-31.64</c:v>
                </c:pt>
                <c:pt idx="1080">
                  <c:v>-31.6</c:v>
                </c:pt>
                <c:pt idx="1081">
                  <c:v>-31.57</c:v>
                </c:pt>
                <c:pt idx="1082">
                  <c:v>-31.53</c:v>
                </c:pt>
                <c:pt idx="1083">
                  <c:v>-31.5</c:v>
                </c:pt>
                <c:pt idx="1084">
                  <c:v>-31.46</c:v>
                </c:pt>
                <c:pt idx="1085">
                  <c:v>-31.44</c:v>
                </c:pt>
                <c:pt idx="1086">
                  <c:v>-31.41</c:v>
                </c:pt>
                <c:pt idx="1087">
                  <c:v>-31.41</c:v>
                </c:pt>
                <c:pt idx="1088">
                  <c:v>-31.42</c:v>
                </c:pt>
                <c:pt idx="1089">
                  <c:v>-31.42</c:v>
                </c:pt>
                <c:pt idx="1090">
                  <c:v>-31.45</c:v>
                </c:pt>
                <c:pt idx="1091">
                  <c:v>-31.45</c:v>
                </c:pt>
                <c:pt idx="1092">
                  <c:v>-31.45</c:v>
                </c:pt>
                <c:pt idx="1093">
                  <c:v>-31.51</c:v>
                </c:pt>
                <c:pt idx="1094">
                  <c:v>-31.55</c:v>
                </c:pt>
                <c:pt idx="1095">
                  <c:v>-31.61</c:v>
                </c:pt>
                <c:pt idx="1096">
                  <c:v>-31.67</c:v>
                </c:pt>
                <c:pt idx="1097">
                  <c:v>-31.71</c:v>
                </c:pt>
                <c:pt idx="1098">
                  <c:v>-31.76</c:v>
                </c:pt>
                <c:pt idx="1099">
                  <c:v>-31.83</c:v>
                </c:pt>
                <c:pt idx="1100">
                  <c:v>-31.92</c:v>
                </c:pt>
                <c:pt idx="1101">
                  <c:v>-32</c:v>
                </c:pt>
                <c:pt idx="1102">
                  <c:v>-31.93</c:v>
                </c:pt>
                <c:pt idx="1103">
                  <c:v>-31.88</c:v>
                </c:pt>
                <c:pt idx="1104">
                  <c:v>-31.84</c:v>
                </c:pt>
                <c:pt idx="1105">
                  <c:v>-31.79</c:v>
                </c:pt>
                <c:pt idx="1106">
                  <c:v>-31.75</c:v>
                </c:pt>
                <c:pt idx="1107">
                  <c:v>-31.73</c:v>
                </c:pt>
                <c:pt idx="1108">
                  <c:v>-31.72</c:v>
                </c:pt>
                <c:pt idx="1109">
                  <c:v>-31.71</c:v>
                </c:pt>
                <c:pt idx="1110">
                  <c:v>-31.69</c:v>
                </c:pt>
                <c:pt idx="1111">
                  <c:v>-31.69</c:v>
                </c:pt>
                <c:pt idx="1112">
                  <c:v>-31.7</c:v>
                </c:pt>
                <c:pt idx="1113">
                  <c:v>-31.68</c:v>
                </c:pt>
                <c:pt idx="1114">
                  <c:v>-31.71</c:v>
                </c:pt>
                <c:pt idx="1115">
                  <c:v>-31.7</c:v>
                </c:pt>
                <c:pt idx="1116">
                  <c:v>-31.72</c:v>
                </c:pt>
                <c:pt idx="1117">
                  <c:v>-31.75</c:v>
                </c:pt>
                <c:pt idx="1118">
                  <c:v>-31.8</c:v>
                </c:pt>
                <c:pt idx="1119">
                  <c:v>-31.81</c:v>
                </c:pt>
                <c:pt idx="1120">
                  <c:v>-31.83</c:v>
                </c:pt>
                <c:pt idx="1121">
                  <c:v>-31.85</c:v>
                </c:pt>
                <c:pt idx="1122">
                  <c:v>-31.88</c:v>
                </c:pt>
                <c:pt idx="1123">
                  <c:v>-31.91</c:v>
                </c:pt>
                <c:pt idx="1124">
                  <c:v>-31.96</c:v>
                </c:pt>
                <c:pt idx="1125">
                  <c:v>-32.020000000000003</c:v>
                </c:pt>
                <c:pt idx="1126">
                  <c:v>-32.04</c:v>
                </c:pt>
                <c:pt idx="1127">
                  <c:v>-32.090000000000003</c:v>
                </c:pt>
                <c:pt idx="1128">
                  <c:v>-32.17</c:v>
                </c:pt>
                <c:pt idx="1129">
                  <c:v>-32.229999999999997</c:v>
                </c:pt>
                <c:pt idx="1130">
                  <c:v>-32.28</c:v>
                </c:pt>
                <c:pt idx="1131">
                  <c:v>-32.119999999999997</c:v>
                </c:pt>
                <c:pt idx="1132">
                  <c:v>-31.95</c:v>
                </c:pt>
                <c:pt idx="1133">
                  <c:v>-31.88</c:v>
                </c:pt>
                <c:pt idx="1134">
                  <c:v>-31.74</c:v>
                </c:pt>
                <c:pt idx="1135">
                  <c:v>-31.74</c:v>
                </c:pt>
                <c:pt idx="1136">
                  <c:v>-31.75</c:v>
                </c:pt>
                <c:pt idx="1137">
                  <c:v>-31.72</c:v>
                </c:pt>
                <c:pt idx="1138">
                  <c:v>-31.74</c:v>
                </c:pt>
                <c:pt idx="1139">
                  <c:v>-31.82</c:v>
                </c:pt>
                <c:pt idx="1140">
                  <c:v>-31.9</c:v>
                </c:pt>
                <c:pt idx="1141">
                  <c:v>-31.98</c:v>
                </c:pt>
                <c:pt idx="1142">
                  <c:v>-31.99</c:v>
                </c:pt>
                <c:pt idx="1143">
                  <c:v>-32.049999999999997</c:v>
                </c:pt>
                <c:pt idx="1144">
                  <c:v>-32.07</c:v>
                </c:pt>
                <c:pt idx="1145">
                  <c:v>-32.1</c:v>
                </c:pt>
                <c:pt idx="1146">
                  <c:v>-32.21</c:v>
                </c:pt>
                <c:pt idx="1147">
                  <c:v>-32.25</c:v>
                </c:pt>
                <c:pt idx="1148">
                  <c:v>-32.29</c:v>
                </c:pt>
                <c:pt idx="1149">
                  <c:v>-32.369999999999997</c:v>
                </c:pt>
                <c:pt idx="1150">
                  <c:v>-32.46</c:v>
                </c:pt>
                <c:pt idx="1151">
                  <c:v>-32.54</c:v>
                </c:pt>
                <c:pt idx="1152">
                  <c:v>-32.619999999999997</c:v>
                </c:pt>
                <c:pt idx="1153">
                  <c:v>-32.71</c:v>
                </c:pt>
                <c:pt idx="1154">
                  <c:v>-32.86</c:v>
                </c:pt>
                <c:pt idx="1155">
                  <c:v>-32.97</c:v>
                </c:pt>
                <c:pt idx="1156">
                  <c:v>-33.049999999999997</c:v>
                </c:pt>
                <c:pt idx="1157">
                  <c:v>-33.14</c:v>
                </c:pt>
                <c:pt idx="1158">
                  <c:v>-33.24</c:v>
                </c:pt>
                <c:pt idx="1159">
                  <c:v>-33.369999999999997</c:v>
                </c:pt>
                <c:pt idx="1160">
                  <c:v>-33.49</c:v>
                </c:pt>
                <c:pt idx="1161">
                  <c:v>-33.61</c:v>
                </c:pt>
                <c:pt idx="1162">
                  <c:v>-33.700000000000003</c:v>
                </c:pt>
                <c:pt idx="1163">
                  <c:v>-33.78</c:v>
                </c:pt>
                <c:pt idx="1164">
                  <c:v>-33.75</c:v>
                </c:pt>
                <c:pt idx="1165">
                  <c:v>-33.71</c:v>
                </c:pt>
                <c:pt idx="1166">
                  <c:v>-33.67</c:v>
                </c:pt>
                <c:pt idx="1167">
                  <c:v>-33.64</c:v>
                </c:pt>
                <c:pt idx="1168">
                  <c:v>-33.619999999999997</c:v>
                </c:pt>
                <c:pt idx="1169">
                  <c:v>-33.58</c:v>
                </c:pt>
                <c:pt idx="1170">
                  <c:v>-33.54</c:v>
                </c:pt>
                <c:pt idx="1171">
                  <c:v>-33.51</c:v>
                </c:pt>
                <c:pt idx="1172">
                  <c:v>-33.479999999999997</c:v>
                </c:pt>
                <c:pt idx="1173">
                  <c:v>-33.46</c:v>
                </c:pt>
                <c:pt idx="1174">
                  <c:v>-33.43</c:v>
                </c:pt>
                <c:pt idx="1175">
                  <c:v>-33.4</c:v>
                </c:pt>
                <c:pt idx="1176">
                  <c:v>-33.36</c:v>
                </c:pt>
                <c:pt idx="1177">
                  <c:v>-33.33</c:v>
                </c:pt>
                <c:pt idx="1178">
                  <c:v>-33.29</c:v>
                </c:pt>
                <c:pt idx="1179">
                  <c:v>-33.26</c:v>
                </c:pt>
                <c:pt idx="1180">
                  <c:v>-33.22</c:v>
                </c:pt>
                <c:pt idx="1181">
                  <c:v>-33.19</c:v>
                </c:pt>
                <c:pt idx="1182">
                  <c:v>-33.159999999999997</c:v>
                </c:pt>
                <c:pt idx="1183">
                  <c:v>-33.130000000000003</c:v>
                </c:pt>
                <c:pt idx="1184">
                  <c:v>-33.1</c:v>
                </c:pt>
                <c:pt idx="1185">
                  <c:v>-33.06</c:v>
                </c:pt>
                <c:pt idx="1186">
                  <c:v>-33.020000000000003</c:v>
                </c:pt>
                <c:pt idx="1187">
                  <c:v>-32.99</c:v>
                </c:pt>
                <c:pt idx="1188">
                  <c:v>-32.96</c:v>
                </c:pt>
                <c:pt idx="1189">
                  <c:v>-32.94</c:v>
                </c:pt>
                <c:pt idx="1190">
                  <c:v>-32.909999999999997</c:v>
                </c:pt>
                <c:pt idx="1191">
                  <c:v>-32.89</c:v>
                </c:pt>
                <c:pt idx="1192">
                  <c:v>-32.86</c:v>
                </c:pt>
                <c:pt idx="1193">
                  <c:v>-32.83</c:v>
                </c:pt>
                <c:pt idx="1194">
                  <c:v>-32.799999999999997</c:v>
                </c:pt>
                <c:pt idx="1195">
                  <c:v>-32.78</c:v>
                </c:pt>
                <c:pt idx="1196">
                  <c:v>-32.76</c:v>
                </c:pt>
                <c:pt idx="1197">
                  <c:v>-32.74</c:v>
                </c:pt>
                <c:pt idx="1198">
                  <c:v>-32.729999999999997</c:v>
                </c:pt>
                <c:pt idx="1199">
                  <c:v>-32.71</c:v>
                </c:pt>
                <c:pt idx="1200">
                  <c:v>-32.68</c:v>
                </c:pt>
                <c:pt idx="1201">
                  <c:v>-32.65</c:v>
                </c:pt>
                <c:pt idx="1202">
                  <c:v>-32.65</c:v>
                </c:pt>
                <c:pt idx="1203">
                  <c:v>-32.630000000000003</c:v>
                </c:pt>
                <c:pt idx="1204">
                  <c:v>-32.6</c:v>
                </c:pt>
                <c:pt idx="1205">
                  <c:v>-32.590000000000003</c:v>
                </c:pt>
                <c:pt idx="1206">
                  <c:v>-32.58</c:v>
                </c:pt>
                <c:pt idx="1207">
                  <c:v>-32.56</c:v>
                </c:pt>
                <c:pt idx="1208">
                  <c:v>-32.53</c:v>
                </c:pt>
                <c:pt idx="1209">
                  <c:v>-32.51</c:v>
                </c:pt>
                <c:pt idx="1210">
                  <c:v>-32.5</c:v>
                </c:pt>
                <c:pt idx="1211">
                  <c:v>-32.479999999999997</c:v>
                </c:pt>
                <c:pt idx="1212">
                  <c:v>-32.46</c:v>
                </c:pt>
                <c:pt idx="1213">
                  <c:v>-32.44</c:v>
                </c:pt>
                <c:pt idx="1214">
                  <c:v>-32.42</c:v>
                </c:pt>
                <c:pt idx="1215">
                  <c:v>-32.409999999999997</c:v>
                </c:pt>
                <c:pt idx="1216">
                  <c:v>-32.39</c:v>
                </c:pt>
                <c:pt idx="1217">
                  <c:v>-32.380000000000003</c:v>
                </c:pt>
                <c:pt idx="1218">
                  <c:v>-32.369999999999997</c:v>
                </c:pt>
                <c:pt idx="1219">
                  <c:v>-32.36</c:v>
                </c:pt>
                <c:pt idx="1220">
                  <c:v>-32.340000000000003</c:v>
                </c:pt>
                <c:pt idx="1221">
                  <c:v>-32.31</c:v>
                </c:pt>
                <c:pt idx="1222">
                  <c:v>-32.299999999999997</c:v>
                </c:pt>
                <c:pt idx="1223">
                  <c:v>-32.28</c:v>
                </c:pt>
                <c:pt idx="1224">
                  <c:v>-32.26</c:v>
                </c:pt>
                <c:pt idx="1225">
                  <c:v>-32.24</c:v>
                </c:pt>
                <c:pt idx="1226">
                  <c:v>-32.21</c:v>
                </c:pt>
                <c:pt idx="1227">
                  <c:v>-32.19</c:v>
                </c:pt>
                <c:pt idx="1228">
                  <c:v>-32.17</c:v>
                </c:pt>
                <c:pt idx="1229">
                  <c:v>-32.15</c:v>
                </c:pt>
                <c:pt idx="1230">
                  <c:v>-32.130000000000003</c:v>
                </c:pt>
                <c:pt idx="1231">
                  <c:v>-32.1</c:v>
                </c:pt>
                <c:pt idx="1232">
                  <c:v>-32.07</c:v>
                </c:pt>
                <c:pt idx="1233">
                  <c:v>-32.049999999999997</c:v>
                </c:pt>
                <c:pt idx="1234">
                  <c:v>-32.020000000000003</c:v>
                </c:pt>
                <c:pt idx="1235">
                  <c:v>-32</c:v>
                </c:pt>
                <c:pt idx="1236">
                  <c:v>-31.98</c:v>
                </c:pt>
                <c:pt idx="1237">
                  <c:v>-31.97</c:v>
                </c:pt>
                <c:pt idx="1238">
                  <c:v>-31.96</c:v>
                </c:pt>
                <c:pt idx="1239">
                  <c:v>-31.95</c:v>
                </c:pt>
                <c:pt idx="1240">
                  <c:v>-31.94</c:v>
                </c:pt>
                <c:pt idx="1241">
                  <c:v>-31.93</c:v>
                </c:pt>
                <c:pt idx="1242">
                  <c:v>-31.92</c:v>
                </c:pt>
                <c:pt idx="1243">
                  <c:v>-31.91</c:v>
                </c:pt>
                <c:pt idx="1244">
                  <c:v>-31.9</c:v>
                </c:pt>
                <c:pt idx="1245">
                  <c:v>-31.88</c:v>
                </c:pt>
                <c:pt idx="1246">
                  <c:v>-31.86</c:v>
                </c:pt>
                <c:pt idx="1247">
                  <c:v>-31.85</c:v>
                </c:pt>
                <c:pt idx="1248">
                  <c:v>-31.84</c:v>
                </c:pt>
                <c:pt idx="1249">
                  <c:v>-31.83</c:v>
                </c:pt>
                <c:pt idx="1250">
                  <c:v>-31.81</c:v>
                </c:pt>
                <c:pt idx="1251">
                  <c:v>-31.8</c:v>
                </c:pt>
                <c:pt idx="1252">
                  <c:v>-31.77</c:v>
                </c:pt>
                <c:pt idx="1253">
                  <c:v>-31.76</c:v>
                </c:pt>
                <c:pt idx="1254">
                  <c:v>-31.74</c:v>
                </c:pt>
                <c:pt idx="1255">
                  <c:v>-31.72</c:v>
                </c:pt>
                <c:pt idx="1256">
                  <c:v>-31.7</c:v>
                </c:pt>
                <c:pt idx="1257">
                  <c:v>-31.69</c:v>
                </c:pt>
                <c:pt idx="1258">
                  <c:v>-31.67</c:v>
                </c:pt>
                <c:pt idx="1259">
                  <c:v>-31.67</c:v>
                </c:pt>
                <c:pt idx="1260">
                  <c:v>-31.66</c:v>
                </c:pt>
                <c:pt idx="1261">
                  <c:v>-31.65</c:v>
                </c:pt>
                <c:pt idx="1262">
                  <c:v>-31.64</c:v>
                </c:pt>
                <c:pt idx="1263">
                  <c:v>-31.64</c:v>
                </c:pt>
                <c:pt idx="1264">
                  <c:v>-31.63</c:v>
                </c:pt>
                <c:pt idx="1265">
                  <c:v>-31.63</c:v>
                </c:pt>
                <c:pt idx="1266">
                  <c:v>-31.55</c:v>
                </c:pt>
                <c:pt idx="1267">
                  <c:v>-31.4</c:v>
                </c:pt>
                <c:pt idx="1268">
                  <c:v>-31.29</c:v>
                </c:pt>
                <c:pt idx="1269">
                  <c:v>-31.18</c:v>
                </c:pt>
                <c:pt idx="1270">
                  <c:v>-31.08</c:v>
                </c:pt>
                <c:pt idx="1271">
                  <c:v>-31</c:v>
                </c:pt>
                <c:pt idx="1272">
                  <c:v>-30.9</c:v>
                </c:pt>
                <c:pt idx="1273">
                  <c:v>-30.82</c:v>
                </c:pt>
                <c:pt idx="1274">
                  <c:v>-30.73</c:v>
                </c:pt>
                <c:pt idx="1275">
                  <c:v>-30.66</c:v>
                </c:pt>
                <c:pt idx="1276">
                  <c:v>-30.62</c:v>
                </c:pt>
                <c:pt idx="1277">
                  <c:v>-30.58</c:v>
                </c:pt>
                <c:pt idx="1278">
                  <c:v>-30.56</c:v>
                </c:pt>
                <c:pt idx="1279">
                  <c:v>-30.53</c:v>
                </c:pt>
                <c:pt idx="1280">
                  <c:v>-30.48</c:v>
                </c:pt>
                <c:pt idx="1281">
                  <c:v>-30.48</c:v>
                </c:pt>
                <c:pt idx="1282">
                  <c:v>-30.45</c:v>
                </c:pt>
                <c:pt idx="1283">
                  <c:v>-30.46</c:v>
                </c:pt>
                <c:pt idx="1284">
                  <c:v>-30.45</c:v>
                </c:pt>
                <c:pt idx="1285">
                  <c:v>-30.48</c:v>
                </c:pt>
                <c:pt idx="1286">
                  <c:v>-30.49</c:v>
                </c:pt>
                <c:pt idx="1287">
                  <c:v>-30.49</c:v>
                </c:pt>
                <c:pt idx="1288">
                  <c:v>-30.48</c:v>
                </c:pt>
                <c:pt idx="1289">
                  <c:v>-30.37</c:v>
                </c:pt>
                <c:pt idx="1290">
                  <c:v>-30.27</c:v>
                </c:pt>
                <c:pt idx="1291">
                  <c:v>-30.13</c:v>
                </c:pt>
                <c:pt idx="1292">
                  <c:v>-30.02</c:v>
                </c:pt>
                <c:pt idx="1293">
                  <c:v>-29.91</c:v>
                </c:pt>
                <c:pt idx="1294">
                  <c:v>-29.81</c:v>
                </c:pt>
                <c:pt idx="1295">
                  <c:v>-29.7</c:v>
                </c:pt>
                <c:pt idx="1296">
                  <c:v>-29.6</c:v>
                </c:pt>
                <c:pt idx="1297">
                  <c:v>-29.53</c:v>
                </c:pt>
                <c:pt idx="1298">
                  <c:v>-29.46</c:v>
                </c:pt>
                <c:pt idx="1299">
                  <c:v>-29.39</c:v>
                </c:pt>
                <c:pt idx="1300">
                  <c:v>-29.3</c:v>
                </c:pt>
                <c:pt idx="1301">
                  <c:v>-29.24</c:v>
                </c:pt>
                <c:pt idx="1302">
                  <c:v>-29.24</c:v>
                </c:pt>
                <c:pt idx="1303">
                  <c:v>-29.22</c:v>
                </c:pt>
                <c:pt idx="1304">
                  <c:v>-29.2</c:v>
                </c:pt>
                <c:pt idx="1305">
                  <c:v>-29.19</c:v>
                </c:pt>
                <c:pt idx="1306">
                  <c:v>-29.19</c:v>
                </c:pt>
                <c:pt idx="1307">
                  <c:v>-29.18</c:v>
                </c:pt>
                <c:pt idx="1308">
                  <c:v>-29.18</c:v>
                </c:pt>
                <c:pt idx="1309">
                  <c:v>-29.19</c:v>
                </c:pt>
                <c:pt idx="1310">
                  <c:v>-29.2</c:v>
                </c:pt>
                <c:pt idx="1311">
                  <c:v>-29.24</c:v>
                </c:pt>
                <c:pt idx="1312">
                  <c:v>-29.24</c:v>
                </c:pt>
                <c:pt idx="1313">
                  <c:v>-29.26</c:v>
                </c:pt>
                <c:pt idx="1314">
                  <c:v>-29.28</c:v>
                </c:pt>
                <c:pt idx="1315">
                  <c:v>-29.31</c:v>
                </c:pt>
                <c:pt idx="1316">
                  <c:v>-29.37</c:v>
                </c:pt>
                <c:pt idx="1317">
                  <c:v>-29.41</c:v>
                </c:pt>
                <c:pt idx="1318">
                  <c:v>-29.46</c:v>
                </c:pt>
                <c:pt idx="1319">
                  <c:v>-29.52</c:v>
                </c:pt>
                <c:pt idx="1320">
                  <c:v>-29.57</c:v>
                </c:pt>
                <c:pt idx="1321">
                  <c:v>-29.64</c:v>
                </c:pt>
                <c:pt idx="1322">
                  <c:v>-29.68</c:v>
                </c:pt>
                <c:pt idx="1323">
                  <c:v>-29.74</c:v>
                </c:pt>
                <c:pt idx="1324">
                  <c:v>-29.81</c:v>
                </c:pt>
                <c:pt idx="1325">
                  <c:v>-29.92</c:v>
                </c:pt>
                <c:pt idx="1326">
                  <c:v>-29.99</c:v>
                </c:pt>
                <c:pt idx="1327">
                  <c:v>-30.05</c:v>
                </c:pt>
                <c:pt idx="1328">
                  <c:v>-30.13</c:v>
                </c:pt>
                <c:pt idx="1329">
                  <c:v>-30.25</c:v>
                </c:pt>
                <c:pt idx="1330">
                  <c:v>-30.35</c:v>
                </c:pt>
                <c:pt idx="1331">
                  <c:v>-30.26</c:v>
                </c:pt>
                <c:pt idx="1332">
                  <c:v>-30.19</c:v>
                </c:pt>
                <c:pt idx="1333">
                  <c:v>-30.14</c:v>
                </c:pt>
                <c:pt idx="1334">
                  <c:v>-30.1</c:v>
                </c:pt>
                <c:pt idx="1335">
                  <c:v>-30.04</c:v>
                </c:pt>
                <c:pt idx="1336">
                  <c:v>-29.98</c:v>
                </c:pt>
                <c:pt idx="1337">
                  <c:v>-29.93</c:v>
                </c:pt>
                <c:pt idx="1338">
                  <c:v>-29.91</c:v>
                </c:pt>
                <c:pt idx="1339">
                  <c:v>-29.89</c:v>
                </c:pt>
                <c:pt idx="1340">
                  <c:v>-29.86</c:v>
                </c:pt>
                <c:pt idx="1341">
                  <c:v>-29.82</c:v>
                </c:pt>
                <c:pt idx="1342">
                  <c:v>-29.79</c:v>
                </c:pt>
                <c:pt idx="1343">
                  <c:v>-29.77</c:v>
                </c:pt>
                <c:pt idx="1344">
                  <c:v>-29.77</c:v>
                </c:pt>
                <c:pt idx="1345">
                  <c:v>-29.77</c:v>
                </c:pt>
                <c:pt idx="1346">
                  <c:v>-29.78</c:v>
                </c:pt>
                <c:pt idx="1347">
                  <c:v>-29.81</c:v>
                </c:pt>
                <c:pt idx="1348">
                  <c:v>-29.86</c:v>
                </c:pt>
                <c:pt idx="1349">
                  <c:v>-29.88</c:v>
                </c:pt>
                <c:pt idx="1350">
                  <c:v>-29.88</c:v>
                </c:pt>
                <c:pt idx="1351">
                  <c:v>-29.87</c:v>
                </c:pt>
                <c:pt idx="1352">
                  <c:v>-29.83</c:v>
                </c:pt>
                <c:pt idx="1353">
                  <c:v>-29.82</c:v>
                </c:pt>
                <c:pt idx="1354">
                  <c:v>-29.79</c:v>
                </c:pt>
                <c:pt idx="1355">
                  <c:v>-29.82</c:v>
                </c:pt>
                <c:pt idx="1356">
                  <c:v>-29.84</c:v>
                </c:pt>
                <c:pt idx="1357">
                  <c:v>-29.87</c:v>
                </c:pt>
                <c:pt idx="1358">
                  <c:v>-29.9</c:v>
                </c:pt>
                <c:pt idx="1359">
                  <c:v>-29.94</c:v>
                </c:pt>
                <c:pt idx="1360">
                  <c:v>-29.98</c:v>
                </c:pt>
                <c:pt idx="1361">
                  <c:v>-30.03</c:v>
                </c:pt>
                <c:pt idx="1362">
                  <c:v>-30.07</c:v>
                </c:pt>
                <c:pt idx="1363">
                  <c:v>-30.15</c:v>
                </c:pt>
                <c:pt idx="1364">
                  <c:v>-30.21</c:v>
                </c:pt>
                <c:pt idx="1365">
                  <c:v>-30.29</c:v>
                </c:pt>
                <c:pt idx="1366">
                  <c:v>-30.38</c:v>
                </c:pt>
                <c:pt idx="1367">
                  <c:v>-30.45</c:v>
                </c:pt>
                <c:pt idx="1368">
                  <c:v>-30.54</c:v>
                </c:pt>
                <c:pt idx="1369">
                  <c:v>-30.57</c:v>
                </c:pt>
                <c:pt idx="1370">
                  <c:v>-30.61</c:v>
                </c:pt>
                <c:pt idx="1371">
                  <c:v>-30.67</c:v>
                </c:pt>
                <c:pt idx="1372">
                  <c:v>-30.72</c:v>
                </c:pt>
                <c:pt idx="1373">
                  <c:v>-30.8</c:v>
                </c:pt>
                <c:pt idx="1374">
                  <c:v>-30.91</c:v>
                </c:pt>
                <c:pt idx="1375">
                  <c:v>-31.02</c:v>
                </c:pt>
                <c:pt idx="1376">
                  <c:v>-31.12</c:v>
                </c:pt>
                <c:pt idx="1377">
                  <c:v>-31.23</c:v>
                </c:pt>
                <c:pt idx="1378">
                  <c:v>-31.38</c:v>
                </c:pt>
                <c:pt idx="1379">
                  <c:v>-31.52</c:v>
                </c:pt>
                <c:pt idx="1380">
                  <c:v>-31.69</c:v>
                </c:pt>
                <c:pt idx="1381">
                  <c:v>-31.84</c:v>
                </c:pt>
                <c:pt idx="1382">
                  <c:v>-31.97</c:v>
                </c:pt>
                <c:pt idx="1383">
                  <c:v>-31.98</c:v>
                </c:pt>
                <c:pt idx="1384">
                  <c:v>-31.98</c:v>
                </c:pt>
                <c:pt idx="1385">
                  <c:v>-31.97</c:v>
                </c:pt>
                <c:pt idx="1386">
                  <c:v>-32.01</c:v>
                </c:pt>
                <c:pt idx="1387">
                  <c:v>-32.04</c:v>
                </c:pt>
                <c:pt idx="1388">
                  <c:v>-32.049999999999997</c:v>
                </c:pt>
                <c:pt idx="1389">
                  <c:v>-32.07</c:v>
                </c:pt>
                <c:pt idx="1390">
                  <c:v>-32.08</c:v>
                </c:pt>
                <c:pt idx="1391">
                  <c:v>-32.119999999999997</c:v>
                </c:pt>
                <c:pt idx="1392">
                  <c:v>-32.15</c:v>
                </c:pt>
                <c:pt idx="1393">
                  <c:v>-32.18</c:v>
                </c:pt>
                <c:pt idx="1394">
                  <c:v>-32.22</c:v>
                </c:pt>
                <c:pt idx="1395">
                  <c:v>-32.28</c:v>
                </c:pt>
                <c:pt idx="1396">
                  <c:v>-32.340000000000003</c:v>
                </c:pt>
                <c:pt idx="1397">
                  <c:v>-32.380000000000003</c:v>
                </c:pt>
                <c:pt idx="1398">
                  <c:v>-32.4</c:v>
                </c:pt>
                <c:pt idx="1399">
                  <c:v>-32.47</c:v>
                </c:pt>
                <c:pt idx="1400">
                  <c:v>-32.520000000000003</c:v>
                </c:pt>
                <c:pt idx="1401">
                  <c:v>-32.58</c:v>
                </c:pt>
                <c:pt idx="1402">
                  <c:v>-32.67</c:v>
                </c:pt>
                <c:pt idx="1403">
                  <c:v>-32.72</c:v>
                </c:pt>
                <c:pt idx="1404">
                  <c:v>-32.799999999999997</c:v>
                </c:pt>
                <c:pt idx="1405">
                  <c:v>-32.880000000000003</c:v>
                </c:pt>
                <c:pt idx="1406">
                  <c:v>-32.96</c:v>
                </c:pt>
                <c:pt idx="1407">
                  <c:v>-33.01</c:v>
                </c:pt>
                <c:pt idx="1408">
                  <c:v>-33.090000000000003</c:v>
                </c:pt>
                <c:pt idx="1409">
                  <c:v>-33.159999999999997</c:v>
                </c:pt>
                <c:pt idx="1410">
                  <c:v>-33.229999999999997</c:v>
                </c:pt>
                <c:pt idx="1411">
                  <c:v>-33.31</c:v>
                </c:pt>
                <c:pt idx="1412">
                  <c:v>-33.31</c:v>
                </c:pt>
                <c:pt idx="1413">
                  <c:v>-33.229999999999997</c:v>
                </c:pt>
                <c:pt idx="1414">
                  <c:v>-33.130000000000003</c:v>
                </c:pt>
                <c:pt idx="1415">
                  <c:v>-33.06</c:v>
                </c:pt>
                <c:pt idx="1416">
                  <c:v>-32.979999999999997</c:v>
                </c:pt>
                <c:pt idx="1417">
                  <c:v>-32.9</c:v>
                </c:pt>
                <c:pt idx="1418">
                  <c:v>-32.82</c:v>
                </c:pt>
                <c:pt idx="1419">
                  <c:v>-32.75</c:v>
                </c:pt>
                <c:pt idx="1420">
                  <c:v>-32.700000000000003</c:v>
                </c:pt>
                <c:pt idx="1421">
                  <c:v>-32.659999999999997</c:v>
                </c:pt>
                <c:pt idx="1422">
                  <c:v>-32.61</c:v>
                </c:pt>
                <c:pt idx="1423">
                  <c:v>-32.54</c:v>
                </c:pt>
                <c:pt idx="1424">
                  <c:v>-32.5</c:v>
                </c:pt>
                <c:pt idx="1425">
                  <c:v>-32.46</c:v>
                </c:pt>
                <c:pt idx="1426">
                  <c:v>-32.42</c:v>
                </c:pt>
                <c:pt idx="1427">
                  <c:v>-32.39</c:v>
                </c:pt>
                <c:pt idx="1428">
                  <c:v>-32.39</c:v>
                </c:pt>
                <c:pt idx="1429">
                  <c:v>-32.380000000000003</c:v>
                </c:pt>
                <c:pt idx="1430">
                  <c:v>-32.42</c:v>
                </c:pt>
                <c:pt idx="1431">
                  <c:v>-32.44</c:v>
                </c:pt>
                <c:pt idx="1432">
                  <c:v>-32.450000000000003</c:v>
                </c:pt>
                <c:pt idx="1433">
                  <c:v>-32.47</c:v>
                </c:pt>
                <c:pt idx="1434">
                  <c:v>-32.49</c:v>
                </c:pt>
                <c:pt idx="1435">
                  <c:v>-32.479999999999997</c:v>
                </c:pt>
                <c:pt idx="1436">
                  <c:v>-32.42</c:v>
                </c:pt>
                <c:pt idx="1437">
                  <c:v>-32.36</c:v>
                </c:pt>
                <c:pt idx="1438">
                  <c:v>-32.33</c:v>
                </c:pt>
                <c:pt idx="1439">
                  <c:v>-32.29</c:v>
                </c:pt>
                <c:pt idx="1440">
                  <c:v>-32.32</c:v>
                </c:pt>
                <c:pt idx="1441">
                  <c:v>-32.340000000000003</c:v>
                </c:pt>
                <c:pt idx="1442">
                  <c:v>-32.409999999999997</c:v>
                </c:pt>
                <c:pt idx="1443">
                  <c:v>-32.43</c:v>
                </c:pt>
                <c:pt idx="1444">
                  <c:v>-32.450000000000003</c:v>
                </c:pt>
                <c:pt idx="1445">
                  <c:v>-32.54</c:v>
                </c:pt>
                <c:pt idx="1446">
                  <c:v>-32.590000000000003</c:v>
                </c:pt>
                <c:pt idx="1447">
                  <c:v>-32.630000000000003</c:v>
                </c:pt>
                <c:pt idx="1448">
                  <c:v>-32.68</c:v>
                </c:pt>
                <c:pt idx="1449">
                  <c:v>-32.770000000000003</c:v>
                </c:pt>
                <c:pt idx="1450">
                  <c:v>-32.86</c:v>
                </c:pt>
                <c:pt idx="1451">
                  <c:v>-32.96</c:v>
                </c:pt>
                <c:pt idx="1452">
                  <c:v>-33.07</c:v>
                </c:pt>
                <c:pt idx="1453">
                  <c:v>-33.14</c:v>
                </c:pt>
                <c:pt idx="1454">
                  <c:v>-33.1</c:v>
                </c:pt>
                <c:pt idx="1455">
                  <c:v>-33.01</c:v>
                </c:pt>
                <c:pt idx="1456">
                  <c:v>-32.909999999999997</c:v>
                </c:pt>
                <c:pt idx="1457">
                  <c:v>-32.82</c:v>
                </c:pt>
                <c:pt idx="1458">
                  <c:v>-32.71</c:v>
                </c:pt>
                <c:pt idx="1459">
                  <c:v>-32.61</c:v>
                </c:pt>
                <c:pt idx="1460">
                  <c:v>-32.520000000000003</c:v>
                </c:pt>
                <c:pt idx="1461">
                  <c:v>-32.42</c:v>
                </c:pt>
                <c:pt idx="1462">
                  <c:v>-32.340000000000003</c:v>
                </c:pt>
                <c:pt idx="1463">
                  <c:v>-32.270000000000003</c:v>
                </c:pt>
                <c:pt idx="1464">
                  <c:v>-32.24</c:v>
                </c:pt>
                <c:pt idx="1465">
                  <c:v>-32.200000000000003</c:v>
                </c:pt>
                <c:pt idx="1466">
                  <c:v>-32.159999999999997</c:v>
                </c:pt>
                <c:pt idx="1467">
                  <c:v>-32.119999999999997</c:v>
                </c:pt>
                <c:pt idx="1468">
                  <c:v>-32.090000000000003</c:v>
                </c:pt>
                <c:pt idx="1469">
                  <c:v>-32.06</c:v>
                </c:pt>
                <c:pt idx="1470">
                  <c:v>-32.03</c:v>
                </c:pt>
                <c:pt idx="1471">
                  <c:v>-32</c:v>
                </c:pt>
                <c:pt idx="1472">
                  <c:v>-32</c:v>
                </c:pt>
                <c:pt idx="1473">
                  <c:v>-31.95</c:v>
                </c:pt>
                <c:pt idx="1474">
                  <c:v>-31.96</c:v>
                </c:pt>
                <c:pt idx="1475">
                  <c:v>-31.96</c:v>
                </c:pt>
                <c:pt idx="1476">
                  <c:v>-31.94</c:v>
                </c:pt>
                <c:pt idx="1477">
                  <c:v>-31.96</c:v>
                </c:pt>
                <c:pt idx="1478">
                  <c:v>-31.94</c:v>
                </c:pt>
                <c:pt idx="1479">
                  <c:v>-31.81</c:v>
                </c:pt>
                <c:pt idx="1480">
                  <c:v>-31.72</c:v>
                </c:pt>
                <c:pt idx="1481">
                  <c:v>-31.68</c:v>
                </c:pt>
                <c:pt idx="1482">
                  <c:v>-31.65</c:v>
                </c:pt>
                <c:pt idx="1483">
                  <c:v>-31.7</c:v>
                </c:pt>
                <c:pt idx="1484">
                  <c:v>-31.75</c:v>
                </c:pt>
                <c:pt idx="1485">
                  <c:v>-31.83</c:v>
                </c:pt>
                <c:pt idx="1486">
                  <c:v>-31.96</c:v>
                </c:pt>
                <c:pt idx="1487">
                  <c:v>-32.03</c:v>
                </c:pt>
                <c:pt idx="1488">
                  <c:v>-32.07</c:v>
                </c:pt>
                <c:pt idx="1489">
                  <c:v>-32.08</c:v>
                </c:pt>
                <c:pt idx="1490">
                  <c:v>-32.06</c:v>
                </c:pt>
                <c:pt idx="1491">
                  <c:v>-32.08</c:v>
                </c:pt>
                <c:pt idx="1492">
                  <c:v>-32.06</c:v>
                </c:pt>
                <c:pt idx="1493">
                  <c:v>-32.06</c:v>
                </c:pt>
                <c:pt idx="1494">
                  <c:v>-32.08</c:v>
                </c:pt>
                <c:pt idx="1495">
                  <c:v>-32.119999999999997</c:v>
                </c:pt>
                <c:pt idx="1496">
                  <c:v>-32.130000000000003</c:v>
                </c:pt>
                <c:pt idx="1497">
                  <c:v>-32.159999999999997</c:v>
                </c:pt>
                <c:pt idx="1498">
                  <c:v>-32.18</c:v>
                </c:pt>
                <c:pt idx="1499">
                  <c:v>-32.229999999999997</c:v>
                </c:pt>
                <c:pt idx="1500">
                  <c:v>-32.28</c:v>
                </c:pt>
                <c:pt idx="1501">
                  <c:v>-32.33</c:v>
                </c:pt>
                <c:pt idx="1502">
                  <c:v>-32.39</c:v>
                </c:pt>
                <c:pt idx="1503">
                  <c:v>-32.46</c:v>
                </c:pt>
                <c:pt idx="1504">
                  <c:v>-32.549999999999997</c:v>
                </c:pt>
                <c:pt idx="1505">
                  <c:v>-32.619999999999997</c:v>
                </c:pt>
                <c:pt idx="1506">
                  <c:v>-32.71</c:v>
                </c:pt>
                <c:pt idx="1507">
                  <c:v>-32.81</c:v>
                </c:pt>
                <c:pt idx="1508">
                  <c:v>-32.78</c:v>
                </c:pt>
                <c:pt idx="1509">
                  <c:v>-32.68</c:v>
                </c:pt>
                <c:pt idx="1510">
                  <c:v>-32.58</c:v>
                </c:pt>
                <c:pt idx="1511">
                  <c:v>-32.51</c:v>
                </c:pt>
                <c:pt idx="1512">
                  <c:v>-32.47</c:v>
                </c:pt>
                <c:pt idx="1513">
                  <c:v>-32.4</c:v>
                </c:pt>
                <c:pt idx="1514">
                  <c:v>-32.340000000000003</c:v>
                </c:pt>
                <c:pt idx="1515">
                  <c:v>-32.28</c:v>
                </c:pt>
                <c:pt idx="1516">
                  <c:v>-32.24</c:v>
                </c:pt>
                <c:pt idx="1517">
                  <c:v>-32.25</c:v>
                </c:pt>
                <c:pt idx="1518">
                  <c:v>-32.22</c:v>
                </c:pt>
                <c:pt idx="1519">
                  <c:v>-32.200000000000003</c:v>
                </c:pt>
                <c:pt idx="1520">
                  <c:v>-32.19</c:v>
                </c:pt>
                <c:pt idx="1521">
                  <c:v>-32.229999999999997</c:v>
                </c:pt>
                <c:pt idx="1522">
                  <c:v>-32.21</c:v>
                </c:pt>
                <c:pt idx="1523">
                  <c:v>-32.229999999999997</c:v>
                </c:pt>
                <c:pt idx="1524">
                  <c:v>-32.200000000000003</c:v>
                </c:pt>
                <c:pt idx="1525">
                  <c:v>-32.229999999999997</c:v>
                </c:pt>
                <c:pt idx="1526">
                  <c:v>-32.18</c:v>
                </c:pt>
                <c:pt idx="1527">
                  <c:v>-32.049999999999997</c:v>
                </c:pt>
                <c:pt idx="1528">
                  <c:v>-31.96</c:v>
                </c:pt>
                <c:pt idx="1529">
                  <c:v>-31.88</c:v>
                </c:pt>
                <c:pt idx="1530">
                  <c:v>-31.82</c:v>
                </c:pt>
                <c:pt idx="1531">
                  <c:v>-31.72</c:v>
                </c:pt>
                <c:pt idx="1532">
                  <c:v>-31.67</c:v>
                </c:pt>
                <c:pt idx="1533">
                  <c:v>-31.62</c:v>
                </c:pt>
                <c:pt idx="1534">
                  <c:v>-31.56</c:v>
                </c:pt>
                <c:pt idx="1535">
                  <c:v>-31.52</c:v>
                </c:pt>
                <c:pt idx="1536">
                  <c:v>-31.5</c:v>
                </c:pt>
                <c:pt idx="1537">
                  <c:v>-31.49</c:v>
                </c:pt>
                <c:pt idx="1538">
                  <c:v>-31.46</c:v>
                </c:pt>
                <c:pt idx="1539">
                  <c:v>-31.45</c:v>
                </c:pt>
                <c:pt idx="1540">
                  <c:v>-31.44</c:v>
                </c:pt>
                <c:pt idx="1541">
                  <c:v>-31.44</c:v>
                </c:pt>
                <c:pt idx="1542">
                  <c:v>-31.44</c:v>
                </c:pt>
                <c:pt idx="1543">
                  <c:v>-31.45</c:v>
                </c:pt>
                <c:pt idx="1544">
                  <c:v>-31.38</c:v>
                </c:pt>
                <c:pt idx="1545">
                  <c:v>-31.3</c:v>
                </c:pt>
                <c:pt idx="1546">
                  <c:v>-31.24</c:v>
                </c:pt>
                <c:pt idx="1547">
                  <c:v>-31.18</c:v>
                </c:pt>
                <c:pt idx="1548">
                  <c:v>-31.14</c:v>
                </c:pt>
                <c:pt idx="1549">
                  <c:v>-31.11</c:v>
                </c:pt>
                <c:pt idx="1550">
                  <c:v>-31.09</c:v>
                </c:pt>
                <c:pt idx="1551">
                  <c:v>-31.07</c:v>
                </c:pt>
                <c:pt idx="1552">
                  <c:v>-31.07</c:v>
                </c:pt>
                <c:pt idx="1553">
                  <c:v>-31.08</c:v>
                </c:pt>
                <c:pt idx="1554">
                  <c:v>-31.09</c:v>
                </c:pt>
                <c:pt idx="1555">
                  <c:v>-31.13</c:v>
                </c:pt>
                <c:pt idx="1556">
                  <c:v>-31.15</c:v>
                </c:pt>
                <c:pt idx="1557">
                  <c:v>-31.19</c:v>
                </c:pt>
                <c:pt idx="1558">
                  <c:v>-31.24</c:v>
                </c:pt>
                <c:pt idx="1559">
                  <c:v>-31.28</c:v>
                </c:pt>
                <c:pt idx="1560">
                  <c:v>-31.32</c:v>
                </c:pt>
                <c:pt idx="1561">
                  <c:v>-31.36</c:v>
                </c:pt>
                <c:pt idx="1562">
                  <c:v>-31.27</c:v>
                </c:pt>
                <c:pt idx="1563">
                  <c:v>-31.19</c:v>
                </c:pt>
                <c:pt idx="1564">
                  <c:v>-31.11</c:v>
                </c:pt>
                <c:pt idx="1565">
                  <c:v>-31.07</c:v>
                </c:pt>
                <c:pt idx="1566">
                  <c:v>-31.06</c:v>
                </c:pt>
                <c:pt idx="1567">
                  <c:v>-31.02</c:v>
                </c:pt>
                <c:pt idx="1568">
                  <c:v>-31.02</c:v>
                </c:pt>
                <c:pt idx="1569">
                  <c:v>-31.05</c:v>
                </c:pt>
                <c:pt idx="1570">
                  <c:v>-31.12</c:v>
                </c:pt>
                <c:pt idx="1571">
                  <c:v>-31.16</c:v>
                </c:pt>
                <c:pt idx="1572">
                  <c:v>-31.23</c:v>
                </c:pt>
                <c:pt idx="1573">
                  <c:v>-31.28</c:v>
                </c:pt>
                <c:pt idx="1574">
                  <c:v>-31.36</c:v>
                </c:pt>
                <c:pt idx="1575">
                  <c:v>-31.41</c:v>
                </c:pt>
                <c:pt idx="1576">
                  <c:v>-31.36</c:v>
                </c:pt>
                <c:pt idx="1577">
                  <c:v>-31.28</c:v>
                </c:pt>
                <c:pt idx="1578">
                  <c:v>-31.25</c:v>
                </c:pt>
                <c:pt idx="1579">
                  <c:v>-31.22</c:v>
                </c:pt>
                <c:pt idx="1580">
                  <c:v>-31.16</c:v>
                </c:pt>
                <c:pt idx="1581">
                  <c:v>-31.11</c:v>
                </c:pt>
                <c:pt idx="1582">
                  <c:v>-31.07</c:v>
                </c:pt>
                <c:pt idx="1583">
                  <c:v>-31.06</c:v>
                </c:pt>
                <c:pt idx="1584">
                  <c:v>-31.02</c:v>
                </c:pt>
                <c:pt idx="1585">
                  <c:v>-31.02</c:v>
                </c:pt>
                <c:pt idx="1586">
                  <c:v>-31.05</c:v>
                </c:pt>
                <c:pt idx="1587">
                  <c:v>-31.05</c:v>
                </c:pt>
                <c:pt idx="1588">
                  <c:v>-31.03</c:v>
                </c:pt>
                <c:pt idx="1589">
                  <c:v>-31.02</c:v>
                </c:pt>
                <c:pt idx="1590">
                  <c:v>-31.03</c:v>
                </c:pt>
                <c:pt idx="1591">
                  <c:v>-31.04</c:v>
                </c:pt>
                <c:pt idx="1592">
                  <c:v>-31.05</c:v>
                </c:pt>
                <c:pt idx="1593">
                  <c:v>-31.06</c:v>
                </c:pt>
                <c:pt idx="1594">
                  <c:v>-31.05</c:v>
                </c:pt>
                <c:pt idx="1595">
                  <c:v>-31.07</c:v>
                </c:pt>
                <c:pt idx="1596">
                  <c:v>-31.09</c:v>
                </c:pt>
                <c:pt idx="1597">
                  <c:v>-31.12</c:v>
                </c:pt>
                <c:pt idx="1598">
                  <c:v>-31.14</c:v>
                </c:pt>
                <c:pt idx="1599">
                  <c:v>-31.15</c:v>
                </c:pt>
                <c:pt idx="1600">
                  <c:v>-31.13</c:v>
                </c:pt>
                <c:pt idx="1601">
                  <c:v>-31.07</c:v>
                </c:pt>
                <c:pt idx="1602">
                  <c:v>-31.02</c:v>
                </c:pt>
                <c:pt idx="1603">
                  <c:v>-30.99</c:v>
                </c:pt>
                <c:pt idx="1604">
                  <c:v>-30.97</c:v>
                </c:pt>
                <c:pt idx="1605">
                  <c:v>-30.98</c:v>
                </c:pt>
                <c:pt idx="1606">
                  <c:v>-31.01</c:v>
                </c:pt>
                <c:pt idx="1607">
                  <c:v>-31.05</c:v>
                </c:pt>
                <c:pt idx="1608">
                  <c:v>-31.08</c:v>
                </c:pt>
                <c:pt idx="1609">
                  <c:v>-31.15</c:v>
                </c:pt>
                <c:pt idx="1610">
                  <c:v>-31.21</c:v>
                </c:pt>
                <c:pt idx="1611">
                  <c:v>-31.29</c:v>
                </c:pt>
                <c:pt idx="1612">
                  <c:v>-31.37</c:v>
                </c:pt>
                <c:pt idx="1613">
                  <c:v>-31.49</c:v>
                </c:pt>
                <c:pt idx="1614">
                  <c:v>-31.41</c:v>
                </c:pt>
                <c:pt idx="1615">
                  <c:v>-31.35</c:v>
                </c:pt>
                <c:pt idx="1616">
                  <c:v>-31.31</c:v>
                </c:pt>
                <c:pt idx="1617">
                  <c:v>-31.24</c:v>
                </c:pt>
                <c:pt idx="1618">
                  <c:v>-31.19</c:v>
                </c:pt>
                <c:pt idx="1619">
                  <c:v>-31.15</c:v>
                </c:pt>
                <c:pt idx="1620">
                  <c:v>-31.11</c:v>
                </c:pt>
                <c:pt idx="1621">
                  <c:v>-31.09</c:v>
                </c:pt>
                <c:pt idx="1622">
                  <c:v>-31.05</c:v>
                </c:pt>
                <c:pt idx="1623">
                  <c:v>-31.03</c:v>
                </c:pt>
                <c:pt idx="1624">
                  <c:v>-30.98</c:v>
                </c:pt>
                <c:pt idx="1625">
                  <c:v>-30.96</c:v>
                </c:pt>
                <c:pt idx="1626">
                  <c:v>-30.93</c:v>
                </c:pt>
                <c:pt idx="1627">
                  <c:v>-30.93</c:v>
                </c:pt>
                <c:pt idx="1628">
                  <c:v>-30.92</c:v>
                </c:pt>
                <c:pt idx="1629">
                  <c:v>-30.91</c:v>
                </c:pt>
                <c:pt idx="1630">
                  <c:v>-30.89</c:v>
                </c:pt>
                <c:pt idx="1631">
                  <c:v>-30.91</c:v>
                </c:pt>
                <c:pt idx="1632">
                  <c:v>-30.93</c:v>
                </c:pt>
                <c:pt idx="1633">
                  <c:v>-30.93</c:v>
                </c:pt>
                <c:pt idx="1634">
                  <c:v>-30.95</c:v>
                </c:pt>
                <c:pt idx="1635">
                  <c:v>-30.96</c:v>
                </c:pt>
                <c:pt idx="1636">
                  <c:v>-30.95</c:v>
                </c:pt>
                <c:pt idx="1637">
                  <c:v>-30.97</c:v>
                </c:pt>
                <c:pt idx="1638">
                  <c:v>-30.94</c:v>
                </c:pt>
                <c:pt idx="1639">
                  <c:v>-30.91</c:v>
                </c:pt>
                <c:pt idx="1640">
                  <c:v>-30.87</c:v>
                </c:pt>
                <c:pt idx="1641">
                  <c:v>-30.85</c:v>
                </c:pt>
                <c:pt idx="1642">
                  <c:v>-30.83</c:v>
                </c:pt>
                <c:pt idx="1643">
                  <c:v>-30.84</c:v>
                </c:pt>
                <c:pt idx="1644">
                  <c:v>-30.86</c:v>
                </c:pt>
                <c:pt idx="1645">
                  <c:v>-30.86</c:v>
                </c:pt>
                <c:pt idx="1646">
                  <c:v>-30.86</c:v>
                </c:pt>
                <c:pt idx="1647">
                  <c:v>-30.86</c:v>
                </c:pt>
                <c:pt idx="1648">
                  <c:v>-30.9</c:v>
                </c:pt>
                <c:pt idx="1649">
                  <c:v>-30.94</c:v>
                </c:pt>
                <c:pt idx="1650">
                  <c:v>-30.98</c:v>
                </c:pt>
                <c:pt idx="1651">
                  <c:v>-31.04</c:v>
                </c:pt>
                <c:pt idx="1652">
                  <c:v>-31.09</c:v>
                </c:pt>
                <c:pt idx="1653">
                  <c:v>-31.14</c:v>
                </c:pt>
                <c:pt idx="1654">
                  <c:v>-31.22</c:v>
                </c:pt>
                <c:pt idx="1655">
                  <c:v>-31.27</c:v>
                </c:pt>
                <c:pt idx="1656">
                  <c:v>-31.35</c:v>
                </c:pt>
                <c:pt idx="1657">
                  <c:v>-31.43</c:v>
                </c:pt>
                <c:pt idx="1658">
                  <c:v>-31.47</c:v>
                </c:pt>
                <c:pt idx="1659">
                  <c:v>-31.46</c:v>
                </c:pt>
                <c:pt idx="1660">
                  <c:v>-31.46</c:v>
                </c:pt>
                <c:pt idx="1661">
                  <c:v>-31.43</c:v>
                </c:pt>
                <c:pt idx="1662">
                  <c:v>-31.42</c:v>
                </c:pt>
                <c:pt idx="1663">
                  <c:v>-31.42</c:v>
                </c:pt>
                <c:pt idx="1664">
                  <c:v>-31.43</c:v>
                </c:pt>
                <c:pt idx="1665">
                  <c:v>-31.43</c:v>
                </c:pt>
                <c:pt idx="1666">
                  <c:v>-31.44</c:v>
                </c:pt>
                <c:pt idx="1667">
                  <c:v>-31.47</c:v>
                </c:pt>
                <c:pt idx="1668">
                  <c:v>-31.55</c:v>
                </c:pt>
                <c:pt idx="1669">
                  <c:v>-31.58</c:v>
                </c:pt>
                <c:pt idx="1670">
                  <c:v>-31.64</c:v>
                </c:pt>
                <c:pt idx="1671">
                  <c:v>-31.72</c:v>
                </c:pt>
                <c:pt idx="1672">
                  <c:v>-31.83</c:v>
                </c:pt>
                <c:pt idx="1673">
                  <c:v>-31.95</c:v>
                </c:pt>
                <c:pt idx="1674">
                  <c:v>-32.08</c:v>
                </c:pt>
                <c:pt idx="1675">
                  <c:v>-32.22</c:v>
                </c:pt>
                <c:pt idx="1676">
                  <c:v>-32.28</c:v>
                </c:pt>
                <c:pt idx="1677">
                  <c:v>-32.229999999999997</c:v>
                </c:pt>
                <c:pt idx="1678">
                  <c:v>-32.14</c:v>
                </c:pt>
                <c:pt idx="1679">
                  <c:v>-32.090000000000003</c:v>
                </c:pt>
                <c:pt idx="1680">
                  <c:v>-32.049999999999997</c:v>
                </c:pt>
                <c:pt idx="1681">
                  <c:v>-32.01</c:v>
                </c:pt>
                <c:pt idx="1682">
                  <c:v>-32</c:v>
                </c:pt>
                <c:pt idx="1683">
                  <c:v>-31.95</c:v>
                </c:pt>
                <c:pt idx="1684">
                  <c:v>-31.96</c:v>
                </c:pt>
                <c:pt idx="1685">
                  <c:v>-31.97</c:v>
                </c:pt>
                <c:pt idx="1686">
                  <c:v>-31.95</c:v>
                </c:pt>
                <c:pt idx="1687">
                  <c:v>-31.96</c:v>
                </c:pt>
                <c:pt idx="1688">
                  <c:v>-32.03</c:v>
                </c:pt>
                <c:pt idx="1689">
                  <c:v>-32.119999999999997</c:v>
                </c:pt>
                <c:pt idx="1690">
                  <c:v>-32.119999999999997</c:v>
                </c:pt>
                <c:pt idx="1691">
                  <c:v>-32.18</c:v>
                </c:pt>
                <c:pt idx="1692">
                  <c:v>-32.22</c:v>
                </c:pt>
                <c:pt idx="1693">
                  <c:v>-32.29</c:v>
                </c:pt>
                <c:pt idx="1694">
                  <c:v>-32.35</c:v>
                </c:pt>
                <c:pt idx="1695">
                  <c:v>-32.409999999999997</c:v>
                </c:pt>
                <c:pt idx="1696">
                  <c:v>-32.4</c:v>
                </c:pt>
                <c:pt idx="1697">
                  <c:v>-32.31</c:v>
                </c:pt>
                <c:pt idx="1698">
                  <c:v>-32.21</c:v>
                </c:pt>
                <c:pt idx="1699">
                  <c:v>-32.159999999999997</c:v>
                </c:pt>
                <c:pt idx="1700">
                  <c:v>-32.11</c:v>
                </c:pt>
                <c:pt idx="1701">
                  <c:v>-32.03</c:v>
                </c:pt>
                <c:pt idx="1702">
                  <c:v>-31.95</c:v>
                </c:pt>
                <c:pt idx="1703">
                  <c:v>-31.86</c:v>
                </c:pt>
                <c:pt idx="1704">
                  <c:v>-31.86</c:v>
                </c:pt>
                <c:pt idx="1705">
                  <c:v>-31.83</c:v>
                </c:pt>
                <c:pt idx="1706">
                  <c:v>-31.82</c:v>
                </c:pt>
                <c:pt idx="1707">
                  <c:v>-31.79</c:v>
                </c:pt>
                <c:pt idx="1708">
                  <c:v>-31.77</c:v>
                </c:pt>
                <c:pt idx="1709">
                  <c:v>-31.82</c:v>
                </c:pt>
                <c:pt idx="1710">
                  <c:v>-31.85</c:v>
                </c:pt>
                <c:pt idx="1711">
                  <c:v>-31.89</c:v>
                </c:pt>
                <c:pt idx="1712">
                  <c:v>-31.84</c:v>
                </c:pt>
                <c:pt idx="1713">
                  <c:v>-31.8</c:v>
                </c:pt>
                <c:pt idx="1714">
                  <c:v>-31.74</c:v>
                </c:pt>
                <c:pt idx="1715">
                  <c:v>-31.71</c:v>
                </c:pt>
                <c:pt idx="1716">
                  <c:v>-31.66</c:v>
                </c:pt>
                <c:pt idx="1717">
                  <c:v>-31.63</c:v>
                </c:pt>
                <c:pt idx="1718">
                  <c:v>-31.55</c:v>
                </c:pt>
                <c:pt idx="1719">
                  <c:v>-31.49</c:v>
                </c:pt>
                <c:pt idx="1720">
                  <c:v>-31.48</c:v>
                </c:pt>
                <c:pt idx="1721">
                  <c:v>-31.45</c:v>
                </c:pt>
                <c:pt idx="1722">
                  <c:v>-31.47</c:v>
                </c:pt>
                <c:pt idx="1723">
                  <c:v>-31.47</c:v>
                </c:pt>
                <c:pt idx="1724">
                  <c:v>-31.46</c:v>
                </c:pt>
                <c:pt idx="1725">
                  <c:v>-31.48</c:v>
                </c:pt>
                <c:pt idx="1726">
                  <c:v>-31.49</c:v>
                </c:pt>
                <c:pt idx="1727">
                  <c:v>-31.52</c:v>
                </c:pt>
                <c:pt idx="1728">
                  <c:v>-31.54</c:v>
                </c:pt>
                <c:pt idx="1729">
                  <c:v>-31.57</c:v>
                </c:pt>
                <c:pt idx="1730">
                  <c:v>-31.59</c:v>
                </c:pt>
                <c:pt idx="1731">
                  <c:v>-31.64</c:v>
                </c:pt>
                <c:pt idx="1732">
                  <c:v>-31.63</c:v>
                </c:pt>
                <c:pt idx="1733">
                  <c:v>-31.6</c:v>
                </c:pt>
                <c:pt idx="1734">
                  <c:v>-31.58</c:v>
                </c:pt>
                <c:pt idx="1735">
                  <c:v>-31.56</c:v>
                </c:pt>
                <c:pt idx="1736">
                  <c:v>-31.55</c:v>
                </c:pt>
                <c:pt idx="1737">
                  <c:v>-31.58</c:v>
                </c:pt>
                <c:pt idx="1738">
                  <c:v>-31.62</c:v>
                </c:pt>
                <c:pt idx="1739">
                  <c:v>-31.65</c:v>
                </c:pt>
                <c:pt idx="1740">
                  <c:v>-31.67</c:v>
                </c:pt>
                <c:pt idx="1741">
                  <c:v>-31.68</c:v>
                </c:pt>
                <c:pt idx="1742">
                  <c:v>-31.73</c:v>
                </c:pt>
                <c:pt idx="1743">
                  <c:v>-31.78</c:v>
                </c:pt>
                <c:pt idx="1744">
                  <c:v>-31.79</c:v>
                </c:pt>
                <c:pt idx="1745">
                  <c:v>-31.84</c:v>
                </c:pt>
                <c:pt idx="1746">
                  <c:v>-31.91</c:v>
                </c:pt>
                <c:pt idx="1747">
                  <c:v>-31.96</c:v>
                </c:pt>
                <c:pt idx="1748">
                  <c:v>-32.04</c:v>
                </c:pt>
                <c:pt idx="1749">
                  <c:v>-32.119999999999997</c:v>
                </c:pt>
                <c:pt idx="1750">
                  <c:v>-32.200000000000003</c:v>
                </c:pt>
                <c:pt idx="1751">
                  <c:v>-32.21</c:v>
                </c:pt>
                <c:pt idx="1752">
                  <c:v>-32.229999999999997</c:v>
                </c:pt>
                <c:pt idx="1753">
                  <c:v>-32.229999999999997</c:v>
                </c:pt>
                <c:pt idx="1754">
                  <c:v>-32.229999999999997</c:v>
                </c:pt>
                <c:pt idx="1755">
                  <c:v>-32.22</c:v>
                </c:pt>
                <c:pt idx="1756">
                  <c:v>-32.229999999999997</c:v>
                </c:pt>
                <c:pt idx="1757">
                  <c:v>-32.22</c:v>
                </c:pt>
                <c:pt idx="1758">
                  <c:v>-32.29</c:v>
                </c:pt>
                <c:pt idx="1759">
                  <c:v>-32.33</c:v>
                </c:pt>
                <c:pt idx="1760">
                  <c:v>-32.42</c:v>
                </c:pt>
                <c:pt idx="1761">
                  <c:v>-32.47</c:v>
                </c:pt>
                <c:pt idx="1762">
                  <c:v>-32.53</c:v>
                </c:pt>
                <c:pt idx="1763">
                  <c:v>-32.61</c:v>
                </c:pt>
                <c:pt idx="1764">
                  <c:v>-32.71</c:v>
                </c:pt>
                <c:pt idx="1765">
                  <c:v>-32.81</c:v>
                </c:pt>
                <c:pt idx="1766">
                  <c:v>-32.93</c:v>
                </c:pt>
                <c:pt idx="1767">
                  <c:v>-32.9</c:v>
                </c:pt>
                <c:pt idx="1768">
                  <c:v>-32.880000000000003</c:v>
                </c:pt>
                <c:pt idx="1769">
                  <c:v>-32.83</c:v>
                </c:pt>
                <c:pt idx="1770">
                  <c:v>-32.83</c:v>
                </c:pt>
                <c:pt idx="1771">
                  <c:v>-32.85</c:v>
                </c:pt>
                <c:pt idx="1772">
                  <c:v>-32.869999999999997</c:v>
                </c:pt>
                <c:pt idx="1773">
                  <c:v>-32.92</c:v>
                </c:pt>
                <c:pt idx="1774">
                  <c:v>-32.97</c:v>
                </c:pt>
                <c:pt idx="1775">
                  <c:v>-33.03</c:v>
                </c:pt>
                <c:pt idx="1776">
                  <c:v>-33.11</c:v>
                </c:pt>
                <c:pt idx="1777">
                  <c:v>-33.17</c:v>
                </c:pt>
                <c:pt idx="1778">
                  <c:v>-33.21</c:v>
                </c:pt>
                <c:pt idx="1779">
                  <c:v>-33.29</c:v>
                </c:pt>
                <c:pt idx="1780">
                  <c:v>-33.35</c:v>
                </c:pt>
                <c:pt idx="1781">
                  <c:v>-33.4</c:v>
                </c:pt>
                <c:pt idx="1782">
                  <c:v>-33.5</c:v>
                </c:pt>
                <c:pt idx="1783">
                  <c:v>-33.57</c:v>
                </c:pt>
                <c:pt idx="1784">
                  <c:v>-33.53</c:v>
                </c:pt>
                <c:pt idx="1785">
                  <c:v>-33.520000000000003</c:v>
                </c:pt>
                <c:pt idx="1786">
                  <c:v>-33.5</c:v>
                </c:pt>
                <c:pt idx="1787">
                  <c:v>-33.479999999999997</c:v>
                </c:pt>
                <c:pt idx="1788">
                  <c:v>-33.49</c:v>
                </c:pt>
                <c:pt idx="1789">
                  <c:v>-33.49</c:v>
                </c:pt>
                <c:pt idx="1790">
                  <c:v>-33.49</c:v>
                </c:pt>
                <c:pt idx="1791">
                  <c:v>-33.49</c:v>
                </c:pt>
                <c:pt idx="1792">
                  <c:v>-33.5</c:v>
                </c:pt>
                <c:pt idx="1793">
                  <c:v>-33.51</c:v>
                </c:pt>
                <c:pt idx="1794">
                  <c:v>-33.54</c:v>
                </c:pt>
                <c:pt idx="1795">
                  <c:v>-33.549999999999997</c:v>
                </c:pt>
                <c:pt idx="1796">
                  <c:v>-33.57</c:v>
                </c:pt>
                <c:pt idx="1797">
                  <c:v>-33.6</c:v>
                </c:pt>
                <c:pt idx="1798">
                  <c:v>-33.630000000000003</c:v>
                </c:pt>
                <c:pt idx="1799">
                  <c:v>-33.67</c:v>
                </c:pt>
                <c:pt idx="1800">
                  <c:v>-33.69</c:v>
                </c:pt>
                <c:pt idx="1801">
                  <c:v>-33.74</c:v>
                </c:pt>
                <c:pt idx="1802">
                  <c:v>-33.81</c:v>
                </c:pt>
                <c:pt idx="1803">
                  <c:v>-33.880000000000003</c:v>
                </c:pt>
                <c:pt idx="1804">
                  <c:v>-33.93</c:v>
                </c:pt>
                <c:pt idx="1805">
                  <c:v>-33.96</c:v>
                </c:pt>
                <c:pt idx="1806">
                  <c:v>-34.020000000000003</c:v>
                </c:pt>
                <c:pt idx="1807">
                  <c:v>-33.979999999999997</c:v>
                </c:pt>
                <c:pt idx="1808">
                  <c:v>-33.82</c:v>
                </c:pt>
                <c:pt idx="1809">
                  <c:v>-33.700000000000003</c:v>
                </c:pt>
                <c:pt idx="1810">
                  <c:v>-33.590000000000003</c:v>
                </c:pt>
                <c:pt idx="1811">
                  <c:v>-33.46</c:v>
                </c:pt>
                <c:pt idx="1812">
                  <c:v>-33.33</c:v>
                </c:pt>
                <c:pt idx="1813">
                  <c:v>-33.200000000000003</c:v>
                </c:pt>
                <c:pt idx="1814">
                  <c:v>-33.119999999999997</c:v>
                </c:pt>
                <c:pt idx="1815">
                  <c:v>-33.049999999999997</c:v>
                </c:pt>
                <c:pt idx="1816">
                  <c:v>-32.96</c:v>
                </c:pt>
                <c:pt idx="1817">
                  <c:v>-32.880000000000003</c:v>
                </c:pt>
                <c:pt idx="1818">
                  <c:v>-32.82</c:v>
                </c:pt>
                <c:pt idx="1819">
                  <c:v>-32.72</c:v>
                </c:pt>
                <c:pt idx="1820">
                  <c:v>-32.64</c:v>
                </c:pt>
                <c:pt idx="1821">
                  <c:v>-32.56</c:v>
                </c:pt>
                <c:pt idx="1822">
                  <c:v>-32.549999999999997</c:v>
                </c:pt>
                <c:pt idx="1823">
                  <c:v>-32.520000000000003</c:v>
                </c:pt>
                <c:pt idx="1824">
                  <c:v>-32.450000000000003</c:v>
                </c:pt>
                <c:pt idx="1825">
                  <c:v>-32.46</c:v>
                </c:pt>
                <c:pt idx="1826">
                  <c:v>-32.44</c:v>
                </c:pt>
                <c:pt idx="1827">
                  <c:v>-32.43</c:v>
                </c:pt>
                <c:pt idx="1828">
                  <c:v>-32.369999999999997</c:v>
                </c:pt>
                <c:pt idx="1829">
                  <c:v>-32.31</c:v>
                </c:pt>
                <c:pt idx="1830">
                  <c:v>-32.22</c:v>
                </c:pt>
                <c:pt idx="1831">
                  <c:v>-32.21</c:v>
                </c:pt>
                <c:pt idx="1832">
                  <c:v>-32.159999999999997</c:v>
                </c:pt>
                <c:pt idx="1833">
                  <c:v>-32.1</c:v>
                </c:pt>
                <c:pt idx="1834">
                  <c:v>-32.07</c:v>
                </c:pt>
                <c:pt idx="1835">
                  <c:v>-32.08</c:v>
                </c:pt>
                <c:pt idx="1836">
                  <c:v>-32.08</c:v>
                </c:pt>
                <c:pt idx="1837">
                  <c:v>-32.1</c:v>
                </c:pt>
                <c:pt idx="1838">
                  <c:v>-32.159999999999997</c:v>
                </c:pt>
                <c:pt idx="1839">
                  <c:v>-32.200000000000003</c:v>
                </c:pt>
                <c:pt idx="1840">
                  <c:v>-32.22</c:v>
                </c:pt>
                <c:pt idx="1841">
                  <c:v>-32.26</c:v>
                </c:pt>
                <c:pt idx="1842">
                  <c:v>-32.22</c:v>
                </c:pt>
                <c:pt idx="1843">
                  <c:v>-32.17</c:v>
                </c:pt>
                <c:pt idx="1844">
                  <c:v>-32.1</c:v>
                </c:pt>
                <c:pt idx="1845">
                  <c:v>-32.049999999999997</c:v>
                </c:pt>
                <c:pt idx="1846">
                  <c:v>-31.99</c:v>
                </c:pt>
                <c:pt idx="1847">
                  <c:v>-31.94</c:v>
                </c:pt>
                <c:pt idx="1848">
                  <c:v>-31.95</c:v>
                </c:pt>
                <c:pt idx="1849">
                  <c:v>-31.93</c:v>
                </c:pt>
                <c:pt idx="1850">
                  <c:v>-31.88</c:v>
                </c:pt>
                <c:pt idx="1851">
                  <c:v>-31.86</c:v>
                </c:pt>
                <c:pt idx="1852">
                  <c:v>-31.9</c:v>
                </c:pt>
                <c:pt idx="1853">
                  <c:v>-31.91</c:v>
                </c:pt>
                <c:pt idx="1854">
                  <c:v>-31.91</c:v>
                </c:pt>
                <c:pt idx="1855">
                  <c:v>-31.89</c:v>
                </c:pt>
                <c:pt idx="1856">
                  <c:v>-31.9</c:v>
                </c:pt>
                <c:pt idx="1857">
                  <c:v>-31.93</c:v>
                </c:pt>
                <c:pt idx="1858">
                  <c:v>-31.96</c:v>
                </c:pt>
                <c:pt idx="1859">
                  <c:v>-32</c:v>
                </c:pt>
                <c:pt idx="1860">
                  <c:v>-32.04</c:v>
                </c:pt>
                <c:pt idx="1861">
                  <c:v>-32</c:v>
                </c:pt>
                <c:pt idx="1862">
                  <c:v>-31.98</c:v>
                </c:pt>
                <c:pt idx="1863">
                  <c:v>-31.95</c:v>
                </c:pt>
                <c:pt idx="1864">
                  <c:v>-31.89</c:v>
                </c:pt>
                <c:pt idx="1865">
                  <c:v>-31.87</c:v>
                </c:pt>
                <c:pt idx="1866">
                  <c:v>-31.89</c:v>
                </c:pt>
                <c:pt idx="1867">
                  <c:v>-31.86</c:v>
                </c:pt>
                <c:pt idx="1868">
                  <c:v>-31.85</c:v>
                </c:pt>
                <c:pt idx="1869">
                  <c:v>-31.85</c:v>
                </c:pt>
                <c:pt idx="1870">
                  <c:v>-31.82</c:v>
                </c:pt>
                <c:pt idx="1871">
                  <c:v>-31.84</c:v>
                </c:pt>
                <c:pt idx="1872">
                  <c:v>-31.88</c:v>
                </c:pt>
                <c:pt idx="1873">
                  <c:v>-31.89</c:v>
                </c:pt>
                <c:pt idx="1874">
                  <c:v>-31.9</c:v>
                </c:pt>
                <c:pt idx="1875">
                  <c:v>-31.93</c:v>
                </c:pt>
                <c:pt idx="1876">
                  <c:v>-31.95</c:v>
                </c:pt>
                <c:pt idx="1877">
                  <c:v>-32</c:v>
                </c:pt>
                <c:pt idx="1878">
                  <c:v>-32.07</c:v>
                </c:pt>
                <c:pt idx="1879">
                  <c:v>-32.1</c:v>
                </c:pt>
                <c:pt idx="1880">
                  <c:v>-32.14</c:v>
                </c:pt>
                <c:pt idx="1881">
                  <c:v>-32.18</c:v>
                </c:pt>
                <c:pt idx="1882">
                  <c:v>-32.119999999999997</c:v>
                </c:pt>
                <c:pt idx="1883">
                  <c:v>-32.06</c:v>
                </c:pt>
                <c:pt idx="1884">
                  <c:v>-32</c:v>
                </c:pt>
                <c:pt idx="1885">
                  <c:v>-31.94</c:v>
                </c:pt>
                <c:pt idx="1886">
                  <c:v>-31.89</c:v>
                </c:pt>
                <c:pt idx="1887">
                  <c:v>-31.85</c:v>
                </c:pt>
                <c:pt idx="1888">
                  <c:v>-31.82</c:v>
                </c:pt>
                <c:pt idx="1889">
                  <c:v>-31.79</c:v>
                </c:pt>
                <c:pt idx="1890">
                  <c:v>-31.78</c:v>
                </c:pt>
                <c:pt idx="1891">
                  <c:v>-31.79</c:v>
                </c:pt>
                <c:pt idx="1892">
                  <c:v>-31.79</c:v>
                </c:pt>
                <c:pt idx="1893">
                  <c:v>-31.83</c:v>
                </c:pt>
                <c:pt idx="1894">
                  <c:v>-31.85</c:v>
                </c:pt>
                <c:pt idx="1895">
                  <c:v>-31.91</c:v>
                </c:pt>
                <c:pt idx="1896">
                  <c:v>-31.96</c:v>
                </c:pt>
                <c:pt idx="1897">
                  <c:v>-32.020000000000003</c:v>
                </c:pt>
                <c:pt idx="1898">
                  <c:v>-32.090000000000003</c:v>
                </c:pt>
                <c:pt idx="1899">
                  <c:v>-32.130000000000003</c:v>
                </c:pt>
                <c:pt idx="1900">
                  <c:v>-32.19</c:v>
                </c:pt>
                <c:pt idx="1901">
                  <c:v>-32.200000000000003</c:v>
                </c:pt>
                <c:pt idx="1902">
                  <c:v>-32.119999999999997</c:v>
                </c:pt>
                <c:pt idx="1903">
                  <c:v>-32.04</c:v>
                </c:pt>
                <c:pt idx="1904">
                  <c:v>-31.95</c:v>
                </c:pt>
                <c:pt idx="1905">
                  <c:v>-31.88</c:v>
                </c:pt>
                <c:pt idx="1906">
                  <c:v>-31.8</c:v>
                </c:pt>
                <c:pt idx="1907">
                  <c:v>-31.73</c:v>
                </c:pt>
                <c:pt idx="1908">
                  <c:v>-31.68</c:v>
                </c:pt>
                <c:pt idx="1909">
                  <c:v>-31.61</c:v>
                </c:pt>
                <c:pt idx="1910">
                  <c:v>-31.58</c:v>
                </c:pt>
                <c:pt idx="1911">
                  <c:v>-31.53</c:v>
                </c:pt>
                <c:pt idx="1912">
                  <c:v>-31.48</c:v>
                </c:pt>
                <c:pt idx="1913">
                  <c:v>-31.45</c:v>
                </c:pt>
                <c:pt idx="1914">
                  <c:v>-31.45</c:v>
                </c:pt>
                <c:pt idx="1915">
                  <c:v>-31.45</c:v>
                </c:pt>
                <c:pt idx="1916">
                  <c:v>-31.46</c:v>
                </c:pt>
                <c:pt idx="1917">
                  <c:v>-31.48</c:v>
                </c:pt>
                <c:pt idx="1918">
                  <c:v>-31.55</c:v>
                </c:pt>
                <c:pt idx="1919">
                  <c:v>-31.56</c:v>
                </c:pt>
                <c:pt idx="1920">
                  <c:v>-31.59</c:v>
                </c:pt>
                <c:pt idx="1921">
                  <c:v>-31.58</c:v>
                </c:pt>
                <c:pt idx="1922">
                  <c:v>-31.52</c:v>
                </c:pt>
                <c:pt idx="1923">
                  <c:v>-31.49</c:v>
                </c:pt>
                <c:pt idx="1924">
                  <c:v>-31.49</c:v>
                </c:pt>
                <c:pt idx="1925">
                  <c:v>-31.45</c:v>
                </c:pt>
                <c:pt idx="1926">
                  <c:v>-31.42</c:v>
                </c:pt>
                <c:pt idx="1927">
                  <c:v>-31.42</c:v>
                </c:pt>
                <c:pt idx="1928">
                  <c:v>-31.41</c:v>
                </c:pt>
                <c:pt idx="1929">
                  <c:v>-31.43</c:v>
                </c:pt>
                <c:pt idx="1930">
                  <c:v>-31.43</c:v>
                </c:pt>
                <c:pt idx="1931">
                  <c:v>-31.43</c:v>
                </c:pt>
                <c:pt idx="1932">
                  <c:v>-31.44</c:v>
                </c:pt>
                <c:pt idx="1933">
                  <c:v>-31.45</c:v>
                </c:pt>
                <c:pt idx="1934">
                  <c:v>-31.52</c:v>
                </c:pt>
                <c:pt idx="1935">
                  <c:v>-31.52</c:v>
                </c:pt>
                <c:pt idx="1936">
                  <c:v>-31.56</c:v>
                </c:pt>
                <c:pt idx="1937">
                  <c:v>-31.61</c:v>
                </c:pt>
                <c:pt idx="1938">
                  <c:v>-31.67</c:v>
                </c:pt>
                <c:pt idx="1939">
                  <c:v>-31.71</c:v>
                </c:pt>
                <c:pt idx="1940">
                  <c:v>-31.77</c:v>
                </c:pt>
                <c:pt idx="1941">
                  <c:v>-31.83</c:v>
                </c:pt>
                <c:pt idx="1942">
                  <c:v>-31.86</c:v>
                </c:pt>
                <c:pt idx="1943">
                  <c:v>-31.93</c:v>
                </c:pt>
                <c:pt idx="1944">
                  <c:v>-31.91</c:v>
                </c:pt>
                <c:pt idx="1945">
                  <c:v>-31.86</c:v>
                </c:pt>
                <c:pt idx="1946">
                  <c:v>-31.82</c:v>
                </c:pt>
                <c:pt idx="1947">
                  <c:v>-31.77</c:v>
                </c:pt>
                <c:pt idx="1948">
                  <c:v>-31.71</c:v>
                </c:pt>
                <c:pt idx="1949">
                  <c:v>-31.66</c:v>
                </c:pt>
                <c:pt idx="1950">
                  <c:v>-31.64</c:v>
                </c:pt>
                <c:pt idx="1951">
                  <c:v>-31.61</c:v>
                </c:pt>
                <c:pt idx="1952">
                  <c:v>-31.58</c:v>
                </c:pt>
                <c:pt idx="1953">
                  <c:v>-31.57</c:v>
                </c:pt>
                <c:pt idx="1954">
                  <c:v>-31.57</c:v>
                </c:pt>
                <c:pt idx="1955">
                  <c:v>-31.58</c:v>
                </c:pt>
                <c:pt idx="1956">
                  <c:v>-31.58</c:v>
                </c:pt>
                <c:pt idx="1957">
                  <c:v>-31.57</c:v>
                </c:pt>
                <c:pt idx="1958">
                  <c:v>-31.57</c:v>
                </c:pt>
                <c:pt idx="1959">
                  <c:v>-31.57</c:v>
                </c:pt>
                <c:pt idx="1960">
                  <c:v>-31.61</c:v>
                </c:pt>
                <c:pt idx="1961">
                  <c:v>-31.68</c:v>
                </c:pt>
                <c:pt idx="1962">
                  <c:v>-31.72</c:v>
                </c:pt>
                <c:pt idx="1963">
                  <c:v>-31.75</c:v>
                </c:pt>
                <c:pt idx="1964">
                  <c:v>-31.69</c:v>
                </c:pt>
                <c:pt idx="1965">
                  <c:v>-31.59</c:v>
                </c:pt>
                <c:pt idx="1966">
                  <c:v>-31.47</c:v>
                </c:pt>
                <c:pt idx="1967">
                  <c:v>-31.35</c:v>
                </c:pt>
                <c:pt idx="1968">
                  <c:v>-31.27</c:v>
                </c:pt>
                <c:pt idx="1969">
                  <c:v>-31.2</c:v>
                </c:pt>
                <c:pt idx="1970">
                  <c:v>-31.12</c:v>
                </c:pt>
                <c:pt idx="1971">
                  <c:v>-31.05</c:v>
                </c:pt>
                <c:pt idx="1972">
                  <c:v>-30.99</c:v>
                </c:pt>
                <c:pt idx="1973">
                  <c:v>-30.94</c:v>
                </c:pt>
                <c:pt idx="1974">
                  <c:v>-30.89</c:v>
                </c:pt>
                <c:pt idx="1975">
                  <c:v>-30.84</c:v>
                </c:pt>
                <c:pt idx="1976">
                  <c:v>-30.79</c:v>
                </c:pt>
                <c:pt idx="1977">
                  <c:v>-30.75</c:v>
                </c:pt>
                <c:pt idx="1978">
                  <c:v>-30.72</c:v>
                </c:pt>
                <c:pt idx="1979">
                  <c:v>-30.71</c:v>
                </c:pt>
                <c:pt idx="1980">
                  <c:v>-30.7</c:v>
                </c:pt>
                <c:pt idx="1981">
                  <c:v>-30.72</c:v>
                </c:pt>
                <c:pt idx="1982">
                  <c:v>-30.73</c:v>
                </c:pt>
                <c:pt idx="1983">
                  <c:v>-30.75</c:v>
                </c:pt>
                <c:pt idx="1984">
                  <c:v>-30.73</c:v>
                </c:pt>
                <c:pt idx="1985">
                  <c:v>-30.76</c:v>
                </c:pt>
                <c:pt idx="1986">
                  <c:v>-30.79</c:v>
                </c:pt>
                <c:pt idx="1987">
                  <c:v>-30.83</c:v>
                </c:pt>
                <c:pt idx="1988">
                  <c:v>-30.88</c:v>
                </c:pt>
                <c:pt idx="1989">
                  <c:v>-30.92</c:v>
                </c:pt>
                <c:pt idx="1990">
                  <c:v>-30.96</c:v>
                </c:pt>
                <c:pt idx="1991">
                  <c:v>-30.99</c:v>
                </c:pt>
                <c:pt idx="1992">
                  <c:v>-31.06</c:v>
                </c:pt>
                <c:pt idx="1993">
                  <c:v>-31.14</c:v>
                </c:pt>
                <c:pt idx="1994">
                  <c:v>-31.24</c:v>
                </c:pt>
                <c:pt idx="1995">
                  <c:v>-31.31</c:v>
                </c:pt>
                <c:pt idx="1996">
                  <c:v>-31.4</c:v>
                </c:pt>
                <c:pt idx="1997">
                  <c:v>-31.52</c:v>
                </c:pt>
                <c:pt idx="1998">
                  <c:v>-31.62</c:v>
                </c:pt>
                <c:pt idx="1999">
                  <c:v>-31.72</c:v>
                </c:pt>
                <c:pt idx="2000">
                  <c:v>-31.81</c:v>
                </c:pt>
                <c:pt idx="2001">
                  <c:v>-31.91</c:v>
                </c:pt>
                <c:pt idx="2002">
                  <c:v>-32.049999999999997</c:v>
                </c:pt>
                <c:pt idx="2003">
                  <c:v>-32.19</c:v>
                </c:pt>
                <c:pt idx="2004">
                  <c:v>-32.31</c:v>
                </c:pt>
                <c:pt idx="2005">
                  <c:v>-32.450000000000003</c:v>
                </c:pt>
                <c:pt idx="2006">
                  <c:v>-32.450000000000003</c:v>
                </c:pt>
                <c:pt idx="2007">
                  <c:v>-32.4</c:v>
                </c:pt>
                <c:pt idx="2008">
                  <c:v>-32.36</c:v>
                </c:pt>
                <c:pt idx="2009">
                  <c:v>-32.299999999999997</c:v>
                </c:pt>
                <c:pt idx="2010">
                  <c:v>-32.24</c:v>
                </c:pt>
                <c:pt idx="2011">
                  <c:v>-32.18</c:v>
                </c:pt>
                <c:pt idx="2012">
                  <c:v>-32.18</c:v>
                </c:pt>
                <c:pt idx="2013">
                  <c:v>-32.119999999999997</c:v>
                </c:pt>
                <c:pt idx="2014">
                  <c:v>-32.1</c:v>
                </c:pt>
                <c:pt idx="2015">
                  <c:v>-32.08</c:v>
                </c:pt>
                <c:pt idx="2016">
                  <c:v>-32.03</c:v>
                </c:pt>
                <c:pt idx="2017">
                  <c:v>-31.98</c:v>
                </c:pt>
                <c:pt idx="2018">
                  <c:v>-31.95</c:v>
                </c:pt>
                <c:pt idx="2019">
                  <c:v>-31.93</c:v>
                </c:pt>
                <c:pt idx="2020">
                  <c:v>-31.92</c:v>
                </c:pt>
                <c:pt idx="2021">
                  <c:v>-31.9</c:v>
                </c:pt>
                <c:pt idx="2022">
                  <c:v>-31.89</c:v>
                </c:pt>
                <c:pt idx="2023">
                  <c:v>-31.91</c:v>
                </c:pt>
                <c:pt idx="2024">
                  <c:v>-31.91</c:v>
                </c:pt>
                <c:pt idx="2025">
                  <c:v>-31.91</c:v>
                </c:pt>
                <c:pt idx="2026">
                  <c:v>-31.92</c:v>
                </c:pt>
                <c:pt idx="2027">
                  <c:v>-31.92</c:v>
                </c:pt>
                <c:pt idx="2028">
                  <c:v>-31.92</c:v>
                </c:pt>
                <c:pt idx="2029">
                  <c:v>-31.91</c:v>
                </c:pt>
                <c:pt idx="2030">
                  <c:v>-31.93</c:v>
                </c:pt>
                <c:pt idx="2031">
                  <c:v>-31.95</c:v>
                </c:pt>
                <c:pt idx="2032">
                  <c:v>-31.95</c:v>
                </c:pt>
                <c:pt idx="2033">
                  <c:v>-31.98</c:v>
                </c:pt>
                <c:pt idx="2034">
                  <c:v>-32.01</c:v>
                </c:pt>
                <c:pt idx="2035">
                  <c:v>-32.04</c:v>
                </c:pt>
                <c:pt idx="2036">
                  <c:v>-32.06</c:v>
                </c:pt>
                <c:pt idx="2037">
                  <c:v>-32.090000000000003</c:v>
                </c:pt>
                <c:pt idx="2038">
                  <c:v>-32.1</c:v>
                </c:pt>
                <c:pt idx="2039">
                  <c:v>-32.130000000000003</c:v>
                </c:pt>
                <c:pt idx="2040">
                  <c:v>-32.17</c:v>
                </c:pt>
                <c:pt idx="2041">
                  <c:v>-32.24</c:v>
                </c:pt>
                <c:pt idx="2042">
                  <c:v>-32.270000000000003</c:v>
                </c:pt>
                <c:pt idx="2043">
                  <c:v>-32.35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2D4-B64C-9FA2-175566FD2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9346591"/>
        <c:axId val="1119348271"/>
      </c:scatterChart>
      <c:valAx>
        <c:axId val="1119346591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119348271"/>
        <c:crossesAt val="-35"/>
        <c:crossBetween val="midCat"/>
        <c:majorUnit val="200"/>
      </c:valAx>
      <c:valAx>
        <c:axId val="1119348271"/>
        <c:scaling>
          <c:orientation val="minMax"/>
          <c:max val="-2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Temperature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(°C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1193465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Braya </a:t>
            </a:r>
            <a:r>
              <a:rPr lang="fr-F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Sø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(Von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Gunten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2012)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867706725442015"/>
          <c:y val="0.17171296296296296"/>
          <c:w val="0.84396783269114972"/>
          <c:h val="0.6227161708953047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Feuil1!$A$90:$A$314</c:f>
              <c:numCache>
                <c:formatCode>General</c:formatCode>
                <c:ptCount val="225"/>
                <c:pt idx="0">
                  <c:v>2005</c:v>
                </c:pt>
                <c:pt idx="1">
                  <c:v>2004</c:v>
                </c:pt>
                <c:pt idx="2">
                  <c:v>2003</c:v>
                </c:pt>
                <c:pt idx="3">
                  <c:v>2001</c:v>
                </c:pt>
                <c:pt idx="4">
                  <c:v>2000</c:v>
                </c:pt>
                <c:pt idx="5">
                  <c:v>1998</c:v>
                </c:pt>
                <c:pt idx="6">
                  <c:v>1996</c:v>
                </c:pt>
                <c:pt idx="7">
                  <c:v>1994</c:v>
                </c:pt>
                <c:pt idx="8">
                  <c:v>1992</c:v>
                </c:pt>
                <c:pt idx="9">
                  <c:v>1989</c:v>
                </c:pt>
                <c:pt idx="10">
                  <c:v>1986</c:v>
                </c:pt>
                <c:pt idx="11">
                  <c:v>1983</c:v>
                </c:pt>
                <c:pt idx="12">
                  <c:v>1980</c:v>
                </c:pt>
                <c:pt idx="13">
                  <c:v>1977</c:v>
                </c:pt>
                <c:pt idx="14">
                  <c:v>1973</c:v>
                </c:pt>
                <c:pt idx="15">
                  <c:v>1969</c:v>
                </c:pt>
                <c:pt idx="16">
                  <c:v>1966</c:v>
                </c:pt>
                <c:pt idx="17">
                  <c:v>1961</c:v>
                </c:pt>
                <c:pt idx="18">
                  <c:v>1957</c:v>
                </c:pt>
                <c:pt idx="19">
                  <c:v>1953</c:v>
                </c:pt>
                <c:pt idx="20">
                  <c:v>1948</c:v>
                </c:pt>
                <c:pt idx="21">
                  <c:v>1944</c:v>
                </c:pt>
                <c:pt idx="22">
                  <c:v>1939</c:v>
                </c:pt>
                <c:pt idx="23">
                  <c:v>1934</c:v>
                </c:pt>
                <c:pt idx="24">
                  <c:v>1929</c:v>
                </c:pt>
                <c:pt idx="25">
                  <c:v>1924</c:v>
                </c:pt>
                <c:pt idx="26">
                  <c:v>1918</c:v>
                </c:pt>
                <c:pt idx="27">
                  <c:v>1912</c:v>
                </c:pt>
                <c:pt idx="28">
                  <c:v>1906</c:v>
                </c:pt>
                <c:pt idx="29">
                  <c:v>1900</c:v>
                </c:pt>
                <c:pt idx="30">
                  <c:v>1893</c:v>
                </c:pt>
                <c:pt idx="31">
                  <c:v>1887</c:v>
                </c:pt>
                <c:pt idx="32">
                  <c:v>1880</c:v>
                </c:pt>
                <c:pt idx="33">
                  <c:v>1873</c:v>
                </c:pt>
                <c:pt idx="34">
                  <c:v>1867</c:v>
                </c:pt>
                <c:pt idx="35">
                  <c:v>1860</c:v>
                </c:pt>
                <c:pt idx="36">
                  <c:v>1852</c:v>
                </c:pt>
                <c:pt idx="37">
                  <c:v>1844</c:v>
                </c:pt>
                <c:pt idx="38">
                  <c:v>1837</c:v>
                </c:pt>
                <c:pt idx="39">
                  <c:v>1829</c:v>
                </c:pt>
                <c:pt idx="40">
                  <c:v>1820</c:v>
                </c:pt>
                <c:pt idx="41">
                  <c:v>1812</c:v>
                </c:pt>
                <c:pt idx="42">
                  <c:v>1803</c:v>
                </c:pt>
                <c:pt idx="43">
                  <c:v>1794</c:v>
                </c:pt>
                <c:pt idx="44">
                  <c:v>1786</c:v>
                </c:pt>
                <c:pt idx="45">
                  <c:v>1777</c:v>
                </c:pt>
                <c:pt idx="46">
                  <c:v>1767</c:v>
                </c:pt>
                <c:pt idx="47">
                  <c:v>1759</c:v>
                </c:pt>
                <c:pt idx="48">
                  <c:v>1752</c:v>
                </c:pt>
                <c:pt idx="49">
                  <c:v>1746</c:v>
                </c:pt>
                <c:pt idx="50">
                  <c:v>1739</c:v>
                </c:pt>
                <c:pt idx="51">
                  <c:v>1733</c:v>
                </c:pt>
                <c:pt idx="52">
                  <c:v>1728</c:v>
                </c:pt>
                <c:pt idx="53">
                  <c:v>1722</c:v>
                </c:pt>
                <c:pt idx="54">
                  <c:v>1712</c:v>
                </c:pt>
                <c:pt idx="55">
                  <c:v>1705</c:v>
                </c:pt>
                <c:pt idx="56">
                  <c:v>1698</c:v>
                </c:pt>
                <c:pt idx="57">
                  <c:v>1691</c:v>
                </c:pt>
                <c:pt idx="58">
                  <c:v>1684</c:v>
                </c:pt>
                <c:pt idx="59">
                  <c:v>1677</c:v>
                </c:pt>
                <c:pt idx="60">
                  <c:v>1669</c:v>
                </c:pt>
                <c:pt idx="61">
                  <c:v>1662</c:v>
                </c:pt>
                <c:pt idx="62">
                  <c:v>1657</c:v>
                </c:pt>
                <c:pt idx="63">
                  <c:v>1650</c:v>
                </c:pt>
                <c:pt idx="64">
                  <c:v>1640</c:v>
                </c:pt>
                <c:pt idx="65">
                  <c:v>1632</c:v>
                </c:pt>
                <c:pt idx="66">
                  <c:v>1625</c:v>
                </c:pt>
                <c:pt idx="67">
                  <c:v>1617</c:v>
                </c:pt>
                <c:pt idx="68">
                  <c:v>1609</c:v>
                </c:pt>
                <c:pt idx="69">
                  <c:v>1601</c:v>
                </c:pt>
                <c:pt idx="70">
                  <c:v>1593</c:v>
                </c:pt>
                <c:pt idx="71">
                  <c:v>1585</c:v>
                </c:pt>
                <c:pt idx="72">
                  <c:v>1577</c:v>
                </c:pt>
                <c:pt idx="73">
                  <c:v>1569</c:v>
                </c:pt>
                <c:pt idx="74">
                  <c:v>1561</c:v>
                </c:pt>
                <c:pt idx="75">
                  <c:v>1553</c:v>
                </c:pt>
                <c:pt idx="76">
                  <c:v>1545</c:v>
                </c:pt>
                <c:pt idx="77">
                  <c:v>1536</c:v>
                </c:pt>
                <c:pt idx="78">
                  <c:v>1528</c:v>
                </c:pt>
                <c:pt idx="79">
                  <c:v>1519</c:v>
                </c:pt>
                <c:pt idx="80">
                  <c:v>1510</c:v>
                </c:pt>
                <c:pt idx="81">
                  <c:v>1502</c:v>
                </c:pt>
                <c:pt idx="82">
                  <c:v>1493</c:v>
                </c:pt>
                <c:pt idx="83">
                  <c:v>1484</c:v>
                </c:pt>
                <c:pt idx="84">
                  <c:v>1473</c:v>
                </c:pt>
                <c:pt idx="85">
                  <c:v>1461</c:v>
                </c:pt>
                <c:pt idx="86">
                  <c:v>1449</c:v>
                </c:pt>
                <c:pt idx="87">
                  <c:v>1437</c:v>
                </c:pt>
                <c:pt idx="88">
                  <c:v>1424</c:v>
                </c:pt>
                <c:pt idx="89">
                  <c:v>1412</c:v>
                </c:pt>
                <c:pt idx="90">
                  <c:v>1399</c:v>
                </c:pt>
                <c:pt idx="91">
                  <c:v>1386</c:v>
                </c:pt>
                <c:pt idx="92">
                  <c:v>1373</c:v>
                </c:pt>
                <c:pt idx="93">
                  <c:v>1360</c:v>
                </c:pt>
                <c:pt idx="94">
                  <c:v>1347</c:v>
                </c:pt>
                <c:pt idx="95">
                  <c:v>1334</c:v>
                </c:pt>
                <c:pt idx="96">
                  <c:v>1321</c:v>
                </c:pt>
                <c:pt idx="97">
                  <c:v>1308</c:v>
                </c:pt>
                <c:pt idx="98">
                  <c:v>1295</c:v>
                </c:pt>
                <c:pt idx="99">
                  <c:v>1281</c:v>
                </c:pt>
                <c:pt idx="100">
                  <c:v>1268</c:v>
                </c:pt>
                <c:pt idx="101">
                  <c:v>1254</c:v>
                </c:pt>
                <c:pt idx="102">
                  <c:v>1240</c:v>
                </c:pt>
                <c:pt idx="103">
                  <c:v>1226</c:v>
                </c:pt>
                <c:pt idx="104">
                  <c:v>1213</c:v>
                </c:pt>
                <c:pt idx="105">
                  <c:v>1199</c:v>
                </c:pt>
                <c:pt idx="106">
                  <c:v>1185</c:v>
                </c:pt>
                <c:pt idx="107">
                  <c:v>1178</c:v>
                </c:pt>
                <c:pt idx="108">
                  <c:v>1167</c:v>
                </c:pt>
                <c:pt idx="109">
                  <c:v>1154</c:v>
                </c:pt>
                <c:pt idx="110">
                  <c:v>1144</c:v>
                </c:pt>
                <c:pt idx="111">
                  <c:v>1134</c:v>
                </c:pt>
                <c:pt idx="112">
                  <c:v>1124</c:v>
                </c:pt>
                <c:pt idx="113">
                  <c:v>1114</c:v>
                </c:pt>
                <c:pt idx="114">
                  <c:v>1104</c:v>
                </c:pt>
                <c:pt idx="115">
                  <c:v>1094</c:v>
                </c:pt>
                <c:pt idx="116">
                  <c:v>1084</c:v>
                </c:pt>
                <c:pt idx="117">
                  <c:v>1074</c:v>
                </c:pt>
                <c:pt idx="118">
                  <c:v>1064</c:v>
                </c:pt>
                <c:pt idx="119">
                  <c:v>1053</c:v>
                </c:pt>
                <c:pt idx="120">
                  <c:v>1043</c:v>
                </c:pt>
                <c:pt idx="121">
                  <c:v>1032</c:v>
                </c:pt>
                <c:pt idx="122">
                  <c:v>1022</c:v>
                </c:pt>
                <c:pt idx="123">
                  <c:v>1011</c:v>
                </c:pt>
                <c:pt idx="124">
                  <c:v>1001</c:v>
                </c:pt>
                <c:pt idx="125">
                  <c:v>990</c:v>
                </c:pt>
                <c:pt idx="126">
                  <c:v>980</c:v>
                </c:pt>
                <c:pt idx="127">
                  <c:v>969</c:v>
                </c:pt>
                <c:pt idx="128">
                  <c:v>959</c:v>
                </c:pt>
                <c:pt idx="129">
                  <c:v>949</c:v>
                </c:pt>
                <c:pt idx="130">
                  <c:v>938</c:v>
                </c:pt>
                <c:pt idx="131">
                  <c:v>927</c:v>
                </c:pt>
                <c:pt idx="132">
                  <c:v>916</c:v>
                </c:pt>
                <c:pt idx="133">
                  <c:v>906</c:v>
                </c:pt>
                <c:pt idx="134">
                  <c:v>895</c:v>
                </c:pt>
                <c:pt idx="135">
                  <c:v>884</c:v>
                </c:pt>
                <c:pt idx="136">
                  <c:v>873</c:v>
                </c:pt>
                <c:pt idx="137">
                  <c:v>862</c:v>
                </c:pt>
                <c:pt idx="138">
                  <c:v>852</c:v>
                </c:pt>
                <c:pt idx="139">
                  <c:v>841</c:v>
                </c:pt>
                <c:pt idx="140">
                  <c:v>830</c:v>
                </c:pt>
                <c:pt idx="141">
                  <c:v>819</c:v>
                </c:pt>
                <c:pt idx="142">
                  <c:v>808</c:v>
                </c:pt>
                <c:pt idx="143">
                  <c:v>797</c:v>
                </c:pt>
                <c:pt idx="144">
                  <c:v>786</c:v>
                </c:pt>
                <c:pt idx="145">
                  <c:v>775</c:v>
                </c:pt>
                <c:pt idx="146">
                  <c:v>764</c:v>
                </c:pt>
                <c:pt idx="147">
                  <c:v>753</c:v>
                </c:pt>
                <c:pt idx="148">
                  <c:v>742</c:v>
                </c:pt>
                <c:pt idx="149">
                  <c:v>730</c:v>
                </c:pt>
                <c:pt idx="150">
                  <c:v>719</c:v>
                </c:pt>
                <c:pt idx="151">
                  <c:v>707</c:v>
                </c:pt>
                <c:pt idx="152">
                  <c:v>696</c:v>
                </c:pt>
                <c:pt idx="153">
                  <c:v>685</c:v>
                </c:pt>
                <c:pt idx="154">
                  <c:v>673</c:v>
                </c:pt>
                <c:pt idx="155">
                  <c:v>662</c:v>
                </c:pt>
                <c:pt idx="156">
                  <c:v>651</c:v>
                </c:pt>
                <c:pt idx="157">
                  <c:v>639</c:v>
                </c:pt>
                <c:pt idx="158">
                  <c:v>628</c:v>
                </c:pt>
                <c:pt idx="159">
                  <c:v>617</c:v>
                </c:pt>
                <c:pt idx="160">
                  <c:v>605</c:v>
                </c:pt>
                <c:pt idx="161">
                  <c:v>594</c:v>
                </c:pt>
                <c:pt idx="162">
                  <c:v>583</c:v>
                </c:pt>
                <c:pt idx="163">
                  <c:v>571</c:v>
                </c:pt>
                <c:pt idx="164">
                  <c:v>559</c:v>
                </c:pt>
                <c:pt idx="165">
                  <c:v>548</c:v>
                </c:pt>
                <c:pt idx="166">
                  <c:v>536</c:v>
                </c:pt>
                <c:pt idx="167">
                  <c:v>524</c:v>
                </c:pt>
                <c:pt idx="168">
                  <c:v>513</c:v>
                </c:pt>
                <c:pt idx="169">
                  <c:v>501</c:v>
                </c:pt>
                <c:pt idx="170">
                  <c:v>490</c:v>
                </c:pt>
                <c:pt idx="171">
                  <c:v>478</c:v>
                </c:pt>
                <c:pt idx="172">
                  <c:v>466</c:v>
                </c:pt>
                <c:pt idx="173">
                  <c:v>454</c:v>
                </c:pt>
                <c:pt idx="174">
                  <c:v>442</c:v>
                </c:pt>
                <c:pt idx="175">
                  <c:v>431</c:v>
                </c:pt>
                <c:pt idx="176">
                  <c:v>419</c:v>
                </c:pt>
                <c:pt idx="177">
                  <c:v>407</c:v>
                </c:pt>
                <c:pt idx="178">
                  <c:v>395</c:v>
                </c:pt>
                <c:pt idx="179">
                  <c:v>383</c:v>
                </c:pt>
                <c:pt idx="180">
                  <c:v>371</c:v>
                </c:pt>
                <c:pt idx="181">
                  <c:v>359</c:v>
                </c:pt>
                <c:pt idx="182">
                  <c:v>347</c:v>
                </c:pt>
                <c:pt idx="183">
                  <c:v>335</c:v>
                </c:pt>
                <c:pt idx="184">
                  <c:v>323</c:v>
                </c:pt>
                <c:pt idx="185">
                  <c:v>311</c:v>
                </c:pt>
                <c:pt idx="186">
                  <c:v>300</c:v>
                </c:pt>
                <c:pt idx="187">
                  <c:v>288</c:v>
                </c:pt>
                <c:pt idx="188">
                  <c:v>276</c:v>
                </c:pt>
                <c:pt idx="189">
                  <c:v>264</c:v>
                </c:pt>
                <c:pt idx="190">
                  <c:v>252</c:v>
                </c:pt>
                <c:pt idx="191">
                  <c:v>240</c:v>
                </c:pt>
                <c:pt idx="192">
                  <c:v>227</c:v>
                </c:pt>
                <c:pt idx="193">
                  <c:v>215</c:v>
                </c:pt>
                <c:pt idx="194">
                  <c:v>203</c:v>
                </c:pt>
                <c:pt idx="195">
                  <c:v>191</c:v>
                </c:pt>
                <c:pt idx="196">
                  <c:v>179</c:v>
                </c:pt>
                <c:pt idx="197">
                  <c:v>167</c:v>
                </c:pt>
                <c:pt idx="198">
                  <c:v>161</c:v>
                </c:pt>
                <c:pt idx="199">
                  <c:v>155</c:v>
                </c:pt>
                <c:pt idx="200">
                  <c:v>148</c:v>
                </c:pt>
                <c:pt idx="201">
                  <c:v>142</c:v>
                </c:pt>
                <c:pt idx="202">
                  <c:v>135</c:v>
                </c:pt>
                <c:pt idx="203">
                  <c:v>129</c:v>
                </c:pt>
                <c:pt idx="204">
                  <c:v>122</c:v>
                </c:pt>
                <c:pt idx="205">
                  <c:v>116</c:v>
                </c:pt>
                <c:pt idx="206">
                  <c:v>110</c:v>
                </c:pt>
                <c:pt idx="207">
                  <c:v>103</c:v>
                </c:pt>
                <c:pt idx="208">
                  <c:v>97</c:v>
                </c:pt>
                <c:pt idx="209">
                  <c:v>90</c:v>
                </c:pt>
                <c:pt idx="210">
                  <c:v>84</c:v>
                </c:pt>
                <c:pt idx="211">
                  <c:v>77</c:v>
                </c:pt>
                <c:pt idx="212">
                  <c:v>71</c:v>
                </c:pt>
                <c:pt idx="213">
                  <c:v>64</c:v>
                </c:pt>
                <c:pt idx="214">
                  <c:v>57</c:v>
                </c:pt>
                <c:pt idx="215">
                  <c:v>51</c:v>
                </c:pt>
                <c:pt idx="216">
                  <c:v>44</c:v>
                </c:pt>
                <c:pt idx="217">
                  <c:v>38</c:v>
                </c:pt>
                <c:pt idx="218">
                  <c:v>31</c:v>
                </c:pt>
                <c:pt idx="219">
                  <c:v>25</c:v>
                </c:pt>
                <c:pt idx="220">
                  <c:v>19</c:v>
                </c:pt>
                <c:pt idx="221">
                  <c:v>12</c:v>
                </c:pt>
                <c:pt idx="222">
                  <c:v>-7</c:v>
                </c:pt>
                <c:pt idx="223">
                  <c:v>-27</c:v>
                </c:pt>
                <c:pt idx="224">
                  <c:v>-46</c:v>
                </c:pt>
              </c:numCache>
            </c:numRef>
          </c:xVal>
          <c:yVal>
            <c:numRef>
              <c:f>Feuil1!$B$90:$B$314</c:f>
              <c:numCache>
                <c:formatCode>General</c:formatCode>
                <c:ptCount val="225"/>
                <c:pt idx="0">
                  <c:v>6.8042999999999996</c:v>
                </c:pt>
                <c:pt idx="1">
                  <c:v>6.0128000000000004</c:v>
                </c:pt>
                <c:pt idx="2">
                  <c:v>6.5738000000000003</c:v>
                </c:pt>
                <c:pt idx="3">
                  <c:v>6.8266999999999998</c:v>
                </c:pt>
                <c:pt idx="4">
                  <c:v>6.4240000000000004</c:v>
                </c:pt>
                <c:pt idx="5">
                  <c:v>6.5039999999999996</c:v>
                </c:pt>
                <c:pt idx="6">
                  <c:v>6.5092999999999996</c:v>
                </c:pt>
                <c:pt idx="7">
                  <c:v>6.0621</c:v>
                </c:pt>
                <c:pt idx="8">
                  <c:v>5.9131999999999998</c:v>
                </c:pt>
                <c:pt idx="9">
                  <c:v>5.5675999999999997</c:v>
                </c:pt>
                <c:pt idx="10">
                  <c:v>5.6717000000000004</c:v>
                </c:pt>
                <c:pt idx="11">
                  <c:v>5.5448000000000004</c:v>
                </c:pt>
                <c:pt idx="12">
                  <c:v>5.7169999999999996</c:v>
                </c:pt>
                <c:pt idx="13">
                  <c:v>6.1805000000000003</c:v>
                </c:pt>
                <c:pt idx="14">
                  <c:v>6.5415000000000001</c:v>
                </c:pt>
                <c:pt idx="15">
                  <c:v>6.9013999999999998</c:v>
                </c:pt>
                <c:pt idx="16">
                  <c:v>7.34</c:v>
                </c:pt>
                <c:pt idx="17">
                  <c:v>6.6501000000000001</c:v>
                </c:pt>
                <c:pt idx="18">
                  <c:v>6.5468000000000002</c:v>
                </c:pt>
                <c:pt idx="19">
                  <c:v>6.7295999999999996</c:v>
                </c:pt>
                <c:pt idx="20">
                  <c:v>6.3056999999999999</c:v>
                </c:pt>
                <c:pt idx="21">
                  <c:v>6.0205000000000002</c:v>
                </c:pt>
                <c:pt idx="22">
                  <c:v>5.5509000000000004</c:v>
                </c:pt>
                <c:pt idx="23">
                  <c:v>5.4402999999999997</c:v>
                </c:pt>
                <c:pt idx="24">
                  <c:v>5.3705999999999996</c:v>
                </c:pt>
                <c:pt idx="25">
                  <c:v>5.3967000000000001</c:v>
                </c:pt>
                <c:pt idx="26">
                  <c:v>6.0690999999999997</c:v>
                </c:pt>
                <c:pt idx="27">
                  <c:v>5.91</c:v>
                </c:pt>
                <c:pt idx="28">
                  <c:v>5.8323999999999998</c:v>
                </c:pt>
                <c:pt idx="29">
                  <c:v>6.0670000000000002</c:v>
                </c:pt>
                <c:pt idx="30">
                  <c:v>5.9858000000000002</c:v>
                </c:pt>
                <c:pt idx="31">
                  <c:v>5.3517999999999999</c:v>
                </c:pt>
                <c:pt idx="32">
                  <c:v>5.0148000000000001</c:v>
                </c:pt>
                <c:pt idx="33">
                  <c:v>4.9809000000000001</c:v>
                </c:pt>
                <c:pt idx="34">
                  <c:v>4.7919999999999998</c:v>
                </c:pt>
                <c:pt idx="35">
                  <c:v>4.6867999999999999</c:v>
                </c:pt>
                <c:pt idx="36">
                  <c:v>4.8103999999999996</c:v>
                </c:pt>
                <c:pt idx="37">
                  <c:v>5.0132000000000003</c:v>
                </c:pt>
                <c:pt idx="38">
                  <c:v>5.4455999999999998</c:v>
                </c:pt>
                <c:pt idx="39">
                  <c:v>5.5350000000000001</c:v>
                </c:pt>
                <c:pt idx="40">
                  <c:v>5.8912000000000004</c:v>
                </c:pt>
                <c:pt idx="41">
                  <c:v>5.8369</c:v>
                </c:pt>
                <c:pt idx="42">
                  <c:v>5.8288000000000002</c:v>
                </c:pt>
                <c:pt idx="43">
                  <c:v>5.7267999999999999</c:v>
                </c:pt>
                <c:pt idx="44">
                  <c:v>5.3929999999999998</c:v>
                </c:pt>
                <c:pt idx="45">
                  <c:v>5.7348999999999997</c:v>
                </c:pt>
                <c:pt idx="46">
                  <c:v>7.2861000000000002</c:v>
                </c:pt>
                <c:pt idx="47">
                  <c:v>7.4044999999999996</c:v>
                </c:pt>
                <c:pt idx="48">
                  <c:v>6.1523000000000003</c:v>
                </c:pt>
                <c:pt idx="49">
                  <c:v>5.5835999999999997</c:v>
                </c:pt>
                <c:pt idx="50">
                  <c:v>5.9675000000000002</c:v>
                </c:pt>
                <c:pt idx="51">
                  <c:v>6.0119999999999996</c:v>
                </c:pt>
                <c:pt idx="52">
                  <c:v>6.1515000000000004</c:v>
                </c:pt>
                <c:pt idx="53">
                  <c:v>6.1094999999999997</c:v>
                </c:pt>
                <c:pt idx="54">
                  <c:v>5.7888000000000002</c:v>
                </c:pt>
                <c:pt idx="55">
                  <c:v>5.6879999999999997</c:v>
                </c:pt>
                <c:pt idx="56">
                  <c:v>6.0641999999999996</c:v>
                </c:pt>
                <c:pt idx="57">
                  <c:v>5.3269000000000002</c:v>
                </c:pt>
                <c:pt idx="58">
                  <c:v>5.6741000000000001</c:v>
                </c:pt>
                <c:pt idx="59">
                  <c:v>5.9588999999999999</c:v>
                </c:pt>
                <c:pt idx="60">
                  <c:v>5.6120999999999999</c:v>
                </c:pt>
                <c:pt idx="61">
                  <c:v>6.5456000000000003</c:v>
                </c:pt>
                <c:pt idx="62">
                  <c:v>6.7675999999999998</c:v>
                </c:pt>
                <c:pt idx="63">
                  <c:v>6.2004000000000001</c:v>
                </c:pt>
                <c:pt idx="64">
                  <c:v>5.7533000000000003</c:v>
                </c:pt>
                <c:pt idx="65">
                  <c:v>5.9825999999999997</c:v>
                </c:pt>
                <c:pt idx="66">
                  <c:v>5.5305</c:v>
                </c:pt>
                <c:pt idx="67">
                  <c:v>6.2534999999999998</c:v>
                </c:pt>
                <c:pt idx="68">
                  <c:v>6.4534000000000002</c:v>
                </c:pt>
                <c:pt idx="69">
                  <c:v>6.0518999999999998</c:v>
                </c:pt>
                <c:pt idx="70">
                  <c:v>6.2085999999999997</c:v>
                </c:pt>
                <c:pt idx="71">
                  <c:v>5.2717999999999998</c:v>
                </c:pt>
                <c:pt idx="72">
                  <c:v>5.1425000000000001</c:v>
                </c:pt>
                <c:pt idx="73">
                  <c:v>5.9657999999999998</c:v>
                </c:pt>
                <c:pt idx="74">
                  <c:v>5.1216999999999997</c:v>
                </c:pt>
                <c:pt idx="75">
                  <c:v>5.2331000000000003</c:v>
                </c:pt>
                <c:pt idx="76">
                  <c:v>5.3082000000000003</c:v>
                </c:pt>
                <c:pt idx="77">
                  <c:v>5.1176000000000004</c:v>
                </c:pt>
                <c:pt idx="78">
                  <c:v>6.2069999999999999</c:v>
                </c:pt>
                <c:pt idx="79">
                  <c:v>7.7778</c:v>
                </c:pt>
                <c:pt idx="80">
                  <c:v>7.6856</c:v>
                </c:pt>
                <c:pt idx="81">
                  <c:v>6.6063999999999998</c:v>
                </c:pt>
                <c:pt idx="82">
                  <c:v>8.3081999999999994</c:v>
                </c:pt>
                <c:pt idx="83">
                  <c:v>8.2698</c:v>
                </c:pt>
                <c:pt idx="84">
                  <c:v>7.0792999999999999</c:v>
                </c:pt>
                <c:pt idx="85">
                  <c:v>6.3525999999999998</c:v>
                </c:pt>
                <c:pt idx="86">
                  <c:v>6.7295999999999996</c:v>
                </c:pt>
                <c:pt idx="87">
                  <c:v>6.0824999999999996</c:v>
                </c:pt>
                <c:pt idx="88">
                  <c:v>6.5602999999999998</c:v>
                </c:pt>
                <c:pt idx="89">
                  <c:v>6.3832000000000004</c:v>
                </c:pt>
                <c:pt idx="90">
                  <c:v>5.3285999999999998</c:v>
                </c:pt>
                <c:pt idx="91">
                  <c:v>6.0621</c:v>
                </c:pt>
                <c:pt idx="92">
                  <c:v>5.8552999999999997</c:v>
                </c:pt>
                <c:pt idx="93">
                  <c:v>5.6300999999999997</c:v>
                </c:pt>
                <c:pt idx="94">
                  <c:v>5.2436999999999996</c:v>
                </c:pt>
                <c:pt idx="95">
                  <c:v>4.6717000000000004</c:v>
                </c:pt>
                <c:pt idx="96">
                  <c:v>5.6463999999999999</c:v>
                </c:pt>
                <c:pt idx="97">
                  <c:v>5.3657000000000004</c:v>
                </c:pt>
                <c:pt idx="98">
                  <c:v>6.2191999999999998</c:v>
                </c:pt>
                <c:pt idx="99">
                  <c:v>6.5566000000000004</c:v>
                </c:pt>
                <c:pt idx="100">
                  <c:v>6.7458999999999998</c:v>
                </c:pt>
                <c:pt idx="101">
                  <c:v>6.2690000000000001</c:v>
                </c:pt>
                <c:pt idx="102">
                  <c:v>5.4016000000000002</c:v>
                </c:pt>
                <c:pt idx="103">
                  <c:v>5.4093</c:v>
                </c:pt>
                <c:pt idx="104">
                  <c:v>4.4337999999999997</c:v>
                </c:pt>
                <c:pt idx="105">
                  <c:v>4.6753</c:v>
                </c:pt>
                <c:pt idx="106">
                  <c:v>4.3844000000000003</c:v>
                </c:pt>
                <c:pt idx="107">
                  <c:v>4.4518000000000004</c:v>
                </c:pt>
                <c:pt idx="108">
                  <c:v>5.6439000000000004</c:v>
                </c:pt>
                <c:pt idx="109">
                  <c:v>7.1752000000000002</c:v>
                </c:pt>
                <c:pt idx="110">
                  <c:v>6.8842999999999996</c:v>
                </c:pt>
                <c:pt idx="111">
                  <c:v>6.6234999999999999</c:v>
                </c:pt>
                <c:pt idx="112">
                  <c:v>6.69</c:v>
                </c:pt>
                <c:pt idx="113">
                  <c:v>7.3868999999999998</c:v>
                </c:pt>
                <c:pt idx="114">
                  <c:v>7.7868000000000004</c:v>
                </c:pt>
                <c:pt idx="115">
                  <c:v>7.7622999999999998</c:v>
                </c:pt>
                <c:pt idx="116">
                  <c:v>7.3437000000000001</c:v>
                </c:pt>
                <c:pt idx="117">
                  <c:v>7.2808000000000002</c:v>
                </c:pt>
                <c:pt idx="118">
                  <c:v>7.6444000000000001</c:v>
                </c:pt>
                <c:pt idx="119">
                  <c:v>6.2840999999999996</c:v>
                </c:pt>
                <c:pt idx="120">
                  <c:v>4.8262999999999998</c:v>
                </c:pt>
                <c:pt idx="121">
                  <c:v>5.3807999999999998</c:v>
                </c:pt>
                <c:pt idx="122">
                  <c:v>6.4101999999999997</c:v>
                </c:pt>
                <c:pt idx="123">
                  <c:v>7.0702999999999996</c:v>
                </c:pt>
                <c:pt idx="124">
                  <c:v>6.8140999999999998</c:v>
                </c:pt>
                <c:pt idx="125">
                  <c:v>7.3754999999999997</c:v>
                </c:pt>
                <c:pt idx="126">
                  <c:v>5.4199000000000002</c:v>
                </c:pt>
                <c:pt idx="127">
                  <c:v>5.4359000000000002</c:v>
                </c:pt>
                <c:pt idx="128">
                  <c:v>5.8621999999999996</c:v>
                </c:pt>
                <c:pt idx="129">
                  <c:v>5.9062999999999999</c:v>
                </c:pt>
                <c:pt idx="130">
                  <c:v>7.0751999999999997</c:v>
                </c:pt>
                <c:pt idx="131">
                  <c:v>6.1813000000000002</c:v>
                </c:pt>
                <c:pt idx="132">
                  <c:v>5.6554000000000002</c:v>
                </c:pt>
                <c:pt idx="133">
                  <c:v>5.5651999999999999</c:v>
                </c:pt>
                <c:pt idx="134">
                  <c:v>5.2930999999999999</c:v>
                </c:pt>
                <c:pt idx="135">
                  <c:v>5.7389999999999999</c:v>
                </c:pt>
                <c:pt idx="136">
                  <c:v>5.2910000000000004</c:v>
                </c:pt>
                <c:pt idx="137">
                  <c:v>4.8528000000000002</c:v>
                </c:pt>
                <c:pt idx="138">
                  <c:v>4.7084000000000001</c:v>
                </c:pt>
                <c:pt idx="139">
                  <c:v>5.0804999999999998</c:v>
                </c:pt>
                <c:pt idx="140">
                  <c:v>5.9964000000000004</c:v>
                </c:pt>
                <c:pt idx="141">
                  <c:v>6.1094999999999997</c:v>
                </c:pt>
                <c:pt idx="142">
                  <c:v>5.8173000000000004</c:v>
                </c:pt>
                <c:pt idx="143">
                  <c:v>4.8723999999999998</c:v>
                </c:pt>
                <c:pt idx="144">
                  <c:v>5.3326000000000002</c:v>
                </c:pt>
                <c:pt idx="145">
                  <c:v>4.8753000000000002</c:v>
                </c:pt>
                <c:pt idx="146">
                  <c:v>5.8140999999999998</c:v>
                </c:pt>
                <c:pt idx="147">
                  <c:v>6.2380000000000004</c:v>
                </c:pt>
                <c:pt idx="148">
                  <c:v>5.9161000000000001</c:v>
                </c:pt>
                <c:pt idx="149">
                  <c:v>6.0796999999999999</c:v>
                </c:pt>
                <c:pt idx="150">
                  <c:v>6.0221999999999998</c:v>
                </c:pt>
                <c:pt idx="151">
                  <c:v>5.7141000000000002</c:v>
                </c:pt>
                <c:pt idx="152">
                  <c:v>5.6818999999999997</c:v>
                </c:pt>
                <c:pt idx="153">
                  <c:v>5.6207000000000003</c:v>
                </c:pt>
                <c:pt idx="154">
                  <c:v>5.5214999999999996</c:v>
                </c:pt>
                <c:pt idx="155">
                  <c:v>5.4566999999999997</c:v>
                </c:pt>
                <c:pt idx="156">
                  <c:v>5.3129999999999997</c:v>
                </c:pt>
                <c:pt idx="157">
                  <c:v>5.2020999999999997</c:v>
                </c:pt>
                <c:pt idx="158">
                  <c:v>5.4709000000000003</c:v>
                </c:pt>
                <c:pt idx="159">
                  <c:v>5.5338000000000003</c:v>
                </c:pt>
                <c:pt idx="160">
                  <c:v>5.3098000000000001</c:v>
                </c:pt>
                <c:pt idx="161">
                  <c:v>5.0045999999999999</c:v>
                </c:pt>
                <c:pt idx="162">
                  <c:v>4.9657999999999998</c:v>
                </c:pt>
                <c:pt idx="163">
                  <c:v>5.2061999999999999</c:v>
                </c:pt>
                <c:pt idx="164">
                  <c:v>5.0209000000000001</c:v>
                </c:pt>
                <c:pt idx="165">
                  <c:v>5.2735000000000003</c:v>
                </c:pt>
                <c:pt idx="166">
                  <c:v>4.9817999999999998</c:v>
                </c:pt>
                <c:pt idx="167">
                  <c:v>5.1311</c:v>
                </c:pt>
                <c:pt idx="168">
                  <c:v>5.6382000000000003</c:v>
                </c:pt>
                <c:pt idx="169">
                  <c:v>5.4179000000000004</c:v>
                </c:pt>
                <c:pt idx="170">
                  <c:v>5.0487000000000002</c:v>
                </c:pt>
                <c:pt idx="171">
                  <c:v>5.0829000000000004</c:v>
                </c:pt>
                <c:pt idx="172">
                  <c:v>4.4522000000000004</c:v>
                </c:pt>
                <c:pt idx="173">
                  <c:v>4.3170999999999999</c:v>
                </c:pt>
                <c:pt idx="174">
                  <c:v>5.3657000000000004</c:v>
                </c:pt>
                <c:pt idx="175">
                  <c:v>6.1825000000000001</c:v>
                </c:pt>
                <c:pt idx="176">
                  <c:v>6.0079000000000002</c:v>
                </c:pt>
                <c:pt idx="177">
                  <c:v>6.1167999999999996</c:v>
                </c:pt>
                <c:pt idx="178">
                  <c:v>5.4965999999999999</c:v>
                </c:pt>
                <c:pt idx="179">
                  <c:v>5.2690000000000001</c:v>
                </c:pt>
                <c:pt idx="180">
                  <c:v>5.952</c:v>
                </c:pt>
                <c:pt idx="181">
                  <c:v>6.1289999999999996</c:v>
                </c:pt>
                <c:pt idx="182">
                  <c:v>6.2763</c:v>
                </c:pt>
                <c:pt idx="183">
                  <c:v>5.3183999999999996</c:v>
                </c:pt>
                <c:pt idx="184">
                  <c:v>5.6708999999999996</c:v>
                </c:pt>
                <c:pt idx="185">
                  <c:v>5.4640000000000004</c:v>
                </c:pt>
                <c:pt idx="186">
                  <c:v>5.6656000000000004</c:v>
                </c:pt>
                <c:pt idx="187">
                  <c:v>5.7076000000000002</c:v>
                </c:pt>
                <c:pt idx="188">
                  <c:v>5.5125999999999999</c:v>
                </c:pt>
                <c:pt idx="189">
                  <c:v>5.2706</c:v>
                </c:pt>
                <c:pt idx="190">
                  <c:v>5.6940999999999997</c:v>
                </c:pt>
                <c:pt idx="191">
                  <c:v>5.3644999999999996</c:v>
                </c:pt>
                <c:pt idx="192">
                  <c:v>5.8491999999999997</c:v>
                </c:pt>
                <c:pt idx="193">
                  <c:v>5.9829999999999997</c:v>
                </c:pt>
                <c:pt idx="194">
                  <c:v>6.0755999999999997</c:v>
                </c:pt>
                <c:pt idx="195">
                  <c:v>6.4603000000000002</c:v>
                </c:pt>
                <c:pt idx="196">
                  <c:v>7.3033000000000001</c:v>
                </c:pt>
                <c:pt idx="197">
                  <c:v>7.1303000000000001</c:v>
                </c:pt>
                <c:pt idx="198">
                  <c:v>6.6835000000000004</c:v>
                </c:pt>
                <c:pt idx="199">
                  <c:v>6.5468000000000002</c:v>
                </c:pt>
                <c:pt idx="200">
                  <c:v>6.2420999999999998</c:v>
                </c:pt>
                <c:pt idx="201">
                  <c:v>6.1364000000000001</c:v>
                </c:pt>
                <c:pt idx="202">
                  <c:v>6.3472999999999997</c:v>
                </c:pt>
                <c:pt idx="203">
                  <c:v>6.3265000000000002</c:v>
                </c:pt>
                <c:pt idx="204">
                  <c:v>5.9588999999999999</c:v>
                </c:pt>
                <c:pt idx="205">
                  <c:v>6.2530999999999999</c:v>
                </c:pt>
                <c:pt idx="206">
                  <c:v>6.1379999999999999</c:v>
                </c:pt>
                <c:pt idx="207">
                  <c:v>5.8018000000000001</c:v>
                </c:pt>
                <c:pt idx="208">
                  <c:v>5.3204000000000002</c:v>
                </c:pt>
                <c:pt idx="209">
                  <c:v>5.1707000000000001</c:v>
                </c:pt>
                <c:pt idx="210">
                  <c:v>6.1791999999999998</c:v>
                </c:pt>
                <c:pt idx="211">
                  <c:v>5.2668999999999997</c:v>
                </c:pt>
                <c:pt idx="212">
                  <c:v>4.8678999999999997</c:v>
                </c:pt>
                <c:pt idx="213">
                  <c:v>5.6215000000000002</c:v>
                </c:pt>
                <c:pt idx="214">
                  <c:v>5.1163999999999996</c:v>
                </c:pt>
                <c:pt idx="215">
                  <c:v>4.6540999999999997</c:v>
                </c:pt>
                <c:pt idx="216">
                  <c:v>5.2619999999999996</c:v>
                </c:pt>
                <c:pt idx="217">
                  <c:v>4.8765000000000001</c:v>
                </c:pt>
                <c:pt idx="218">
                  <c:v>5.2572000000000001</c:v>
                </c:pt>
                <c:pt idx="219">
                  <c:v>5.4497</c:v>
                </c:pt>
                <c:pt idx="220">
                  <c:v>4.8907999999999996</c:v>
                </c:pt>
                <c:pt idx="221">
                  <c:v>4.4652000000000003</c:v>
                </c:pt>
                <c:pt idx="222">
                  <c:v>4.4926000000000004</c:v>
                </c:pt>
                <c:pt idx="223">
                  <c:v>4.5263999999999998</c:v>
                </c:pt>
                <c:pt idx="224">
                  <c:v>4.8932000000000002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45-1D49-A45C-E9E3A8490A98}"/>
            </c:ext>
          </c:extLst>
        </c:ser>
        <c:ser>
          <c:idx val="1"/>
          <c:order val="1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Feuil1!$A$90:$A$314</c:f>
              <c:numCache>
                <c:formatCode>General</c:formatCode>
                <c:ptCount val="225"/>
                <c:pt idx="0">
                  <c:v>2005</c:v>
                </c:pt>
                <c:pt idx="1">
                  <c:v>2004</c:v>
                </c:pt>
                <c:pt idx="2">
                  <c:v>2003</c:v>
                </c:pt>
                <c:pt idx="3">
                  <c:v>2001</c:v>
                </c:pt>
                <c:pt idx="4">
                  <c:v>2000</c:v>
                </c:pt>
                <c:pt idx="5">
                  <c:v>1998</c:v>
                </c:pt>
                <c:pt idx="6">
                  <c:v>1996</c:v>
                </c:pt>
                <c:pt idx="7">
                  <c:v>1994</c:v>
                </c:pt>
                <c:pt idx="8">
                  <c:v>1992</c:v>
                </c:pt>
                <c:pt idx="9">
                  <c:v>1989</c:v>
                </c:pt>
                <c:pt idx="10">
                  <c:v>1986</c:v>
                </c:pt>
                <c:pt idx="11">
                  <c:v>1983</c:v>
                </c:pt>
                <c:pt idx="12">
                  <c:v>1980</c:v>
                </c:pt>
                <c:pt idx="13">
                  <c:v>1977</c:v>
                </c:pt>
                <c:pt idx="14">
                  <c:v>1973</c:v>
                </c:pt>
                <c:pt idx="15">
                  <c:v>1969</c:v>
                </c:pt>
                <c:pt idx="16">
                  <c:v>1966</c:v>
                </c:pt>
                <c:pt idx="17">
                  <c:v>1961</c:v>
                </c:pt>
                <c:pt idx="18">
                  <c:v>1957</c:v>
                </c:pt>
                <c:pt idx="19">
                  <c:v>1953</c:v>
                </c:pt>
                <c:pt idx="20">
                  <c:v>1948</c:v>
                </c:pt>
                <c:pt idx="21">
                  <c:v>1944</c:v>
                </c:pt>
                <c:pt idx="22">
                  <c:v>1939</c:v>
                </c:pt>
                <c:pt idx="23">
                  <c:v>1934</c:v>
                </c:pt>
                <c:pt idx="24">
                  <c:v>1929</c:v>
                </c:pt>
                <c:pt idx="25">
                  <c:v>1924</c:v>
                </c:pt>
                <c:pt idx="26">
                  <c:v>1918</c:v>
                </c:pt>
                <c:pt idx="27">
                  <c:v>1912</c:v>
                </c:pt>
                <c:pt idx="28">
                  <c:v>1906</c:v>
                </c:pt>
                <c:pt idx="29">
                  <c:v>1900</c:v>
                </c:pt>
                <c:pt idx="30">
                  <c:v>1893</c:v>
                </c:pt>
                <c:pt idx="31">
                  <c:v>1887</c:v>
                </c:pt>
                <c:pt idx="32">
                  <c:v>1880</c:v>
                </c:pt>
                <c:pt idx="33">
                  <c:v>1873</c:v>
                </c:pt>
                <c:pt idx="34">
                  <c:v>1867</c:v>
                </c:pt>
                <c:pt idx="35">
                  <c:v>1860</c:v>
                </c:pt>
                <c:pt idx="36">
                  <c:v>1852</c:v>
                </c:pt>
                <c:pt idx="37">
                  <c:v>1844</c:v>
                </c:pt>
                <c:pt idx="38">
                  <c:v>1837</c:v>
                </c:pt>
                <c:pt idx="39">
                  <c:v>1829</c:v>
                </c:pt>
                <c:pt idx="40">
                  <c:v>1820</c:v>
                </c:pt>
                <c:pt idx="41">
                  <c:v>1812</c:v>
                </c:pt>
                <c:pt idx="42">
                  <c:v>1803</c:v>
                </c:pt>
                <c:pt idx="43">
                  <c:v>1794</c:v>
                </c:pt>
                <c:pt idx="44">
                  <c:v>1786</c:v>
                </c:pt>
                <c:pt idx="45">
                  <c:v>1777</c:v>
                </c:pt>
                <c:pt idx="46">
                  <c:v>1767</c:v>
                </c:pt>
                <c:pt idx="47">
                  <c:v>1759</c:v>
                </c:pt>
                <c:pt idx="48">
                  <c:v>1752</c:v>
                </c:pt>
                <c:pt idx="49">
                  <c:v>1746</c:v>
                </c:pt>
                <c:pt idx="50">
                  <c:v>1739</c:v>
                </c:pt>
                <c:pt idx="51">
                  <c:v>1733</c:v>
                </c:pt>
                <c:pt idx="52">
                  <c:v>1728</c:v>
                </c:pt>
                <c:pt idx="53">
                  <c:v>1722</c:v>
                </c:pt>
                <c:pt idx="54">
                  <c:v>1712</c:v>
                </c:pt>
                <c:pt idx="55">
                  <c:v>1705</c:v>
                </c:pt>
                <c:pt idx="56">
                  <c:v>1698</c:v>
                </c:pt>
                <c:pt idx="57">
                  <c:v>1691</c:v>
                </c:pt>
                <c:pt idx="58">
                  <c:v>1684</c:v>
                </c:pt>
                <c:pt idx="59">
                  <c:v>1677</c:v>
                </c:pt>
                <c:pt idx="60">
                  <c:v>1669</c:v>
                </c:pt>
                <c:pt idx="61">
                  <c:v>1662</c:v>
                </c:pt>
                <c:pt idx="62">
                  <c:v>1657</c:v>
                </c:pt>
                <c:pt idx="63">
                  <c:v>1650</c:v>
                </c:pt>
                <c:pt idx="64">
                  <c:v>1640</c:v>
                </c:pt>
                <c:pt idx="65">
                  <c:v>1632</c:v>
                </c:pt>
                <c:pt idx="66">
                  <c:v>1625</c:v>
                </c:pt>
                <c:pt idx="67">
                  <c:v>1617</c:v>
                </c:pt>
                <c:pt idx="68">
                  <c:v>1609</c:v>
                </c:pt>
                <c:pt idx="69">
                  <c:v>1601</c:v>
                </c:pt>
                <c:pt idx="70">
                  <c:v>1593</c:v>
                </c:pt>
                <c:pt idx="71">
                  <c:v>1585</c:v>
                </c:pt>
                <c:pt idx="72">
                  <c:v>1577</c:v>
                </c:pt>
                <c:pt idx="73">
                  <c:v>1569</c:v>
                </c:pt>
                <c:pt idx="74">
                  <c:v>1561</c:v>
                </c:pt>
                <c:pt idx="75">
                  <c:v>1553</c:v>
                </c:pt>
                <c:pt idx="76">
                  <c:v>1545</c:v>
                </c:pt>
                <c:pt idx="77">
                  <c:v>1536</c:v>
                </c:pt>
                <c:pt idx="78">
                  <c:v>1528</c:v>
                </c:pt>
                <c:pt idx="79">
                  <c:v>1519</c:v>
                </c:pt>
                <c:pt idx="80">
                  <c:v>1510</c:v>
                </c:pt>
                <c:pt idx="81">
                  <c:v>1502</c:v>
                </c:pt>
                <c:pt idx="82">
                  <c:v>1493</c:v>
                </c:pt>
                <c:pt idx="83">
                  <c:v>1484</c:v>
                </c:pt>
                <c:pt idx="84">
                  <c:v>1473</c:v>
                </c:pt>
                <c:pt idx="85">
                  <c:v>1461</c:v>
                </c:pt>
                <c:pt idx="86">
                  <c:v>1449</c:v>
                </c:pt>
                <c:pt idx="87">
                  <c:v>1437</c:v>
                </c:pt>
                <c:pt idx="88">
                  <c:v>1424</c:v>
                </c:pt>
                <c:pt idx="89">
                  <c:v>1412</c:v>
                </c:pt>
                <c:pt idx="90">
                  <c:v>1399</c:v>
                </c:pt>
                <c:pt idx="91">
                  <c:v>1386</c:v>
                </c:pt>
                <c:pt idx="92">
                  <c:v>1373</c:v>
                </c:pt>
                <c:pt idx="93">
                  <c:v>1360</c:v>
                </c:pt>
                <c:pt idx="94">
                  <c:v>1347</c:v>
                </c:pt>
                <c:pt idx="95">
                  <c:v>1334</c:v>
                </c:pt>
                <c:pt idx="96">
                  <c:v>1321</c:v>
                </c:pt>
                <c:pt idx="97">
                  <c:v>1308</c:v>
                </c:pt>
                <c:pt idx="98">
                  <c:v>1295</c:v>
                </c:pt>
                <c:pt idx="99">
                  <c:v>1281</c:v>
                </c:pt>
                <c:pt idx="100">
                  <c:v>1268</c:v>
                </c:pt>
                <c:pt idx="101">
                  <c:v>1254</c:v>
                </c:pt>
                <c:pt idx="102">
                  <c:v>1240</c:v>
                </c:pt>
                <c:pt idx="103">
                  <c:v>1226</c:v>
                </c:pt>
                <c:pt idx="104">
                  <c:v>1213</c:v>
                </c:pt>
                <c:pt idx="105">
                  <c:v>1199</c:v>
                </c:pt>
                <c:pt idx="106">
                  <c:v>1185</c:v>
                </c:pt>
                <c:pt idx="107">
                  <c:v>1178</c:v>
                </c:pt>
                <c:pt idx="108">
                  <c:v>1167</c:v>
                </c:pt>
                <c:pt idx="109">
                  <c:v>1154</c:v>
                </c:pt>
                <c:pt idx="110">
                  <c:v>1144</c:v>
                </c:pt>
                <c:pt idx="111">
                  <c:v>1134</c:v>
                </c:pt>
                <c:pt idx="112">
                  <c:v>1124</c:v>
                </c:pt>
                <c:pt idx="113">
                  <c:v>1114</c:v>
                </c:pt>
                <c:pt idx="114">
                  <c:v>1104</c:v>
                </c:pt>
                <c:pt idx="115">
                  <c:v>1094</c:v>
                </c:pt>
                <c:pt idx="116">
                  <c:v>1084</c:v>
                </c:pt>
                <c:pt idx="117">
                  <c:v>1074</c:v>
                </c:pt>
                <c:pt idx="118">
                  <c:v>1064</c:v>
                </c:pt>
                <c:pt idx="119">
                  <c:v>1053</c:v>
                </c:pt>
                <c:pt idx="120">
                  <c:v>1043</c:v>
                </c:pt>
                <c:pt idx="121">
                  <c:v>1032</c:v>
                </c:pt>
                <c:pt idx="122">
                  <c:v>1022</c:v>
                </c:pt>
                <c:pt idx="123">
                  <c:v>1011</c:v>
                </c:pt>
                <c:pt idx="124">
                  <c:v>1001</c:v>
                </c:pt>
                <c:pt idx="125">
                  <c:v>990</c:v>
                </c:pt>
                <c:pt idx="126">
                  <c:v>980</c:v>
                </c:pt>
                <c:pt idx="127">
                  <c:v>969</c:v>
                </c:pt>
                <c:pt idx="128">
                  <c:v>959</c:v>
                </c:pt>
                <c:pt idx="129">
                  <c:v>949</c:v>
                </c:pt>
                <c:pt idx="130">
                  <c:v>938</c:v>
                </c:pt>
                <c:pt idx="131">
                  <c:v>927</c:v>
                </c:pt>
                <c:pt idx="132">
                  <c:v>916</c:v>
                </c:pt>
                <c:pt idx="133">
                  <c:v>906</c:v>
                </c:pt>
                <c:pt idx="134">
                  <c:v>895</c:v>
                </c:pt>
                <c:pt idx="135">
                  <c:v>884</c:v>
                </c:pt>
                <c:pt idx="136">
                  <c:v>873</c:v>
                </c:pt>
                <c:pt idx="137">
                  <c:v>862</c:v>
                </c:pt>
                <c:pt idx="138">
                  <c:v>852</c:v>
                </c:pt>
                <c:pt idx="139">
                  <c:v>841</c:v>
                </c:pt>
                <c:pt idx="140">
                  <c:v>830</c:v>
                </c:pt>
                <c:pt idx="141">
                  <c:v>819</c:v>
                </c:pt>
                <c:pt idx="142">
                  <c:v>808</c:v>
                </c:pt>
                <c:pt idx="143">
                  <c:v>797</c:v>
                </c:pt>
                <c:pt idx="144">
                  <c:v>786</c:v>
                </c:pt>
                <c:pt idx="145">
                  <c:v>775</c:v>
                </c:pt>
                <c:pt idx="146">
                  <c:v>764</c:v>
                </c:pt>
                <c:pt idx="147">
                  <c:v>753</c:v>
                </c:pt>
                <c:pt idx="148">
                  <c:v>742</c:v>
                </c:pt>
                <c:pt idx="149">
                  <c:v>730</c:v>
                </c:pt>
                <c:pt idx="150">
                  <c:v>719</c:v>
                </c:pt>
                <c:pt idx="151">
                  <c:v>707</c:v>
                </c:pt>
                <c:pt idx="152">
                  <c:v>696</c:v>
                </c:pt>
                <c:pt idx="153">
                  <c:v>685</c:v>
                </c:pt>
                <c:pt idx="154">
                  <c:v>673</c:v>
                </c:pt>
                <c:pt idx="155">
                  <c:v>662</c:v>
                </c:pt>
                <c:pt idx="156">
                  <c:v>651</c:v>
                </c:pt>
                <c:pt idx="157">
                  <c:v>639</c:v>
                </c:pt>
                <c:pt idx="158">
                  <c:v>628</c:v>
                </c:pt>
                <c:pt idx="159">
                  <c:v>617</c:v>
                </c:pt>
                <c:pt idx="160">
                  <c:v>605</c:v>
                </c:pt>
                <c:pt idx="161">
                  <c:v>594</c:v>
                </c:pt>
                <c:pt idx="162">
                  <c:v>583</c:v>
                </c:pt>
                <c:pt idx="163">
                  <c:v>571</c:v>
                </c:pt>
                <c:pt idx="164">
                  <c:v>559</c:v>
                </c:pt>
                <c:pt idx="165">
                  <c:v>548</c:v>
                </c:pt>
                <c:pt idx="166">
                  <c:v>536</c:v>
                </c:pt>
                <c:pt idx="167">
                  <c:v>524</c:v>
                </c:pt>
                <c:pt idx="168">
                  <c:v>513</c:v>
                </c:pt>
                <c:pt idx="169">
                  <c:v>501</c:v>
                </c:pt>
                <c:pt idx="170">
                  <c:v>490</c:v>
                </c:pt>
                <c:pt idx="171">
                  <c:v>478</c:v>
                </c:pt>
                <c:pt idx="172">
                  <c:v>466</c:v>
                </c:pt>
                <c:pt idx="173">
                  <c:v>454</c:v>
                </c:pt>
                <c:pt idx="174">
                  <c:v>442</c:v>
                </c:pt>
                <c:pt idx="175">
                  <c:v>431</c:v>
                </c:pt>
                <c:pt idx="176">
                  <c:v>419</c:v>
                </c:pt>
                <c:pt idx="177">
                  <c:v>407</c:v>
                </c:pt>
                <c:pt idx="178">
                  <c:v>395</c:v>
                </c:pt>
                <c:pt idx="179">
                  <c:v>383</c:v>
                </c:pt>
                <c:pt idx="180">
                  <c:v>371</c:v>
                </c:pt>
                <c:pt idx="181">
                  <c:v>359</c:v>
                </c:pt>
                <c:pt idx="182">
                  <c:v>347</c:v>
                </c:pt>
                <c:pt idx="183">
                  <c:v>335</c:v>
                </c:pt>
                <c:pt idx="184">
                  <c:v>323</c:v>
                </c:pt>
                <c:pt idx="185">
                  <c:v>311</c:v>
                </c:pt>
                <c:pt idx="186">
                  <c:v>300</c:v>
                </c:pt>
                <c:pt idx="187">
                  <c:v>288</c:v>
                </c:pt>
                <c:pt idx="188">
                  <c:v>276</c:v>
                </c:pt>
                <c:pt idx="189">
                  <c:v>264</c:v>
                </c:pt>
                <c:pt idx="190">
                  <c:v>252</c:v>
                </c:pt>
                <c:pt idx="191">
                  <c:v>240</c:v>
                </c:pt>
                <c:pt idx="192">
                  <c:v>227</c:v>
                </c:pt>
                <c:pt idx="193">
                  <c:v>215</c:v>
                </c:pt>
                <c:pt idx="194">
                  <c:v>203</c:v>
                </c:pt>
                <c:pt idx="195">
                  <c:v>191</c:v>
                </c:pt>
                <c:pt idx="196">
                  <c:v>179</c:v>
                </c:pt>
                <c:pt idx="197">
                  <c:v>167</c:v>
                </c:pt>
                <c:pt idx="198">
                  <c:v>161</c:v>
                </c:pt>
                <c:pt idx="199">
                  <c:v>155</c:v>
                </c:pt>
                <c:pt idx="200">
                  <c:v>148</c:v>
                </c:pt>
                <c:pt idx="201">
                  <c:v>142</c:v>
                </c:pt>
                <c:pt idx="202">
                  <c:v>135</c:v>
                </c:pt>
                <c:pt idx="203">
                  <c:v>129</c:v>
                </c:pt>
                <c:pt idx="204">
                  <c:v>122</c:v>
                </c:pt>
                <c:pt idx="205">
                  <c:v>116</c:v>
                </c:pt>
                <c:pt idx="206">
                  <c:v>110</c:v>
                </c:pt>
                <c:pt idx="207">
                  <c:v>103</c:v>
                </c:pt>
                <c:pt idx="208">
                  <c:v>97</c:v>
                </c:pt>
                <c:pt idx="209">
                  <c:v>90</c:v>
                </c:pt>
                <c:pt idx="210">
                  <c:v>84</c:v>
                </c:pt>
                <c:pt idx="211">
                  <c:v>77</c:v>
                </c:pt>
                <c:pt idx="212">
                  <c:v>71</c:v>
                </c:pt>
                <c:pt idx="213">
                  <c:v>64</c:v>
                </c:pt>
                <c:pt idx="214">
                  <c:v>57</c:v>
                </c:pt>
                <c:pt idx="215">
                  <c:v>51</c:v>
                </c:pt>
                <c:pt idx="216">
                  <c:v>44</c:v>
                </c:pt>
                <c:pt idx="217">
                  <c:v>38</c:v>
                </c:pt>
                <c:pt idx="218">
                  <c:v>31</c:v>
                </c:pt>
                <c:pt idx="219">
                  <c:v>25</c:v>
                </c:pt>
                <c:pt idx="220">
                  <c:v>19</c:v>
                </c:pt>
                <c:pt idx="221">
                  <c:v>12</c:v>
                </c:pt>
                <c:pt idx="222">
                  <c:v>-7</c:v>
                </c:pt>
                <c:pt idx="223">
                  <c:v>-27</c:v>
                </c:pt>
                <c:pt idx="224">
                  <c:v>-46</c:v>
                </c:pt>
              </c:numCache>
            </c:numRef>
          </c:xVal>
          <c:yVal>
            <c:numRef>
              <c:f>Feuil1!$C$90:$C$314</c:f>
              <c:numCache>
                <c:formatCode>General</c:formatCode>
                <c:ptCount val="225"/>
                <c:pt idx="0">
                  <c:v>5.1443000000000003</c:v>
                </c:pt>
                <c:pt idx="1">
                  <c:v>4.3528000000000002</c:v>
                </c:pt>
                <c:pt idx="2">
                  <c:v>4.9138000000000002</c:v>
                </c:pt>
                <c:pt idx="3">
                  <c:v>5.1666999999999996</c:v>
                </c:pt>
                <c:pt idx="4">
                  <c:v>4.7640000000000002</c:v>
                </c:pt>
                <c:pt idx="5">
                  <c:v>4.8440000000000003</c:v>
                </c:pt>
                <c:pt idx="6">
                  <c:v>4.8493000000000004</c:v>
                </c:pt>
                <c:pt idx="7">
                  <c:v>4.4020999999999999</c:v>
                </c:pt>
                <c:pt idx="8">
                  <c:v>4.2531999999999996</c:v>
                </c:pt>
                <c:pt idx="9">
                  <c:v>3.9076</c:v>
                </c:pt>
                <c:pt idx="10">
                  <c:v>4.0117000000000003</c:v>
                </c:pt>
                <c:pt idx="11">
                  <c:v>3.8847999999999998</c:v>
                </c:pt>
                <c:pt idx="12">
                  <c:v>4.0570000000000004</c:v>
                </c:pt>
                <c:pt idx="13">
                  <c:v>4.5205000000000002</c:v>
                </c:pt>
                <c:pt idx="14">
                  <c:v>4.8815</c:v>
                </c:pt>
                <c:pt idx="15">
                  <c:v>5.2413999999999996</c:v>
                </c:pt>
                <c:pt idx="16">
                  <c:v>5.68</c:v>
                </c:pt>
                <c:pt idx="17">
                  <c:v>4.9901</c:v>
                </c:pt>
                <c:pt idx="18">
                  <c:v>4.8868</c:v>
                </c:pt>
                <c:pt idx="19">
                  <c:v>5.0696000000000003</c:v>
                </c:pt>
                <c:pt idx="20">
                  <c:v>4.6456999999999997</c:v>
                </c:pt>
                <c:pt idx="21">
                  <c:v>4.3605</c:v>
                </c:pt>
                <c:pt idx="22">
                  <c:v>3.8908999999999998</c:v>
                </c:pt>
                <c:pt idx="23">
                  <c:v>3.7803</c:v>
                </c:pt>
                <c:pt idx="24">
                  <c:v>3.7105999999999999</c:v>
                </c:pt>
                <c:pt idx="25">
                  <c:v>3.7366999999999999</c:v>
                </c:pt>
                <c:pt idx="26">
                  <c:v>4.4090999999999996</c:v>
                </c:pt>
                <c:pt idx="27">
                  <c:v>4.25</c:v>
                </c:pt>
                <c:pt idx="28">
                  <c:v>4.1723999999999997</c:v>
                </c:pt>
                <c:pt idx="29">
                  <c:v>4.407</c:v>
                </c:pt>
                <c:pt idx="30">
                  <c:v>4.3258000000000001</c:v>
                </c:pt>
                <c:pt idx="31">
                  <c:v>3.6918000000000002</c:v>
                </c:pt>
                <c:pt idx="32">
                  <c:v>3.3548</c:v>
                </c:pt>
                <c:pt idx="33">
                  <c:v>3.3209</c:v>
                </c:pt>
                <c:pt idx="34">
                  <c:v>3.1320000000000001</c:v>
                </c:pt>
                <c:pt idx="35">
                  <c:v>3.0268000000000002</c:v>
                </c:pt>
                <c:pt idx="36">
                  <c:v>3.1503999999999999</c:v>
                </c:pt>
                <c:pt idx="37">
                  <c:v>3.3532000000000002</c:v>
                </c:pt>
                <c:pt idx="38">
                  <c:v>3.7856000000000001</c:v>
                </c:pt>
                <c:pt idx="39">
                  <c:v>3.875</c:v>
                </c:pt>
                <c:pt idx="40">
                  <c:v>4.2312000000000003</c:v>
                </c:pt>
                <c:pt idx="41">
                  <c:v>4.1768999999999998</c:v>
                </c:pt>
                <c:pt idx="42">
                  <c:v>4.1688000000000001</c:v>
                </c:pt>
                <c:pt idx="43">
                  <c:v>4.0667999999999997</c:v>
                </c:pt>
                <c:pt idx="44">
                  <c:v>3.7330000000000001</c:v>
                </c:pt>
                <c:pt idx="45">
                  <c:v>4.0749000000000004</c:v>
                </c:pt>
                <c:pt idx="46">
                  <c:v>5.6261000000000001</c:v>
                </c:pt>
                <c:pt idx="47">
                  <c:v>5.7445000000000004</c:v>
                </c:pt>
                <c:pt idx="48">
                  <c:v>4.4923000000000002</c:v>
                </c:pt>
                <c:pt idx="49">
                  <c:v>3.9236</c:v>
                </c:pt>
                <c:pt idx="50">
                  <c:v>4.3075000000000001</c:v>
                </c:pt>
                <c:pt idx="51">
                  <c:v>4.3520000000000003</c:v>
                </c:pt>
                <c:pt idx="52">
                  <c:v>4.4915000000000003</c:v>
                </c:pt>
                <c:pt idx="53">
                  <c:v>4.4494999999999996</c:v>
                </c:pt>
                <c:pt idx="54">
                  <c:v>4.1288</c:v>
                </c:pt>
                <c:pt idx="55">
                  <c:v>4.0279999999999996</c:v>
                </c:pt>
                <c:pt idx="56">
                  <c:v>4.4042000000000003</c:v>
                </c:pt>
                <c:pt idx="57">
                  <c:v>3.6669</c:v>
                </c:pt>
                <c:pt idx="58">
                  <c:v>4.0141</c:v>
                </c:pt>
                <c:pt idx="59">
                  <c:v>4.2988999999999997</c:v>
                </c:pt>
                <c:pt idx="60">
                  <c:v>3.9521000000000002</c:v>
                </c:pt>
                <c:pt idx="61">
                  <c:v>4.8856000000000002</c:v>
                </c:pt>
                <c:pt idx="62">
                  <c:v>5.1075999999999997</c:v>
                </c:pt>
                <c:pt idx="63">
                  <c:v>4.5404</c:v>
                </c:pt>
                <c:pt idx="64">
                  <c:v>4.0933000000000002</c:v>
                </c:pt>
                <c:pt idx="65">
                  <c:v>4.3226000000000004</c:v>
                </c:pt>
                <c:pt idx="66">
                  <c:v>3.8704999999999998</c:v>
                </c:pt>
                <c:pt idx="67">
                  <c:v>4.5934999999999997</c:v>
                </c:pt>
                <c:pt idx="68">
                  <c:v>4.7934000000000001</c:v>
                </c:pt>
                <c:pt idx="69">
                  <c:v>4.3918999999999997</c:v>
                </c:pt>
                <c:pt idx="70">
                  <c:v>4.5486000000000004</c:v>
                </c:pt>
                <c:pt idx="71">
                  <c:v>3.6118000000000001</c:v>
                </c:pt>
                <c:pt idx="72">
                  <c:v>3.4824999999999999</c:v>
                </c:pt>
                <c:pt idx="73">
                  <c:v>4.3057999999999996</c:v>
                </c:pt>
                <c:pt idx="74">
                  <c:v>3.4617</c:v>
                </c:pt>
                <c:pt idx="75">
                  <c:v>3.5731000000000002</c:v>
                </c:pt>
                <c:pt idx="76">
                  <c:v>3.6482000000000001</c:v>
                </c:pt>
                <c:pt idx="77">
                  <c:v>3.4575999999999998</c:v>
                </c:pt>
                <c:pt idx="78">
                  <c:v>4.5469999999999997</c:v>
                </c:pt>
                <c:pt idx="79">
                  <c:v>6.1177999999999999</c:v>
                </c:pt>
                <c:pt idx="80">
                  <c:v>6.0255999999999998</c:v>
                </c:pt>
                <c:pt idx="81">
                  <c:v>4.9463999999999997</c:v>
                </c:pt>
                <c:pt idx="82">
                  <c:v>6.6482000000000001</c:v>
                </c:pt>
                <c:pt idx="83">
                  <c:v>6.6097999999999999</c:v>
                </c:pt>
                <c:pt idx="84">
                  <c:v>5.4192999999999998</c:v>
                </c:pt>
                <c:pt idx="85">
                  <c:v>4.6925999999999997</c:v>
                </c:pt>
                <c:pt idx="86">
                  <c:v>5.0696000000000003</c:v>
                </c:pt>
                <c:pt idx="87">
                  <c:v>4.4225000000000003</c:v>
                </c:pt>
                <c:pt idx="88">
                  <c:v>4.9002999999999997</c:v>
                </c:pt>
                <c:pt idx="89">
                  <c:v>4.7232000000000003</c:v>
                </c:pt>
                <c:pt idx="90">
                  <c:v>3.6686000000000001</c:v>
                </c:pt>
                <c:pt idx="91">
                  <c:v>4.4020999999999999</c:v>
                </c:pt>
                <c:pt idx="92">
                  <c:v>4.1952999999999996</c:v>
                </c:pt>
                <c:pt idx="93">
                  <c:v>3.9701</c:v>
                </c:pt>
                <c:pt idx="94">
                  <c:v>3.5836999999999999</c:v>
                </c:pt>
                <c:pt idx="95">
                  <c:v>3.0116999999999998</c:v>
                </c:pt>
                <c:pt idx="96">
                  <c:v>3.9864000000000002</c:v>
                </c:pt>
                <c:pt idx="97">
                  <c:v>3.7057000000000002</c:v>
                </c:pt>
                <c:pt idx="98">
                  <c:v>4.5591999999999997</c:v>
                </c:pt>
                <c:pt idx="99">
                  <c:v>4.8966000000000003</c:v>
                </c:pt>
                <c:pt idx="100">
                  <c:v>5.0858999999999996</c:v>
                </c:pt>
                <c:pt idx="101">
                  <c:v>4.609</c:v>
                </c:pt>
                <c:pt idx="102">
                  <c:v>3.7416</c:v>
                </c:pt>
                <c:pt idx="103">
                  <c:v>3.7492999999999999</c:v>
                </c:pt>
                <c:pt idx="104">
                  <c:v>2.7738</c:v>
                </c:pt>
                <c:pt idx="105">
                  <c:v>3.0152999999999999</c:v>
                </c:pt>
                <c:pt idx="106">
                  <c:v>2.7244000000000002</c:v>
                </c:pt>
                <c:pt idx="107">
                  <c:v>2.7917999999999998</c:v>
                </c:pt>
                <c:pt idx="108">
                  <c:v>3.9839000000000002</c:v>
                </c:pt>
                <c:pt idx="109">
                  <c:v>5.5152000000000001</c:v>
                </c:pt>
                <c:pt idx="110">
                  <c:v>5.2243000000000004</c:v>
                </c:pt>
                <c:pt idx="111">
                  <c:v>4.9634999999999998</c:v>
                </c:pt>
                <c:pt idx="112">
                  <c:v>5.03</c:v>
                </c:pt>
                <c:pt idx="113">
                  <c:v>5.7268999999999997</c:v>
                </c:pt>
                <c:pt idx="114">
                  <c:v>6.1268000000000002</c:v>
                </c:pt>
                <c:pt idx="115">
                  <c:v>6.1022999999999996</c:v>
                </c:pt>
                <c:pt idx="116">
                  <c:v>5.6837</c:v>
                </c:pt>
                <c:pt idx="117">
                  <c:v>5.6208</c:v>
                </c:pt>
                <c:pt idx="118">
                  <c:v>5.9843999999999999</c:v>
                </c:pt>
                <c:pt idx="119">
                  <c:v>4.6241000000000003</c:v>
                </c:pt>
                <c:pt idx="120">
                  <c:v>3.1663000000000001</c:v>
                </c:pt>
                <c:pt idx="121">
                  <c:v>3.7208000000000001</c:v>
                </c:pt>
                <c:pt idx="122">
                  <c:v>4.7502000000000004</c:v>
                </c:pt>
                <c:pt idx="123">
                  <c:v>5.4103000000000003</c:v>
                </c:pt>
                <c:pt idx="124">
                  <c:v>5.1540999999999997</c:v>
                </c:pt>
                <c:pt idx="125">
                  <c:v>5.7154999999999996</c:v>
                </c:pt>
                <c:pt idx="126">
                  <c:v>3.7599</c:v>
                </c:pt>
                <c:pt idx="127">
                  <c:v>3.7759</c:v>
                </c:pt>
                <c:pt idx="128">
                  <c:v>4.2022000000000004</c:v>
                </c:pt>
                <c:pt idx="129">
                  <c:v>4.2462999999999997</c:v>
                </c:pt>
                <c:pt idx="130">
                  <c:v>5.4151999999999996</c:v>
                </c:pt>
                <c:pt idx="131">
                  <c:v>4.5213000000000001</c:v>
                </c:pt>
                <c:pt idx="132">
                  <c:v>3.9954000000000001</c:v>
                </c:pt>
                <c:pt idx="133">
                  <c:v>3.9051999999999998</c:v>
                </c:pt>
                <c:pt idx="134">
                  <c:v>3.6331000000000002</c:v>
                </c:pt>
                <c:pt idx="135">
                  <c:v>4.0789999999999997</c:v>
                </c:pt>
                <c:pt idx="136">
                  <c:v>3.6309999999999998</c:v>
                </c:pt>
                <c:pt idx="137">
                  <c:v>3.1928000000000001</c:v>
                </c:pt>
                <c:pt idx="138">
                  <c:v>3.0484</c:v>
                </c:pt>
                <c:pt idx="139">
                  <c:v>3.4205000000000001</c:v>
                </c:pt>
                <c:pt idx="140">
                  <c:v>4.3364000000000003</c:v>
                </c:pt>
                <c:pt idx="141">
                  <c:v>4.4494999999999996</c:v>
                </c:pt>
                <c:pt idx="142">
                  <c:v>4.1573000000000002</c:v>
                </c:pt>
                <c:pt idx="143">
                  <c:v>3.2124000000000001</c:v>
                </c:pt>
                <c:pt idx="144">
                  <c:v>3.6726000000000001</c:v>
                </c:pt>
                <c:pt idx="145">
                  <c:v>3.2153</c:v>
                </c:pt>
                <c:pt idx="146">
                  <c:v>4.1540999999999997</c:v>
                </c:pt>
                <c:pt idx="147">
                  <c:v>4.5780000000000003</c:v>
                </c:pt>
                <c:pt idx="148">
                  <c:v>4.2561</c:v>
                </c:pt>
                <c:pt idx="149">
                  <c:v>4.4196999999999997</c:v>
                </c:pt>
                <c:pt idx="150">
                  <c:v>4.3621999999999996</c:v>
                </c:pt>
                <c:pt idx="151">
                  <c:v>4.0541</c:v>
                </c:pt>
                <c:pt idx="152">
                  <c:v>4.0218999999999996</c:v>
                </c:pt>
                <c:pt idx="153">
                  <c:v>3.9607000000000001</c:v>
                </c:pt>
                <c:pt idx="154">
                  <c:v>3.8614999999999999</c:v>
                </c:pt>
                <c:pt idx="155">
                  <c:v>3.7967</c:v>
                </c:pt>
                <c:pt idx="156">
                  <c:v>3.653</c:v>
                </c:pt>
                <c:pt idx="157">
                  <c:v>3.5421</c:v>
                </c:pt>
                <c:pt idx="158">
                  <c:v>3.8109000000000002</c:v>
                </c:pt>
                <c:pt idx="159">
                  <c:v>3.8738000000000001</c:v>
                </c:pt>
                <c:pt idx="160">
                  <c:v>3.6497999999999999</c:v>
                </c:pt>
                <c:pt idx="161">
                  <c:v>3.3445999999999998</c:v>
                </c:pt>
                <c:pt idx="162">
                  <c:v>3.3058000000000001</c:v>
                </c:pt>
                <c:pt idx="163">
                  <c:v>3.5461999999999998</c:v>
                </c:pt>
                <c:pt idx="164">
                  <c:v>3.3609</c:v>
                </c:pt>
                <c:pt idx="165">
                  <c:v>3.6135000000000002</c:v>
                </c:pt>
                <c:pt idx="166">
                  <c:v>3.3218000000000001</c:v>
                </c:pt>
                <c:pt idx="167">
                  <c:v>3.4710999999999999</c:v>
                </c:pt>
                <c:pt idx="168">
                  <c:v>3.9782000000000002</c:v>
                </c:pt>
                <c:pt idx="169">
                  <c:v>3.7578999999999998</c:v>
                </c:pt>
                <c:pt idx="170">
                  <c:v>3.3887</c:v>
                </c:pt>
                <c:pt idx="171">
                  <c:v>3.4228999999999998</c:v>
                </c:pt>
                <c:pt idx="172">
                  <c:v>2.7921999999999998</c:v>
                </c:pt>
                <c:pt idx="173">
                  <c:v>2.6570999999999998</c:v>
                </c:pt>
                <c:pt idx="174">
                  <c:v>3.7057000000000002</c:v>
                </c:pt>
                <c:pt idx="175">
                  <c:v>4.5225</c:v>
                </c:pt>
                <c:pt idx="176">
                  <c:v>4.3479000000000001</c:v>
                </c:pt>
                <c:pt idx="177">
                  <c:v>4.4568000000000003</c:v>
                </c:pt>
                <c:pt idx="178">
                  <c:v>3.8365999999999998</c:v>
                </c:pt>
                <c:pt idx="179">
                  <c:v>3.609</c:v>
                </c:pt>
                <c:pt idx="180">
                  <c:v>4.2919999999999998</c:v>
                </c:pt>
                <c:pt idx="181">
                  <c:v>4.4690000000000003</c:v>
                </c:pt>
                <c:pt idx="182">
                  <c:v>4.6162999999999998</c:v>
                </c:pt>
                <c:pt idx="183">
                  <c:v>3.6583999999999999</c:v>
                </c:pt>
                <c:pt idx="184">
                  <c:v>4.0109000000000004</c:v>
                </c:pt>
                <c:pt idx="185">
                  <c:v>3.8039999999999998</c:v>
                </c:pt>
                <c:pt idx="186">
                  <c:v>4.0056000000000003</c:v>
                </c:pt>
                <c:pt idx="187">
                  <c:v>4.0476000000000001</c:v>
                </c:pt>
                <c:pt idx="188">
                  <c:v>3.8525999999999998</c:v>
                </c:pt>
                <c:pt idx="189">
                  <c:v>3.6105999999999998</c:v>
                </c:pt>
                <c:pt idx="190">
                  <c:v>4.0340999999999996</c:v>
                </c:pt>
                <c:pt idx="191">
                  <c:v>3.7044999999999999</c:v>
                </c:pt>
                <c:pt idx="192">
                  <c:v>4.1891999999999996</c:v>
                </c:pt>
                <c:pt idx="193">
                  <c:v>4.3230000000000004</c:v>
                </c:pt>
                <c:pt idx="194">
                  <c:v>4.4156000000000004</c:v>
                </c:pt>
                <c:pt idx="195">
                  <c:v>4.8003</c:v>
                </c:pt>
                <c:pt idx="196">
                  <c:v>5.6433</c:v>
                </c:pt>
                <c:pt idx="197">
                  <c:v>5.4702999999999999</c:v>
                </c:pt>
                <c:pt idx="198">
                  <c:v>5.0235000000000003</c:v>
                </c:pt>
                <c:pt idx="199">
                  <c:v>4.8868</c:v>
                </c:pt>
                <c:pt idx="200">
                  <c:v>4.5820999999999996</c:v>
                </c:pt>
                <c:pt idx="201">
                  <c:v>4.4763999999999999</c:v>
                </c:pt>
                <c:pt idx="202">
                  <c:v>4.6872999999999996</c:v>
                </c:pt>
                <c:pt idx="203">
                  <c:v>4.6665000000000001</c:v>
                </c:pt>
                <c:pt idx="204">
                  <c:v>4.2988999999999997</c:v>
                </c:pt>
                <c:pt idx="205">
                  <c:v>4.5930999999999997</c:v>
                </c:pt>
                <c:pt idx="206">
                  <c:v>4.4779999999999998</c:v>
                </c:pt>
                <c:pt idx="207">
                  <c:v>4.1417999999999999</c:v>
                </c:pt>
                <c:pt idx="208">
                  <c:v>3.6604000000000001</c:v>
                </c:pt>
                <c:pt idx="209">
                  <c:v>3.5106999999999999</c:v>
                </c:pt>
                <c:pt idx="210">
                  <c:v>4.5191999999999997</c:v>
                </c:pt>
                <c:pt idx="211">
                  <c:v>3.6069</c:v>
                </c:pt>
                <c:pt idx="212">
                  <c:v>3.2079</c:v>
                </c:pt>
                <c:pt idx="213">
                  <c:v>3.9615</c:v>
                </c:pt>
                <c:pt idx="214">
                  <c:v>3.4563999999999999</c:v>
                </c:pt>
                <c:pt idx="215">
                  <c:v>2.9941</c:v>
                </c:pt>
                <c:pt idx="216">
                  <c:v>3.6019999999999999</c:v>
                </c:pt>
                <c:pt idx="217">
                  <c:v>3.2164999999999999</c:v>
                </c:pt>
                <c:pt idx="218">
                  <c:v>3.5972</c:v>
                </c:pt>
                <c:pt idx="219">
                  <c:v>3.7896999999999998</c:v>
                </c:pt>
                <c:pt idx="220">
                  <c:v>3.2307999999999999</c:v>
                </c:pt>
                <c:pt idx="221">
                  <c:v>2.8052000000000001</c:v>
                </c:pt>
                <c:pt idx="222">
                  <c:v>2.8325999999999998</c:v>
                </c:pt>
                <c:pt idx="223">
                  <c:v>2.8664000000000001</c:v>
                </c:pt>
                <c:pt idx="224">
                  <c:v>3.2332000000000001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445-1D49-A45C-E9E3A8490A98}"/>
            </c:ext>
          </c:extLst>
        </c:ser>
        <c:ser>
          <c:idx val="2"/>
          <c:order val="2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Feuil1!$A$90:$A$314</c:f>
              <c:numCache>
                <c:formatCode>General</c:formatCode>
                <c:ptCount val="225"/>
                <c:pt idx="0">
                  <c:v>2005</c:v>
                </c:pt>
                <c:pt idx="1">
                  <c:v>2004</c:v>
                </c:pt>
                <c:pt idx="2">
                  <c:v>2003</c:v>
                </c:pt>
                <c:pt idx="3">
                  <c:v>2001</c:v>
                </c:pt>
                <c:pt idx="4">
                  <c:v>2000</c:v>
                </c:pt>
                <c:pt idx="5">
                  <c:v>1998</c:v>
                </c:pt>
                <c:pt idx="6">
                  <c:v>1996</c:v>
                </c:pt>
                <c:pt idx="7">
                  <c:v>1994</c:v>
                </c:pt>
                <c:pt idx="8">
                  <c:v>1992</c:v>
                </c:pt>
                <c:pt idx="9">
                  <c:v>1989</c:v>
                </c:pt>
                <c:pt idx="10">
                  <c:v>1986</c:v>
                </c:pt>
                <c:pt idx="11">
                  <c:v>1983</c:v>
                </c:pt>
                <c:pt idx="12">
                  <c:v>1980</c:v>
                </c:pt>
                <c:pt idx="13">
                  <c:v>1977</c:v>
                </c:pt>
                <c:pt idx="14">
                  <c:v>1973</c:v>
                </c:pt>
                <c:pt idx="15">
                  <c:v>1969</c:v>
                </c:pt>
                <c:pt idx="16">
                  <c:v>1966</c:v>
                </c:pt>
                <c:pt idx="17">
                  <c:v>1961</c:v>
                </c:pt>
                <c:pt idx="18">
                  <c:v>1957</c:v>
                </c:pt>
                <c:pt idx="19">
                  <c:v>1953</c:v>
                </c:pt>
                <c:pt idx="20">
                  <c:v>1948</c:v>
                </c:pt>
                <c:pt idx="21">
                  <c:v>1944</c:v>
                </c:pt>
                <c:pt idx="22">
                  <c:v>1939</c:v>
                </c:pt>
                <c:pt idx="23">
                  <c:v>1934</c:v>
                </c:pt>
                <c:pt idx="24">
                  <c:v>1929</c:v>
                </c:pt>
                <c:pt idx="25">
                  <c:v>1924</c:v>
                </c:pt>
                <c:pt idx="26">
                  <c:v>1918</c:v>
                </c:pt>
                <c:pt idx="27">
                  <c:v>1912</c:v>
                </c:pt>
                <c:pt idx="28">
                  <c:v>1906</c:v>
                </c:pt>
                <c:pt idx="29">
                  <c:v>1900</c:v>
                </c:pt>
                <c:pt idx="30">
                  <c:v>1893</c:v>
                </c:pt>
                <c:pt idx="31">
                  <c:v>1887</c:v>
                </c:pt>
                <c:pt idx="32">
                  <c:v>1880</c:v>
                </c:pt>
                <c:pt idx="33">
                  <c:v>1873</c:v>
                </c:pt>
                <c:pt idx="34">
                  <c:v>1867</c:v>
                </c:pt>
                <c:pt idx="35">
                  <c:v>1860</c:v>
                </c:pt>
                <c:pt idx="36">
                  <c:v>1852</c:v>
                </c:pt>
                <c:pt idx="37">
                  <c:v>1844</c:v>
                </c:pt>
                <c:pt idx="38">
                  <c:v>1837</c:v>
                </c:pt>
                <c:pt idx="39">
                  <c:v>1829</c:v>
                </c:pt>
                <c:pt idx="40">
                  <c:v>1820</c:v>
                </c:pt>
                <c:pt idx="41">
                  <c:v>1812</c:v>
                </c:pt>
                <c:pt idx="42">
                  <c:v>1803</c:v>
                </c:pt>
                <c:pt idx="43">
                  <c:v>1794</c:v>
                </c:pt>
                <c:pt idx="44">
                  <c:v>1786</c:v>
                </c:pt>
                <c:pt idx="45">
                  <c:v>1777</c:v>
                </c:pt>
                <c:pt idx="46">
                  <c:v>1767</c:v>
                </c:pt>
                <c:pt idx="47">
                  <c:v>1759</c:v>
                </c:pt>
                <c:pt idx="48">
                  <c:v>1752</c:v>
                </c:pt>
                <c:pt idx="49">
                  <c:v>1746</c:v>
                </c:pt>
                <c:pt idx="50">
                  <c:v>1739</c:v>
                </c:pt>
                <c:pt idx="51">
                  <c:v>1733</c:v>
                </c:pt>
                <c:pt idx="52">
                  <c:v>1728</c:v>
                </c:pt>
                <c:pt idx="53">
                  <c:v>1722</c:v>
                </c:pt>
                <c:pt idx="54">
                  <c:v>1712</c:v>
                </c:pt>
                <c:pt idx="55">
                  <c:v>1705</c:v>
                </c:pt>
                <c:pt idx="56">
                  <c:v>1698</c:v>
                </c:pt>
                <c:pt idx="57">
                  <c:v>1691</c:v>
                </c:pt>
                <c:pt idx="58">
                  <c:v>1684</c:v>
                </c:pt>
                <c:pt idx="59">
                  <c:v>1677</c:v>
                </c:pt>
                <c:pt idx="60">
                  <c:v>1669</c:v>
                </c:pt>
                <c:pt idx="61">
                  <c:v>1662</c:v>
                </c:pt>
                <c:pt idx="62">
                  <c:v>1657</c:v>
                </c:pt>
                <c:pt idx="63">
                  <c:v>1650</c:v>
                </c:pt>
                <c:pt idx="64">
                  <c:v>1640</c:v>
                </c:pt>
                <c:pt idx="65">
                  <c:v>1632</c:v>
                </c:pt>
                <c:pt idx="66">
                  <c:v>1625</c:v>
                </c:pt>
                <c:pt idx="67">
                  <c:v>1617</c:v>
                </c:pt>
                <c:pt idx="68">
                  <c:v>1609</c:v>
                </c:pt>
                <c:pt idx="69">
                  <c:v>1601</c:v>
                </c:pt>
                <c:pt idx="70">
                  <c:v>1593</c:v>
                </c:pt>
                <c:pt idx="71">
                  <c:v>1585</c:v>
                </c:pt>
                <c:pt idx="72">
                  <c:v>1577</c:v>
                </c:pt>
                <c:pt idx="73">
                  <c:v>1569</c:v>
                </c:pt>
                <c:pt idx="74">
                  <c:v>1561</c:v>
                </c:pt>
                <c:pt idx="75">
                  <c:v>1553</c:v>
                </c:pt>
                <c:pt idx="76">
                  <c:v>1545</c:v>
                </c:pt>
                <c:pt idx="77">
                  <c:v>1536</c:v>
                </c:pt>
                <c:pt idx="78">
                  <c:v>1528</c:v>
                </c:pt>
                <c:pt idx="79">
                  <c:v>1519</c:v>
                </c:pt>
                <c:pt idx="80">
                  <c:v>1510</c:v>
                </c:pt>
                <c:pt idx="81">
                  <c:v>1502</c:v>
                </c:pt>
                <c:pt idx="82">
                  <c:v>1493</c:v>
                </c:pt>
                <c:pt idx="83">
                  <c:v>1484</c:v>
                </c:pt>
                <c:pt idx="84">
                  <c:v>1473</c:v>
                </c:pt>
                <c:pt idx="85">
                  <c:v>1461</c:v>
                </c:pt>
                <c:pt idx="86">
                  <c:v>1449</c:v>
                </c:pt>
                <c:pt idx="87">
                  <c:v>1437</c:v>
                </c:pt>
                <c:pt idx="88">
                  <c:v>1424</c:v>
                </c:pt>
                <c:pt idx="89">
                  <c:v>1412</c:v>
                </c:pt>
                <c:pt idx="90">
                  <c:v>1399</c:v>
                </c:pt>
                <c:pt idx="91">
                  <c:v>1386</c:v>
                </c:pt>
                <c:pt idx="92">
                  <c:v>1373</c:v>
                </c:pt>
                <c:pt idx="93">
                  <c:v>1360</c:v>
                </c:pt>
                <c:pt idx="94">
                  <c:v>1347</c:v>
                </c:pt>
                <c:pt idx="95">
                  <c:v>1334</c:v>
                </c:pt>
                <c:pt idx="96">
                  <c:v>1321</c:v>
                </c:pt>
                <c:pt idx="97">
                  <c:v>1308</c:v>
                </c:pt>
                <c:pt idx="98">
                  <c:v>1295</c:v>
                </c:pt>
                <c:pt idx="99">
                  <c:v>1281</c:v>
                </c:pt>
                <c:pt idx="100">
                  <c:v>1268</c:v>
                </c:pt>
                <c:pt idx="101">
                  <c:v>1254</c:v>
                </c:pt>
                <c:pt idx="102">
                  <c:v>1240</c:v>
                </c:pt>
                <c:pt idx="103">
                  <c:v>1226</c:v>
                </c:pt>
                <c:pt idx="104">
                  <c:v>1213</c:v>
                </c:pt>
                <c:pt idx="105">
                  <c:v>1199</c:v>
                </c:pt>
                <c:pt idx="106">
                  <c:v>1185</c:v>
                </c:pt>
                <c:pt idx="107">
                  <c:v>1178</c:v>
                </c:pt>
                <c:pt idx="108">
                  <c:v>1167</c:v>
                </c:pt>
                <c:pt idx="109">
                  <c:v>1154</c:v>
                </c:pt>
                <c:pt idx="110">
                  <c:v>1144</c:v>
                </c:pt>
                <c:pt idx="111">
                  <c:v>1134</c:v>
                </c:pt>
                <c:pt idx="112">
                  <c:v>1124</c:v>
                </c:pt>
                <c:pt idx="113">
                  <c:v>1114</c:v>
                </c:pt>
                <c:pt idx="114">
                  <c:v>1104</c:v>
                </c:pt>
                <c:pt idx="115">
                  <c:v>1094</c:v>
                </c:pt>
                <c:pt idx="116">
                  <c:v>1084</c:v>
                </c:pt>
                <c:pt idx="117">
                  <c:v>1074</c:v>
                </c:pt>
                <c:pt idx="118">
                  <c:v>1064</c:v>
                </c:pt>
                <c:pt idx="119">
                  <c:v>1053</c:v>
                </c:pt>
                <c:pt idx="120">
                  <c:v>1043</c:v>
                </c:pt>
                <c:pt idx="121">
                  <c:v>1032</c:v>
                </c:pt>
                <c:pt idx="122">
                  <c:v>1022</c:v>
                </c:pt>
                <c:pt idx="123">
                  <c:v>1011</c:v>
                </c:pt>
                <c:pt idx="124">
                  <c:v>1001</c:v>
                </c:pt>
                <c:pt idx="125">
                  <c:v>990</c:v>
                </c:pt>
                <c:pt idx="126">
                  <c:v>980</c:v>
                </c:pt>
                <c:pt idx="127">
                  <c:v>969</c:v>
                </c:pt>
                <c:pt idx="128">
                  <c:v>959</c:v>
                </c:pt>
                <c:pt idx="129">
                  <c:v>949</c:v>
                </c:pt>
                <c:pt idx="130">
                  <c:v>938</c:v>
                </c:pt>
                <c:pt idx="131">
                  <c:v>927</c:v>
                </c:pt>
                <c:pt idx="132">
                  <c:v>916</c:v>
                </c:pt>
                <c:pt idx="133">
                  <c:v>906</c:v>
                </c:pt>
                <c:pt idx="134">
                  <c:v>895</c:v>
                </c:pt>
                <c:pt idx="135">
                  <c:v>884</c:v>
                </c:pt>
                <c:pt idx="136">
                  <c:v>873</c:v>
                </c:pt>
                <c:pt idx="137">
                  <c:v>862</c:v>
                </c:pt>
                <c:pt idx="138">
                  <c:v>852</c:v>
                </c:pt>
                <c:pt idx="139">
                  <c:v>841</c:v>
                </c:pt>
                <c:pt idx="140">
                  <c:v>830</c:v>
                </c:pt>
                <c:pt idx="141">
                  <c:v>819</c:v>
                </c:pt>
                <c:pt idx="142">
                  <c:v>808</c:v>
                </c:pt>
                <c:pt idx="143">
                  <c:v>797</c:v>
                </c:pt>
                <c:pt idx="144">
                  <c:v>786</c:v>
                </c:pt>
                <c:pt idx="145">
                  <c:v>775</c:v>
                </c:pt>
                <c:pt idx="146">
                  <c:v>764</c:v>
                </c:pt>
                <c:pt idx="147">
                  <c:v>753</c:v>
                </c:pt>
                <c:pt idx="148">
                  <c:v>742</c:v>
                </c:pt>
                <c:pt idx="149">
                  <c:v>730</c:v>
                </c:pt>
                <c:pt idx="150">
                  <c:v>719</c:v>
                </c:pt>
                <c:pt idx="151">
                  <c:v>707</c:v>
                </c:pt>
                <c:pt idx="152">
                  <c:v>696</c:v>
                </c:pt>
                <c:pt idx="153">
                  <c:v>685</c:v>
                </c:pt>
                <c:pt idx="154">
                  <c:v>673</c:v>
                </c:pt>
                <c:pt idx="155">
                  <c:v>662</c:v>
                </c:pt>
                <c:pt idx="156">
                  <c:v>651</c:v>
                </c:pt>
                <c:pt idx="157">
                  <c:v>639</c:v>
                </c:pt>
                <c:pt idx="158">
                  <c:v>628</c:v>
                </c:pt>
                <c:pt idx="159">
                  <c:v>617</c:v>
                </c:pt>
                <c:pt idx="160">
                  <c:v>605</c:v>
                </c:pt>
                <c:pt idx="161">
                  <c:v>594</c:v>
                </c:pt>
                <c:pt idx="162">
                  <c:v>583</c:v>
                </c:pt>
                <c:pt idx="163">
                  <c:v>571</c:v>
                </c:pt>
                <c:pt idx="164">
                  <c:v>559</c:v>
                </c:pt>
                <c:pt idx="165">
                  <c:v>548</c:v>
                </c:pt>
                <c:pt idx="166">
                  <c:v>536</c:v>
                </c:pt>
                <c:pt idx="167">
                  <c:v>524</c:v>
                </c:pt>
                <c:pt idx="168">
                  <c:v>513</c:v>
                </c:pt>
                <c:pt idx="169">
                  <c:v>501</c:v>
                </c:pt>
                <c:pt idx="170">
                  <c:v>490</c:v>
                </c:pt>
                <c:pt idx="171">
                  <c:v>478</c:v>
                </c:pt>
                <c:pt idx="172">
                  <c:v>466</c:v>
                </c:pt>
                <c:pt idx="173">
                  <c:v>454</c:v>
                </c:pt>
                <c:pt idx="174">
                  <c:v>442</c:v>
                </c:pt>
                <c:pt idx="175">
                  <c:v>431</c:v>
                </c:pt>
                <c:pt idx="176">
                  <c:v>419</c:v>
                </c:pt>
                <c:pt idx="177">
                  <c:v>407</c:v>
                </c:pt>
                <c:pt idx="178">
                  <c:v>395</c:v>
                </c:pt>
                <c:pt idx="179">
                  <c:v>383</c:v>
                </c:pt>
                <c:pt idx="180">
                  <c:v>371</c:v>
                </c:pt>
                <c:pt idx="181">
                  <c:v>359</c:v>
                </c:pt>
                <c:pt idx="182">
                  <c:v>347</c:v>
                </c:pt>
                <c:pt idx="183">
                  <c:v>335</c:v>
                </c:pt>
                <c:pt idx="184">
                  <c:v>323</c:v>
                </c:pt>
                <c:pt idx="185">
                  <c:v>311</c:v>
                </c:pt>
                <c:pt idx="186">
                  <c:v>300</c:v>
                </c:pt>
                <c:pt idx="187">
                  <c:v>288</c:v>
                </c:pt>
                <c:pt idx="188">
                  <c:v>276</c:v>
                </c:pt>
                <c:pt idx="189">
                  <c:v>264</c:v>
                </c:pt>
                <c:pt idx="190">
                  <c:v>252</c:v>
                </c:pt>
                <c:pt idx="191">
                  <c:v>240</c:v>
                </c:pt>
                <c:pt idx="192">
                  <c:v>227</c:v>
                </c:pt>
                <c:pt idx="193">
                  <c:v>215</c:v>
                </c:pt>
                <c:pt idx="194">
                  <c:v>203</c:v>
                </c:pt>
                <c:pt idx="195">
                  <c:v>191</c:v>
                </c:pt>
                <c:pt idx="196">
                  <c:v>179</c:v>
                </c:pt>
                <c:pt idx="197">
                  <c:v>167</c:v>
                </c:pt>
                <c:pt idx="198">
                  <c:v>161</c:v>
                </c:pt>
                <c:pt idx="199">
                  <c:v>155</c:v>
                </c:pt>
                <c:pt idx="200">
                  <c:v>148</c:v>
                </c:pt>
                <c:pt idx="201">
                  <c:v>142</c:v>
                </c:pt>
                <c:pt idx="202">
                  <c:v>135</c:v>
                </c:pt>
                <c:pt idx="203">
                  <c:v>129</c:v>
                </c:pt>
                <c:pt idx="204">
                  <c:v>122</c:v>
                </c:pt>
                <c:pt idx="205">
                  <c:v>116</c:v>
                </c:pt>
                <c:pt idx="206">
                  <c:v>110</c:v>
                </c:pt>
                <c:pt idx="207">
                  <c:v>103</c:v>
                </c:pt>
                <c:pt idx="208">
                  <c:v>97</c:v>
                </c:pt>
                <c:pt idx="209">
                  <c:v>90</c:v>
                </c:pt>
                <c:pt idx="210">
                  <c:v>84</c:v>
                </c:pt>
                <c:pt idx="211">
                  <c:v>77</c:v>
                </c:pt>
                <c:pt idx="212">
                  <c:v>71</c:v>
                </c:pt>
                <c:pt idx="213">
                  <c:v>64</c:v>
                </c:pt>
                <c:pt idx="214">
                  <c:v>57</c:v>
                </c:pt>
                <c:pt idx="215">
                  <c:v>51</c:v>
                </c:pt>
                <c:pt idx="216">
                  <c:v>44</c:v>
                </c:pt>
                <c:pt idx="217">
                  <c:v>38</c:v>
                </c:pt>
                <c:pt idx="218">
                  <c:v>31</c:v>
                </c:pt>
                <c:pt idx="219">
                  <c:v>25</c:v>
                </c:pt>
                <c:pt idx="220">
                  <c:v>19</c:v>
                </c:pt>
                <c:pt idx="221">
                  <c:v>12</c:v>
                </c:pt>
                <c:pt idx="222">
                  <c:v>-7</c:v>
                </c:pt>
                <c:pt idx="223">
                  <c:v>-27</c:v>
                </c:pt>
                <c:pt idx="224">
                  <c:v>-46</c:v>
                </c:pt>
              </c:numCache>
            </c:numRef>
          </c:xVal>
          <c:yVal>
            <c:numRef>
              <c:f>Feuil1!$D$90:$D$314</c:f>
              <c:numCache>
                <c:formatCode>General</c:formatCode>
                <c:ptCount val="225"/>
                <c:pt idx="0">
                  <c:v>8.4642999999999997</c:v>
                </c:pt>
                <c:pt idx="1">
                  <c:v>7.6727999999999996</c:v>
                </c:pt>
                <c:pt idx="2">
                  <c:v>8.2338000000000005</c:v>
                </c:pt>
                <c:pt idx="3">
                  <c:v>8.4867000000000008</c:v>
                </c:pt>
                <c:pt idx="4">
                  <c:v>8.0839999999999996</c:v>
                </c:pt>
                <c:pt idx="5">
                  <c:v>8.1639999999999997</c:v>
                </c:pt>
                <c:pt idx="6">
                  <c:v>8.1692999999999998</c:v>
                </c:pt>
                <c:pt idx="7">
                  <c:v>7.7221000000000002</c:v>
                </c:pt>
                <c:pt idx="8">
                  <c:v>7.5731999999999999</c:v>
                </c:pt>
                <c:pt idx="9">
                  <c:v>7.2275999999999998</c:v>
                </c:pt>
                <c:pt idx="10">
                  <c:v>7.3316999999999997</c:v>
                </c:pt>
                <c:pt idx="11">
                  <c:v>7.2047999999999996</c:v>
                </c:pt>
                <c:pt idx="12">
                  <c:v>7.3769999999999998</c:v>
                </c:pt>
                <c:pt idx="13">
                  <c:v>7.8404999999999996</c:v>
                </c:pt>
                <c:pt idx="14">
                  <c:v>8.2014999999999993</c:v>
                </c:pt>
                <c:pt idx="15">
                  <c:v>8.5614000000000008</c:v>
                </c:pt>
                <c:pt idx="16">
                  <c:v>9</c:v>
                </c:pt>
                <c:pt idx="17">
                  <c:v>8.3101000000000003</c:v>
                </c:pt>
                <c:pt idx="18">
                  <c:v>8.2067999999999994</c:v>
                </c:pt>
                <c:pt idx="19">
                  <c:v>8.3895999999999997</c:v>
                </c:pt>
                <c:pt idx="20">
                  <c:v>7.9657</c:v>
                </c:pt>
                <c:pt idx="21">
                  <c:v>7.6805000000000003</c:v>
                </c:pt>
                <c:pt idx="22">
                  <c:v>7.2108999999999996</c:v>
                </c:pt>
                <c:pt idx="23">
                  <c:v>7.1002999999999998</c:v>
                </c:pt>
                <c:pt idx="24">
                  <c:v>7.0305999999999997</c:v>
                </c:pt>
                <c:pt idx="25">
                  <c:v>7.0567000000000002</c:v>
                </c:pt>
                <c:pt idx="26">
                  <c:v>7.7290999999999999</c:v>
                </c:pt>
                <c:pt idx="27">
                  <c:v>7.57</c:v>
                </c:pt>
                <c:pt idx="28">
                  <c:v>7.4923999999999999</c:v>
                </c:pt>
                <c:pt idx="29">
                  <c:v>7.7270000000000003</c:v>
                </c:pt>
                <c:pt idx="30">
                  <c:v>7.6458000000000004</c:v>
                </c:pt>
                <c:pt idx="31">
                  <c:v>7.0118</c:v>
                </c:pt>
                <c:pt idx="32">
                  <c:v>6.6748000000000003</c:v>
                </c:pt>
                <c:pt idx="33">
                  <c:v>6.6409000000000002</c:v>
                </c:pt>
                <c:pt idx="34">
                  <c:v>6.452</c:v>
                </c:pt>
                <c:pt idx="35">
                  <c:v>6.3468</c:v>
                </c:pt>
                <c:pt idx="36">
                  <c:v>6.4703999999999997</c:v>
                </c:pt>
                <c:pt idx="37">
                  <c:v>6.6731999999999996</c:v>
                </c:pt>
                <c:pt idx="38">
                  <c:v>7.1055999999999999</c:v>
                </c:pt>
                <c:pt idx="39">
                  <c:v>7.1950000000000003</c:v>
                </c:pt>
                <c:pt idx="40">
                  <c:v>7.5511999999999997</c:v>
                </c:pt>
                <c:pt idx="41">
                  <c:v>7.4969000000000001</c:v>
                </c:pt>
                <c:pt idx="42">
                  <c:v>7.4888000000000003</c:v>
                </c:pt>
                <c:pt idx="43">
                  <c:v>7.3868</c:v>
                </c:pt>
                <c:pt idx="44">
                  <c:v>7.0529999999999999</c:v>
                </c:pt>
                <c:pt idx="45">
                  <c:v>7.3948999999999998</c:v>
                </c:pt>
                <c:pt idx="46">
                  <c:v>8.9460999999999995</c:v>
                </c:pt>
                <c:pt idx="47">
                  <c:v>9.0645000000000007</c:v>
                </c:pt>
                <c:pt idx="48">
                  <c:v>7.8122999999999996</c:v>
                </c:pt>
                <c:pt idx="49">
                  <c:v>7.2435999999999998</c:v>
                </c:pt>
                <c:pt idx="50">
                  <c:v>7.6275000000000004</c:v>
                </c:pt>
                <c:pt idx="51">
                  <c:v>7.6719999999999997</c:v>
                </c:pt>
                <c:pt idx="52">
                  <c:v>7.8114999999999997</c:v>
                </c:pt>
                <c:pt idx="53">
                  <c:v>7.7694999999999999</c:v>
                </c:pt>
                <c:pt idx="54">
                  <c:v>7.4488000000000003</c:v>
                </c:pt>
                <c:pt idx="55">
                  <c:v>7.3479999999999999</c:v>
                </c:pt>
                <c:pt idx="56">
                  <c:v>7.7241999999999997</c:v>
                </c:pt>
                <c:pt idx="57">
                  <c:v>6.9869000000000003</c:v>
                </c:pt>
                <c:pt idx="58">
                  <c:v>7.3341000000000003</c:v>
                </c:pt>
                <c:pt idx="59">
                  <c:v>7.6189</c:v>
                </c:pt>
                <c:pt idx="60">
                  <c:v>7.2721</c:v>
                </c:pt>
                <c:pt idx="61">
                  <c:v>8.2056000000000004</c:v>
                </c:pt>
                <c:pt idx="62">
                  <c:v>8.4276</c:v>
                </c:pt>
                <c:pt idx="63">
                  <c:v>7.8604000000000003</c:v>
                </c:pt>
                <c:pt idx="64">
                  <c:v>7.4132999999999996</c:v>
                </c:pt>
                <c:pt idx="65">
                  <c:v>7.6425999999999998</c:v>
                </c:pt>
                <c:pt idx="66">
                  <c:v>7.1905000000000001</c:v>
                </c:pt>
                <c:pt idx="67">
                  <c:v>7.9135</c:v>
                </c:pt>
                <c:pt idx="68">
                  <c:v>8.1134000000000004</c:v>
                </c:pt>
                <c:pt idx="69">
                  <c:v>7.7119</c:v>
                </c:pt>
                <c:pt idx="70">
                  <c:v>7.8685999999999998</c:v>
                </c:pt>
                <c:pt idx="71">
                  <c:v>6.9318</c:v>
                </c:pt>
                <c:pt idx="72">
                  <c:v>6.8025000000000002</c:v>
                </c:pt>
                <c:pt idx="73">
                  <c:v>7.6257999999999999</c:v>
                </c:pt>
                <c:pt idx="74">
                  <c:v>6.7816999999999998</c:v>
                </c:pt>
                <c:pt idx="75">
                  <c:v>6.8930999999999996</c:v>
                </c:pt>
                <c:pt idx="76">
                  <c:v>6.9682000000000004</c:v>
                </c:pt>
                <c:pt idx="77">
                  <c:v>6.7775999999999996</c:v>
                </c:pt>
                <c:pt idx="78">
                  <c:v>7.867</c:v>
                </c:pt>
                <c:pt idx="79">
                  <c:v>9.4377999999999993</c:v>
                </c:pt>
                <c:pt idx="80">
                  <c:v>9.3455999999999992</c:v>
                </c:pt>
                <c:pt idx="81">
                  <c:v>8.2664000000000009</c:v>
                </c:pt>
                <c:pt idx="82">
                  <c:v>9.9681999999999995</c:v>
                </c:pt>
                <c:pt idx="83">
                  <c:v>9.9298000000000002</c:v>
                </c:pt>
                <c:pt idx="84">
                  <c:v>8.7393000000000001</c:v>
                </c:pt>
                <c:pt idx="85">
                  <c:v>8.0126000000000008</c:v>
                </c:pt>
                <c:pt idx="86">
                  <c:v>8.3895999999999997</c:v>
                </c:pt>
                <c:pt idx="87">
                  <c:v>7.7424999999999997</c:v>
                </c:pt>
                <c:pt idx="88">
                  <c:v>8.2202999999999999</c:v>
                </c:pt>
                <c:pt idx="89">
                  <c:v>8.0432000000000006</c:v>
                </c:pt>
                <c:pt idx="90">
                  <c:v>6.9885999999999999</c:v>
                </c:pt>
                <c:pt idx="91">
                  <c:v>7.7221000000000002</c:v>
                </c:pt>
                <c:pt idx="92">
                  <c:v>7.5152999999999999</c:v>
                </c:pt>
                <c:pt idx="93">
                  <c:v>7.2900999999999998</c:v>
                </c:pt>
                <c:pt idx="94">
                  <c:v>6.9036999999999997</c:v>
                </c:pt>
                <c:pt idx="95">
                  <c:v>6.3316999999999997</c:v>
                </c:pt>
                <c:pt idx="96">
                  <c:v>7.3064</c:v>
                </c:pt>
                <c:pt idx="97">
                  <c:v>7.0256999999999996</c:v>
                </c:pt>
                <c:pt idx="98">
                  <c:v>7.8792</c:v>
                </c:pt>
                <c:pt idx="99">
                  <c:v>8.2165999999999997</c:v>
                </c:pt>
                <c:pt idx="100">
                  <c:v>8.4059000000000008</c:v>
                </c:pt>
                <c:pt idx="101">
                  <c:v>7.9290000000000003</c:v>
                </c:pt>
                <c:pt idx="102">
                  <c:v>7.0616000000000003</c:v>
                </c:pt>
                <c:pt idx="103">
                  <c:v>7.0693000000000001</c:v>
                </c:pt>
                <c:pt idx="104">
                  <c:v>6.0937999999999999</c:v>
                </c:pt>
                <c:pt idx="105">
                  <c:v>6.3353000000000002</c:v>
                </c:pt>
                <c:pt idx="106">
                  <c:v>6.0444000000000004</c:v>
                </c:pt>
                <c:pt idx="107">
                  <c:v>6.1117999999999997</c:v>
                </c:pt>
                <c:pt idx="108">
                  <c:v>7.3038999999999996</c:v>
                </c:pt>
                <c:pt idx="109">
                  <c:v>8.8352000000000004</c:v>
                </c:pt>
                <c:pt idx="110">
                  <c:v>8.5442999999999998</c:v>
                </c:pt>
                <c:pt idx="111">
                  <c:v>8.2835000000000001</c:v>
                </c:pt>
                <c:pt idx="112">
                  <c:v>8.35</c:v>
                </c:pt>
                <c:pt idx="113">
                  <c:v>9.0469000000000008</c:v>
                </c:pt>
                <c:pt idx="114">
                  <c:v>9.4467999999999996</c:v>
                </c:pt>
                <c:pt idx="115">
                  <c:v>9.4222999999999999</c:v>
                </c:pt>
                <c:pt idx="116">
                  <c:v>9.0037000000000003</c:v>
                </c:pt>
                <c:pt idx="117">
                  <c:v>8.9407999999999994</c:v>
                </c:pt>
                <c:pt idx="118">
                  <c:v>9.3043999999999993</c:v>
                </c:pt>
                <c:pt idx="119">
                  <c:v>7.9440999999999997</c:v>
                </c:pt>
                <c:pt idx="120">
                  <c:v>6.4863</c:v>
                </c:pt>
                <c:pt idx="121">
                  <c:v>7.0407999999999999</c:v>
                </c:pt>
                <c:pt idx="122">
                  <c:v>8.0701999999999998</c:v>
                </c:pt>
                <c:pt idx="123">
                  <c:v>8.7302999999999997</c:v>
                </c:pt>
                <c:pt idx="124">
                  <c:v>8.4741</c:v>
                </c:pt>
                <c:pt idx="125">
                  <c:v>9.0355000000000008</c:v>
                </c:pt>
                <c:pt idx="126">
                  <c:v>7.0799000000000003</c:v>
                </c:pt>
                <c:pt idx="127">
                  <c:v>7.0959000000000003</c:v>
                </c:pt>
                <c:pt idx="128">
                  <c:v>7.5221999999999998</c:v>
                </c:pt>
                <c:pt idx="129">
                  <c:v>7.5663</c:v>
                </c:pt>
                <c:pt idx="130">
                  <c:v>8.7352000000000007</c:v>
                </c:pt>
                <c:pt idx="131">
                  <c:v>7.8413000000000004</c:v>
                </c:pt>
                <c:pt idx="132">
                  <c:v>7.3154000000000003</c:v>
                </c:pt>
                <c:pt idx="133">
                  <c:v>7.2252000000000001</c:v>
                </c:pt>
                <c:pt idx="134">
                  <c:v>6.9531000000000001</c:v>
                </c:pt>
                <c:pt idx="135">
                  <c:v>7.399</c:v>
                </c:pt>
                <c:pt idx="136">
                  <c:v>6.9509999999999996</c:v>
                </c:pt>
                <c:pt idx="137">
                  <c:v>6.5128000000000004</c:v>
                </c:pt>
                <c:pt idx="138">
                  <c:v>6.3684000000000003</c:v>
                </c:pt>
                <c:pt idx="139">
                  <c:v>6.7404999999999999</c:v>
                </c:pt>
                <c:pt idx="140">
                  <c:v>7.6563999999999997</c:v>
                </c:pt>
                <c:pt idx="141">
                  <c:v>7.7694999999999999</c:v>
                </c:pt>
                <c:pt idx="142">
                  <c:v>7.4772999999999996</c:v>
                </c:pt>
                <c:pt idx="143">
                  <c:v>6.5324</c:v>
                </c:pt>
                <c:pt idx="144">
                  <c:v>6.9926000000000004</c:v>
                </c:pt>
                <c:pt idx="145">
                  <c:v>6.5353000000000003</c:v>
                </c:pt>
                <c:pt idx="146">
                  <c:v>7.4741</c:v>
                </c:pt>
                <c:pt idx="147">
                  <c:v>7.8979999999999997</c:v>
                </c:pt>
                <c:pt idx="148">
                  <c:v>7.5761000000000003</c:v>
                </c:pt>
                <c:pt idx="149">
                  <c:v>7.7397</c:v>
                </c:pt>
                <c:pt idx="150">
                  <c:v>7.6821999999999999</c:v>
                </c:pt>
                <c:pt idx="151">
                  <c:v>7.3741000000000003</c:v>
                </c:pt>
                <c:pt idx="152">
                  <c:v>7.3418999999999999</c:v>
                </c:pt>
                <c:pt idx="153">
                  <c:v>7.2807000000000004</c:v>
                </c:pt>
                <c:pt idx="154">
                  <c:v>7.1814999999999998</c:v>
                </c:pt>
                <c:pt idx="155">
                  <c:v>7.1166999999999998</c:v>
                </c:pt>
                <c:pt idx="156">
                  <c:v>6.9729999999999999</c:v>
                </c:pt>
                <c:pt idx="157">
                  <c:v>6.8620999999999999</c:v>
                </c:pt>
                <c:pt idx="158">
                  <c:v>7.1308999999999996</c:v>
                </c:pt>
                <c:pt idx="159">
                  <c:v>7.1938000000000004</c:v>
                </c:pt>
                <c:pt idx="160">
                  <c:v>6.9698000000000002</c:v>
                </c:pt>
                <c:pt idx="161">
                  <c:v>6.6646000000000001</c:v>
                </c:pt>
                <c:pt idx="162">
                  <c:v>6.6257999999999999</c:v>
                </c:pt>
                <c:pt idx="163">
                  <c:v>6.8662000000000001</c:v>
                </c:pt>
                <c:pt idx="164">
                  <c:v>6.6809000000000003</c:v>
                </c:pt>
                <c:pt idx="165">
                  <c:v>6.9335000000000004</c:v>
                </c:pt>
                <c:pt idx="166">
                  <c:v>6.6417999999999999</c:v>
                </c:pt>
                <c:pt idx="167">
                  <c:v>6.7911000000000001</c:v>
                </c:pt>
                <c:pt idx="168">
                  <c:v>7.2981999999999996</c:v>
                </c:pt>
                <c:pt idx="169">
                  <c:v>7.0778999999999996</c:v>
                </c:pt>
                <c:pt idx="170">
                  <c:v>6.7087000000000003</c:v>
                </c:pt>
                <c:pt idx="171">
                  <c:v>6.7428999999999997</c:v>
                </c:pt>
                <c:pt idx="172">
                  <c:v>6.1121999999999996</c:v>
                </c:pt>
                <c:pt idx="173">
                  <c:v>5.9771000000000001</c:v>
                </c:pt>
                <c:pt idx="174">
                  <c:v>7.0256999999999996</c:v>
                </c:pt>
                <c:pt idx="175">
                  <c:v>7.8425000000000002</c:v>
                </c:pt>
                <c:pt idx="176">
                  <c:v>7.6679000000000004</c:v>
                </c:pt>
                <c:pt idx="177">
                  <c:v>7.7767999999999997</c:v>
                </c:pt>
                <c:pt idx="178">
                  <c:v>7.1566000000000001</c:v>
                </c:pt>
                <c:pt idx="179">
                  <c:v>6.9290000000000003</c:v>
                </c:pt>
                <c:pt idx="180">
                  <c:v>7.6120000000000001</c:v>
                </c:pt>
                <c:pt idx="181">
                  <c:v>7.7889999999999997</c:v>
                </c:pt>
                <c:pt idx="182">
                  <c:v>7.9363000000000001</c:v>
                </c:pt>
                <c:pt idx="183">
                  <c:v>6.9783999999999997</c:v>
                </c:pt>
                <c:pt idx="184">
                  <c:v>7.3308999999999997</c:v>
                </c:pt>
                <c:pt idx="185">
                  <c:v>7.1239999999999997</c:v>
                </c:pt>
                <c:pt idx="186">
                  <c:v>7.3255999999999997</c:v>
                </c:pt>
                <c:pt idx="187">
                  <c:v>7.3676000000000004</c:v>
                </c:pt>
                <c:pt idx="188">
                  <c:v>7.1726000000000001</c:v>
                </c:pt>
                <c:pt idx="189">
                  <c:v>6.9306000000000001</c:v>
                </c:pt>
                <c:pt idx="190">
                  <c:v>7.3540999999999999</c:v>
                </c:pt>
                <c:pt idx="191">
                  <c:v>7.0244999999999997</c:v>
                </c:pt>
                <c:pt idx="192">
                  <c:v>7.5091999999999999</c:v>
                </c:pt>
                <c:pt idx="193">
                  <c:v>7.6429999999999998</c:v>
                </c:pt>
                <c:pt idx="194">
                  <c:v>7.7355999999999998</c:v>
                </c:pt>
                <c:pt idx="195">
                  <c:v>8.1203000000000003</c:v>
                </c:pt>
                <c:pt idx="196">
                  <c:v>8.9633000000000003</c:v>
                </c:pt>
                <c:pt idx="197">
                  <c:v>8.7903000000000002</c:v>
                </c:pt>
                <c:pt idx="198">
                  <c:v>8.3435000000000006</c:v>
                </c:pt>
                <c:pt idx="199">
                  <c:v>8.2067999999999994</c:v>
                </c:pt>
                <c:pt idx="200">
                  <c:v>7.9020999999999999</c:v>
                </c:pt>
                <c:pt idx="201">
                  <c:v>7.7964000000000002</c:v>
                </c:pt>
                <c:pt idx="202">
                  <c:v>8.0073000000000008</c:v>
                </c:pt>
                <c:pt idx="203">
                  <c:v>7.9865000000000004</c:v>
                </c:pt>
                <c:pt idx="204">
                  <c:v>7.6189</c:v>
                </c:pt>
                <c:pt idx="205">
                  <c:v>7.9131</c:v>
                </c:pt>
                <c:pt idx="206">
                  <c:v>7.798</c:v>
                </c:pt>
                <c:pt idx="207">
                  <c:v>7.4618000000000002</c:v>
                </c:pt>
                <c:pt idx="208">
                  <c:v>6.9804000000000004</c:v>
                </c:pt>
                <c:pt idx="209">
                  <c:v>6.8307000000000002</c:v>
                </c:pt>
                <c:pt idx="210">
                  <c:v>7.8391999999999999</c:v>
                </c:pt>
                <c:pt idx="211">
                  <c:v>6.9268999999999998</c:v>
                </c:pt>
                <c:pt idx="212">
                  <c:v>6.5278999999999998</c:v>
                </c:pt>
                <c:pt idx="213">
                  <c:v>7.2815000000000003</c:v>
                </c:pt>
                <c:pt idx="214">
                  <c:v>6.7763999999999998</c:v>
                </c:pt>
                <c:pt idx="215">
                  <c:v>6.3140999999999998</c:v>
                </c:pt>
                <c:pt idx="216">
                  <c:v>6.9219999999999997</c:v>
                </c:pt>
                <c:pt idx="217">
                  <c:v>6.5365000000000002</c:v>
                </c:pt>
                <c:pt idx="218">
                  <c:v>6.9172000000000002</c:v>
                </c:pt>
                <c:pt idx="219">
                  <c:v>7.1097000000000001</c:v>
                </c:pt>
                <c:pt idx="220">
                  <c:v>6.5507999999999997</c:v>
                </c:pt>
                <c:pt idx="221">
                  <c:v>6.1252000000000004</c:v>
                </c:pt>
                <c:pt idx="222">
                  <c:v>6.1525999999999996</c:v>
                </c:pt>
                <c:pt idx="223">
                  <c:v>6.1863999999999999</c:v>
                </c:pt>
                <c:pt idx="224">
                  <c:v>6.5532000000000004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445-1D49-A45C-E9E3A8490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8113311"/>
        <c:axId val="1121616831"/>
      </c:scatterChart>
      <c:valAx>
        <c:axId val="698113311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121616831"/>
        <c:crosses val="autoZero"/>
        <c:crossBetween val="midCat"/>
        <c:majorUnit val="200"/>
      </c:valAx>
      <c:valAx>
        <c:axId val="11216168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Summer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(°C)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69811331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Agassiz-Renland compiled (Vinther et al., 2009)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844553229070168"/>
          <c:y val="0.15632529298917144"/>
          <c:w val="0.79275239276222098"/>
          <c:h val="0.61409237974877551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'Agassiz-Renland'!$B$4:$B$105</c:f>
              <c:numCache>
                <c:formatCode>General</c:formatCode>
                <c:ptCount val="102"/>
                <c:pt idx="0">
                  <c:v>1960</c:v>
                </c:pt>
                <c:pt idx="1">
                  <c:v>1940</c:v>
                </c:pt>
                <c:pt idx="2">
                  <c:v>1920</c:v>
                </c:pt>
                <c:pt idx="3">
                  <c:v>1900</c:v>
                </c:pt>
                <c:pt idx="4">
                  <c:v>1880</c:v>
                </c:pt>
                <c:pt idx="5">
                  <c:v>1860</c:v>
                </c:pt>
                <c:pt idx="6">
                  <c:v>1840</c:v>
                </c:pt>
                <c:pt idx="7">
                  <c:v>1820</c:v>
                </c:pt>
                <c:pt idx="8">
                  <c:v>1800</c:v>
                </c:pt>
                <c:pt idx="9">
                  <c:v>1780</c:v>
                </c:pt>
                <c:pt idx="10">
                  <c:v>1760</c:v>
                </c:pt>
                <c:pt idx="11">
                  <c:v>1740</c:v>
                </c:pt>
                <c:pt idx="12">
                  <c:v>1720</c:v>
                </c:pt>
                <c:pt idx="13">
                  <c:v>1700</c:v>
                </c:pt>
                <c:pt idx="14">
                  <c:v>1680</c:v>
                </c:pt>
                <c:pt idx="15">
                  <c:v>1660</c:v>
                </c:pt>
                <c:pt idx="16">
                  <c:v>1640</c:v>
                </c:pt>
                <c:pt idx="17">
                  <c:v>1620</c:v>
                </c:pt>
                <c:pt idx="18">
                  <c:v>1600</c:v>
                </c:pt>
                <c:pt idx="19">
                  <c:v>1580</c:v>
                </c:pt>
                <c:pt idx="20">
                  <c:v>1560</c:v>
                </c:pt>
                <c:pt idx="21">
                  <c:v>1540</c:v>
                </c:pt>
                <c:pt idx="22">
                  <c:v>1520</c:v>
                </c:pt>
                <c:pt idx="23">
                  <c:v>1500</c:v>
                </c:pt>
                <c:pt idx="24">
                  <c:v>1480</c:v>
                </c:pt>
                <c:pt idx="25">
                  <c:v>1460</c:v>
                </c:pt>
                <c:pt idx="26">
                  <c:v>1440</c:v>
                </c:pt>
                <c:pt idx="27">
                  <c:v>1420</c:v>
                </c:pt>
                <c:pt idx="28">
                  <c:v>1400</c:v>
                </c:pt>
                <c:pt idx="29">
                  <c:v>1380</c:v>
                </c:pt>
                <c:pt idx="30">
                  <c:v>1360</c:v>
                </c:pt>
                <c:pt idx="31">
                  <c:v>1340</c:v>
                </c:pt>
                <c:pt idx="32">
                  <c:v>1320</c:v>
                </c:pt>
                <c:pt idx="33">
                  <c:v>1300</c:v>
                </c:pt>
                <c:pt idx="34">
                  <c:v>1280</c:v>
                </c:pt>
                <c:pt idx="35">
                  <c:v>1260</c:v>
                </c:pt>
                <c:pt idx="36">
                  <c:v>1240</c:v>
                </c:pt>
                <c:pt idx="37">
                  <c:v>1220</c:v>
                </c:pt>
                <c:pt idx="38">
                  <c:v>1200</c:v>
                </c:pt>
                <c:pt idx="39">
                  <c:v>1180</c:v>
                </c:pt>
                <c:pt idx="40">
                  <c:v>1160</c:v>
                </c:pt>
                <c:pt idx="41">
                  <c:v>1140</c:v>
                </c:pt>
                <c:pt idx="42">
                  <c:v>1120</c:v>
                </c:pt>
                <c:pt idx="43">
                  <c:v>1100</c:v>
                </c:pt>
                <c:pt idx="44">
                  <c:v>1080</c:v>
                </c:pt>
                <c:pt idx="45">
                  <c:v>1060</c:v>
                </c:pt>
                <c:pt idx="46">
                  <c:v>1040</c:v>
                </c:pt>
                <c:pt idx="47">
                  <c:v>1020</c:v>
                </c:pt>
                <c:pt idx="48">
                  <c:v>1000</c:v>
                </c:pt>
                <c:pt idx="49">
                  <c:v>980</c:v>
                </c:pt>
                <c:pt idx="50">
                  <c:v>960</c:v>
                </c:pt>
                <c:pt idx="51">
                  <c:v>940</c:v>
                </c:pt>
                <c:pt idx="52">
                  <c:v>920</c:v>
                </c:pt>
                <c:pt idx="53">
                  <c:v>900</c:v>
                </c:pt>
                <c:pt idx="54">
                  <c:v>880</c:v>
                </c:pt>
                <c:pt idx="55">
                  <c:v>860</c:v>
                </c:pt>
                <c:pt idx="56">
                  <c:v>840</c:v>
                </c:pt>
                <c:pt idx="57">
                  <c:v>820</c:v>
                </c:pt>
                <c:pt idx="58">
                  <c:v>800</c:v>
                </c:pt>
                <c:pt idx="59">
                  <c:v>780</c:v>
                </c:pt>
                <c:pt idx="60">
                  <c:v>760</c:v>
                </c:pt>
                <c:pt idx="61">
                  <c:v>740</c:v>
                </c:pt>
                <c:pt idx="62">
                  <c:v>720</c:v>
                </c:pt>
                <c:pt idx="63">
                  <c:v>700</c:v>
                </c:pt>
                <c:pt idx="64">
                  <c:v>680</c:v>
                </c:pt>
                <c:pt idx="65">
                  <c:v>660</c:v>
                </c:pt>
                <c:pt idx="66">
                  <c:v>640</c:v>
                </c:pt>
                <c:pt idx="67">
                  <c:v>620</c:v>
                </c:pt>
                <c:pt idx="68">
                  <c:v>600</c:v>
                </c:pt>
                <c:pt idx="69">
                  <c:v>580</c:v>
                </c:pt>
                <c:pt idx="70">
                  <c:v>560</c:v>
                </c:pt>
                <c:pt idx="71">
                  <c:v>540</c:v>
                </c:pt>
                <c:pt idx="72">
                  <c:v>520</c:v>
                </c:pt>
                <c:pt idx="73">
                  <c:v>500</c:v>
                </c:pt>
                <c:pt idx="74">
                  <c:v>480</c:v>
                </c:pt>
                <c:pt idx="75">
                  <c:v>460</c:v>
                </c:pt>
                <c:pt idx="76">
                  <c:v>440</c:v>
                </c:pt>
                <c:pt idx="77">
                  <c:v>420</c:v>
                </c:pt>
                <c:pt idx="78">
                  <c:v>400</c:v>
                </c:pt>
                <c:pt idx="79">
                  <c:v>380</c:v>
                </c:pt>
                <c:pt idx="80">
                  <c:v>360</c:v>
                </c:pt>
                <c:pt idx="81">
                  <c:v>340</c:v>
                </c:pt>
                <c:pt idx="82">
                  <c:v>320</c:v>
                </c:pt>
                <c:pt idx="83">
                  <c:v>300</c:v>
                </c:pt>
                <c:pt idx="84">
                  <c:v>280</c:v>
                </c:pt>
                <c:pt idx="85">
                  <c:v>260</c:v>
                </c:pt>
                <c:pt idx="86">
                  <c:v>240</c:v>
                </c:pt>
                <c:pt idx="87">
                  <c:v>220</c:v>
                </c:pt>
                <c:pt idx="88">
                  <c:v>200</c:v>
                </c:pt>
                <c:pt idx="89">
                  <c:v>180</c:v>
                </c:pt>
                <c:pt idx="90">
                  <c:v>160</c:v>
                </c:pt>
                <c:pt idx="91">
                  <c:v>140</c:v>
                </c:pt>
                <c:pt idx="92">
                  <c:v>120</c:v>
                </c:pt>
                <c:pt idx="93">
                  <c:v>100</c:v>
                </c:pt>
                <c:pt idx="94">
                  <c:v>80</c:v>
                </c:pt>
                <c:pt idx="95">
                  <c:v>60</c:v>
                </c:pt>
                <c:pt idx="96">
                  <c:v>40</c:v>
                </c:pt>
                <c:pt idx="97">
                  <c:v>20</c:v>
                </c:pt>
                <c:pt idx="98">
                  <c:v>0</c:v>
                </c:pt>
                <c:pt idx="99">
                  <c:v>-20</c:v>
                </c:pt>
                <c:pt idx="100">
                  <c:v>-40</c:v>
                </c:pt>
                <c:pt idx="101">
                  <c:v>-60</c:v>
                </c:pt>
              </c:numCache>
            </c:numRef>
          </c:xVal>
          <c:yVal>
            <c:numRef>
              <c:f>'Agassiz-Renland'!$C$4:$C$105</c:f>
              <c:numCache>
                <c:formatCode>General</c:formatCode>
                <c:ptCount val="102"/>
                <c:pt idx="0">
                  <c:v>1.01</c:v>
                </c:pt>
                <c:pt idx="1">
                  <c:v>1.56</c:v>
                </c:pt>
                <c:pt idx="2">
                  <c:v>1.1599999999999999</c:v>
                </c:pt>
                <c:pt idx="3">
                  <c:v>0.18</c:v>
                </c:pt>
                <c:pt idx="4">
                  <c:v>-0.02</c:v>
                </c:pt>
                <c:pt idx="5">
                  <c:v>-0.46</c:v>
                </c:pt>
                <c:pt idx="6">
                  <c:v>-0.51</c:v>
                </c:pt>
                <c:pt idx="7">
                  <c:v>-0.35</c:v>
                </c:pt>
                <c:pt idx="8">
                  <c:v>-0.01</c:v>
                </c:pt>
                <c:pt idx="9">
                  <c:v>0.28999999999999998</c:v>
                </c:pt>
                <c:pt idx="10">
                  <c:v>0.2</c:v>
                </c:pt>
                <c:pt idx="11">
                  <c:v>-0.81</c:v>
                </c:pt>
                <c:pt idx="12">
                  <c:v>-0.89</c:v>
                </c:pt>
                <c:pt idx="13">
                  <c:v>-1.31</c:v>
                </c:pt>
                <c:pt idx="14">
                  <c:v>-0.34</c:v>
                </c:pt>
                <c:pt idx="15">
                  <c:v>0</c:v>
                </c:pt>
                <c:pt idx="16">
                  <c:v>-0.46</c:v>
                </c:pt>
                <c:pt idx="17">
                  <c:v>-0.15</c:v>
                </c:pt>
                <c:pt idx="18">
                  <c:v>-0.44</c:v>
                </c:pt>
                <c:pt idx="19">
                  <c:v>0.23</c:v>
                </c:pt>
                <c:pt idx="20">
                  <c:v>-0.73</c:v>
                </c:pt>
                <c:pt idx="21">
                  <c:v>0.18</c:v>
                </c:pt>
                <c:pt idx="22">
                  <c:v>0.15</c:v>
                </c:pt>
                <c:pt idx="23">
                  <c:v>-1.03</c:v>
                </c:pt>
                <c:pt idx="24">
                  <c:v>-0.1</c:v>
                </c:pt>
                <c:pt idx="25">
                  <c:v>-7.0000000000000007E-2</c:v>
                </c:pt>
                <c:pt idx="26">
                  <c:v>0.98</c:v>
                </c:pt>
                <c:pt idx="27">
                  <c:v>-0.12</c:v>
                </c:pt>
                <c:pt idx="28">
                  <c:v>0.55000000000000004</c:v>
                </c:pt>
                <c:pt idx="29">
                  <c:v>0.7</c:v>
                </c:pt>
                <c:pt idx="30">
                  <c:v>-0.18</c:v>
                </c:pt>
                <c:pt idx="31">
                  <c:v>-0.53</c:v>
                </c:pt>
                <c:pt idx="32">
                  <c:v>0.15</c:v>
                </c:pt>
                <c:pt idx="33">
                  <c:v>0.71</c:v>
                </c:pt>
                <c:pt idx="34">
                  <c:v>-0.27</c:v>
                </c:pt>
                <c:pt idx="35">
                  <c:v>-0.43</c:v>
                </c:pt>
                <c:pt idx="36">
                  <c:v>-0.54</c:v>
                </c:pt>
                <c:pt idx="37">
                  <c:v>0.28999999999999998</c:v>
                </c:pt>
                <c:pt idx="38">
                  <c:v>0.71</c:v>
                </c:pt>
                <c:pt idx="39">
                  <c:v>0.21</c:v>
                </c:pt>
                <c:pt idx="40">
                  <c:v>0.69</c:v>
                </c:pt>
                <c:pt idx="41">
                  <c:v>0.49</c:v>
                </c:pt>
                <c:pt idx="42">
                  <c:v>0.98</c:v>
                </c:pt>
                <c:pt idx="43">
                  <c:v>-0.52</c:v>
                </c:pt>
                <c:pt idx="44">
                  <c:v>-0.32</c:v>
                </c:pt>
                <c:pt idx="45">
                  <c:v>-0.33</c:v>
                </c:pt>
                <c:pt idx="46">
                  <c:v>-0.01</c:v>
                </c:pt>
                <c:pt idx="47">
                  <c:v>0.48</c:v>
                </c:pt>
                <c:pt idx="48">
                  <c:v>-0.25</c:v>
                </c:pt>
                <c:pt idx="49">
                  <c:v>0.47</c:v>
                </c:pt>
                <c:pt idx="50">
                  <c:v>1.03</c:v>
                </c:pt>
                <c:pt idx="51">
                  <c:v>0.59</c:v>
                </c:pt>
                <c:pt idx="52">
                  <c:v>0.93</c:v>
                </c:pt>
                <c:pt idx="53">
                  <c:v>0</c:v>
                </c:pt>
                <c:pt idx="54">
                  <c:v>0.66</c:v>
                </c:pt>
                <c:pt idx="55">
                  <c:v>1.4</c:v>
                </c:pt>
                <c:pt idx="56">
                  <c:v>1.24</c:v>
                </c:pt>
                <c:pt idx="57">
                  <c:v>0.35</c:v>
                </c:pt>
                <c:pt idx="58">
                  <c:v>0.81</c:v>
                </c:pt>
                <c:pt idx="59">
                  <c:v>-0.03</c:v>
                </c:pt>
                <c:pt idx="60">
                  <c:v>0.04</c:v>
                </c:pt>
                <c:pt idx="61">
                  <c:v>1.46</c:v>
                </c:pt>
                <c:pt idx="62">
                  <c:v>0.18</c:v>
                </c:pt>
                <c:pt idx="63">
                  <c:v>0.38</c:v>
                </c:pt>
                <c:pt idx="64">
                  <c:v>0.78</c:v>
                </c:pt>
                <c:pt idx="65">
                  <c:v>0.82</c:v>
                </c:pt>
                <c:pt idx="66">
                  <c:v>0.28999999999999998</c:v>
                </c:pt>
                <c:pt idx="67">
                  <c:v>-0.14000000000000001</c:v>
                </c:pt>
                <c:pt idx="68">
                  <c:v>0.21</c:v>
                </c:pt>
                <c:pt idx="69">
                  <c:v>0.41</c:v>
                </c:pt>
                <c:pt idx="70">
                  <c:v>0.08</c:v>
                </c:pt>
                <c:pt idx="71">
                  <c:v>0.45</c:v>
                </c:pt>
                <c:pt idx="72">
                  <c:v>0.51</c:v>
                </c:pt>
                <c:pt idx="73">
                  <c:v>0.36</c:v>
                </c:pt>
                <c:pt idx="74">
                  <c:v>0.73</c:v>
                </c:pt>
                <c:pt idx="75">
                  <c:v>-0.14000000000000001</c:v>
                </c:pt>
                <c:pt idx="76">
                  <c:v>0.72</c:v>
                </c:pt>
                <c:pt idx="77">
                  <c:v>1.27</c:v>
                </c:pt>
                <c:pt idx="78">
                  <c:v>1.67</c:v>
                </c:pt>
                <c:pt idx="79">
                  <c:v>1.02</c:v>
                </c:pt>
                <c:pt idx="80">
                  <c:v>0.78</c:v>
                </c:pt>
                <c:pt idx="81">
                  <c:v>0.85</c:v>
                </c:pt>
                <c:pt idx="82">
                  <c:v>0.83</c:v>
                </c:pt>
                <c:pt idx="83">
                  <c:v>1.19</c:v>
                </c:pt>
                <c:pt idx="84">
                  <c:v>0.32</c:v>
                </c:pt>
                <c:pt idx="85">
                  <c:v>0.82</c:v>
                </c:pt>
                <c:pt idx="86">
                  <c:v>0.67</c:v>
                </c:pt>
                <c:pt idx="87">
                  <c:v>0.55000000000000004</c:v>
                </c:pt>
                <c:pt idx="88">
                  <c:v>0.33</c:v>
                </c:pt>
                <c:pt idx="89">
                  <c:v>0.49</c:v>
                </c:pt>
                <c:pt idx="90">
                  <c:v>0.7</c:v>
                </c:pt>
                <c:pt idx="91">
                  <c:v>0.59</c:v>
                </c:pt>
                <c:pt idx="92">
                  <c:v>0.93</c:v>
                </c:pt>
                <c:pt idx="93">
                  <c:v>0.55000000000000004</c:v>
                </c:pt>
                <c:pt idx="94">
                  <c:v>0.48</c:v>
                </c:pt>
                <c:pt idx="95">
                  <c:v>0.66</c:v>
                </c:pt>
                <c:pt idx="96">
                  <c:v>0.14000000000000001</c:v>
                </c:pt>
                <c:pt idx="97">
                  <c:v>-0.37</c:v>
                </c:pt>
                <c:pt idx="98">
                  <c:v>0.09</c:v>
                </c:pt>
                <c:pt idx="99">
                  <c:v>0.75</c:v>
                </c:pt>
                <c:pt idx="100">
                  <c:v>2.1800000000000002</c:v>
                </c:pt>
                <c:pt idx="101">
                  <c:v>1.03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37A-C24B-B8A7-5F2011B36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2034207"/>
        <c:axId val="782161695"/>
      </c:scatterChart>
      <c:valAx>
        <c:axId val="782034207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782161695"/>
        <c:crossesAt val="-2"/>
        <c:crossBetween val="midCat"/>
        <c:majorUnit val="200"/>
      </c:valAx>
      <c:valAx>
        <c:axId val="78216169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Temperature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baseline="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anomaly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(°C)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6475106281092318E-2"/>
              <c:y val="0.119210517087084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782034207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GISP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</a:t>
            </a:r>
            <a:r>
              <a:rPr lang="fr-FR" sz="14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Kobashi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2017)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9269041216935854"/>
          <c:y val="3.6062770097853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GISP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kobashi2017greenland!$D$115:$D$2158</c:f>
              <c:numCache>
                <c:formatCode>General</c:formatCode>
                <c:ptCount val="2044"/>
                <c:pt idx="0">
                  <c:v>-30.54</c:v>
                </c:pt>
                <c:pt idx="1">
                  <c:v>-30.61</c:v>
                </c:pt>
                <c:pt idx="2">
                  <c:v>-30.72</c:v>
                </c:pt>
                <c:pt idx="3">
                  <c:v>-30.85</c:v>
                </c:pt>
                <c:pt idx="4">
                  <c:v>-31.02</c:v>
                </c:pt>
                <c:pt idx="5">
                  <c:v>-31.16</c:v>
                </c:pt>
                <c:pt idx="6">
                  <c:v>-31.32</c:v>
                </c:pt>
                <c:pt idx="7">
                  <c:v>-31.47</c:v>
                </c:pt>
                <c:pt idx="8">
                  <c:v>-31.58</c:v>
                </c:pt>
                <c:pt idx="9">
                  <c:v>-31.68</c:v>
                </c:pt>
                <c:pt idx="10">
                  <c:v>-31.73</c:v>
                </c:pt>
                <c:pt idx="11">
                  <c:v>-31.78</c:v>
                </c:pt>
                <c:pt idx="12">
                  <c:v>-31.8</c:v>
                </c:pt>
                <c:pt idx="13">
                  <c:v>-31.84</c:v>
                </c:pt>
                <c:pt idx="14">
                  <c:v>-31.86</c:v>
                </c:pt>
                <c:pt idx="15">
                  <c:v>-31.83</c:v>
                </c:pt>
                <c:pt idx="16">
                  <c:v>-31.82</c:v>
                </c:pt>
                <c:pt idx="17">
                  <c:v>-31.76</c:v>
                </c:pt>
                <c:pt idx="18">
                  <c:v>-31.71</c:v>
                </c:pt>
                <c:pt idx="19">
                  <c:v>-31.7</c:v>
                </c:pt>
                <c:pt idx="20">
                  <c:v>-31.63</c:v>
                </c:pt>
                <c:pt idx="21">
                  <c:v>-31.58</c:v>
                </c:pt>
                <c:pt idx="22">
                  <c:v>-31.52</c:v>
                </c:pt>
                <c:pt idx="23">
                  <c:v>-31.48</c:v>
                </c:pt>
                <c:pt idx="24">
                  <c:v>-31.38</c:v>
                </c:pt>
                <c:pt idx="25">
                  <c:v>-31.36</c:v>
                </c:pt>
                <c:pt idx="26">
                  <c:v>-31.29</c:v>
                </c:pt>
                <c:pt idx="27">
                  <c:v>-31.2</c:v>
                </c:pt>
                <c:pt idx="28">
                  <c:v>-31.17</c:v>
                </c:pt>
                <c:pt idx="29">
                  <c:v>-31.1</c:v>
                </c:pt>
                <c:pt idx="30">
                  <c:v>-31.05</c:v>
                </c:pt>
                <c:pt idx="31">
                  <c:v>-31</c:v>
                </c:pt>
                <c:pt idx="32">
                  <c:v>-30.94</c:v>
                </c:pt>
                <c:pt idx="33">
                  <c:v>-30.88</c:v>
                </c:pt>
                <c:pt idx="34">
                  <c:v>-30.85</c:v>
                </c:pt>
                <c:pt idx="35">
                  <c:v>-30.81</c:v>
                </c:pt>
                <c:pt idx="36">
                  <c:v>-30.73</c:v>
                </c:pt>
                <c:pt idx="37">
                  <c:v>-30.71</c:v>
                </c:pt>
                <c:pt idx="38">
                  <c:v>-30.67</c:v>
                </c:pt>
                <c:pt idx="39">
                  <c:v>-30.63</c:v>
                </c:pt>
                <c:pt idx="40">
                  <c:v>-30.66</c:v>
                </c:pt>
                <c:pt idx="41">
                  <c:v>-30.62</c:v>
                </c:pt>
                <c:pt idx="42">
                  <c:v>-30.63</c:v>
                </c:pt>
                <c:pt idx="43">
                  <c:v>-30.61</c:v>
                </c:pt>
                <c:pt idx="44">
                  <c:v>-30.54</c:v>
                </c:pt>
                <c:pt idx="45">
                  <c:v>-30.57</c:v>
                </c:pt>
                <c:pt idx="46">
                  <c:v>-30.58</c:v>
                </c:pt>
                <c:pt idx="47">
                  <c:v>-30.55</c:v>
                </c:pt>
                <c:pt idx="48">
                  <c:v>-30.5</c:v>
                </c:pt>
                <c:pt idx="49">
                  <c:v>-30.53</c:v>
                </c:pt>
                <c:pt idx="50">
                  <c:v>-30.52</c:v>
                </c:pt>
                <c:pt idx="51">
                  <c:v>-30.55</c:v>
                </c:pt>
                <c:pt idx="52">
                  <c:v>-30.56</c:v>
                </c:pt>
                <c:pt idx="53">
                  <c:v>-29.77</c:v>
                </c:pt>
                <c:pt idx="54">
                  <c:v>-29.82</c:v>
                </c:pt>
                <c:pt idx="55">
                  <c:v>-29.88</c:v>
                </c:pt>
                <c:pt idx="56">
                  <c:v>-29.93</c:v>
                </c:pt>
                <c:pt idx="57">
                  <c:v>-29.98</c:v>
                </c:pt>
                <c:pt idx="58">
                  <c:v>-30.03</c:v>
                </c:pt>
                <c:pt idx="59">
                  <c:v>-30.08</c:v>
                </c:pt>
                <c:pt idx="60">
                  <c:v>-30.13</c:v>
                </c:pt>
                <c:pt idx="61">
                  <c:v>-30.18</c:v>
                </c:pt>
                <c:pt idx="62">
                  <c:v>-30.23</c:v>
                </c:pt>
                <c:pt idx="63">
                  <c:v>-30.28</c:v>
                </c:pt>
                <c:pt idx="64">
                  <c:v>-30.37</c:v>
                </c:pt>
                <c:pt idx="65">
                  <c:v>-30.47</c:v>
                </c:pt>
                <c:pt idx="66">
                  <c:v>-30.56</c:v>
                </c:pt>
                <c:pt idx="67">
                  <c:v>-30.65</c:v>
                </c:pt>
                <c:pt idx="68">
                  <c:v>-30.74</c:v>
                </c:pt>
                <c:pt idx="69">
                  <c:v>-30.83</c:v>
                </c:pt>
                <c:pt idx="70">
                  <c:v>-30.92</c:v>
                </c:pt>
                <c:pt idx="71">
                  <c:v>-31.01</c:v>
                </c:pt>
                <c:pt idx="72">
                  <c:v>-31.1</c:v>
                </c:pt>
                <c:pt idx="73">
                  <c:v>-31.19</c:v>
                </c:pt>
                <c:pt idx="74">
                  <c:v>-31.28</c:v>
                </c:pt>
                <c:pt idx="75">
                  <c:v>-31.37</c:v>
                </c:pt>
                <c:pt idx="76">
                  <c:v>-31.46</c:v>
                </c:pt>
                <c:pt idx="77">
                  <c:v>-31.55</c:v>
                </c:pt>
                <c:pt idx="78">
                  <c:v>-31.64</c:v>
                </c:pt>
                <c:pt idx="79">
                  <c:v>-31.73</c:v>
                </c:pt>
                <c:pt idx="80">
                  <c:v>-31.81</c:v>
                </c:pt>
                <c:pt idx="81">
                  <c:v>-31.81</c:v>
                </c:pt>
                <c:pt idx="82">
                  <c:v>-31.81</c:v>
                </c:pt>
                <c:pt idx="83">
                  <c:v>-31.79</c:v>
                </c:pt>
                <c:pt idx="84">
                  <c:v>-31.76</c:v>
                </c:pt>
                <c:pt idx="85">
                  <c:v>-31.74</c:v>
                </c:pt>
                <c:pt idx="86">
                  <c:v>-31.71</c:v>
                </c:pt>
                <c:pt idx="87">
                  <c:v>-31.69</c:v>
                </c:pt>
                <c:pt idx="88">
                  <c:v>-31.66</c:v>
                </c:pt>
                <c:pt idx="89">
                  <c:v>-31.64</c:v>
                </c:pt>
                <c:pt idx="90">
                  <c:v>-31.61</c:v>
                </c:pt>
                <c:pt idx="91">
                  <c:v>-31.59</c:v>
                </c:pt>
                <c:pt idx="92">
                  <c:v>-31.57</c:v>
                </c:pt>
                <c:pt idx="93">
                  <c:v>-31.54</c:v>
                </c:pt>
                <c:pt idx="94">
                  <c:v>-31.52</c:v>
                </c:pt>
                <c:pt idx="95">
                  <c:v>-31.5</c:v>
                </c:pt>
                <c:pt idx="96">
                  <c:v>-31.47</c:v>
                </c:pt>
                <c:pt idx="97">
                  <c:v>-31.45</c:v>
                </c:pt>
                <c:pt idx="98">
                  <c:v>-31.43</c:v>
                </c:pt>
                <c:pt idx="99">
                  <c:v>-31.41</c:v>
                </c:pt>
                <c:pt idx="100">
                  <c:v>-31.41</c:v>
                </c:pt>
                <c:pt idx="101">
                  <c:v>-31.41</c:v>
                </c:pt>
                <c:pt idx="102">
                  <c:v>-31.41</c:v>
                </c:pt>
                <c:pt idx="103">
                  <c:v>-31.4</c:v>
                </c:pt>
                <c:pt idx="104">
                  <c:v>-31.41</c:v>
                </c:pt>
                <c:pt idx="105">
                  <c:v>-31.42</c:v>
                </c:pt>
                <c:pt idx="106">
                  <c:v>-31.42</c:v>
                </c:pt>
                <c:pt idx="107">
                  <c:v>-31.43</c:v>
                </c:pt>
                <c:pt idx="108">
                  <c:v>-31.44</c:v>
                </c:pt>
                <c:pt idx="109">
                  <c:v>-31.46</c:v>
                </c:pt>
                <c:pt idx="110">
                  <c:v>-31.48</c:v>
                </c:pt>
                <c:pt idx="111">
                  <c:v>-31.5</c:v>
                </c:pt>
                <c:pt idx="112">
                  <c:v>-31.52</c:v>
                </c:pt>
                <c:pt idx="113">
                  <c:v>-31.55</c:v>
                </c:pt>
                <c:pt idx="114">
                  <c:v>-31.57</c:v>
                </c:pt>
                <c:pt idx="115">
                  <c:v>-31.59</c:v>
                </c:pt>
                <c:pt idx="116">
                  <c:v>-31.61</c:v>
                </c:pt>
                <c:pt idx="117">
                  <c:v>-31.64</c:v>
                </c:pt>
                <c:pt idx="118">
                  <c:v>-31.67</c:v>
                </c:pt>
                <c:pt idx="119">
                  <c:v>-31.71</c:v>
                </c:pt>
                <c:pt idx="120">
                  <c:v>-31.74</c:v>
                </c:pt>
                <c:pt idx="121">
                  <c:v>-31.78</c:v>
                </c:pt>
                <c:pt idx="122">
                  <c:v>-31.81</c:v>
                </c:pt>
                <c:pt idx="123">
                  <c:v>-31.84</c:v>
                </c:pt>
                <c:pt idx="124">
                  <c:v>-31.88</c:v>
                </c:pt>
                <c:pt idx="125">
                  <c:v>-31.91</c:v>
                </c:pt>
                <c:pt idx="126">
                  <c:v>-31.94</c:v>
                </c:pt>
                <c:pt idx="127">
                  <c:v>-31.98</c:v>
                </c:pt>
                <c:pt idx="128">
                  <c:v>-32.01</c:v>
                </c:pt>
                <c:pt idx="129">
                  <c:v>-32.049999999999997</c:v>
                </c:pt>
                <c:pt idx="130">
                  <c:v>-32.090000000000003</c:v>
                </c:pt>
                <c:pt idx="131">
                  <c:v>-32.130000000000003</c:v>
                </c:pt>
                <c:pt idx="132">
                  <c:v>-32.17</c:v>
                </c:pt>
                <c:pt idx="133">
                  <c:v>-32.200000000000003</c:v>
                </c:pt>
                <c:pt idx="134">
                  <c:v>-32.24</c:v>
                </c:pt>
                <c:pt idx="135">
                  <c:v>-32.26</c:v>
                </c:pt>
                <c:pt idx="136">
                  <c:v>-32.26</c:v>
                </c:pt>
                <c:pt idx="137">
                  <c:v>-32.26</c:v>
                </c:pt>
                <c:pt idx="138">
                  <c:v>-32.26</c:v>
                </c:pt>
                <c:pt idx="139">
                  <c:v>-32.26</c:v>
                </c:pt>
                <c:pt idx="140">
                  <c:v>-32.270000000000003</c:v>
                </c:pt>
                <c:pt idx="141">
                  <c:v>-32.270000000000003</c:v>
                </c:pt>
                <c:pt idx="142">
                  <c:v>-32.270000000000003</c:v>
                </c:pt>
                <c:pt idx="143">
                  <c:v>-32.270000000000003</c:v>
                </c:pt>
                <c:pt idx="144">
                  <c:v>-32.270000000000003</c:v>
                </c:pt>
                <c:pt idx="145">
                  <c:v>-32.270000000000003</c:v>
                </c:pt>
                <c:pt idx="146">
                  <c:v>-32.270000000000003</c:v>
                </c:pt>
                <c:pt idx="147">
                  <c:v>-32.270000000000003</c:v>
                </c:pt>
                <c:pt idx="148">
                  <c:v>-32.270000000000003</c:v>
                </c:pt>
                <c:pt idx="149">
                  <c:v>-32.270000000000003</c:v>
                </c:pt>
                <c:pt idx="150">
                  <c:v>-32.28</c:v>
                </c:pt>
                <c:pt idx="151">
                  <c:v>-32.28</c:v>
                </c:pt>
                <c:pt idx="152">
                  <c:v>-32.28</c:v>
                </c:pt>
                <c:pt idx="153">
                  <c:v>-32.28</c:v>
                </c:pt>
                <c:pt idx="154">
                  <c:v>-32.28</c:v>
                </c:pt>
                <c:pt idx="155">
                  <c:v>-32.28</c:v>
                </c:pt>
                <c:pt idx="156">
                  <c:v>-32.29</c:v>
                </c:pt>
                <c:pt idx="157">
                  <c:v>-32.29</c:v>
                </c:pt>
                <c:pt idx="158">
                  <c:v>-32.29</c:v>
                </c:pt>
                <c:pt idx="159">
                  <c:v>-32.299999999999997</c:v>
                </c:pt>
                <c:pt idx="160">
                  <c:v>-32.299999999999997</c:v>
                </c:pt>
                <c:pt idx="161">
                  <c:v>-32.299999999999997</c:v>
                </c:pt>
                <c:pt idx="162">
                  <c:v>-32.31</c:v>
                </c:pt>
                <c:pt idx="163">
                  <c:v>-32.31</c:v>
                </c:pt>
                <c:pt idx="164">
                  <c:v>-32.32</c:v>
                </c:pt>
                <c:pt idx="165">
                  <c:v>-32.32</c:v>
                </c:pt>
                <c:pt idx="166">
                  <c:v>-32.33</c:v>
                </c:pt>
                <c:pt idx="167">
                  <c:v>-32.299999999999997</c:v>
                </c:pt>
                <c:pt idx="168">
                  <c:v>-32.26</c:v>
                </c:pt>
                <c:pt idx="169">
                  <c:v>-32.22</c:v>
                </c:pt>
                <c:pt idx="170">
                  <c:v>-32.18</c:v>
                </c:pt>
                <c:pt idx="171">
                  <c:v>-32.14</c:v>
                </c:pt>
                <c:pt idx="172">
                  <c:v>-32.1</c:v>
                </c:pt>
                <c:pt idx="173">
                  <c:v>-32.06</c:v>
                </c:pt>
                <c:pt idx="174">
                  <c:v>-32.020000000000003</c:v>
                </c:pt>
                <c:pt idx="175">
                  <c:v>-32.01</c:v>
                </c:pt>
                <c:pt idx="176">
                  <c:v>-32.020000000000003</c:v>
                </c:pt>
                <c:pt idx="177">
                  <c:v>-32.03</c:v>
                </c:pt>
                <c:pt idx="178">
                  <c:v>-32.04</c:v>
                </c:pt>
                <c:pt idx="179">
                  <c:v>-32.04</c:v>
                </c:pt>
                <c:pt idx="180">
                  <c:v>-32.049999999999997</c:v>
                </c:pt>
                <c:pt idx="181">
                  <c:v>-32.06</c:v>
                </c:pt>
                <c:pt idx="182">
                  <c:v>-32.07</c:v>
                </c:pt>
                <c:pt idx="183">
                  <c:v>-32.08</c:v>
                </c:pt>
                <c:pt idx="184">
                  <c:v>-32.090000000000003</c:v>
                </c:pt>
                <c:pt idx="185">
                  <c:v>-32.1</c:v>
                </c:pt>
                <c:pt idx="186">
                  <c:v>-32.090000000000003</c:v>
                </c:pt>
                <c:pt idx="187">
                  <c:v>-32.090000000000003</c:v>
                </c:pt>
                <c:pt idx="188">
                  <c:v>-32.08</c:v>
                </c:pt>
                <c:pt idx="189">
                  <c:v>-32.07</c:v>
                </c:pt>
                <c:pt idx="190">
                  <c:v>-32.07</c:v>
                </c:pt>
                <c:pt idx="191">
                  <c:v>-32.06</c:v>
                </c:pt>
                <c:pt idx="192">
                  <c:v>-32.049999999999997</c:v>
                </c:pt>
                <c:pt idx="193">
                  <c:v>-32.049999999999997</c:v>
                </c:pt>
                <c:pt idx="194">
                  <c:v>-32.04</c:v>
                </c:pt>
                <c:pt idx="195">
                  <c:v>-32.03</c:v>
                </c:pt>
                <c:pt idx="196">
                  <c:v>-32.03</c:v>
                </c:pt>
                <c:pt idx="197">
                  <c:v>-32.020000000000003</c:v>
                </c:pt>
                <c:pt idx="198">
                  <c:v>-32.04</c:v>
                </c:pt>
                <c:pt idx="199">
                  <c:v>-32.06</c:v>
                </c:pt>
                <c:pt idx="200">
                  <c:v>-32.08</c:v>
                </c:pt>
                <c:pt idx="201">
                  <c:v>-32.1</c:v>
                </c:pt>
                <c:pt idx="202">
                  <c:v>-32.119999999999997</c:v>
                </c:pt>
                <c:pt idx="203">
                  <c:v>-32.15</c:v>
                </c:pt>
                <c:pt idx="204">
                  <c:v>-32.17</c:v>
                </c:pt>
                <c:pt idx="205">
                  <c:v>-32.19</c:v>
                </c:pt>
                <c:pt idx="206">
                  <c:v>-32.21</c:v>
                </c:pt>
                <c:pt idx="207">
                  <c:v>-32.229999999999997</c:v>
                </c:pt>
                <c:pt idx="208">
                  <c:v>-32.229999999999997</c:v>
                </c:pt>
                <c:pt idx="209">
                  <c:v>-32.229999999999997</c:v>
                </c:pt>
                <c:pt idx="210">
                  <c:v>-32.229999999999997</c:v>
                </c:pt>
                <c:pt idx="211">
                  <c:v>-32.229999999999997</c:v>
                </c:pt>
                <c:pt idx="212">
                  <c:v>-32.24</c:v>
                </c:pt>
                <c:pt idx="213">
                  <c:v>-32.25</c:v>
                </c:pt>
                <c:pt idx="214">
                  <c:v>-32.26</c:v>
                </c:pt>
                <c:pt idx="215">
                  <c:v>-32.28</c:v>
                </c:pt>
                <c:pt idx="216">
                  <c:v>-32.29</c:v>
                </c:pt>
                <c:pt idx="217">
                  <c:v>-32.299999999999997</c:v>
                </c:pt>
                <c:pt idx="218">
                  <c:v>-32.32</c:v>
                </c:pt>
                <c:pt idx="219">
                  <c:v>-32.33</c:v>
                </c:pt>
                <c:pt idx="220">
                  <c:v>-32.35</c:v>
                </c:pt>
                <c:pt idx="221">
                  <c:v>-32.39</c:v>
                </c:pt>
                <c:pt idx="222">
                  <c:v>-32.44</c:v>
                </c:pt>
                <c:pt idx="223">
                  <c:v>-32.49</c:v>
                </c:pt>
                <c:pt idx="224">
                  <c:v>-32.54</c:v>
                </c:pt>
                <c:pt idx="225">
                  <c:v>-32.590000000000003</c:v>
                </c:pt>
                <c:pt idx="226">
                  <c:v>-32.630000000000003</c:v>
                </c:pt>
                <c:pt idx="227">
                  <c:v>-32.68</c:v>
                </c:pt>
                <c:pt idx="228">
                  <c:v>-32.729999999999997</c:v>
                </c:pt>
                <c:pt idx="229">
                  <c:v>-32.78</c:v>
                </c:pt>
                <c:pt idx="230">
                  <c:v>-32.83</c:v>
                </c:pt>
                <c:pt idx="231">
                  <c:v>-32.880000000000003</c:v>
                </c:pt>
                <c:pt idx="232">
                  <c:v>-32.909999999999997</c:v>
                </c:pt>
                <c:pt idx="233">
                  <c:v>-32.880000000000003</c:v>
                </c:pt>
                <c:pt idx="234">
                  <c:v>-32.85</c:v>
                </c:pt>
                <c:pt idx="235">
                  <c:v>-32.82</c:v>
                </c:pt>
                <c:pt idx="236">
                  <c:v>-32.79</c:v>
                </c:pt>
                <c:pt idx="237">
                  <c:v>-32.76</c:v>
                </c:pt>
                <c:pt idx="238">
                  <c:v>-32.74</c:v>
                </c:pt>
                <c:pt idx="239">
                  <c:v>-32.71</c:v>
                </c:pt>
                <c:pt idx="240">
                  <c:v>-32.68</c:v>
                </c:pt>
                <c:pt idx="241">
                  <c:v>-32.65</c:v>
                </c:pt>
                <c:pt idx="242">
                  <c:v>-32.590000000000003</c:v>
                </c:pt>
                <c:pt idx="243">
                  <c:v>-32.53</c:v>
                </c:pt>
                <c:pt idx="244">
                  <c:v>-32.47</c:v>
                </c:pt>
                <c:pt idx="245">
                  <c:v>-32.42</c:v>
                </c:pt>
                <c:pt idx="246">
                  <c:v>-32.36</c:v>
                </c:pt>
                <c:pt idx="247">
                  <c:v>-32.299999999999997</c:v>
                </c:pt>
                <c:pt idx="248">
                  <c:v>-32.25</c:v>
                </c:pt>
                <c:pt idx="249">
                  <c:v>-32.19</c:v>
                </c:pt>
                <c:pt idx="250">
                  <c:v>-32.130000000000003</c:v>
                </c:pt>
                <c:pt idx="251">
                  <c:v>-32.090000000000003</c:v>
                </c:pt>
                <c:pt idx="252">
                  <c:v>-32.06</c:v>
                </c:pt>
                <c:pt idx="253">
                  <c:v>-32.03</c:v>
                </c:pt>
                <c:pt idx="254">
                  <c:v>-32</c:v>
                </c:pt>
                <c:pt idx="255">
                  <c:v>-31.97</c:v>
                </c:pt>
                <c:pt idx="256">
                  <c:v>-31.94</c:v>
                </c:pt>
                <c:pt idx="257">
                  <c:v>-31.91</c:v>
                </c:pt>
                <c:pt idx="258">
                  <c:v>-31.88</c:v>
                </c:pt>
                <c:pt idx="259">
                  <c:v>-31.85</c:v>
                </c:pt>
                <c:pt idx="260">
                  <c:v>-31.82</c:v>
                </c:pt>
                <c:pt idx="261">
                  <c:v>-31.81</c:v>
                </c:pt>
                <c:pt idx="262">
                  <c:v>-31.84</c:v>
                </c:pt>
                <c:pt idx="263">
                  <c:v>-31.87</c:v>
                </c:pt>
                <c:pt idx="264">
                  <c:v>-31.9</c:v>
                </c:pt>
                <c:pt idx="265">
                  <c:v>-31.93</c:v>
                </c:pt>
                <c:pt idx="266">
                  <c:v>-31.96</c:v>
                </c:pt>
                <c:pt idx="267">
                  <c:v>-31.99</c:v>
                </c:pt>
                <c:pt idx="268">
                  <c:v>-32.020000000000003</c:v>
                </c:pt>
                <c:pt idx="269">
                  <c:v>-32.049999999999997</c:v>
                </c:pt>
                <c:pt idx="270">
                  <c:v>-32.08</c:v>
                </c:pt>
                <c:pt idx="271">
                  <c:v>-32.11</c:v>
                </c:pt>
                <c:pt idx="272">
                  <c:v>-32.14</c:v>
                </c:pt>
                <c:pt idx="273">
                  <c:v>-32.18</c:v>
                </c:pt>
                <c:pt idx="274">
                  <c:v>-32.21</c:v>
                </c:pt>
                <c:pt idx="275">
                  <c:v>-32.24</c:v>
                </c:pt>
                <c:pt idx="276">
                  <c:v>-32.28</c:v>
                </c:pt>
                <c:pt idx="277">
                  <c:v>-32.31</c:v>
                </c:pt>
                <c:pt idx="278">
                  <c:v>-32.340000000000003</c:v>
                </c:pt>
                <c:pt idx="279">
                  <c:v>-32.369999999999997</c:v>
                </c:pt>
                <c:pt idx="280">
                  <c:v>-32.4</c:v>
                </c:pt>
                <c:pt idx="281">
                  <c:v>-32.450000000000003</c:v>
                </c:pt>
                <c:pt idx="282">
                  <c:v>-32.51</c:v>
                </c:pt>
                <c:pt idx="283">
                  <c:v>-32.57</c:v>
                </c:pt>
                <c:pt idx="284">
                  <c:v>-32.630000000000003</c:v>
                </c:pt>
                <c:pt idx="285">
                  <c:v>-32.65</c:v>
                </c:pt>
                <c:pt idx="286">
                  <c:v>-32.64</c:v>
                </c:pt>
                <c:pt idx="287">
                  <c:v>-32.630000000000003</c:v>
                </c:pt>
                <c:pt idx="288">
                  <c:v>-32.619999999999997</c:v>
                </c:pt>
                <c:pt idx="289">
                  <c:v>-32.61</c:v>
                </c:pt>
                <c:pt idx="290">
                  <c:v>-32.590000000000003</c:v>
                </c:pt>
                <c:pt idx="291">
                  <c:v>-32.58</c:v>
                </c:pt>
                <c:pt idx="292">
                  <c:v>-32.57</c:v>
                </c:pt>
                <c:pt idx="293">
                  <c:v>-32.56</c:v>
                </c:pt>
                <c:pt idx="294">
                  <c:v>-32.549999999999997</c:v>
                </c:pt>
                <c:pt idx="295">
                  <c:v>-32.54</c:v>
                </c:pt>
                <c:pt idx="296">
                  <c:v>-32.53</c:v>
                </c:pt>
                <c:pt idx="297">
                  <c:v>-32.520000000000003</c:v>
                </c:pt>
                <c:pt idx="298">
                  <c:v>-32.51</c:v>
                </c:pt>
                <c:pt idx="299">
                  <c:v>-32.5</c:v>
                </c:pt>
                <c:pt idx="300">
                  <c:v>-32.450000000000003</c:v>
                </c:pt>
                <c:pt idx="301">
                  <c:v>-32.380000000000003</c:v>
                </c:pt>
                <c:pt idx="302">
                  <c:v>-32.31</c:v>
                </c:pt>
                <c:pt idx="303">
                  <c:v>-32.25</c:v>
                </c:pt>
                <c:pt idx="304">
                  <c:v>-32.18</c:v>
                </c:pt>
                <c:pt idx="305">
                  <c:v>-32.11</c:v>
                </c:pt>
                <c:pt idx="306">
                  <c:v>-32.04</c:v>
                </c:pt>
                <c:pt idx="307">
                  <c:v>-32.01</c:v>
                </c:pt>
                <c:pt idx="308">
                  <c:v>-32</c:v>
                </c:pt>
                <c:pt idx="309">
                  <c:v>-31.98</c:v>
                </c:pt>
                <c:pt idx="310">
                  <c:v>-31.96</c:v>
                </c:pt>
                <c:pt idx="311">
                  <c:v>-31.95</c:v>
                </c:pt>
                <c:pt idx="312">
                  <c:v>-31.93</c:v>
                </c:pt>
                <c:pt idx="313">
                  <c:v>-31.91</c:v>
                </c:pt>
                <c:pt idx="314">
                  <c:v>-31.9</c:v>
                </c:pt>
                <c:pt idx="315">
                  <c:v>-31.88</c:v>
                </c:pt>
                <c:pt idx="316">
                  <c:v>-31.87</c:v>
                </c:pt>
                <c:pt idx="317">
                  <c:v>-31.85</c:v>
                </c:pt>
                <c:pt idx="318">
                  <c:v>-31.82</c:v>
                </c:pt>
                <c:pt idx="319">
                  <c:v>-31.79</c:v>
                </c:pt>
                <c:pt idx="320">
                  <c:v>-31.76</c:v>
                </c:pt>
                <c:pt idx="321">
                  <c:v>-31.73</c:v>
                </c:pt>
                <c:pt idx="322">
                  <c:v>-31.69</c:v>
                </c:pt>
                <c:pt idx="323">
                  <c:v>-31.66</c:v>
                </c:pt>
                <c:pt idx="324">
                  <c:v>-31.63</c:v>
                </c:pt>
                <c:pt idx="325">
                  <c:v>-31.6</c:v>
                </c:pt>
                <c:pt idx="326">
                  <c:v>-31.59</c:v>
                </c:pt>
                <c:pt idx="327">
                  <c:v>-31.59</c:v>
                </c:pt>
                <c:pt idx="328">
                  <c:v>-31.58</c:v>
                </c:pt>
                <c:pt idx="329">
                  <c:v>-31.58</c:v>
                </c:pt>
                <c:pt idx="330">
                  <c:v>-31.58</c:v>
                </c:pt>
                <c:pt idx="331">
                  <c:v>-31.57</c:v>
                </c:pt>
                <c:pt idx="332">
                  <c:v>-31.57</c:v>
                </c:pt>
                <c:pt idx="333">
                  <c:v>-31.56</c:v>
                </c:pt>
                <c:pt idx="334">
                  <c:v>-31.56</c:v>
                </c:pt>
                <c:pt idx="335">
                  <c:v>-31.58</c:v>
                </c:pt>
                <c:pt idx="336">
                  <c:v>-31.61</c:v>
                </c:pt>
                <c:pt idx="337">
                  <c:v>-31.64</c:v>
                </c:pt>
                <c:pt idx="338">
                  <c:v>-31.66</c:v>
                </c:pt>
                <c:pt idx="339">
                  <c:v>-31.69</c:v>
                </c:pt>
                <c:pt idx="340">
                  <c:v>-31.72</c:v>
                </c:pt>
                <c:pt idx="341">
                  <c:v>-31.74</c:v>
                </c:pt>
                <c:pt idx="342">
                  <c:v>-31.77</c:v>
                </c:pt>
                <c:pt idx="343">
                  <c:v>-31.8</c:v>
                </c:pt>
                <c:pt idx="344">
                  <c:v>-31.82</c:v>
                </c:pt>
                <c:pt idx="345">
                  <c:v>-31.87</c:v>
                </c:pt>
                <c:pt idx="346">
                  <c:v>-31.93</c:v>
                </c:pt>
                <c:pt idx="347">
                  <c:v>-31.99</c:v>
                </c:pt>
                <c:pt idx="348">
                  <c:v>-32.049999999999997</c:v>
                </c:pt>
                <c:pt idx="349">
                  <c:v>-32.119999999999997</c:v>
                </c:pt>
                <c:pt idx="350">
                  <c:v>-32.17</c:v>
                </c:pt>
                <c:pt idx="351">
                  <c:v>-32.229999999999997</c:v>
                </c:pt>
                <c:pt idx="352">
                  <c:v>-32.29</c:v>
                </c:pt>
                <c:pt idx="353">
                  <c:v>-32.35</c:v>
                </c:pt>
                <c:pt idx="354">
                  <c:v>-32.409999999999997</c:v>
                </c:pt>
                <c:pt idx="355">
                  <c:v>-32.44</c:v>
                </c:pt>
                <c:pt idx="356">
                  <c:v>-32.450000000000003</c:v>
                </c:pt>
                <c:pt idx="357">
                  <c:v>-32.46</c:v>
                </c:pt>
                <c:pt idx="358">
                  <c:v>-32.47</c:v>
                </c:pt>
                <c:pt idx="359">
                  <c:v>-32.479999999999997</c:v>
                </c:pt>
                <c:pt idx="360">
                  <c:v>-32.49</c:v>
                </c:pt>
                <c:pt idx="361">
                  <c:v>-32.5</c:v>
                </c:pt>
                <c:pt idx="362">
                  <c:v>-32.51</c:v>
                </c:pt>
                <c:pt idx="363">
                  <c:v>-32.520000000000003</c:v>
                </c:pt>
                <c:pt idx="364">
                  <c:v>-32.53</c:v>
                </c:pt>
                <c:pt idx="365">
                  <c:v>-32.549999999999997</c:v>
                </c:pt>
                <c:pt idx="366">
                  <c:v>-32.49</c:v>
                </c:pt>
                <c:pt idx="367">
                  <c:v>-32.409999999999997</c:v>
                </c:pt>
                <c:pt idx="368">
                  <c:v>-32.33</c:v>
                </c:pt>
                <c:pt idx="369">
                  <c:v>-32.25</c:v>
                </c:pt>
                <c:pt idx="370">
                  <c:v>-32.17</c:v>
                </c:pt>
                <c:pt idx="371">
                  <c:v>-32.090000000000003</c:v>
                </c:pt>
                <c:pt idx="372">
                  <c:v>-32.020000000000003</c:v>
                </c:pt>
                <c:pt idx="373">
                  <c:v>-31.94</c:v>
                </c:pt>
                <c:pt idx="374">
                  <c:v>-31.86</c:v>
                </c:pt>
                <c:pt idx="375">
                  <c:v>-31.78</c:v>
                </c:pt>
                <c:pt idx="376">
                  <c:v>-31.7</c:v>
                </c:pt>
                <c:pt idx="377">
                  <c:v>-31.68</c:v>
                </c:pt>
                <c:pt idx="378">
                  <c:v>-31.66</c:v>
                </c:pt>
                <c:pt idx="379">
                  <c:v>-31.65</c:v>
                </c:pt>
                <c:pt idx="380">
                  <c:v>-31.63</c:v>
                </c:pt>
                <c:pt idx="381">
                  <c:v>-31.62</c:v>
                </c:pt>
                <c:pt idx="382">
                  <c:v>-31.6</c:v>
                </c:pt>
                <c:pt idx="383">
                  <c:v>-31.59</c:v>
                </c:pt>
                <c:pt idx="384">
                  <c:v>-31.57</c:v>
                </c:pt>
                <c:pt idx="385">
                  <c:v>-31.56</c:v>
                </c:pt>
                <c:pt idx="386">
                  <c:v>-31.54</c:v>
                </c:pt>
                <c:pt idx="387">
                  <c:v>-31.53</c:v>
                </c:pt>
                <c:pt idx="388">
                  <c:v>-31.51</c:v>
                </c:pt>
                <c:pt idx="389">
                  <c:v>-31.5</c:v>
                </c:pt>
                <c:pt idx="390">
                  <c:v>-31.48</c:v>
                </c:pt>
                <c:pt idx="391">
                  <c:v>-31.46</c:v>
                </c:pt>
                <c:pt idx="392">
                  <c:v>-31.45</c:v>
                </c:pt>
                <c:pt idx="393">
                  <c:v>-31.43</c:v>
                </c:pt>
                <c:pt idx="394">
                  <c:v>-31.42</c:v>
                </c:pt>
                <c:pt idx="395">
                  <c:v>-31.43</c:v>
                </c:pt>
                <c:pt idx="396">
                  <c:v>-31.44</c:v>
                </c:pt>
                <c:pt idx="397">
                  <c:v>-31.46</c:v>
                </c:pt>
                <c:pt idx="398">
                  <c:v>-31.47</c:v>
                </c:pt>
                <c:pt idx="399">
                  <c:v>-31.48</c:v>
                </c:pt>
                <c:pt idx="400">
                  <c:v>-31.49</c:v>
                </c:pt>
                <c:pt idx="401">
                  <c:v>-31.51</c:v>
                </c:pt>
                <c:pt idx="402">
                  <c:v>-31.52</c:v>
                </c:pt>
                <c:pt idx="403">
                  <c:v>-31.53</c:v>
                </c:pt>
                <c:pt idx="404">
                  <c:v>-31.55</c:v>
                </c:pt>
                <c:pt idx="405">
                  <c:v>-31.57</c:v>
                </c:pt>
                <c:pt idx="406">
                  <c:v>-31.59</c:v>
                </c:pt>
                <c:pt idx="407">
                  <c:v>-31.61</c:v>
                </c:pt>
                <c:pt idx="408">
                  <c:v>-31.64</c:v>
                </c:pt>
                <c:pt idx="409">
                  <c:v>-31.66</c:v>
                </c:pt>
                <c:pt idx="410">
                  <c:v>-31.68</c:v>
                </c:pt>
                <c:pt idx="411">
                  <c:v>-31.7</c:v>
                </c:pt>
                <c:pt idx="412">
                  <c:v>-31.72</c:v>
                </c:pt>
                <c:pt idx="413">
                  <c:v>-31.75</c:v>
                </c:pt>
                <c:pt idx="414">
                  <c:v>-31.77</c:v>
                </c:pt>
                <c:pt idx="415">
                  <c:v>-31.79</c:v>
                </c:pt>
                <c:pt idx="416">
                  <c:v>-31.73</c:v>
                </c:pt>
                <c:pt idx="417">
                  <c:v>-31.67</c:v>
                </c:pt>
                <c:pt idx="418">
                  <c:v>-31.61</c:v>
                </c:pt>
                <c:pt idx="419">
                  <c:v>-31.54</c:v>
                </c:pt>
                <c:pt idx="420">
                  <c:v>-31.48</c:v>
                </c:pt>
                <c:pt idx="421">
                  <c:v>-31.42</c:v>
                </c:pt>
                <c:pt idx="422">
                  <c:v>-31.36</c:v>
                </c:pt>
                <c:pt idx="423">
                  <c:v>-31.3</c:v>
                </c:pt>
                <c:pt idx="424">
                  <c:v>-31.24</c:v>
                </c:pt>
                <c:pt idx="425">
                  <c:v>-31.18</c:v>
                </c:pt>
                <c:pt idx="426">
                  <c:v>-31.13</c:v>
                </c:pt>
                <c:pt idx="427">
                  <c:v>-31.14</c:v>
                </c:pt>
                <c:pt idx="428">
                  <c:v>-31.14</c:v>
                </c:pt>
                <c:pt idx="429">
                  <c:v>-31.15</c:v>
                </c:pt>
                <c:pt idx="430">
                  <c:v>-31.16</c:v>
                </c:pt>
                <c:pt idx="431">
                  <c:v>-31.16</c:v>
                </c:pt>
                <c:pt idx="432">
                  <c:v>-31.17</c:v>
                </c:pt>
                <c:pt idx="433">
                  <c:v>-31.18</c:v>
                </c:pt>
                <c:pt idx="434">
                  <c:v>-31.18</c:v>
                </c:pt>
                <c:pt idx="435">
                  <c:v>-31.19</c:v>
                </c:pt>
                <c:pt idx="436">
                  <c:v>-31.19</c:v>
                </c:pt>
                <c:pt idx="437">
                  <c:v>-31.2</c:v>
                </c:pt>
                <c:pt idx="438">
                  <c:v>-31.21</c:v>
                </c:pt>
                <c:pt idx="439">
                  <c:v>-31.25</c:v>
                </c:pt>
                <c:pt idx="440">
                  <c:v>-31.29</c:v>
                </c:pt>
                <c:pt idx="441">
                  <c:v>-31.33</c:v>
                </c:pt>
                <c:pt idx="442">
                  <c:v>-31.37</c:v>
                </c:pt>
                <c:pt idx="443">
                  <c:v>-31.41</c:v>
                </c:pt>
                <c:pt idx="444">
                  <c:v>-31.45</c:v>
                </c:pt>
                <c:pt idx="445">
                  <c:v>-31.49</c:v>
                </c:pt>
                <c:pt idx="446">
                  <c:v>-31.52</c:v>
                </c:pt>
                <c:pt idx="447">
                  <c:v>-31.56</c:v>
                </c:pt>
                <c:pt idx="448">
                  <c:v>-31.59</c:v>
                </c:pt>
                <c:pt idx="449">
                  <c:v>-31.61</c:v>
                </c:pt>
                <c:pt idx="450">
                  <c:v>-31.63</c:v>
                </c:pt>
                <c:pt idx="451">
                  <c:v>-31.64</c:v>
                </c:pt>
                <c:pt idx="452">
                  <c:v>-31.66</c:v>
                </c:pt>
                <c:pt idx="453">
                  <c:v>-31.67</c:v>
                </c:pt>
                <c:pt idx="454">
                  <c:v>-31.69</c:v>
                </c:pt>
                <c:pt idx="455">
                  <c:v>-31.71</c:v>
                </c:pt>
                <c:pt idx="456">
                  <c:v>-31.72</c:v>
                </c:pt>
                <c:pt idx="457">
                  <c:v>-31.74</c:v>
                </c:pt>
                <c:pt idx="458">
                  <c:v>-31.76</c:v>
                </c:pt>
                <c:pt idx="459">
                  <c:v>-31.78</c:v>
                </c:pt>
                <c:pt idx="460">
                  <c:v>-31.8</c:v>
                </c:pt>
                <c:pt idx="461">
                  <c:v>-31.78</c:v>
                </c:pt>
                <c:pt idx="462">
                  <c:v>-31.7</c:v>
                </c:pt>
                <c:pt idx="463">
                  <c:v>-31.62</c:v>
                </c:pt>
                <c:pt idx="464">
                  <c:v>-31.54</c:v>
                </c:pt>
                <c:pt idx="465">
                  <c:v>-31.46</c:v>
                </c:pt>
                <c:pt idx="466">
                  <c:v>-31.38</c:v>
                </c:pt>
                <c:pt idx="467">
                  <c:v>-31.3</c:v>
                </c:pt>
                <c:pt idx="468">
                  <c:v>-31.22</c:v>
                </c:pt>
                <c:pt idx="469">
                  <c:v>-31.14</c:v>
                </c:pt>
                <c:pt idx="470">
                  <c:v>-31.07</c:v>
                </c:pt>
                <c:pt idx="471">
                  <c:v>-31.02</c:v>
                </c:pt>
                <c:pt idx="472">
                  <c:v>-30.97</c:v>
                </c:pt>
                <c:pt idx="473">
                  <c:v>-30.92</c:v>
                </c:pt>
                <c:pt idx="474">
                  <c:v>-30.87</c:v>
                </c:pt>
                <c:pt idx="475">
                  <c:v>-30.82</c:v>
                </c:pt>
                <c:pt idx="476">
                  <c:v>-30.77</c:v>
                </c:pt>
                <c:pt idx="477">
                  <c:v>-30.72</c:v>
                </c:pt>
                <c:pt idx="478">
                  <c:v>-30.67</c:v>
                </c:pt>
                <c:pt idx="479">
                  <c:v>-30.62</c:v>
                </c:pt>
                <c:pt idx="480">
                  <c:v>-30.57</c:v>
                </c:pt>
                <c:pt idx="481">
                  <c:v>-30.55</c:v>
                </c:pt>
                <c:pt idx="482">
                  <c:v>-30.59</c:v>
                </c:pt>
                <c:pt idx="483">
                  <c:v>-30.62</c:v>
                </c:pt>
                <c:pt idx="484">
                  <c:v>-30.66</c:v>
                </c:pt>
                <c:pt idx="485">
                  <c:v>-30.69</c:v>
                </c:pt>
                <c:pt idx="486">
                  <c:v>-30.72</c:v>
                </c:pt>
                <c:pt idx="487">
                  <c:v>-30.76</c:v>
                </c:pt>
                <c:pt idx="488">
                  <c:v>-30.79</c:v>
                </c:pt>
                <c:pt idx="489">
                  <c:v>-30.82</c:v>
                </c:pt>
                <c:pt idx="490">
                  <c:v>-30.83</c:v>
                </c:pt>
                <c:pt idx="491">
                  <c:v>-30.85</c:v>
                </c:pt>
                <c:pt idx="492">
                  <c:v>-30.86</c:v>
                </c:pt>
                <c:pt idx="493">
                  <c:v>-30.88</c:v>
                </c:pt>
                <c:pt idx="494">
                  <c:v>-30.89</c:v>
                </c:pt>
                <c:pt idx="495">
                  <c:v>-30.91</c:v>
                </c:pt>
                <c:pt idx="496">
                  <c:v>-30.92</c:v>
                </c:pt>
                <c:pt idx="497">
                  <c:v>-30.94</c:v>
                </c:pt>
                <c:pt idx="498">
                  <c:v>-30.95</c:v>
                </c:pt>
                <c:pt idx="499">
                  <c:v>-30.97</c:v>
                </c:pt>
                <c:pt idx="500">
                  <c:v>-30.99</c:v>
                </c:pt>
                <c:pt idx="501">
                  <c:v>-31</c:v>
                </c:pt>
                <c:pt idx="502">
                  <c:v>-31.02</c:v>
                </c:pt>
                <c:pt idx="503">
                  <c:v>-31.03</c:v>
                </c:pt>
                <c:pt idx="504">
                  <c:v>-31.03</c:v>
                </c:pt>
                <c:pt idx="505">
                  <c:v>-31</c:v>
                </c:pt>
                <c:pt idx="506">
                  <c:v>-30.98</c:v>
                </c:pt>
                <c:pt idx="507">
                  <c:v>-30.95</c:v>
                </c:pt>
                <c:pt idx="508">
                  <c:v>-30.93</c:v>
                </c:pt>
                <c:pt idx="509">
                  <c:v>-30.9</c:v>
                </c:pt>
                <c:pt idx="510">
                  <c:v>-30.87</c:v>
                </c:pt>
                <c:pt idx="511">
                  <c:v>-30.85</c:v>
                </c:pt>
                <c:pt idx="512">
                  <c:v>-30.82</c:v>
                </c:pt>
                <c:pt idx="513">
                  <c:v>-30.79</c:v>
                </c:pt>
                <c:pt idx="514">
                  <c:v>-30.76</c:v>
                </c:pt>
                <c:pt idx="515">
                  <c:v>-30.73</c:v>
                </c:pt>
                <c:pt idx="516">
                  <c:v>-30.7</c:v>
                </c:pt>
                <c:pt idx="517">
                  <c:v>-30.74</c:v>
                </c:pt>
                <c:pt idx="518">
                  <c:v>-30.81</c:v>
                </c:pt>
                <c:pt idx="519">
                  <c:v>-30.89</c:v>
                </c:pt>
                <c:pt idx="520">
                  <c:v>-30.96</c:v>
                </c:pt>
                <c:pt idx="521">
                  <c:v>-31.03</c:v>
                </c:pt>
                <c:pt idx="522">
                  <c:v>-31.1</c:v>
                </c:pt>
                <c:pt idx="523">
                  <c:v>-31.17</c:v>
                </c:pt>
                <c:pt idx="524">
                  <c:v>-31.24</c:v>
                </c:pt>
                <c:pt idx="525">
                  <c:v>-31.31</c:v>
                </c:pt>
                <c:pt idx="526">
                  <c:v>-31.38</c:v>
                </c:pt>
                <c:pt idx="527">
                  <c:v>-31.45</c:v>
                </c:pt>
                <c:pt idx="528">
                  <c:v>-31.52</c:v>
                </c:pt>
                <c:pt idx="529">
                  <c:v>-31.59</c:v>
                </c:pt>
                <c:pt idx="530">
                  <c:v>-31.63</c:v>
                </c:pt>
                <c:pt idx="531">
                  <c:v>-31.65</c:v>
                </c:pt>
                <c:pt idx="532">
                  <c:v>-31.67</c:v>
                </c:pt>
                <c:pt idx="533">
                  <c:v>-31.7</c:v>
                </c:pt>
                <c:pt idx="534">
                  <c:v>-31.72</c:v>
                </c:pt>
                <c:pt idx="535">
                  <c:v>-31.74</c:v>
                </c:pt>
                <c:pt idx="536">
                  <c:v>-31.77</c:v>
                </c:pt>
                <c:pt idx="537">
                  <c:v>-31.79</c:v>
                </c:pt>
                <c:pt idx="538">
                  <c:v>-31.82</c:v>
                </c:pt>
                <c:pt idx="539">
                  <c:v>-31.84</c:v>
                </c:pt>
                <c:pt idx="540">
                  <c:v>-31.87</c:v>
                </c:pt>
                <c:pt idx="541">
                  <c:v>-31.82</c:v>
                </c:pt>
                <c:pt idx="542">
                  <c:v>-31.76</c:v>
                </c:pt>
                <c:pt idx="543">
                  <c:v>-31.69</c:v>
                </c:pt>
                <c:pt idx="544">
                  <c:v>-31.63</c:v>
                </c:pt>
                <c:pt idx="545">
                  <c:v>-31.56</c:v>
                </c:pt>
                <c:pt idx="546">
                  <c:v>-31.5</c:v>
                </c:pt>
                <c:pt idx="547">
                  <c:v>-31.44</c:v>
                </c:pt>
                <c:pt idx="548">
                  <c:v>-31.37</c:v>
                </c:pt>
                <c:pt idx="549">
                  <c:v>-31.31</c:v>
                </c:pt>
                <c:pt idx="550">
                  <c:v>-31.25</c:v>
                </c:pt>
                <c:pt idx="551">
                  <c:v>-31.19</c:v>
                </c:pt>
                <c:pt idx="552">
                  <c:v>-31.13</c:v>
                </c:pt>
                <c:pt idx="553">
                  <c:v>-31.06</c:v>
                </c:pt>
                <c:pt idx="554">
                  <c:v>-31</c:v>
                </c:pt>
                <c:pt idx="555">
                  <c:v>-30.94</c:v>
                </c:pt>
                <c:pt idx="556">
                  <c:v>-30.87</c:v>
                </c:pt>
                <c:pt idx="557">
                  <c:v>-30.81</c:v>
                </c:pt>
                <c:pt idx="558">
                  <c:v>-30.74</c:v>
                </c:pt>
                <c:pt idx="559">
                  <c:v>-30.68</c:v>
                </c:pt>
                <c:pt idx="560">
                  <c:v>-30.61</c:v>
                </c:pt>
                <c:pt idx="561">
                  <c:v>-30.55</c:v>
                </c:pt>
                <c:pt idx="562">
                  <c:v>-30.48</c:v>
                </c:pt>
                <c:pt idx="563">
                  <c:v>-30.48</c:v>
                </c:pt>
                <c:pt idx="564">
                  <c:v>-30.49</c:v>
                </c:pt>
                <c:pt idx="565">
                  <c:v>-30.5</c:v>
                </c:pt>
                <c:pt idx="566">
                  <c:v>-30.51</c:v>
                </c:pt>
                <c:pt idx="567">
                  <c:v>-30.52</c:v>
                </c:pt>
                <c:pt idx="568">
                  <c:v>-30.53</c:v>
                </c:pt>
                <c:pt idx="569">
                  <c:v>-30.54</c:v>
                </c:pt>
                <c:pt idx="570">
                  <c:v>-30.56</c:v>
                </c:pt>
                <c:pt idx="571">
                  <c:v>-30.57</c:v>
                </c:pt>
                <c:pt idx="572">
                  <c:v>-30.58</c:v>
                </c:pt>
                <c:pt idx="573">
                  <c:v>-30.58</c:v>
                </c:pt>
                <c:pt idx="574">
                  <c:v>-30.58</c:v>
                </c:pt>
                <c:pt idx="575">
                  <c:v>-30.59</c:v>
                </c:pt>
                <c:pt idx="576">
                  <c:v>-30.59</c:v>
                </c:pt>
                <c:pt idx="577">
                  <c:v>-30.59</c:v>
                </c:pt>
                <c:pt idx="578">
                  <c:v>-30.6</c:v>
                </c:pt>
                <c:pt idx="579">
                  <c:v>-30.6</c:v>
                </c:pt>
                <c:pt idx="580">
                  <c:v>-30.61</c:v>
                </c:pt>
                <c:pt idx="581">
                  <c:v>-30.61</c:v>
                </c:pt>
                <c:pt idx="582">
                  <c:v>-30.6</c:v>
                </c:pt>
                <c:pt idx="583">
                  <c:v>-30.6</c:v>
                </c:pt>
                <c:pt idx="584">
                  <c:v>-30.59</c:v>
                </c:pt>
                <c:pt idx="585">
                  <c:v>-30.58</c:v>
                </c:pt>
                <c:pt idx="586">
                  <c:v>-30.58</c:v>
                </c:pt>
                <c:pt idx="587">
                  <c:v>-30.57</c:v>
                </c:pt>
                <c:pt idx="588">
                  <c:v>-30.57</c:v>
                </c:pt>
                <c:pt idx="589">
                  <c:v>-30.56</c:v>
                </c:pt>
                <c:pt idx="590">
                  <c:v>-30.53</c:v>
                </c:pt>
                <c:pt idx="591">
                  <c:v>-30.51</c:v>
                </c:pt>
                <c:pt idx="592">
                  <c:v>-30.48</c:v>
                </c:pt>
                <c:pt idx="593">
                  <c:v>-30.45</c:v>
                </c:pt>
                <c:pt idx="594">
                  <c:v>-30.42</c:v>
                </c:pt>
                <c:pt idx="595">
                  <c:v>-30.4</c:v>
                </c:pt>
                <c:pt idx="596">
                  <c:v>-30.37</c:v>
                </c:pt>
                <c:pt idx="597">
                  <c:v>-30.34</c:v>
                </c:pt>
                <c:pt idx="598">
                  <c:v>-30.32</c:v>
                </c:pt>
                <c:pt idx="599">
                  <c:v>-30.3</c:v>
                </c:pt>
                <c:pt idx="600">
                  <c:v>-30.32</c:v>
                </c:pt>
                <c:pt idx="601">
                  <c:v>-30.33</c:v>
                </c:pt>
                <c:pt idx="602">
                  <c:v>-30.35</c:v>
                </c:pt>
                <c:pt idx="603">
                  <c:v>-30.36</c:v>
                </c:pt>
                <c:pt idx="604">
                  <c:v>-30.38</c:v>
                </c:pt>
                <c:pt idx="605">
                  <c:v>-30.39</c:v>
                </c:pt>
                <c:pt idx="606">
                  <c:v>-30.4</c:v>
                </c:pt>
                <c:pt idx="607">
                  <c:v>-30.42</c:v>
                </c:pt>
                <c:pt idx="608">
                  <c:v>-30.43</c:v>
                </c:pt>
                <c:pt idx="609">
                  <c:v>-30.44</c:v>
                </c:pt>
                <c:pt idx="610">
                  <c:v>-30.47</c:v>
                </c:pt>
                <c:pt idx="611">
                  <c:v>-30.53</c:v>
                </c:pt>
                <c:pt idx="612">
                  <c:v>-30.58</c:v>
                </c:pt>
                <c:pt idx="613">
                  <c:v>-30.64</c:v>
                </c:pt>
                <c:pt idx="614">
                  <c:v>-30.69</c:v>
                </c:pt>
                <c:pt idx="615">
                  <c:v>-30.74</c:v>
                </c:pt>
                <c:pt idx="616">
                  <c:v>-30.8</c:v>
                </c:pt>
                <c:pt idx="617">
                  <c:v>-30.85</c:v>
                </c:pt>
                <c:pt idx="618">
                  <c:v>-30.91</c:v>
                </c:pt>
                <c:pt idx="619">
                  <c:v>-30.94</c:v>
                </c:pt>
                <c:pt idx="620">
                  <c:v>-30.96</c:v>
                </c:pt>
                <c:pt idx="621">
                  <c:v>-30.97</c:v>
                </c:pt>
                <c:pt idx="622">
                  <c:v>-30.99</c:v>
                </c:pt>
                <c:pt idx="623">
                  <c:v>-31</c:v>
                </c:pt>
                <c:pt idx="624">
                  <c:v>-31.02</c:v>
                </c:pt>
                <c:pt idx="625">
                  <c:v>-31.03</c:v>
                </c:pt>
                <c:pt idx="626">
                  <c:v>-31.05</c:v>
                </c:pt>
                <c:pt idx="627">
                  <c:v>-31.06</c:v>
                </c:pt>
                <c:pt idx="628">
                  <c:v>-31.08</c:v>
                </c:pt>
                <c:pt idx="629">
                  <c:v>-31.08</c:v>
                </c:pt>
                <c:pt idx="630">
                  <c:v>-31.08</c:v>
                </c:pt>
                <c:pt idx="631">
                  <c:v>-31.08</c:v>
                </c:pt>
                <c:pt idx="632">
                  <c:v>-31.08</c:v>
                </c:pt>
                <c:pt idx="633">
                  <c:v>-31.08</c:v>
                </c:pt>
                <c:pt idx="634">
                  <c:v>-31.08</c:v>
                </c:pt>
                <c:pt idx="635">
                  <c:v>-31.08</c:v>
                </c:pt>
                <c:pt idx="636">
                  <c:v>-31.08</c:v>
                </c:pt>
                <c:pt idx="637">
                  <c:v>-31.08</c:v>
                </c:pt>
                <c:pt idx="638">
                  <c:v>-31.08</c:v>
                </c:pt>
                <c:pt idx="639">
                  <c:v>-31.08</c:v>
                </c:pt>
                <c:pt idx="640">
                  <c:v>-31.08</c:v>
                </c:pt>
                <c:pt idx="641">
                  <c:v>-31.07</c:v>
                </c:pt>
                <c:pt idx="642">
                  <c:v>-31.06</c:v>
                </c:pt>
                <c:pt idx="643">
                  <c:v>-31.06</c:v>
                </c:pt>
                <c:pt idx="644">
                  <c:v>-31.05</c:v>
                </c:pt>
                <c:pt idx="645">
                  <c:v>-31.04</c:v>
                </c:pt>
                <c:pt idx="646">
                  <c:v>-31.03</c:v>
                </c:pt>
                <c:pt idx="647">
                  <c:v>-31.03</c:v>
                </c:pt>
                <c:pt idx="648">
                  <c:v>-31.02</c:v>
                </c:pt>
                <c:pt idx="649">
                  <c:v>-31.01</c:v>
                </c:pt>
                <c:pt idx="650">
                  <c:v>-31</c:v>
                </c:pt>
                <c:pt idx="651">
                  <c:v>-31</c:v>
                </c:pt>
                <c:pt idx="652">
                  <c:v>-31</c:v>
                </c:pt>
                <c:pt idx="653">
                  <c:v>-31.03</c:v>
                </c:pt>
                <c:pt idx="654">
                  <c:v>-31.06</c:v>
                </c:pt>
                <c:pt idx="655">
                  <c:v>-31.08</c:v>
                </c:pt>
                <c:pt idx="656">
                  <c:v>-31.11</c:v>
                </c:pt>
                <c:pt idx="657">
                  <c:v>-31.14</c:v>
                </c:pt>
                <c:pt idx="658">
                  <c:v>-31.16</c:v>
                </c:pt>
                <c:pt idx="659">
                  <c:v>-31.19</c:v>
                </c:pt>
                <c:pt idx="660">
                  <c:v>-31.22</c:v>
                </c:pt>
                <c:pt idx="661">
                  <c:v>-31.24</c:v>
                </c:pt>
                <c:pt idx="662">
                  <c:v>-31.25</c:v>
                </c:pt>
                <c:pt idx="663">
                  <c:v>-31.23</c:v>
                </c:pt>
                <c:pt idx="664">
                  <c:v>-31.21</c:v>
                </c:pt>
                <c:pt idx="665">
                  <c:v>-31.19</c:v>
                </c:pt>
                <c:pt idx="666">
                  <c:v>-31.17</c:v>
                </c:pt>
                <c:pt idx="667">
                  <c:v>-31.15</c:v>
                </c:pt>
                <c:pt idx="668">
                  <c:v>-31.13</c:v>
                </c:pt>
                <c:pt idx="669">
                  <c:v>-31.12</c:v>
                </c:pt>
                <c:pt idx="670">
                  <c:v>-31.1</c:v>
                </c:pt>
                <c:pt idx="671">
                  <c:v>-31.09</c:v>
                </c:pt>
                <c:pt idx="672">
                  <c:v>-31.07</c:v>
                </c:pt>
                <c:pt idx="673">
                  <c:v>-31.06</c:v>
                </c:pt>
                <c:pt idx="674">
                  <c:v>-31.05</c:v>
                </c:pt>
                <c:pt idx="675">
                  <c:v>-31.04</c:v>
                </c:pt>
                <c:pt idx="676">
                  <c:v>-31.02</c:v>
                </c:pt>
                <c:pt idx="677">
                  <c:v>-31.01</c:v>
                </c:pt>
                <c:pt idx="678">
                  <c:v>-30.99</c:v>
                </c:pt>
                <c:pt idx="679">
                  <c:v>-30.98</c:v>
                </c:pt>
                <c:pt idx="680">
                  <c:v>-30.96</c:v>
                </c:pt>
                <c:pt idx="681">
                  <c:v>-30.99</c:v>
                </c:pt>
                <c:pt idx="682">
                  <c:v>-31.05</c:v>
                </c:pt>
                <c:pt idx="683">
                  <c:v>-31.11</c:v>
                </c:pt>
                <c:pt idx="684">
                  <c:v>-31.18</c:v>
                </c:pt>
                <c:pt idx="685">
                  <c:v>-31.24</c:v>
                </c:pt>
                <c:pt idx="686">
                  <c:v>-31.3</c:v>
                </c:pt>
                <c:pt idx="687">
                  <c:v>-31.35</c:v>
                </c:pt>
                <c:pt idx="688">
                  <c:v>-31.39</c:v>
                </c:pt>
                <c:pt idx="689">
                  <c:v>-31.42</c:v>
                </c:pt>
                <c:pt idx="690">
                  <c:v>-31.46</c:v>
                </c:pt>
                <c:pt idx="691">
                  <c:v>-31.5</c:v>
                </c:pt>
                <c:pt idx="692">
                  <c:v>-31.54</c:v>
                </c:pt>
                <c:pt idx="693">
                  <c:v>-31.58</c:v>
                </c:pt>
                <c:pt idx="694">
                  <c:v>-31.62</c:v>
                </c:pt>
                <c:pt idx="695">
                  <c:v>-31.66</c:v>
                </c:pt>
                <c:pt idx="696">
                  <c:v>-31.63</c:v>
                </c:pt>
                <c:pt idx="697">
                  <c:v>-31.58</c:v>
                </c:pt>
                <c:pt idx="698">
                  <c:v>-31.53</c:v>
                </c:pt>
                <c:pt idx="699">
                  <c:v>-31.48</c:v>
                </c:pt>
                <c:pt idx="700">
                  <c:v>-31.43</c:v>
                </c:pt>
                <c:pt idx="701">
                  <c:v>-31.38</c:v>
                </c:pt>
                <c:pt idx="702">
                  <c:v>-31.33</c:v>
                </c:pt>
                <c:pt idx="703">
                  <c:v>-31.28</c:v>
                </c:pt>
                <c:pt idx="704">
                  <c:v>-31.23</c:v>
                </c:pt>
                <c:pt idx="705">
                  <c:v>-31.23</c:v>
                </c:pt>
                <c:pt idx="706">
                  <c:v>-31.25</c:v>
                </c:pt>
                <c:pt idx="707">
                  <c:v>-31.26</c:v>
                </c:pt>
                <c:pt idx="708">
                  <c:v>-31.27</c:v>
                </c:pt>
                <c:pt idx="709">
                  <c:v>-31.28</c:v>
                </c:pt>
                <c:pt idx="710">
                  <c:v>-31.29</c:v>
                </c:pt>
                <c:pt idx="711">
                  <c:v>-31.31</c:v>
                </c:pt>
                <c:pt idx="712">
                  <c:v>-31.28</c:v>
                </c:pt>
                <c:pt idx="713">
                  <c:v>-31.25</c:v>
                </c:pt>
                <c:pt idx="714">
                  <c:v>-31.23</c:v>
                </c:pt>
                <c:pt idx="715">
                  <c:v>-31.2</c:v>
                </c:pt>
                <c:pt idx="716">
                  <c:v>-31.17</c:v>
                </c:pt>
                <c:pt idx="717">
                  <c:v>-31.14</c:v>
                </c:pt>
                <c:pt idx="718">
                  <c:v>-31.11</c:v>
                </c:pt>
                <c:pt idx="719">
                  <c:v>-31.08</c:v>
                </c:pt>
                <c:pt idx="720">
                  <c:v>-31.06</c:v>
                </c:pt>
                <c:pt idx="721">
                  <c:v>-31.03</c:v>
                </c:pt>
                <c:pt idx="722">
                  <c:v>-31</c:v>
                </c:pt>
                <c:pt idx="723">
                  <c:v>-30.97</c:v>
                </c:pt>
                <c:pt idx="724">
                  <c:v>-30.94</c:v>
                </c:pt>
                <c:pt idx="725">
                  <c:v>-30.91</c:v>
                </c:pt>
                <c:pt idx="726">
                  <c:v>-30.93</c:v>
                </c:pt>
                <c:pt idx="727">
                  <c:v>-30.94</c:v>
                </c:pt>
                <c:pt idx="728">
                  <c:v>-30.95</c:v>
                </c:pt>
                <c:pt idx="729">
                  <c:v>-30.96</c:v>
                </c:pt>
                <c:pt idx="730">
                  <c:v>-30.97</c:v>
                </c:pt>
                <c:pt idx="731">
                  <c:v>-30.99</c:v>
                </c:pt>
                <c:pt idx="732">
                  <c:v>-31</c:v>
                </c:pt>
                <c:pt idx="733">
                  <c:v>-31.01</c:v>
                </c:pt>
                <c:pt idx="734">
                  <c:v>-31.02</c:v>
                </c:pt>
                <c:pt idx="735">
                  <c:v>-31.03</c:v>
                </c:pt>
                <c:pt idx="736">
                  <c:v>-31.04</c:v>
                </c:pt>
                <c:pt idx="737">
                  <c:v>-31.05</c:v>
                </c:pt>
                <c:pt idx="738">
                  <c:v>-31.06</c:v>
                </c:pt>
                <c:pt idx="739">
                  <c:v>-31.07</c:v>
                </c:pt>
                <c:pt idx="740">
                  <c:v>-31.09</c:v>
                </c:pt>
                <c:pt idx="741">
                  <c:v>-31.1</c:v>
                </c:pt>
                <c:pt idx="742">
                  <c:v>-31.11</c:v>
                </c:pt>
                <c:pt idx="743">
                  <c:v>-31.12</c:v>
                </c:pt>
                <c:pt idx="744">
                  <c:v>-31.12</c:v>
                </c:pt>
                <c:pt idx="745">
                  <c:v>-31.13</c:v>
                </c:pt>
                <c:pt idx="746">
                  <c:v>-31.14</c:v>
                </c:pt>
                <c:pt idx="747">
                  <c:v>-31.15</c:v>
                </c:pt>
                <c:pt idx="748">
                  <c:v>-31.19</c:v>
                </c:pt>
                <c:pt idx="749">
                  <c:v>-31.22</c:v>
                </c:pt>
                <c:pt idx="750">
                  <c:v>-31.25</c:v>
                </c:pt>
                <c:pt idx="751">
                  <c:v>-31.28</c:v>
                </c:pt>
                <c:pt idx="752">
                  <c:v>-31.31</c:v>
                </c:pt>
                <c:pt idx="753">
                  <c:v>-31.34</c:v>
                </c:pt>
                <c:pt idx="754">
                  <c:v>-31.37</c:v>
                </c:pt>
                <c:pt idx="755">
                  <c:v>-31.41</c:v>
                </c:pt>
                <c:pt idx="756">
                  <c:v>-31.44</c:v>
                </c:pt>
                <c:pt idx="757">
                  <c:v>-31.44</c:v>
                </c:pt>
                <c:pt idx="758">
                  <c:v>-31.44</c:v>
                </c:pt>
                <c:pt idx="759">
                  <c:v>-31.44</c:v>
                </c:pt>
                <c:pt idx="760">
                  <c:v>-31.44</c:v>
                </c:pt>
                <c:pt idx="761">
                  <c:v>-31.44</c:v>
                </c:pt>
                <c:pt idx="762">
                  <c:v>-31.44</c:v>
                </c:pt>
                <c:pt idx="763">
                  <c:v>-31.44</c:v>
                </c:pt>
                <c:pt idx="764">
                  <c:v>-31.44</c:v>
                </c:pt>
                <c:pt idx="765">
                  <c:v>-31.44</c:v>
                </c:pt>
                <c:pt idx="766">
                  <c:v>-31.44</c:v>
                </c:pt>
                <c:pt idx="767">
                  <c:v>-31.41</c:v>
                </c:pt>
                <c:pt idx="768">
                  <c:v>-31.37</c:v>
                </c:pt>
                <c:pt idx="769">
                  <c:v>-31.34</c:v>
                </c:pt>
                <c:pt idx="770">
                  <c:v>-31.31</c:v>
                </c:pt>
                <c:pt idx="771">
                  <c:v>-31.28</c:v>
                </c:pt>
                <c:pt idx="772">
                  <c:v>-31.25</c:v>
                </c:pt>
                <c:pt idx="773">
                  <c:v>-31.21</c:v>
                </c:pt>
                <c:pt idx="774">
                  <c:v>-31.16</c:v>
                </c:pt>
                <c:pt idx="775">
                  <c:v>-31.11</c:v>
                </c:pt>
                <c:pt idx="776">
                  <c:v>-31.06</c:v>
                </c:pt>
                <c:pt idx="777">
                  <c:v>-31</c:v>
                </c:pt>
                <c:pt idx="778">
                  <c:v>-30.95</c:v>
                </c:pt>
                <c:pt idx="779">
                  <c:v>-30.9</c:v>
                </c:pt>
                <c:pt idx="780">
                  <c:v>-30.85</c:v>
                </c:pt>
                <c:pt idx="781">
                  <c:v>-30.79</c:v>
                </c:pt>
                <c:pt idx="782">
                  <c:v>-30.74</c:v>
                </c:pt>
                <c:pt idx="783">
                  <c:v>-30.7</c:v>
                </c:pt>
                <c:pt idx="784">
                  <c:v>-30.68</c:v>
                </c:pt>
                <c:pt idx="785">
                  <c:v>-30.67</c:v>
                </c:pt>
                <c:pt idx="786">
                  <c:v>-30.65</c:v>
                </c:pt>
                <c:pt idx="787">
                  <c:v>-30.63</c:v>
                </c:pt>
                <c:pt idx="788">
                  <c:v>-30.62</c:v>
                </c:pt>
                <c:pt idx="789">
                  <c:v>-30.6</c:v>
                </c:pt>
                <c:pt idx="790">
                  <c:v>-30.6</c:v>
                </c:pt>
                <c:pt idx="791">
                  <c:v>-30.61</c:v>
                </c:pt>
                <c:pt idx="792">
                  <c:v>-30.63</c:v>
                </c:pt>
                <c:pt idx="793">
                  <c:v>-30.64</c:v>
                </c:pt>
                <c:pt idx="794">
                  <c:v>-30.66</c:v>
                </c:pt>
                <c:pt idx="795">
                  <c:v>-30.68</c:v>
                </c:pt>
                <c:pt idx="796">
                  <c:v>-30.69</c:v>
                </c:pt>
                <c:pt idx="797">
                  <c:v>-30.71</c:v>
                </c:pt>
                <c:pt idx="798">
                  <c:v>-30.73</c:v>
                </c:pt>
                <c:pt idx="799">
                  <c:v>-30.76</c:v>
                </c:pt>
                <c:pt idx="800">
                  <c:v>-30.8</c:v>
                </c:pt>
                <c:pt idx="801">
                  <c:v>-30.83</c:v>
                </c:pt>
                <c:pt idx="802">
                  <c:v>-30.87</c:v>
                </c:pt>
                <c:pt idx="803">
                  <c:v>-30.9</c:v>
                </c:pt>
                <c:pt idx="804">
                  <c:v>-30.94</c:v>
                </c:pt>
                <c:pt idx="805">
                  <c:v>-30.97</c:v>
                </c:pt>
                <c:pt idx="806">
                  <c:v>-31</c:v>
                </c:pt>
                <c:pt idx="807">
                  <c:v>-31.04</c:v>
                </c:pt>
                <c:pt idx="808">
                  <c:v>-31.07</c:v>
                </c:pt>
                <c:pt idx="809">
                  <c:v>-31.1</c:v>
                </c:pt>
                <c:pt idx="810">
                  <c:v>-31.14</c:v>
                </c:pt>
                <c:pt idx="811">
                  <c:v>-31.15</c:v>
                </c:pt>
                <c:pt idx="812">
                  <c:v>-31.15</c:v>
                </c:pt>
                <c:pt idx="813">
                  <c:v>-31.14</c:v>
                </c:pt>
                <c:pt idx="814">
                  <c:v>-31.13</c:v>
                </c:pt>
                <c:pt idx="815">
                  <c:v>-31.11</c:v>
                </c:pt>
                <c:pt idx="816">
                  <c:v>-31.08</c:v>
                </c:pt>
                <c:pt idx="817">
                  <c:v>-31.05</c:v>
                </c:pt>
                <c:pt idx="818">
                  <c:v>-31.02</c:v>
                </c:pt>
                <c:pt idx="819">
                  <c:v>-30.99</c:v>
                </c:pt>
                <c:pt idx="820">
                  <c:v>-30.95</c:v>
                </c:pt>
                <c:pt idx="821">
                  <c:v>-30.95</c:v>
                </c:pt>
                <c:pt idx="822">
                  <c:v>-30.97</c:v>
                </c:pt>
                <c:pt idx="823">
                  <c:v>-30.99</c:v>
                </c:pt>
                <c:pt idx="824">
                  <c:v>-31.01</c:v>
                </c:pt>
                <c:pt idx="825">
                  <c:v>-31.04</c:v>
                </c:pt>
                <c:pt idx="826">
                  <c:v>-31.06</c:v>
                </c:pt>
                <c:pt idx="827">
                  <c:v>-31.08</c:v>
                </c:pt>
                <c:pt idx="828">
                  <c:v>-31.1</c:v>
                </c:pt>
                <c:pt idx="829">
                  <c:v>-31.12</c:v>
                </c:pt>
                <c:pt idx="830">
                  <c:v>-31.15</c:v>
                </c:pt>
                <c:pt idx="831">
                  <c:v>-31.17</c:v>
                </c:pt>
                <c:pt idx="832">
                  <c:v>-31.19</c:v>
                </c:pt>
                <c:pt idx="833">
                  <c:v>-31.21</c:v>
                </c:pt>
                <c:pt idx="834">
                  <c:v>-31.23</c:v>
                </c:pt>
                <c:pt idx="835">
                  <c:v>-31.25</c:v>
                </c:pt>
                <c:pt idx="836">
                  <c:v>-31.27</c:v>
                </c:pt>
                <c:pt idx="837">
                  <c:v>-31.29</c:v>
                </c:pt>
                <c:pt idx="838">
                  <c:v>-31.31</c:v>
                </c:pt>
                <c:pt idx="839">
                  <c:v>-31.34</c:v>
                </c:pt>
                <c:pt idx="840">
                  <c:v>-31.35</c:v>
                </c:pt>
                <c:pt idx="841">
                  <c:v>-31.33</c:v>
                </c:pt>
                <c:pt idx="842">
                  <c:v>-31.32</c:v>
                </c:pt>
                <c:pt idx="843">
                  <c:v>-31.31</c:v>
                </c:pt>
                <c:pt idx="844">
                  <c:v>-31.3</c:v>
                </c:pt>
                <c:pt idx="845">
                  <c:v>-31.29</c:v>
                </c:pt>
                <c:pt idx="846">
                  <c:v>-31.28</c:v>
                </c:pt>
                <c:pt idx="847">
                  <c:v>-31.26</c:v>
                </c:pt>
                <c:pt idx="848">
                  <c:v>-31.24</c:v>
                </c:pt>
                <c:pt idx="849">
                  <c:v>-31.17</c:v>
                </c:pt>
                <c:pt idx="850">
                  <c:v>-31.1</c:v>
                </c:pt>
                <c:pt idx="851">
                  <c:v>-31.03</c:v>
                </c:pt>
                <c:pt idx="852">
                  <c:v>-30.97</c:v>
                </c:pt>
                <c:pt idx="853">
                  <c:v>-30.9</c:v>
                </c:pt>
                <c:pt idx="854">
                  <c:v>-30.83</c:v>
                </c:pt>
                <c:pt idx="855">
                  <c:v>-30.76</c:v>
                </c:pt>
                <c:pt idx="856">
                  <c:v>-30.7</c:v>
                </c:pt>
                <c:pt idx="857">
                  <c:v>-30.65</c:v>
                </c:pt>
                <c:pt idx="858">
                  <c:v>-30.64</c:v>
                </c:pt>
                <c:pt idx="859">
                  <c:v>-30.63</c:v>
                </c:pt>
                <c:pt idx="860">
                  <c:v>-30.62</c:v>
                </c:pt>
                <c:pt idx="861">
                  <c:v>-30.61</c:v>
                </c:pt>
                <c:pt idx="862">
                  <c:v>-30.6</c:v>
                </c:pt>
                <c:pt idx="863">
                  <c:v>-30.59</c:v>
                </c:pt>
                <c:pt idx="864">
                  <c:v>-30.58</c:v>
                </c:pt>
                <c:pt idx="865">
                  <c:v>-30.54</c:v>
                </c:pt>
                <c:pt idx="866">
                  <c:v>-30.47</c:v>
                </c:pt>
                <c:pt idx="867">
                  <c:v>-30.4</c:v>
                </c:pt>
                <c:pt idx="868">
                  <c:v>-30.33</c:v>
                </c:pt>
                <c:pt idx="869">
                  <c:v>-30.26</c:v>
                </c:pt>
                <c:pt idx="870">
                  <c:v>-30.19</c:v>
                </c:pt>
                <c:pt idx="871">
                  <c:v>-30.12</c:v>
                </c:pt>
                <c:pt idx="872">
                  <c:v>-30.06</c:v>
                </c:pt>
                <c:pt idx="873">
                  <c:v>-29.99</c:v>
                </c:pt>
                <c:pt idx="874">
                  <c:v>-29.92</c:v>
                </c:pt>
                <c:pt idx="875">
                  <c:v>-29.88</c:v>
                </c:pt>
                <c:pt idx="876">
                  <c:v>-29.88</c:v>
                </c:pt>
                <c:pt idx="877">
                  <c:v>-29.87</c:v>
                </c:pt>
                <c:pt idx="878">
                  <c:v>-29.87</c:v>
                </c:pt>
                <c:pt idx="879">
                  <c:v>-29.86</c:v>
                </c:pt>
                <c:pt idx="880">
                  <c:v>-29.85</c:v>
                </c:pt>
                <c:pt idx="881">
                  <c:v>-29.85</c:v>
                </c:pt>
                <c:pt idx="882">
                  <c:v>-29.84</c:v>
                </c:pt>
                <c:pt idx="883">
                  <c:v>-29.83</c:v>
                </c:pt>
                <c:pt idx="884">
                  <c:v>-29.83</c:v>
                </c:pt>
                <c:pt idx="885">
                  <c:v>-29.84</c:v>
                </c:pt>
                <c:pt idx="886">
                  <c:v>-29.87</c:v>
                </c:pt>
                <c:pt idx="887">
                  <c:v>-29.89</c:v>
                </c:pt>
                <c:pt idx="888">
                  <c:v>-29.92</c:v>
                </c:pt>
                <c:pt idx="889">
                  <c:v>-29.94</c:v>
                </c:pt>
                <c:pt idx="890">
                  <c:v>-29.96</c:v>
                </c:pt>
                <c:pt idx="891">
                  <c:v>-29.99</c:v>
                </c:pt>
                <c:pt idx="892">
                  <c:v>-30.04</c:v>
                </c:pt>
                <c:pt idx="893">
                  <c:v>-30.11</c:v>
                </c:pt>
                <c:pt idx="894">
                  <c:v>-30.18</c:v>
                </c:pt>
                <c:pt idx="895">
                  <c:v>-30.25</c:v>
                </c:pt>
                <c:pt idx="896">
                  <c:v>-30.32</c:v>
                </c:pt>
                <c:pt idx="897">
                  <c:v>-30.39</c:v>
                </c:pt>
                <c:pt idx="898">
                  <c:v>-30.45</c:v>
                </c:pt>
                <c:pt idx="899">
                  <c:v>-30.52</c:v>
                </c:pt>
                <c:pt idx="900">
                  <c:v>-30.59</c:v>
                </c:pt>
                <c:pt idx="901">
                  <c:v>-30.64</c:v>
                </c:pt>
                <c:pt idx="902">
                  <c:v>-30.69</c:v>
                </c:pt>
                <c:pt idx="903">
                  <c:v>-30.74</c:v>
                </c:pt>
                <c:pt idx="904">
                  <c:v>-30.78</c:v>
                </c:pt>
                <c:pt idx="905">
                  <c:v>-30.83</c:v>
                </c:pt>
                <c:pt idx="906">
                  <c:v>-30.88</c:v>
                </c:pt>
                <c:pt idx="907">
                  <c:v>-30.93</c:v>
                </c:pt>
                <c:pt idx="908">
                  <c:v>-30.98</c:v>
                </c:pt>
                <c:pt idx="909">
                  <c:v>-31.03</c:v>
                </c:pt>
                <c:pt idx="910">
                  <c:v>-31.07</c:v>
                </c:pt>
                <c:pt idx="911">
                  <c:v>-31.08</c:v>
                </c:pt>
                <c:pt idx="912">
                  <c:v>-31.09</c:v>
                </c:pt>
                <c:pt idx="913">
                  <c:v>-31.09</c:v>
                </c:pt>
                <c:pt idx="914">
                  <c:v>-31.1</c:v>
                </c:pt>
                <c:pt idx="915">
                  <c:v>-31.11</c:v>
                </c:pt>
                <c:pt idx="916">
                  <c:v>-31.11</c:v>
                </c:pt>
                <c:pt idx="917">
                  <c:v>-31.12</c:v>
                </c:pt>
                <c:pt idx="918">
                  <c:v>-31.13</c:v>
                </c:pt>
                <c:pt idx="919">
                  <c:v>-31.13</c:v>
                </c:pt>
                <c:pt idx="920">
                  <c:v>-31.14</c:v>
                </c:pt>
                <c:pt idx="921">
                  <c:v>-31.15</c:v>
                </c:pt>
                <c:pt idx="922">
                  <c:v>-31.16</c:v>
                </c:pt>
                <c:pt idx="923">
                  <c:v>-31.17</c:v>
                </c:pt>
                <c:pt idx="924">
                  <c:v>-31.18</c:v>
                </c:pt>
                <c:pt idx="925">
                  <c:v>-31.19</c:v>
                </c:pt>
                <c:pt idx="926">
                  <c:v>-31.12</c:v>
                </c:pt>
                <c:pt idx="927">
                  <c:v>-31.05</c:v>
                </c:pt>
                <c:pt idx="928">
                  <c:v>-30.99</c:v>
                </c:pt>
                <c:pt idx="929">
                  <c:v>-30.92</c:v>
                </c:pt>
                <c:pt idx="930">
                  <c:v>-30.86</c:v>
                </c:pt>
                <c:pt idx="931">
                  <c:v>-30.79</c:v>
                </c:pt>
                <c:pt idx="932">
                  <c:v>-30.73</c:v>
                </c:pt>
                <c:pt idx="933">
                  <c:v>-30.66</c:v>
                </c:pt>
                <c:pt idx="934">
                  <c:v>-30.6</c:v>
                </c:pt>
                <c:pt idx="935">
                  <c:v>-30.53</c:v>
                </c:pt>
                <c:pt idx="936">
                  <c:v>-30.47</c:v>
                </c:pt>
                <c:pt idx="937">
                  <c:v>-30.4</c:v>
                </c:pt>
                <c:pt idx="938">
                  <c:v>-30.34</c:v>
                </c:pt>
                <c:pt idx="939">
                  <c:v>-30.27</c:v>
                </c:pt>
                <c:pt idx="940">
                  <c:v>-30.21</c:v>
                </c:pt>
                <c:pt idx="941">
                  <c:v>-30.16</c:v>
                </c:pt>
                <c:pt idx="942">
                  <c:v>-30.18</c:v>
                </c:pt>
                <c:pt idx="943">
                  <c:v>-30.2</c:v>
                </c:pt>
                <c:pt idx="944">
                  <c:v>-30.21</c:v>
                </c:pt>
                <c:pt idx="945">
                  <c:v>-30.23</c:v>
                </c:pt>
                <c:pt idx="946">
                  <c:v>-30.25</c:v>
                </c:pt>
                <c:pt idx="947">
                  <c:v>-30.27</c:v>
                </c:pt>
                <c:pt idx="948">
                  <c:v>-30.28</c:v>
                </c:pt>
                <c:pt idx="949">
                  <c:v>-30.3</c:v>
                </c:pt>
                <c:pt idx="950">
                  <c:v>-30.32</c:v>
                </c:pt>
                <c:pt idx="951">
                  <c:v>-30.33</c:v>
                </c:pt>
                <c:pt idx="952">
                  <c:v>-30.36</c:v>
                </c:pt>
                <c:pt idx="953">
                  <c:v>-30.44</c:v>
                </c:pt>
                <c:pt idx="954">
                  <c:v>-30.51</c:v>
                </c:pt>
                <c:pt idx="955">
                  <c:v>-30.59</c:v>
                </c:pt>
                <c:pt idx="956">
                  <c:v>-30.66</c:v>
                </c:pt>
                <c:pt idx="957">
                  <c:v>-30.74</c:v>
                </c:pt>
                <c:pt idx="958">
                  <c:v>-30.81</c:v>
                </c:pt>
                <c:pt idx="959">
                  <c:v>-30.89</c:v>
                </c:pt>
                <c:pt idx="960">
                  <c:v>-30.96</c:v>
                </c:pt>
                <c:pt idx="961">
                  <c:v>-31.03</c:v>
                </c:pt>
                <c:pt idx="962">
                  <c:v>-31.11</c:v>
                </c:pt>
                <c:pt idx="963">
                  <c:v>-31.18</c:v>
                </c:pt>
                <c:pt idx="964">
                  <c:v>-31.26</c:v>
                </c:pt>
                <c:pt idx="965">
                  <c:v>-31.33</c:v>
                </c:pt>
                <c:pt idx="966">
                  <c:v>-31.34</c:v>
                </c:pt>
                <c:pt idx="967">
                  <c:v>-31.35</c:v>
                </c:pt>
                <c:pt idx="968">
                  <c:v>-31.36</c:v>
                </c:pt>
                <c:pt idx="969">
                  <c:v>-31.37</c:v>
                </c:pt>
                <c:pt idx="970">
                  <c:v>-31.38</c:v>
                </c:pt>
                <c:pt idx="971">
                  <c:v>-31.39</c:v>
                </c:pt>
                <c:pt idx="972">
                  <c:v>-31.41</c:v>
                </c:pt>
                <c:pt idx="973">
                  <c:v>-31.42</c:v>
                </c:pt>
                <c:pt idx="974">
                  <c:v>-31.42</c:v>
                </c:pt>
                <c:pt idx="975">
                  <c:v>-31.35</c:v>
                </c:pt>
                <c:pt idx="976">
                  <c:v>-31.28</c:v>
                </c:pt>
                <c:pt idx="977">
                  <c:v>-31.21</c:v>
                </c:pt>
                <c:pt idx="978">
                  <c:v>-31.13</c:v>
                </c:pt>
                <c:pt idx="979">
                  <c:v>-31.06</c:v>
                </c:pt>
                <c:pt idx="980">
                  <c:v>-30.99</c:v>
                </c:pt>
                <c:pt idx="981">
                  <c:v>-30.91</c:v>
                </c:pt>
                <c:pt idx="982">
                  <c:v>-30.84</c:v>
                </c:pt>
                <c:pt idx="983">
                  <c:v>-30.77</c:v>
                </c:pt>
                <c:pt idx="984">
                  <c:v>-30.71</c:v>
                </c:pt>
                <c:pt idx="985">
                  <c:v>-30.78</c:v>
                </c:pt>
                <c:pt idx="986">
                  <c:v>-30.85</c:v>
                </c:pt>
                <c:pt idx="987">
                  <c:v>-30.92</c:v>
                </c:pt>
                <c:pt idx="988">
                  <c:v>-30.99</c:v>
                </c:pt>
                <c:pt idx="989">
                  <c:v>-31.06</c:v>
                </c:pt>
                <c:pt idx="990">
                  <c:v>-31.13</c:v>
                </c:pt>
                <c:pt idx="991">
                  <c:v>-31.2</c:v>
                </c:pt>
                <c:pt idx="992">
                  <c:v>-31.27</c:v>
                </c:pt>
                <c:pt idx="993">
                  <c:v>-31.33</c:v>
                </c:pt>
                <c:pt idx="994">
                  <c:v>-31.4</c:v>
                </c:pt>
                <c:pt idx="995">
                  <c:v>-31.47</c:v>
                </c:pt>
                <c:pt idx="996">
                  <c:v>-31.54</c:v>
                </c:pt>
                <c:pt idx="997">
                  <c:v>-31.58</c:v>
                </c:pt>
                <c:pt idx="998">
                  <c:v>-31.57</c:v>
                </c:pt>
                <c:pt idx="999">
                  <c:v>-31.57</c:v>
                </c:pt>
                <c:pt idx="1000">
                  <c:v>-31.56</c:v>
                </c:pt>
                <c:pt idx="1001">
                  <c:v>-31.55</c:v>
                </c:pt>
                <c:pt idx="1002">
                  <c:v>-31.54</c:v>
                </c:pt>
                <c:pt idx="1003">
                  <c:v>-31.53</c:v>
                </c:pt>
                <c:pt idx="1004">
                  <c:v>-31.53</c:v>
                </c:pt>
                <c:pt idx="1005">
                  <c:v>-31.52</c:v>
                </c:pt>
                <c:pt idx="1006">
                  <c:v>-31.51</c:v>
                </c:pt>
                <c:pt idx="1007">
                  <c:v>-31.51</c:v>
                </c:pt>
                <c:pt idx="1008">
                  <c:v>-31.5</c:v>
                </c:pt>
                <c:pt idx="1009">
                  <c:v>-31.5</c:v>
                </c:pt>
                <c:pt idx="1010">
                  <c:v>-31.49</c:v>
                </c:pt>
                <c:pt idx="1011">
                  <c:v>-31.49</c:v>
                </c:pt>
                <c:pt idx="1012">
                  <c:v>-31.44</c:v>
                </c:pt>
                <c:pt idx="1013">
                  <c:v>-31.35</c:v>
                </c:pt>
                <c:pt idx="1014">
                  <c:v>-31.26</c:v>
                </c:pt>
                <c:pt idx="1015">
                  <c:v>-31.17</c:v>
                </c:pt>
                <c:pt idx="1016">
                  <c:v>-31.08</c:v>
                </c:pt>
                <c:pt idx="1017">
                  <c:v>-31</c:v>
                </c:pt>
                <c:pt idx="1018">
                  <c:v>-30.91</c:v>
                </c:pt>
                <c:pt idx="1019">
                  <c:v>-30.82</c:v>
                </c:pt>
                <c:pt idx="1020">
                  <c:v>-30.74</c:v>
                </c:pt>
                <c:pt idx="1021">
                  <c:v>-30.69</c:v>
                </c:pt>
                <c:pt idx="1022">
                  <c:v>-30.67</c:v>
                </c:pt>
                <c:pt idx="1023">
                  <c:v>-30.65</c:v>
                </c:pt>
                <c:pt idx="1024">
                  <c:v>-30.63</c:v>
                </c:pt>
                <c:pt idx="1025">
                  <c:v>-30.61</c:v>
                </c:pt>
                <c:pt idx="1026">
                  <c:v>-30.59</c:v>
                </c:pt>
                <c:pt idx="1027">
                  <c:v>-30.57</c:v>
                </c:pt>
                <c:pt idx="1028">
                  <c:v>-30.55</c:v>
                </c:pt>
                <c:pt idx="1029">
                  <c:v>-30.53</c:v>
                </c:pt>
                <c:pt idx="1030">
                  <c:v>-30.51</c:v>
                </c:pt>
                <c:pt idx="1031">
                  <c:v>-30.5</c:v>
                </c:pt>
                <c:pt idx="1032">
                  <c:v>-30.49</c:v>
                </c:pt>
                <c:pt idx="1033">
                  <c:v>-30.48</c:v>
                </c:pt>
                <c:pt idx="1034">
                  <c:v>-30.47</c:v>
                </c:pt>
                <c:pt idx="1035">
                  <c:v>-30.46</c:v>
                </c:pt>
                <c:pt idx="1036">
                  <c:v>-30.45</c:v>
                </c:pt>
                <c:pt idx="1037">
                  <c:v>-30.46</c:v>
                </c:pt>
                <c:pt idx="1038">
                  <c:v>-30.47</c:v>
                </c:pt>
                <c:pt idx="1039">
                  <c:v>-30.49</c:v>
                </c:pt>
                <c:pt idx="1040">
                  <c:v>-30.51</c:v>
                </c:pt>
                <c:pt idx="1041">
                  <c:v>-30.52</c:v>
                </c:pt>
                <c:pt idx="1042">
                  <c:v>-30.54</c:v>
                </c:pt>
                <c:pt idx="1043">
                  <c:v>-30.57</c:v>
                </c:pt>
                <c:pt idx="1044">
                  <c:v>-30.6</c:v>
                </c:pt>
                <c:pt idx="1045">
                  <c:v>-30.64</c:v>
                </c:pt>
                <c:pt idx="1046">
                  <c:v>-30.67</c:v>
                </c:pt>
                <c:pt idx="1047">
                  <c:v>-30.71</c:v>
                </c:pt>
                <c:pt idx="1048">
                  <c:v>-30.74</c:v>
                </c:pt>
                <c:pt idx="1049">
                  <c:v>-30.78</c:v>
                </c:pt>
                <c:pt idx="1050">
                  <c:v>-30.81</c:v>
                </c:pt>
                <c:pt idx="1051">
                  <c:v>-30.85</c:v>
                </c:pt>
                <c:pt idx="1052">
                  <c:v>-30.89</c:v>
                </c:pt>
                <c:pt idx="1053">
                  <c:v>-30.93</c:v>
                </c:pt>
                <c:pt idx="1054">
                  <c:v>-30.96</c:v>
                </c:pt>
                <c:pt idx="1055">
                  <c:v>-31</c:v>
                </c:pt>
                <c:pt idx="1056">
                  <c:v>-30.96</c:v>
                </c:pt>
                <c:pt idx="1057">
                  <c:v>-30.88</c:v>
                </c:pt>
                <c:pt idx="1058">
                  <c:v>-30.8</c:v>
                </c:pt>
                <c:pt idx="1059">
                  <c:v>-30.72</c:v>
                </c:pt>
                <c:pt idx="1060">
                  <c:v>-30.65</c:v>
                </c:pt>
                <c:pt idx="1061">
                  <c:v>-30.57</c:v>
                </c:pt>
                <c:pt idx="1062">
                  <c:v>-30.49</c:v>
                </c:pt>
                <c:pt idx="1063">
                  <c:v>-30.46</c:v>
                </c:pt>
                <c:pt idx="1064">
                  <c:v>-30.44</c:v>
                </c:pt>
                <c:pt idx="1065">
                  <c:v>-30.42</c:v>
                </c:pt>
                <c:pt idx="1066">
                  <c:v>-30.4</c:v>
                </c:pt>
                <c:pt idx="1067">
                  <c:v>-30.38</c:v>
                </c:pt>
                <c:pt idx="1068">
                  <c:v>-30.37</c:v>
                </c:pt>
                <c:pt idx="1069">
                  <c:v>-30.35</c:v>
                </c:pt>
                <c:pt idx="1070">
                  <c:v>-30.33</c:v>
                </c:pt>
                <c:pt idx="1071">
                  <c:v>-30.31</c:v>
                </c:pt>
                <c:pt idx="1072">
                  <c:v>-30.29</c:v>
                </c:pt>
                <c:pt idx="1073">
                  <c:v>-30.27</c:v>
                </c:pt>
                <c:pt idx="1074">
                  <c:v>-30.26</c:v>
                </c:pt>
                <c:pt idx="1075">
                  <c:v>-30.24</c:v>
                </c:pt>
                <c:pt idx="1076">
                  <c:v>-30.22</c:v>
                </c:pt>
                <c:pt idx="1077">
                  <c:v>-30.2</c:v>
                </c:pt>
                <c:pt idx="1078">
                  <c:v>-30.21</c:v>
                </c:pt>
                <c:pt idx="1079">
                  <c:v>-30.23</c:v>
                </c:pt>
                <c:pt idx="1080">
                  <c:v>-30.24</c:v>
                </c:pt>
                <c:pt idx="1081">
                  <c:v>-30.25</c:v>
                </c:pt>
                <c:pt idx="1082">
                  <c:v>-30.27</c:v>
                </c:pt>
                <c:pt idx="1083">
                  <c:v>-30.28</c:v>
                </c:pt>
                <c:pt idx="1084">
                  <c:v>-30.3</c:v>
                </c:pt>
                <c:pt idx="1085">
                  <c:v>-30.31</c:v>
                </c:pt>
                <c:pt idx="1086">
                  <c:v>-30.33</c:v>
                </c:pt>
                <c:pt idx="1087">
                  <c:v>-30.34</c:v>
                </c:pt>
                <c:pt idx="1088">
                  <c:v>-30.36</c:v>
                </c:pt>
                <c:pt idx="1089">
                  <c:v>-30.37</c:v>
                </c:pt>
                <c:pt idx="1090">
                  <c:v>-30.38</c:v>
                </c:pt>
                <c:pt idx="1091">
                  <c:v>-30.4</c:v>
                </c:pt>
                <c:pt idx="1092">
                  <c:v>-30.41</c:v>
                </c:pt>
                <c:pt idx="1093">
                  <c:v>-30.43</c:v>
                </c:pt>
                <c:pt idx="1094">
                  <c:v>-30.44</c:v>
                </c:pt>
                <c:pt idx="1095">
                  <c:v>-30.45</c:v>
                </c:pt>
                <c:pt idx="1096">
                  <c:v>-30.47</c:v>
                </c:pt>
                <c:pt idx="1097">
                  <c:v>-30.48</c:v>
                </c:pt>
                <c:pt idx="1098">
                  <c:v>-30.5</c:v>
                </c:pt>
                <c:pt idx="1099">
                  <c:v>-30.51</c:v>
                </c:pt>
                <c:pt idx="1100">
                  <c:v>-30.52</c:v>
                </c:pt>
                <c:pt idx="1101">
                  <c:v>-30.54</c:v>
                </c:pt>
                <c:pt idx="1102">
                  <c:v>-30.54</c:v>
                </c:pt>
                <c:pt idx="1103">
                  <c:v>-30.55</c:v>
                </c:pt>
                <c:pt idx="1104">
                  <c:v>-30.56</c:v>
                </c:pt>
                <c:pt idx="1105">
                  <c:v>-30.56</c:v>
                </c:pt>
                <c:pt idx="1106">
                  <c:v>-30.57</c:v>
                </c:pt>
                <c:pt idx="1107">
                  <c:v>-30.58</c:v>
                </c:pt>
                <c:pt idx="1108">
                  <c:v>-30.58</c:v>
                </c:pt>
                <c:pt idx="1109">
                  <c:v>-30.59</c:v>
                </c:pt>
                <c:pt idx="1110">
                  <c:v>-30.6</c:v>
                </c:pt>
                <c:pt idx="1111">
                  <c:v>-30.6</c:v>
                </c:pt>
                <c:pt idx="1112">
                  <c:v>-30.61</c:v>
                </c:pt>
                <c:pt idx="1113">
                  <c:v>-30.62</c:v>
                </c:pt>
                <c:pt idx="1114">
                  <c:v>-30.62</c:v>
                </c:pt>
                <c:pt idx="1115">
                  <c:v>-30.63</c:v>
                </c:pt>
                <c:pt idx="1116">
                  <c:v>-30.64</c:v>
                </c:pt>
                <c:pt idx="1117">
                  <c:v>-30.64</c:v>
                </c:pt>
                <c:pt idx="1118">
                  <c:v>-30.65</c:v>
                </c:pt>
                <c:pt idx="1119">
                  <c:v>-30.66</c:v>
                </c:pt>
                <c:pt idx="1120">
                  <c:v>-30.66</c:v>
                </c:pt>
                <c:pt idx="1121">
                  <c:v>-30.67</c:v>
                </c:pt>
                <c:pt idx="1122">
                  <c:v>-30.68</c:v>
                </c:pt>
                <c:pt idx="1123">
                  <c:v>-30.69</c:v>
                </c:pt>
                <c:pt idx="1124">
                  <c:v>-30.69</c:v>
                </c:pt>
                <c:pt idx="1125">
                  <c:v>-30.7</c:v>
                </c:pt>
                <c:pt idx="1126">
                  <c:v>-30.71</c:v>
                </c:pt>
                <c:pt idx="1127">
                  <c:v>-30.71</c:v>
                </c:pt>
                <c:pt idx="1128">
                  <c:v>-30.72</c:v>
                </c:pt>
                <c:pt idx="1129">
                  <c:v>-30.73</c:v>
                </c:pt>
                <c:pt idx="1130">
                  <c:v>-30.74</c:v>
                </c:pt>
                <c:pt idx="1131">
                  <c:v>-30.72</c:v>
                </c:pt>
                <c:pt idx="1132">
                  <c:v>-30.71</c:v>
                </c:pt>
                <c:pt idx="1133">
                  <c:v>-30.69</c:v>
                </c:pt>
                <c:pt idx="1134">
                  <c:v>-30.68</c:v>
                </c:pt>
                <c:pt idx="1135">
                  <c:v>-30.67</c:v>
                </c:pt>
                <c:pt idx="1136">
                  <c:v>-30.65</c:v>
                </c:pt>
                <c:pt idx="1137">
                  <c:v>-30.63</c:v>
                </c:pt>
                <c:pt idx="1138">
                  <c:v>-30.62</c:v>
                </c:pt>
                <c:pt idx="1139">
                  <c:v>-30.6</c:v>
                </c:pt>
                <c:pt idx="1140">
                  <c:v>-30.58</c:v>
                </c:pt>
                <c:pt idx="1141">
                  <c:v>-30.57</c:v>
                </c:pt>
                <c:pt idx="1142">
                  <c:v>-30.64</c:v>
                </c:pt>
                <c:pt idx="1143">
                  <c:v>-30.71</c:v>
                </c:pt>
                <c:pt idx="1144">
                  <c:v>-30.77</c:v>
                </c:pt>
                <c:pt idx="1145">
                  <c:v>-30.84</c:v>
                </c:pt>
                <c:pt idx="1146">
                  <c:v>-30.9</c:v>
                </c:pt>
                <c:pt idx="1147">
                  <c:v>-30.96</c:v>
                </c:pt>
                <c:pt idx="1148">
                  <c:v>-31.03</c:v>
                </c:pt>
                <c:pt idx="1149">
                  <c:v>-31.09</c:v>
                </c:pt>
                <c:pt idx="1150">
                  <c:v>-31.15</c:v>
                </c:pt>
                <c:pt idx="1151">
                  <c:v>-31.21</c:v>
                </c:pt>
                <c:pt idx="1152">
                  <c:v>-31.27</c:v>
                </c:pt>
                <c:pt idx="1153">
                  <c:v>-31.33</c:v>
                </c:pt>
                <c:pt idx="1154">
                  <c:v>-31.4</c:v>
                </c:pt>
                <c:pt idx="1155">
                  <c:v>-31.46</c:v>
                </c:pt>
                <c:pt idx="1156">
                  <c:v>-31.51</c:v>
                </c:pt>
                <c:pt idx="1157">
                  <c:v>-31.57</c:v>
                </c:pt>
                <c:pt idx="1158">
                  <c:v>-31.63</c:v>
                </c:pt>
                <c:pt idx="1159">
                  <c:v>-31.69</c:v>
                </c:pt>
                <c:pt idx="1160">
                  <c:v>-31.75</c:v>
                </c:pt>
                <c:pt idx="1161">
                  <c:v>-31.81</c:v>
                </c:pt>
                <c:pt idx="1162">
                  <c:v>-31.87</c:v>
                </c:pt>
                <c:pt idx="1163">
                  <c:v>-31.92</c:v>
                </c:pt>
                <c:pt idx="1164">
                  <c:v>-31.9</c:v>
                </c:pt>
                <c:pt idx="1165">
                  <c:v>-31.89</c:v>
                </c:pt>
                <c:pt idx="1166">
                  <c:v>-31.87</c:v>
                </c:pt>
                <c:pt idx="1167">
                  <c:v>-31.85</c:v>
                </c:pt>
                <c:pt idx="1168">
                  <c:v>-31.83</c:v>
                </c:pt>
                <c:pt idx="1169">
                  <c:v>-31.81</c:v>
                </c:pt>
                <c:pt idx="1170">
                  <c:v>-31.8</c:v>
                </c:pt>
                <c:pt idx="1171">
                  <c:v>-31.78</c:v>
                </c:pt>
                <c:pt idx="1172">
                  <c:v>-31.76</c:v>
                </c:pt>
                <c:pt idx="1173">
                  <c:v>-31.74</c:v>
                </c:pt>
                <c:pt idx="1174">
                  <c:v>-31.73</c:v>
                </c:pt>
                <c:pt idx="1175">
                  <c:v>-31.71</c:v>
                </c:pt>
                <c:pt idx="1176">
                  <c:v>-31.69</c:v>
                </c:pt>
                <c:pt idx="1177">
                  <c:v>-31.67</c:v>
                </c:pt>
                <c:pt idx="1178">
                  <c:v>-31.65</c:v>
                </c:pt>
                <c:pt idx="1179">
                  <c:v>-31.64</c:v>
                </c:pt>
                <c:pt idx="1180">
                  <c:v>-31.62</c:v>
                </c:pt>
                <c:pt idx="1181">
                  <c:v>-31.6</c:v>
                </c:pt>
                <c:pt idx="1182">
                  <c:v>-31.58</c:v>
                </c:pt>
                <c:pt idx="1183">
                  <c:v>-31.57</c:v>
                </c:pt>
                <c:pt idx="1184">
                  <c:v>-31.55</c:v>
                </c:pt>
                <c:pt idx="1185">
                  <c:v>-31.53</c:v>
                </c:pt>
                <c:pt idx="1186">
                  <c:v>-31.51</c:v>
                </c:pt>
                <c:pt idx="1187">
                  <c:v>-31.5</c:v>
                </c:pt>
                <c:pt idx="1188">
                  <c:v>-31.48</c:v>
                </c:pt>
                <c:pt idx="1189">
                  <c:v>-31.46</c:v>
                </c:pt>
                <c:pt idx="1190">
                  <c:v>-31.44</c:v>
                </c:pt>
                <c:pt idx="1191">
                  <c:v>-31.43</c:v>
                </c:pt>
                <c:pt idx="1192">
                  <c:v>-31.41</c:v>
                </c:pt>
                <c:pt idx="1193">
                  <c:v>-31.39</c:v>
                </c:pt>
                <c:pt idx="1194">
                  <c:v>-31.37</c:v>
                </c:pt>
                <c:pt idx="1195">
                  <c:v>-31.36</c:v>
                </c:pt>
                <c:pt idx="1196">
                  <c:v>-31.34</c:v>
                </c:pt>
                <c:pt idx="1197">
                  <c:v>-31.32</c:v>
                </c:pt>
                <c:pt idx="1198">
                  <c:v>-31.31</c:v>
                </c:pt>
                <c:pt idx="1199">
                  <c:v>-31.29</c:v>
                </c:pt>
                <c:pt idx="1200">
                  <c:v>-31.27</c:v>
                </c:pt>
                <c:pt idx="1201">
                  <c:v>-31.25</c:v>
                </c:pt>
                <c:pt idx="1202">
                  <c:v>-31.24</c:v>
                </c:pt>
                <c:pt idx="1203">
                  <c:v>-31.22</c:v>
                </c:pt>
                <c:pt idx="1204">
                  <c:v>-31.2</c:v>
                </c:pt>
                <c:pt idx="1205">
                  <c:v>-31.18</c:v>
                </c:pt>
                <c:pt idx="1206">
                  <c:v>-31.17</c:v>
                </c:pt>
                <c:pt idx="1207">
                  <c:v>-31.15</c:v>
                </c:pt>
                <c:pt idx="1208">
                  <c:v>-31.13</c:v>
                </c:pt>
                <c:pt idx="1209">
                  <c:v>-31.12</c:v>
                </c:pt>
                <c:pt idx="1210">
                  <c:v>-31.1</c:v>
                </c:pt>
                <c:pt idx="1211">
                  <c:v>-31.08</c:v>
                </c:pt>
                <c:pt idx="1212">
                  <c:v>-31.06</c:v>
                </c:pt>
                <c:pt idx="1213">
                  <c:v>-31.05</c:v>
                </c:pt>
                <c:pt idx="1214">
                  <c:v>-31.03</c:v>
                </c:pt>
                <c:pt idx="1215">
                  <c:v>-31.01</c:v>
                </c:pt>
                <c:pt idx="1216">
                  <c:v>-31</c:v>
                </c:pt>
                <c:pt idx="1217">
                  <c:v>-30.98</c:v>
                </c:pt>
                <c:pt idx="1218">
                  <c:v>-30.96</c:v>
                </c:pt>
                <c:pt idx="1219">
                  <c:v>-30.94</c:v>
                </c:pt>
                <c:pt idx="1220">
                  <c:v>-30.93</c:v>
                </c:pt>
                <c:pt idx="1221">
                  <c:v>-30.91</c:v>
                </c:pt>
                <c:pt idx="1222">
                  <c:v>-30.89</c:v>
                </c:pt>
                <c:pt idx="1223">
                  <c:v>-30.88</c:v>
                </c:pt>
                <c:pt idx="1224">
                  <c:v>-30.86</c:v>
                </c:pt>
                <c:pt idx="1225">
                  <c:v>-30.84</c:v>
                </c:pt>
                <c:pt idx="1226">
                  <c:v>-30.82</c:v>
                </c:pt>
                <c:pt idx="1227">
                  <c:v>-30.81</c:v>
                </c:pt>
                <c:pt idx="1228">
                  <c:v>-30.79</c:v>
                </c:pt>
                <c:pt idx="1229">
                  <c:v>-30.77</c:v>
                </c:pt>
                <c:pt idx="1230">
                  <c:v>-30.76</c:v>
                </c:pt>
                <c:pt idx="1231">
                  <c:v>-30.74</c:v>
                </c:pt>
                <c:pt idx="1232">
                  <c:v>-30.72</c:v>
                </c:pt>
                <c:pt idx="1233">
                  <c:v>-30.7</c:v>
                </c:pt>
                <c:pt idx="1234">
                  <c:v>-30.69</c:v>
                </c:pt>
                <c:pt idx="1235">
                  <c:v>-30.67</c:v>
                </c:pt>
                <c:pt idx="1236">
                  <c:v>-30.65</c:v>
                </c:pt>
                <c:pt idx="1237">
                  <c:v>-30.64</c:v>
                </c:pt>
                <c:pt idx="1238">
                  <c:v>-30.62</c:v>
                </c:pt>
                <c:pt idx="1239">
                  <c:v>-30.6</c:v>
                </c:pt>
                <c:pt idx="1240">
                  <c:v>-30.58</c:v>
                </c:pt>
                <c:pt idx="1241">
                  <c:v>-30.57</c:v>
                </c:pt>
                <c:pt idx="1242">
                  <c:v>-30.55</c:v>
                </c:pt>
                <c:pt idx="1243">
                  <c:v>-30.53</c:v>
                </c:pt>
                <c:pt idx="1244">
                  <c:v>-30.52</c:v>
                </c:pt>
                <c:pt idx="1245">
                  <c:v>-30.5</c:v>
                </c:pt>
                <c:pt idx="1246">
                  <c:v>-30.48</c:v>
                </c:pt>
                <c:pt idx="1247">
                  <c:v>-30.46</c:v>
                </c:pt>
                <c:pt idx="1248">
                  <c:v>-30.45</c:v>
                </c:pt>
                <c:pt idx="1249">
                  <c:v>-30.43</c:v>
                </c:pt>
                <c:pt idx="1250">
                  <c:v>-30.41</c:v>
                </c:pt>
                <c:pt idx="1251">
                  <c:v>-30.39</c:v>
                </c:pt>
                <c:pt idx="1252">
                  <c:v>-30.38</c:v>
                </c:pt>
                <c:pt idx="1253">
                  <c:v>-30.36</c:v>
                </c:pt>
                <c:pt idx="1254">
                  <c:v>-30.34</c:v>
                </c:pt>
                <c:pt idx="1255">
                  <c:v>-30.33</c:v>
                </c:pt>
                <c:pt idx="1256">
                  <c:v>-30.31</c:v>
                </c:pt>
                <c:pt idx="1257">
                  <c:v>-30.29</c:v>
                </c:pt>
                <c:pt idx="1258">
                  <c:v>-30.28</c:v>
                </c:pt>
                <c:pt idx="1259">
                  <c:v>-30.26</c:v>
                </c:pt>
                <c:pt idx="1260">
                  <c:v>-30.24</c:v>
                </c:pt>
                <c:pt idx="1261">
                  <c:v>-30.23</c:v>
                </c:pt>
                <c:pt idx="1262">
                  <c:v>-30.21</c:v>
                </c:pt>
                <c:pt idx="1263">
                  <c:v>-30.2</c:v>
                </c:pt>
                <c:pt idx="1264">
                  <c:v>-30.18</c:v>
                </c:pt>
                <c:pt idx="1265">
                  <c:v>-30.17</c:v>
                </c:pt>
                <c:pt idx="1266">
                  <c:v>-30.13</c:v>
                </c:pt>
                <c:pt idx="1267">
                  <c:v>-30.08</c:v>
                </c:pt>
                <c:pt idx="1268">
                  <c:v>-30.02</c:v>
                </c:pt>
                <c:pt idx="1269">
                  <c:v>-29.97</c:v>
                </c:pt>
                <c:pt idx="1270">
                  <c:v>-29.92</c:v>
                </c:pt>
                <c:pt idx="1271">
                  <c:v>-29.87</c:v>
                </c:pt>
                <c:pt idx="1272">
                  <c:v>-29.82</c:v>
                </c:pt>
                <c:pt idx="1273">
                  <c:v>-29.77</c:v>
                </c:pt>
                <c:pt idx="1274">
                  <c:v>-29.72</c:v>
                </c:pt>
                <c:pt idx="1275">
                  <c:v>-29.67</c:v>
                </c:pt>
                <c:pt idx="1276">
                  <c:v>-29.63</c:v>
                </c:pt>
                <c:pt idx="1277">
                  <c:v>-29.58</c:v>
                </c:pt>
                <c:pt idx="1278">
                  <c:v>-29.53</c:v>
                </c:pt>
                <c:pt idx="1279">
                  <c:v>-29.49</c:v>
                </c:pt>
                <c:pt idx="1280">
                  <c:v>-29.44</c:v>
                </c:pt>
                <c:pt idx="1281">
                  <c:v>-29.39</c:v>
                </c:pt>
                <c:pt idx="1282">
                  <c:v>-29.35</c:v>
                </c:pt>
                <c:pt idx="1283">
                  <c:v>-29.31</c:v>
                </c:pt>
                <c:pt idx="1284">
                  <c:v>-29.26</c:v>
                </c:pt>
                <c:pt idx="1285">
                  <c:v>-29.22</c:v>
                </c:pt>
                <c:pt idx="1286">
                  <c:v>-29.18</c:v>
                </c:pt>
                <c:pt idx="1287">
                  <c:v>-29.14</c:v>
                </c:pt>
                <c:pt idx="1288">
                  <c:v>-29.1</c:v>
                </c:pt>
                <c:pt idx="1289">
                  <c:v>-29.03</c:v>
                </c:pt>
                <c:pt idx="1290">
                  <c:v>-28.96</c:v>
                </c:pt>
                <c:pt idx="1291">
                  <c:v>-28.89</c:v>
                </c:pt>
                <c:pt idx="1292">
                  <c:v>-28.82</c:v>
                </c:pt>
                <c:pt idx="1293">
                  <c:v>-28.76</c:v>
                </c:pt>
                <c:pt idx="1294">
                  <c:v>-28.69</c:v>
                </c:pt>
                <c:pt idx="1295">
                  <c:v>-28.63</c:v>
                </c:pt>
                <c:pt idx="1296">
                  <c:v>-28.56</c:v>
                </c:pt>
                <c:pt idx="1297">
                  <c:v>-28.5</c:v>
                </c:pt>
                <c:pt idx="1298">
                  <c:v>-28.43</c:v>
                </c:pt>
                <c:pt idx="1299">
                  <c:v>-28.37</c:v>
                </c:pt>
                <c:pt idx="1300">
                  <c:v>-28.31</c:v>
                </c:pt>
                <c:pt idx="1301">
                  <c:v>-28.24</c:v>
                </c:pt>
                <c:pt idx="1302">
                  <c:v>-28.18</c:v>
                </c:pt>
                <c:pt idx="1303">
                  <c:v>-28.12</c:v>
                </c:pt>
                <c:pt idx="1304">
                  <c:v>-28.05</c:v>
                </c:pt>
                <c:pt idx="1305">
                  <c:v>-27.99</c:v>
                </c:pt>
                <c:pt idx="1306">
                  <c:v>-27.93</c:v>
                </c:pt>
                <c:pt idx="1307">
                  <c:v>-27.86</c:v>
                </c:pt>
                <c:pt idx="1308">
                  <c:v>-27.81</c:v>
                </c:pt>
                <c:pt idx="1309">
                  <c:v>-27.86</c:v>
                </c:pt>
                <c:pt idx="1310">
                  <c:v>-27.92</c:v>
                </c:pt>
                <c:pt idx="1311">
                  <c:v>-27.98</c:v>
                </c:pt>
                <c:pt idx="1312">
                  <c:v>-28.03</c:v>
                </c:pt>
                <c:pt idx="1313">
                  <c:v>-28.09</c:v>
                </c:pt>
                <c:pt idx="1314">
                  <c:v>-28.14</c:v>
                </c:pt>
                <c:pt idx="1315">
                  <c:v>-28.2</c:v>
                </c:pt>
                <c:pt idx="1316">
                  <c:v>-28.25</c:v>
                </c:pt>
                <c:pt idx="1317">
                  <c:v>-28.31</c:v>
                </c:pt>
                <c:pt idx="1318">
                  <c:v>-28.36</c:v>
                </c:pt>
                <c:pt idx="1319">
                  <c:v>-28.42</c:v>
                </c:pt>
                <c:pt idx="1320">
                  <c:v>-28.47</c:v>
                </c:pt>
                <c:pt idx="1321">
                  <c:v>-28.52</c:v>
                </c:pt>
                <c:pt idx="1322">
                  <c:v>-28.58</c:v>
                </c:pt>
                <c:pt idx="1323">
                  <c:v>-28.63</c:v>
                </c:pt>
                <c:pt idx="1324">
                  <c:v>-28.69</c:v>
                </c:pt>
                <c:pt idx="1325">
                  <c:v>-28.74</c:v>
                </c:pt>
                <c:pt idx="1326">
                  <c:v>-28.8</c:v>
                </c:pt>
                <c:pt idx="1327">
                  <c:v>-28.85</c:v>
                </c:pt>
                <c:pt idx="1328">
                  <c:v>-28.91</c:v>
                </c:pt>
                <c:pt idx="1329">
                  <c:v>-28.96</c:v>
                </c:pt>
                <c:pt idx="1330">
                  <c:v>-29.02</c:v>
                </c:pt>
                <c:pt idx="1331">
                  <c:v>-28.99</c:v>
                </c:pt>
                <c:pt idx="1332">
                  <c:v>-28.97</c:v>
                </c:pt>
                <c:pt idx="1333">
                  <c:v>-28.94</c:v>
                </c:pt>
                <c:pt idx="1334">
                  <c:v>-28.91</c:v>
                </c:pt>
                <c:pt idx="1335">
                  <c:v>-28.88</c:v>
                </c:pt>
                <c:pt idx="1336">
                  <c:v>-28.86</c:v>
                </c:pt>
                <c:pt idx="1337">
                  <c:v>-28.83</c:v>
                </c:pt>
                <c:pt idx="1338">
                  <c:v>-28.8</c:v>
                </c:pt>
                <c:pt idx="1339">
                  <c:v>-28.78</c:v>
                </c:pt>
                <c:pt idx="1340">
                  <c:v>-28.75</c:v>
                </c:pt>
                <c:pt idx="1341">
                  <c:v>-28.73</c:v>
                </c:pt>
                <c:pt idx="1342">
                  <c:v>-28.7</c:v>
                </c:pt>
                <c:pt idx="1343">
                  <c:v>-28.68</c:v>
                </c:pt>
                <c:pt idx="1344">
                  <c:v>-28.65</c:v>
                </c:pt>
                <c:pt idx="1345">
                  <c:v>-28.63</c:v>
                </c:pt>
                <c:pt idx="1346">
                  <c:v>-28.6</c:v>
                </c:pt>
                <c:pt idx="1347">
                  <c:v>-28.58</c:v>
                </c:pt>
                <c:pt idx="1348">
                  <c:v>-28.55</c:v>
                </c:pt>
                <c:pt idx="1349">
                  <c:v>-28.53</c:v>
                </c:pt>
                <c:pt idx="1350">
                  <c:v>-28.57</c:v>
                </c:pt>
                <c:pt idx="1351">
                  <c:v>-28.62</c:v>
                </c:pt>
                <c:pt idx="1352">
                  <c:v>-28.66</c:v>
                </c:pt>
                <c:pt idx="1353">
                  <c:v>-28.71</c:v>
                </c:pt>
                <c:pt idx="1354">
                  <c:v>-28.75</c:v>
                </c:pt>
                <c:pt idx="1355">
                  <c:v>-28.8</c:v>
                </c:pt>
                <c:pt idx="1356">
                  <c:v>-28.84</c:v>
                </c:pt>
                <c:pt idx="1357">
                  <c:v>-28.89</c:v>
                </c:pt>
                <c:pt idx="1358">
                  <c:v>-28.93</c:v>
                </c:pt>
                <c:pt idx="1359">
                  <c:v>-28.97</c:v>
                </c:pt>
                <c:pt idx="1360">
                  <c:v>-29.01</c:v>
                </c:pt>
                <c:pt idx="1361">
                  <c:v>-29.06</c:v>
                </c:pt>
                <c:pt idx="1362">
                  <c:v>-29.1</c:v>
                </c:pt>
                <c:pt idx="1363">
                  <c:v>-29.14</c:v>
                </c:pt>
                <c:pt idx="1364">
                  <c:v>-29.18</c:v>
                </c:pt>
                <c:pt idx="1365">
                  <c:v>-29.22</c:v>
                </c:pt>
                <c:pt idx="1366">
                  <c:v>-29.26</c:v>
                </c:pt>
                <c:pt idx="1367">
                  <c:v>-29.3</c:v>
                </c:pt>
                <c:pt idx="1368">
                  <c:v>-29.34</c:v>
                </c:pt>
                <c:pt idx="1369">
                  <c:v>-29.44</c:v>
                </c:pt>
                <c:pt idx="1370">
                  <c:v>-29.54</c:v>
                </c:pt>
                <c:pt idx="1371">
                  <c:v>-29.63</c:v>
                </c:pt>
                <c:pt idx="1372">
                  <c:v>-29.73</c:v>
                </c:pt>
                <c:pt idx="1373">
                  <c:v>-29.82</c:v>
                </c:pt>
                <c:pt idx="1374">
                  <c:v>-29.92</c:v>
                </c:pt>
                <c:pt idx="1375">
                  <c:v>-30.01</c:v>
                </c:pt>
                <c:pt idx="1376">
                  <c:v>-30.1</c:v>
                </c:pt>
                <c:pt idx="1377">
                  <c:v>-30.19</c:v>
                </c:pt>
                <c:pt idx="1378">
                  <c:v>-30.29</c:v>
                </c:pt>
                <c:pt idx="1379">
                  <c:v>-30.38</c:v>
                </c:pt>
                <c:pt idx="1380">
                  <c:v>-30.47</c:v>
                </c:pt>
                <c:pt idx="1381">
                  <c:v>-30.56</c:v>
                </c:pt>
                <c:pt idx="1382">
                  <c:v>-30.64</c:v>
                </c:pt>
                <c:pt idx="1383">
                  <c:v>-30.69</c:v>
                </c:pt>
                <c:pt idx="1384">
                  <c:v>-30.74</c:v>
                </c:pt>
                <c:pt idx="1385">
                  <c:v>-30.79</c:v>
                </c:pt>
                <c:pt idx="1386">
                  <c:v>-30.83</c:v>
                </c:pt>
                <c:pt idx="1387">
                  <c:v>-30.88</c:v>
                </c:pt>
                <c:pt idx="1388">
                  <c:v>-30.93</c:v>
                </c:pt>
                <c:pt idx="1389">
                  <c:v>-30.97</c:v>
                </c:pt>
                <c:pt idx="1390">
                  <c:v>-31.02</c:v>
                </c:pt>
                <c:pt idx="1391">
                  <c:v>-31.06</c:v>
                </c:pt>
                <c:pt idx="1392">
                  <c:v>-31.11</c:v>
                </c:pt>
                <c:pt idx="1393">
                  <c:v>-31.15</c:v>
                </c:pt>
                <c:pt idx="1394">
                  <c:v>-31.19</c:v>
                </c:pt>
                <c:pt idx="1395">
                  <c:v>-31.24</c:v>
                </c:pt>
                <c:pt idx="1396">
                  <c:v>-31.28</c:v>
                </c:pt>
                <c:pt idx="1397">
                  <c:v>-31.32</c:v>
                </c:pt>
                <c:pt idx="1398">
                  <c:v>-31.37</c:v>
                </c:pt>
                <c:pt idx="1399">
                  <c:v>-31.41</c:v>
                </c:pt>
                <c:pt idx="1400">
                  <c:v>-31.45</c:v>
                </c:pt>
                <c:pt idx="1401">
                  <c:v>-31.49</c:v>
                </c:pt>
                <c:pt idx="1402">
                  <c:v>-31.53</c:v>
                </c:pt>
                <c:pt idx="1403">
                  <c:v>-31.57</c:v>
                </c:pt>
                <c:pt idx="1404">
                  <c:v>-31.61</c:v>
                </c:pt>
                <c:pt idx="1405">
                  <c:v>-31.65</c:v>
                </c:pt>
                <c:pt idx="1406">
                  <c:v>-31.7</c:v>
                </c:pt>
                <c:pt idx="1407">
                  <c:v>-31.74</c:v>
                </c:pt>
                <c:pt idx="1408">
                  <c:v>-31.78</c:v>
                </c:pt>
                <c:pt idx="1409">
                  <c:v>-31.82</c:v>
                </c:pt>
                <c:pt idx="1410">
                  <c:v>-31.86</c:v>
                </c:pt>
                <c:pt idx="1411">
                  <c:v>-31.9</c:v>
                </c:pt>
                <c:pt idx="1412">
                  <c:v>-31.91</c:v>
                </c:pt>
                <c:pt idx="1413">
                  <c:v>-31.87</c:v>
                </c:pt>
                <c:pt idx="1414">
                  <c:v>-31.83</c:v>
                </c:pt>
                <c:pt idx="1415">
                  <c:v>-31.8</c:v>
                </c:pt>
                <c:pt idx="1416">
                  <c:v>-31.76</c:v>
                </c:pt>
                <c:pt idx="1417">
                  <c:v>-31.72</c:v>
                </c:pt>
                <c:pt idx="1418">
                  <c:v>-31.68</c:v>
                </c:pt>
                <c:pt idx="1419">
                  <c:v>-31.65</c:v>
                </c:pt>
                <c:pt idx="1420">
                  <c:v>-31.61</c:v>
                </c:pt>
                <c:pt idx="1421">
                  <c:v>-31.57</c:v>
                </c:pt>
                <c:pt idx="1422">
                  <c:v>-31.54</c:v>
                </c:pt>
                <c:pt idx="1423">
                  <c:v>-31.5</c:v>
                </c:pt>
                <c:pt idx="1424">
                  <c:v>-31.47</c:v>
                </c:pt>
                <c:pt idx="1425">
                  <c:v>-31.43</c:v>
                </c:pt>
                <c:pt idx="1426">
                  <c:v>-31.39</c:v>
                </c:pt>
                <c:pt idx="1427">
                  <c:v>-31.36</c:v>
                </c:pt>
                <c:pt idx="1428">
                  <c:v>-31.32</c:v>
                </c:pt>
                <c:pt idx="1429">
                  <c:v>-31.29</c:v>
                </c:pt>
                <c:pt idx="1430">
                  <c:v>-31.25</c:v>
                </c:pt>
                <c:pt idx="1431">
                  <c:v>-31.21</c:v>
                </c:pt>
                <c:pt idx="1432">
                  <c:v>-31.18</c:v>
                </c:pt>
                <c:pt idx="1433">
                  <c:v>-31.14</c:v>
                </c:pt>
                <c:pt idx="1434">
                  <c:v>-31.1</c:v>
                </c:pt>
                <c:pt idx="1435">
                  <c:v>-31.11</c:v>
                </c:pt>
                <c:pt idx="1436">
                  <c:v>-31.13</c:v>
                </c:pt>
                <c:pt idx="1437">
                  <c:v>-31.16</c:v>
                </c:pt>
                <c:pt idx="1438">
                  <c:v>-31.18</c:v>
                </c:pt>
                <c:pt idx="1439">
                  <c:v>-31.21</c:v>
                </c:pt>
                <c:pt idx="1440">
                  <c:v>-31.24</c:v>
                </c:pt>
                <c:pt idx="1441">
                  <c:v>-31.26</c:v>
                </c:pt>
                <c:pt idx="1442">
                  <c:v>-31.29</c:v>
                </c:pt>
                <c:pt idx="1443">
                  <c:v>-31.31</c:v>
                </c:pt>
                <c:pt idx="1444">
                  <c:v>-31.34</c:v>
                </c:pt>
                <c:pt idx="1445">
                  <c:v>-31.36</c:v>
                </c:pt>
                <c:pt idx="1446">
                  <c:v>-31.38</c:v>
                </c:pt>
                <c:pt idx="1447">
                  <c:v>-31.41</c:v>
                </c:pt>
                <c:pt idx="1448">
                  <c:v>-31.43</c:v>
                </c:pt>
                <c:pt idx="1449">
                  <c:v>-31.46</c:v>
                </c:pt>
                <c:pt idx="1450">
                  <c:v>-31.48</c:v>
                </c:pt>
                <c:pt idx="1451">
                  <c:v>-31.51</c:v>
                </c:pt>
                <c:pt idx="1452">
                  <c:v>-31.53</c:v>
                </c:pt>
                <c:pt idx="1453">
                  <c:v>-31.56</c:v>
                </c:pt>
                <c:pt idx="1454">
                  <c:v>-31.53</c:v>
                </c:pt>
                <c:pt idx="1455">
                  <c:v>-31.5</c:v>
                </c:pt>
                <c:pt idx="1456">
                  <c:v>-31.46</c:v>
                </c:pt>
                <c:pt idx="1457">
                  <c:v>-31.42</c:v>
                </c:pt>
                <c:pt idx="1458">
                  <c:v>-31.39</c:v>
                </c:pt>
                <c:pt idx="1459">
                  <c:v>-31.35</c:v>
                </c:pt>
                <c:pt idx="1460">
                  <c:v>-31.32</c:v>
                </c:pt>
                <c:pt idx="1461">
                  <c:v>-31.28</c:v>
                </c:pt>
                <c:pt idx="1462">
                  <c:v>-31.25</c:v>
                </c:pt>
                <c:pt idx="1463">
                  <c:v>-31.21</c:v>
                </c:pt>
                <c:pt idx="1464">
                  <c:v>-31.18</c:v>
                </c:pt>
                <c:pt idx="1465">
                  <c:v>-31.14</c:v>
                </c:pt>
                <c:pt idx="1466">
                  <c:v>-31.11</c:v>
                </c:pt>
                <c:pt idx="1467">
                  <c:v>-31.07</c:v>
                </c:pt>
                <c:pt idx="1468">
                  <c:v>-31.04</c:v>
                </c:pt>
                <c:pt idx="1469">
                  <c:v>-31.01</c:v>
                </c:pt>
                <c:pt idx="1470">
                  <c:v>-30.97</c:v>
                </c:pt>
                <c:pt idx="1471">
                  <c:v>-30.94</c:v>
                </c:pt>
                <c:pt idx="1472">
                  <c:v>-30.91</c:v>
                </c:pt>
                <c:pt idx="1473">
                  <c:v>-30.88</c:v>
                </c:pt>
                <c:pt idx="1474">
                  <c:v>-30.84</c:v>
                </c:pt>
                <c:pt idx="1475">
                  <c:v>-30.81</c:v>
                </c:pt>
                <c:pt idx="1476">
                  <c:v>-30.78</c:v>
                </c:pt>
                <c:pt idx="1477">
                  <c:v>-30.74</c:v>
                </c:pt>
                <c:pt idx="1478">
                  <c:v>-30.71</c:v>
                </c:pt>
                <c:pt idx="1479">
                  <c:v>-30.72</c:v>
                </c:pt>
                <c:pt idx="1480">
                  <c:v>-30.73</c:v>
                </c:pt>
                <c:pt idx="1481">
                  <c:v>-30.74</c:v>
                </c:pt>
                <c:pt idx="1482">
                  <c:v>-30.75</c:v>
                </c:pt>
                <c:pt idx="1483">
                  <c:v>-30.76</c:v>
                </c:pt>
                <c:pt idx="1484">
                  <c:v>-30.76</c:v>
                </c:pt>
                <c:pt idx="1485">
                  <c:v>-30.77</c:v>
                </c:pt>
                <c:pt idx="1486">
                  <c:v>-30.78</c:v>
                </c:pt>
                <c:pt idx="1487">
                  <c:v>-30.79</c:v>
                </c:pt>
                <c:pt idx="1488">
                  <c:v>-30.83</c:v>
                </c:pt>
                <c:pt idx="1489">
                  <c:v>-30.87</c:v>
                </c:pt>
                <c:pt idx="1490">
                  <c:v>-30.91</c:v>
                </c:pt>
                <c:pt idx="1491">
                  <c:v>-30.95</c:v>
                </c:pt>
                <c:pt idx="1492">
                  <c:v>-30.98</c:v>
                </c:pt>
                <c:pt idx="1493">
                  <c:v>-31.02</c:v>
                </c:pt>
                <c:pt idx="1494">
                  <c:v>-31.06</c:v>
                </c:pt>
                <c:pt idx="1495">
                  <c:v>-31.09</c:v>
                </c:pt>
                <c:pt idx="1496">
                  <c:v>-31.13</c:v>
                </c:pt>
                <c:pt idx="1497">
                  <c:v>-31.17</c:v>
                </c:pt>
                <c:pt idx="1498">
                  <c:v>-31.2</c:v>
                </c:pt>
                <c:pt idx="1499">
                  <c:v>-31.24</c:v>
                </c:pt>
                <c:pt idx="1500">
                  <c:v>-31.27</c:v>
                </c:pt>
                <c:pt idx="1501">
                  <c:v>-31.31</c:v>
                </c:pt>
                <c:pt idx="1502">
                  <c:v>-31.34</c:v>
                </c:pt>
                <c:pt idx="1503">
                  <c:v>-31.38</c:v>
                </c:pt>
                <c:pt idx="1504">
                  <c:v>-31.41</c:v>
                </c:pt>
                <c:pt idx="1505">
                  <c:v>-31.45</c:v>
                </c:pt>
                <c:pt idx="1506">
                  <c:v>-31.48</c:v>
                </c:pt>
                <c:pt idx="1507">
                  <c:v>-31.52</c:v>
                </c:pt>
                <c:pt idx="1508">
                  <c:v>-31.51</c:v>
                </c:pt>
                <c:pt idx="1509">
                  <c:v>-31.47</c:v>
                </c:pt>
                <c:pt idx="1510">
                  <c:v>-31.44</c:v>
                </c:pt>
                <c:pt idx="1511">
                  <c:v>-31.4</c:v>
                </c:pt>
                <c:pt idx="1512">
                  <c:v>-31.36</c:v>
                </c:pt>
                <c:pt idx="1513">
                  <c:v>-31.33</c:v>
                </c:pt>
                <c:pt idx="1514">
                  <c:v>-31.29</c:v>
                </c:pt>
                <c:pt idx="1515">
                  <c:v>-31.25</c:v>
                </c:pt>
                <c:pt idx="1516">
                  <c:v>-31.22</c:v>
                </c:pt>
                <c:pt idx="1517">
                  <c:v>-31.18</c:v>
                </c:pt>
                <c:pt idx="1518">
                  <c:v>-31.14</c:v>
                </c:pt>
                <c:pt idx="1519">
                  <c:v>-31.11</c:v>
                </c:pt>
                <c:pt idx="1520">
                  <c:v>-31.07</c:v>
                </c:pt>
                <c:pt idx="1521">
                  <c:v>-31.04</c:v>
                </c:pt>
                <c:pt idx="1522">
                  <c:v>-31</c:v>
                </c:pt>
                <c:pt idx="1523">
                  <c:v>-30.97</c:v>
                </c:pt>
                <c:pt idx="1524">
                  <c:v>-30.94</c:v>
                </c:pt>
                <c:pt idx="1525">
                  <c:v>-30.9</c:v>
                </c:pt>
                <c:pt idx="1526">
                  <c:v>-30.86</c:v>
                </c:pt>
                <c:pt idx="1527">
                  <c:v>-30.82</c:v>
                </c:pt>
                <c:pt idx="1528">
                  <c:v>-30.77</c:v>
                </c:pt>
                <c:pt idx="1529">
                  <c:v>-30.73</c:v>
                </c:pt>
                <c:pt idx="1530">
                  <c:v>-30.69</c:v>
                </c:pt>
                <c:pt idx="1531">
                  <c:v>-30.65</c:v>
                </c:pt>
                <c:pt idx="1532">
                  <c:v>-30.6</c:v>
                </c:pt>
                <c:pt idx="1533">
                  <c:v>-30.56</c:v>
                </c:pt>
                <c:pt idx="1534">
                  <c:v>-30.52</c:v>
                </c:pt>
                <c:pt idx="1535">
                  <c:v>-30.48</c:v>
                </c:pt>
                <c:pt idx="1536">
                  <c:v>-30.44</c:v>
                </c:pt>
                <c:pt idx="1537">
                  <c:v>-30.4</c:v>
                </c:pt>
                <c:pt idx="1538">
                  <c:v>-30.35</c:v>
                </c:pt>
                <c:pt idx="1539">
                  <c:v>-30.31</c:v>
                </c:pt>
                <c:pt idx="1540">
                  <c:v>-30.27</c:v>
                </c:pt>
                <c:pt idx="1541">
                  <c:v>-30.23</c:v>
                </c:pt>
                <c:pt idx="1542">
                  <c:v>-30.19</c:v>
                </c:pt>
                <c:pt idx="1543">
                  <c:v>-30.15</c:v>
                </c:pt>
                <c:pt idx="1544">
                  <c:v>-30.14</c:v>
                </c:pt>
                <c:pt idx="1545">
                  <c:v>-30.13</c:v>
                </c:pt>
                <c:pt idx="1546">
                  <c:v>-30.11</c:v>
                </c:pt>
                <c:pt idx="1547">
                  <c:v>-30.1</c:v>
                </c:pt>
                <c:pt idx="1548">
                  <c:v>-30.09</c:v>
                </c:pt>
                <c:pt idx="1549">
                  <c:v>-30.08</c:v>
                </c:pt>
                <c:pt idx="1550">
                  <c:v>-30.07</c:v>
                </c:pt>
                <c:pt idx="1551">
                  <c:v>-30.05</c:v>
                </c:pt>
                <c:pt idx="1552">
                  <c:v>-30.04</c:v>
                </c:pt>
                <c:pt idx="1553">
                  <c:v>-30.03</c:v>
                </c:pt>
                <c:pt idx="1554">
                  <c:v>-30.02</c:v>
                </c:pt>
                <c:pt idx="1555">
                  <c:v>-30.01</c:v>
                </c:pt>
                <c:pt idx="1556">
                  <c:v>-30</c:v>
                </c:pt>
                <c:pt idx="1557">
                  <c:v>-29.98</c:v>
                </c:pt>
                <c:pt idx="1558">
                  <c:v>-29.97</c:v>
                </c:pt>
                <c:pt idx="1559">
                  <c:v>-29.96</c:v>
                </c:pt>
                <c:pt idx="1560">
                  <c:v>-29.95</c:v>
                </c:pt>
                <c:pt idx="1561">
                  <c:v>-29.94</c:v>
                </c:pt>
                <c:pt idx="1562">
                  <c:v>-29.94</c:v>
                </c:pt>
                <c:pt idx="1563">
                  <c:v>-29.94</c:v>
                </c:pt>
                <c:pt idx="1564">
                  <c:v>-29.94</c:v>
                </c:pt>
                <c:pt idx="1565">
                  <c:v>-29.94</c:v>
                </c:pt>
                <c:pt idx="1566">
                  <c:v>-29.94</c:v>
                </c:pt>
                <c:pt idx="1567">
                  <c:v>-29.94</c:v>
                </c:pt>
                <c:pt idx="1568">
                  <c:v>-29.94</c:v>
                </c:pt>
                <c:pt idx="1569">
                  <c:v>-29.94</c:v>
                </c:pt>
                <c:pt idx="1570">
                  <c:v>-29.94</c:v>
                </c:pt>
                <c:pt idx="1571">
                  <c:v>-29.95</c:v>
                </c:pt>
                <c:pt idx="1572">
                  <c:v>-29.95</c:v>
                </c:pt>
                <c:pt idx="1573">
                  <c:v>-29.95</c:v>
                </c:pt>
                <c:pt idx="1574">
                  <c:v>-29.95</c:v>
                </c:pt>
                <c:pt idx="1575">
                  <c:v>-29.95</c:v>
                </c:pt>
                <c:pt idx="1576">
                  <c:v>-29.94</c:v>
                </c:pt>
                <c:pt idx="1577">
                  <c:v>-29.94</c:v>
                </c:pt>
                <c:pt idx="1578">
                  <c:v>-29.93</c:v>
                </c:pt>
                <c:pt idx="1579">
                  <c:v>-29.92</c:v>
                </c:pt>
                <c:pt idx="1580">
                  <c:v>-29.92</c:v>
                </c:pt>
                <c:pt idx="1581">
                  <c:v>-29.91</c:v>
                </c:pt>
                <c:pt idx="1582">
                  <c:v>-29.9</c:v>
                </c:pt>
                <c:pt idx="1583">
                  <c:v>-29.9</c:v>
                </c:pt>
                <c:pt idx="1584">
                  <c:v>-29.89</c:v>
                </c:pt>
                <c:pt idx="1585">
                  <c:v>-29.89</c:v>
                </c:pt>
                <c:pt idx="1586">
                  <c:v>-29.88</c:v>
                </c:pt>
                <c:pt idx="1587">
                  <c:v>-29.88</c:v>
                </c:pt>
                <c:pt idx="1588">
                  <c:v>-29.87</c:v>
                </c:pt>
                <c:pt idx="1589">
                  <c:v>-29.86</c:v>
                </c:pt>
                <c:pt idx="1590">
                  <c:v>-29.86</c:v>
                </c:pt>
                <c:pt idx="1591">
                  <c:v>-29.85</c:v>
                </c:pt>
                <c:pt idx="1592">
                  <c:v>-29.85</c:v>
                </c:pt>
                <c:pt idx="1593">
                  <c:v>-29.84</c:v>
                </c:pt>
                <c:pt idx="1594">
                  <c:v>-29.84</c:v>
                </c:pt>
                <c:pt idx="1595">
                  <c:v>-29.83</c:v>
                </c:pt>
                <c:pt idx="1596">
                  <c:v>-29.82</c:v>
                </c:pt>
                <c:pt idx="1597">
                  <c:v>-29.82</c:v>
                </c:pt>
                <c:pt idx="1598">
                  <c:v>-29.81</c:v>
                </c:pt>
                <c:pt idx="1599">
                  <c:v>-29.81</c:v>
                </c:pt>
                <c:pt idx="1600">
                  <c:v>-29.82</c:v>
                </c:pt>
                <c:pt idx="1601">
                  <c:v>-29.83</c:v>
                </c:pt>
                <c:pt idx="1602">
                  <c:v>-29.85</c:v>
                </c:pt>
                <c:pt idx="1603">
                  <c:v>-29.87</c:v>
                </c:pt>
                <c:pt idx="1604">
                  <c:v>-29.89</c:v>
                </c:pt>
                <c:pt idx="1605">
                  <c:v>-29.91</c:v>
                </c:pt>
                <c:pt idx="1606">
                  <c:v>-29.93</c:v>
                </c:pt>
                <c:pt idx="1607">
                  <c:v>-29.94</c:v>
                </c:pt>
                <c:pt idx="1608">
                  <c:v>-29.96</c:v>
                </c:pt>
                <c:pt idx="1609">
                  <c:v>-29.98</c:v>
                </c:pt>
                <c:pt idx="1610">
                  <c:v>-30</c:v>
                </c:pt>
                <c:pt idx="1611">
                  <c:v>-30.02</c:v>
                </c:pt>
                <c:pt idx="1612">
                  <c:v>-30.04</c:v>
                </c:pt>
                <c:pt idx="1613">
                  <c:v>-30.06</c:v>
                </c:pt>
                <c:pt idx="1614">
                  <c:v>-30.04</c:v>
                </c:pt>
                <c:pt idx="1615">
                  <c:v>-30.01</c:v>
                </c:pt>
                <c:pt idx="1616">
                  <c:v>-29.99</c:v>
                </c:pt>
                <c:pt idx="1617">
                  <c:v>-29.96</c:v>
                </c:pt>
                <c:pt idx="1618">
                  <c:v>-29.94</c:v>
                </c:pt>
                <c:pt idx="1619">
                  <c:v>-29.91</c:v>
                </c:pt>
                <c:pt idx="1620">
                  <c:v>-29.89</c:v>
                </c:pt>
                <c:pt idx="1621">
                  <c:v>-29.86</c:v>
                </c:pt>
                <c:pt idx="1622">
                  <c:v>-29.84</c:v>
                </c:pt>
                <c:pt idx="1623">
                  <c:v>-29.82</c:v>
                </c:pt>
                <c:pt idx="1624">
                  <c:v>-29.79</c:v>
                </c:pt>
                <c:pt idx="1625">
                  <c:v>-29.77</c:v>
                </c:pt>
                <c:pt idx="1626">
                  <c:v>-29.75</c:v>
                </c:pt>
                <c:pt idx="1627">
                  <c:v>-29.72</c:v>
                </c:pt>
                <c:pt idx="1628">
                  <c:v>-29.7</c:v>
                </c:pt>
                <c:pt idx="1629">
                  <c:v>-29.68</c:v>
                </c:pt>
                <c:pt idx="1630">
                  <c:v>-29.66</c:v>
                </c:pt>
                <c:pt idx="1631">
                  <c:v>-29.64</c:v>
                </c:pt>
                <c:pt idx="1632">
                  <c:v>-29.61</c:v>
                </c:pt>
                <c:pt idx="1633">
                  <c:v>-29.59</c:v>
                </c:pt>
                <c:pt idx="1634">
                  <c:v>-29.57</c:v>
                </c:pt>
                <c:pt idx="1635">
                  <c:v>-29.55</c:v>
                </c:pt>
                <c:pt idx="1636">
                  <c:v>-29.52</c:v>
                </c:pt>
                <c:pt idx="1637">
                  <c:v>-29.5</c:v>
                </c:pt>
                <c:pt idx="1638">
                  <c:v>-29.53</c:v>
                </c:pt>
                <c:pt idx="1639">
                  <c:v>-29.56</c:v>
                </c:pt>
                <c:pt idx="1640">
                  <c:v>-29.59</c:v>
                </c:pt>
                <c:pt idx="1641">
                  <c:v>-29.61</c:v>
                </c:pt>
                <c:pt idx="1642">
                  <c:v>-29.64</c:v>
                </c:pt>
                <c:pt idx="1643">
                  <c:v>-29.67</c:v>
                </c:pt>
                <c:pt idx="1644">
                  <c:v>-29.7</c:v>
                </c:pt>
                <c:pt idx="1645">
                  <c:v>-29.72</c:v>
                </c:pt>
                <c:pt idx="1646">
                  <c:v>-29.75</c:v>
                </c:pt>
                <c:pt idx="1647">
                  <c:v>-29.78</c:v>
                </c:pt>
                <c:pt idx="1648">
                  <c:v>-29.8</c:v>
                </c:pt>
                <c:pt idx="1649">
                  <c:v>-29.83</c:v>
                </c:pt>
                <c:pt idx="1650">
                  <c:v>-29.86</c:v>
                </c:pt>
                <c:pt idx="1651">
                  <c:v>-29.88</c:v>
                </c:pt>
                <c:pt idx="1652">
                  <c:v>-29.91</c:v>
                </c:pt>
                <c:pt idx="1653">
                  <c:v>-29.93</c:v>
                </c:pt>
                <c:pt idx="1654">
                  <c:v>-29.96</c:v>
                </c:pt>
                <c:pt idx="1655">
                  <c:v>-29.98</c:v>
                </c:pt>
                <c:pt idx="1656">
                  <c:v>-30</c:v>
                </c:pt>
                <c:pt idx="1657">
                  <c:v>-30.03</c:v>
                </c:pt>
                <c:pt idx="1658">
                  <c:v>-30.06</c:v>
                </c:pt>
                <c:pt idx="1659">
                  <c:v>-30.1</c:v>
                </c:pt>
                <c:pt idx="1660">
                  <c:v>-30.15</c:v>
                </c:pt>
                <c:pt idx="1661">
                  <c:v>-30.19</c:v>
                </c:pt>
                <c:pt idx="1662">
                  <c:v>-30.24</c:v>
                </c:pt>
                <c:pt idx="1663">
                  <c:v>-30.28</c:v>
                </c:pt>
                <c:pt idx="1664">
                  <c:v>-30.33</c:v>
                </c:pt>
                <c:pt idx="1665">
                  <c:v>-30.37</c:v>
                </c:pt>
                <c:pt idx="1666">
                  <c:v>-30.42</c:v>
                </c:pt>
                <c:pt idx="1667">
                  <c:v>-30.46</c:v>
                </c:pt>
                <c:pt idx="1668">
                  <c:v>-30.51</c:v>
                </c:pt>
                <c:pt idx="1669">
                  <c:v>-30.55</c:v>
                </c:pt>
                <c:pt idx="1670">
                  <c:v>-30.59</c:v>
                </c:pt>
                <c:pt idx="1671">
                  <c:v>-30.64</c:v>
                </c:pt>
                <c:pt idx="1672">
                  <c:v>-30.68</c:v>
                </c:pt>
                <c:pt idx="1673">
                  <c:v>-30.72</c:v>
                </c:pt>
                <c:pt idx="1674">
                  <c:v>-30.76</c:v>
                </c:pt>
                <c:pt idx="1675">
                  <c:v>-30.81</c:v>
                </c:pt>
                <c:pt idx="1676">
                  <c:v>-30.84</c:v>
                </c:pt>
                <c:pt idx="1677">
                  <c:v>-30.85</c:v>
                </c:pt>
                <c:pt idx="1678">
                  <c:v>-30.86</c:v>
                </c:pt>
                <c:pt idx="1679">
                  <c:v>-30.87</c:v>
                </c:pt>
                <c:pt idx="1680">
                  <c:v>-30.87</c:v>
                </c:pt>
                <c:pt idx="1681">
                  <c:v>-30.88</c:v>
                </c:pt>
                <c:pt idx="1682">
                  <c:v>-30.89</c:v>
                </c:pt>
                <c:pt idx="1683">
                  <c:v>-30.9</c:v>
                </c:pt>
                <c:pt idx="1684">
                  <c:v>-30.91</c:v>
                </c:pt>
                <c:pt idx="1685">
                  <c:v>-30.92</c:v>
                </c:pt>
                <c:pt idx="1686">
                  <c:v>-30.93</c:v>
                </c:pt>
                <c:pt idx="1687">
                  <c:v>-30.93</c:v>
                </c:pt>
                <c:pt idx="1688">
                  <c:v>-30.94</c:v>
                </c:pt>
                <c:pt idx="1689">
                  <c:v>-30.95</c:v>
                </c:pt>
                <c:pt idx="1690">
                  <c:v>-30.96</c:v>
                </c:pt>
                <c:pt idx="1691">
                  <c:v>-30.97</c:v>
                </c:pt>
                <c:pt idx="1692">
                  <c:v>-30.98</c:v>
                </c:pt>
                <c:pt idx="1693">
                  <c:v>-30.99</c:v>
                </c:pt>
                <c:pt idx="1694">
                  <c:v>-31</c:v>
                </c:pt>
                <c:pt idx="1695">
                  <c:v>-31.01</c:v>
                </c:pt>
                <c:pt idx="1696">
                  <c:v>-31</c:v>
                </c:pt>
                <c:pt idx="1697">
                  <c:v>-30.97</c:v>
                </c:pt>
                <c:pt idx="1698">
                  <c:v>-30.94</c:v>
                </c:pt>
                <c:pt idx="1699">
                  <c:v>-30.9</c:v>
                </c:pt>
                <c:pt idx="1700">
                  <c:v>-30.87</c:v>
                </c:pt>
                <c:pt idx="1701">
                  <c:v>-30.84</c:v>
                </c:pt>
                <c:pt idx="1702">
                  <c:v>-30.81</c:v>
                </c:pt>
                <c:pt idx="1703">
                  <c:v>-30.78</c:v>
                </c:pt>
                <c:pt idx="1704">
                  <c:v>-30.75</c:v>
                </c:pt>
                <c:pt idx="1705">
                  <c:v>-30.72</c:v>
                </c:pt>
                <c:pt idx="1706">
                  <c:v>-30.69</c:v>
                </c:pt>
                <c:pt idx="1707">
                  <c:v>-30.66</c:v>
                </c:pt>
                <c:pt idx="1708">
                  <c:v>-30.63</c:v>
                </c:pt>
                <c:pt idx="1709">
                  <c:v>-30.6</c:v>
                </c:pt>
                <c:pt idx="1710">
                  <c:v>-30.57</c:v>
                </c:pt>
                <c:pt idx="1711">
                  <c:v>-30.54</c:v>
                </c:pt>
                <c:pt idx="1712">
                  <c:v>-30.52</c:v>
                </c:pt>
                <c:pt idx="1713">
                  <c:v>-30.51</c:v>
                </c:pt>
                <c:pt idx="1714">
                  <c:v>-30.5</c:v>
                </c:pt>
                <c:pt idx="1715">
                  <c:v>-30.49</c:v>
                </c:pt>
                <c:pt idx="1716">
                  <c:v>-30.47</c:v>
                </c:pt>
                <c:pt idx="1717">
                  <c:v>-30.46</c:v>
                </c:pt>
                <c:pt idx="1718">
                  <c:v>-30.45</c:v>
                </c:pt>
                <c:pt idx="1719">
                  <c:v>-30.44</c:v>
                </c:pt>
                <c:pt idx="1720">
                  <c:v>-30.43</c:v>
                </c:pt>
                <c:pt idx="1721">
                  <c:v>-30.42</c:v>
                </c:pt>
                <c:pt idx="1722">
                  <c:v>-30.41</c:v>
                </c:pt>
                <c:pt idx="1723">
                  <c:v>-30.4</c:v>
                </c:pt>
                <c:pt idx="1724">
                  <c:v>-30.39</c:v>
                </c:pt>
                <c:pt idx="1725">
                  <c:v>-30.38</c:v>
                </c:pt>
                <c:pt idx="1726">
                  <c:v>-30.37</c:v>
                </c:pt>
                <c:pt idx="1727">
                  <c:v>-30.36</c:v>
                </c:pt>
                <c:pt idx="1728">
                  <c:v>-30.35</c:v>
                </c:pt>
                <c:pt idx="1729">
                  <c:v>-30.34</c:v>
                </c:pt>
                <c:pt idx="1730">
                  <c:v>-30.33</c:v>
                </c:pt>
                <c:pt idx="1731">
                  <c:v>-30.32</c:v>
                </c:pt>
                <c:pt idx="1732">
                  <c:v>-30.34</c:v>
                </c:pt>
                <c:pt idx="1733">
                  <c:v>-30.37</c:v>
                </c:pt>
                <c:pt idx="1734">
                  <c:v>-30.4</c:v>
                </c:pt>
                <c:pt idx="1735">
                  <c:v>-30.42</c:v>
                </c:pt>
                <c:pt idx="1736">
                  <c:v>-30.45</c:v>
                </c:pt>
                <c:pt idx="1737">
                  <c:v>-30.48</c:v>
                </c:pt>
                <c:pt idx="1738">
                  <c:v>-30.51</c:v>
                </c:pt>
                <c:pt idx="1739">
                  <c:v>-30.54</c:v>
                </c:pt>
                <c:pt idx="1740">
                  <c:v>-30.57</c:v>
                </c:pt>
                <c:pt idx="1741">
                  <c:v>-30.6</c:v>
                </c:pt>
                <c:pt idx="1742">
                  <c:v>-30.62</c:v>
                </c:pt>
                <c:pt idx="1743">
                  <c:v>-30.65</c:v>
                </c:pt>
                <c:pt idx="1744">
                  <c:v>-30.68</c:v>
                </c:pt>
                <c:pt idx="1745">
                  <c:v>-30.7</c:v>
                </c:pt>
                <c:pt idx="1746">
                  <c:v>-30.73</c:v>
                </c:pt>
                <c:pt idx="1747">
                  <c:v>-30.76</c:v>
                </c:pt>
                <c:pt idx="1748">
                  <c:v>-30.78</c:v>
                </c:pt>
                <c:pt idx="1749">
                  <c:v>-30.81</c:v>
                </c:pt>
                <c:pt idx="1750">
                  <c:v>-30.83</c:v>
                </c:pt>
                <c:pt idx="1751">
                  <c:v>-30.88</c:v>
                </c:pt>
                <c:pt idx="1752">
                  <c:v>-30.93</c:v>
                </c:pt>
                <c:pt idx="1753">
                  <c:v>-30.99</c:v>
                </c:pt>
                <c:pt idx="1754">
                  <c:v>-31.04</c:v>
                </c:pt>
                <c:pt idx="1755">
                  <c:v>-31.09</c:v>
                </c:pt>
                <c:pt idx="1756">
                  <c:v>-31.14</c:v>
                </c:pt>
                <c:pt idx="1757">
                  <c:v>-31.19</c:v>
                </c:pt>
                <c:pt idx="1758">
                  <c:v>-31.24</c:v>
                </c:pt>
                <c:pt idx="1759">
                  <c:v>-31.29</c:v>
                </c:pt>
                <c:pt idx="1760">
                  <c:v>-31.34</c:v>
                </c:pt>
                <c:pt idx="1761">
                  <c:v>-31.38</c:v>
                </c:pt>
                <c:pt idx="1762">
                  <c:v>-31.43</c:v>
                </c:pt>
                <c:pt idx="1763">
                  <c:v>-31.48</c:v>
                </c:pt>
                <c:pt idx="1764">
                  <c:v>-31.53</c:v>
                </c:pt>
                <c:pt idx="1765">
                  <c:v>-31.57</c:v>
                </c:pt>
                <c:pt idx="1766">
                  <c:v>-31.62</c:v>
                </c:pt>
                <c:pt idx="1767">
                  <c:v>-31.66</c:v>
                </c:pt>
                <c:pt idx="1768">
                  <c:v>-31.7</c:v>
                </c:pt>
                <c:pt idx="1769">
                  <c:v>-31.74</c:v>
                </c:pt>
                <c:pt idx="1770">
                  <c:v>-31.78</c:v>
                </c:pt>
                <c:pt idx="1771">
                  <c:v>-31.82</c:v>
                </c:pt>
                <c:pt idx="1772">
                  <c:v>-31.86</c:v>
                </c:pt>
                <c:pt idx="1773">
                  <c:v>-31.9</c:v>
                </c:pt>
                <c:pt idx="1774">
                  <c:v>-31.94</c:v>
                </c:pt>
                <c:pt idx="1775">
                  <c:v>-31.98</c:v>
                </c:pt>
                <c:pt idx="1776">
                  <c:v>-32.01</c:v>
                </c:pt>
                <c:pt idx="1777">
                  <c:v>-32.049999999999997</c:v>
                </c:pt>
                <c:pt idx="1778">
                  <c:v>-32.090000000000003</c:v>
                </c:pt>
                <c:pt idx="1779">
                  <c:v>-32.119999999999997</c:v>
                </c:pt>
                <c:pt idx="1780">
                  <c:v>-32.159999999999997</c:v>
                </c:pt>
                <c:pt idx="1781">
                  <c:v>-32.200000000000003</c:v>
                </c:pt>
                <c:pt idx="1782">
                  <c:v>-32.229999999999997</c:v>
                </c:pt>
                <c:pt idx="1783">
                  <c:v>-32.26</c:v>
                </c:pt>
                <c:pt idx="1784">
                  <c:v>-32.28</c:v>
                </c:pt>
                <c:pt idx="1785">
                  <c:v>-32.299999999999997</c:v>
                </c:pt>
                <c:pt idx="1786">
                  <c:v>-32.32</c:v>
                </c:pt>
                <c:pt idx="1787">
                  <c:v>-32.33</c:v>
                </c:pt>
                <c:pt idx="1788">
                  <c:v>-32.35</c:v>
                </c:pt>
                <c:pt idx="1789">
                  <c:v>-32.369999999999997</c:v>
                </c:pt>
                <c:pt idx="1790">
                  <c:v>-32.380000000000003</c:v>
                </c:pt>
                <c:pt idx="1791">
                  <c:v>-32.4</c:v>
                </c:pt>
                <c:pt idx="1792">
                  <c:v>-32.409999999999997</c:v>
                </c:pt>
                <c:pt idx="1793">
                  <c:v>-32.43</c:v>
                </c:pt>
                <c:pt idx="1794">
                  <c:v>-32.44</c:v>
                </c:pt>
                <c:pt idx="1795">
                  <c:v>-32.46</c:v>
                </c:pt>
                <c:pt idx="1796">
                  <c:v>-32.47</c:v>
                </c:pt>
                <c:pt idx="1797">
                  <c:v>-32.49</c:v>
                </c:pt>
                <c:pt idx="1798">
                  <c:v>-32.5</c:v>
                </c:pt>
                <c:pt idx="1799">
                  <c:v>-32.520000000000003</c:v>
                </c:pt>
                <c:pt idx="1800">
                  <c:v>-32.53</c:v>
                </c:pt>
                <c:pt idx="1801">
                  <c:v>-32.54</c:v>
                </c:pt>
                <c:pt idx="1802">
                  <c:v>-32.56</c:v>
                </c:pt>
                <c:pt idx="1803">
                  <c:v>-32.58</c:v>
                </c:pt>
                <c:pt idx="1804">
                  <c:v>-32.590000000000003</c:v>
                </c:pt>
                <c:pt idx="1805">
                  <c:v>-32.61</c:v>
                </c:pt>
                <c:pt idx="1806">
                  <c:v>-32.630000000000003</c:v>
                </c:pt>
                <c:pt idx="1807">
                  <c:v>-32.6</c:v>
                </c:pt>
                <c:pt idx="1808">
                  <c:v>-32.520000000000003</c:v>
                </c:pt>
                <c:pt idx="1809">
                  <c:v>-32.44</c:v>
                </c:pt>
                <c:pt idx="1810">
                  <c:v>-32.36</c:v>
                </c:pt>
                <c:pt idx="1811">
                  <c:v>-32.28</c:v>
                </c:pt>
                <c:pt idx="1812">
                  <c:v>-32.21</c:v>
                </c:pt>
                <c:pt idx="1813">
                  <c:v>-32.130000000000003</c:v>
                </c:pt>
                <c:pt idx="1814">
                  <c:v>-32.06</c:v>
                </c:pt>
                <c:pt idx="1815">
                  <c:v>-31.98</c:v>
                </c:pt>
                <c:pt idx="1816">
                  <c:v>-31.91</c:v>
                </c:pt>
                <c:pt idx="1817">
                  <c:v>-31.83</c:v>
                </c:pt>
                <c:pt idx="1818">
                  <c:v>-31.76</c:v>
                </c:pt>
                <c:pt idx="1819">
                  <c:v>-31.68</c:v>
                </c:pt>
                <c:pt idx="1820">
                  <c:v>-31.61</c:v>
                </c:pt>
                <c:pt idx="1821">
                  <c:v>-31.54</c:v>
                </c:pt>
                <c:pt idx="1822">
                  <c:v>-31.46</c:v>
                </c:pt>
                <c:pt idx="1823">
                  <c:v>-31.39</c:v>
                </c:pt>
                <c:pt idx="1824">
                  <c:v>-31.32</c:v>
                </c:pt>
                <c:pt idx="1825">
                  <c:v>-31.24</c:v>
                </c:pt>
                <c:pt idx="1826">
                  <c:v>-31.17</c:v>
                </c:pt>
                <c:pt idx="1827">
                  <c:v>-31.13</c:v>
                </c:pt>
                <c:pt idx="1828">
                  <c:v>-31.13</c:v>
                </c:pt>
                <c:pt idx="1829">
                  <c:v>-31.12</c:v>
                </c:pt>
                <c:pt idx="1830">
                  <c:v>-31.11</c:v>
                </c:pt>
                <c:pt idx="1831">
                  <c:v>-31.1</c:v>
                </c:pt>
                <c:pt idx="1832">
                  <c:v>-31.09</c:v>
                </c:pt>
                <c:pt idx="1833">
                  <c:v>-31.09</c:v>
                </c:pt>
                <c:pt idx="1834">
                  <c:v>-31.08</c:v>
                </c:pt>
                <c:pt idx="1835">
                  <c:v>-31.07</c:v>
                </c:pt>
                <c:pt idx="1836">
                  <c:v>-31.06</c:v>
                </c:pt>
                <c:pt idx="1837">
                  <c:v>-31.06</c:v>
                </c:pt>
                <c:pt idx="1838">
                  <c:v>-31.05</c:v>
                </c:pt>
                <c:pt idx="1839">
                  <c:v>-31.04</c:v>
                </c:pt>
                <c:pt idx="1840">
                  <c:v>-31.03</c:v>
                </c:pt>
                <c:pt idx="1841">
                  <c:v>-31.03</c:v>
                </c:pt>
                <c:pt idx="1842">
                  <c:v>-31.01</c:v>
                </c:pt>
                <c:pt idx="1843">
                  <c:v>-31</c:v>
                </c:pt>
                <c:pt idx="1844">
                  <c:v>-30.99</c:v>
                </c:pt>
                <c:pt idx="1845">
                  <c:v>-30.98</c:v>
                </c:pt>
                <c:pt idx="1846">
                  <c:v>-30.96</c:v>
                </c:pt>
                <c:pt idx="1847">
                  <c:v>-30.95</c:v>
                </c:pt>
                <c:pt idx="1848">
                  <c:v>-30.94</c:v>
                </c:pt>
                <c:pt idx="1849">
                  <c:v>-30.92</c:v>
                </c:pt>
                <c:pt idx="1850">
                  <c:v>-30.91</c:v>
                </c:pt>
                <c:pt idx="1851">
                  <c:v>-30.9</c:v>
                </c:pt>
                <c:pt idx="1852">
                  <c:v>-30.89</c:v>
                </c:pt>
                <c:pt idx="1853">
                  <c:v>-30.87</c:v>
                </c:pt>
                <c:pt idx="1854">
                  <c:v>-30.86</c:v>
                </c:pt>
                <c:pt idx="1855">
                  <c:v>-30.85</c:v>
                </c:pt>
                <c:pt idx="1856">
                  <c:v>-30.84</c:v>
                </c:pt>
                <c:pt idx="1857">
                  <c:v>-30.82</c:v>
                </c:pt>
                <c:pt idx="1858">
                  <c:v>-30.81</c:v>
                </c:pt>
                <c:pt idx="1859">
                  <c:v>-30.8</c:v>
                </c:pt>
                <c:pt idx="1860">
                  <c:v>-30.79</c:v>
                </c:pt>
                <c:pt idx="1861">
                  <c:v>-30.79</c:v>
                </c:pt>
                <c:pt idx="1862">
                  <c:v>-30.79</c:v>
                </c:pt>
                <c:pt idx="1863">
                  <c:v>-30.79</c:v>
                </c:pt>
                <c:pt idx="1864">
                  <c:v>-30.79</c:v>
                </c:pt>
                <c:pt idx="1865">
                  <c:v>-30.79</c:v>
                </c:pt>
                <c:pt idx="1866">
                  <c:v>-30.79</c:v>
                </c:pt>
                <c:pt idx="1867">
                  <c:v>-30.79</c:v>
                </c:pt>
                <c:pt idx="1868">
                  <c:v>-30.79</c:v>
                </c:pt>
                <c:pt idx="1869">
                  <c:v>-30.79</c:v>
                </c:pt>
                <c:pt idx="1870">
                  <c:v>-30.79</c:v>
                </c:pt>
                <c:pt idx="1871">
                  <c:v>-30.79</c:v>
                </c:pt>
                <c:pt idx="1872">
                  <c:v>-30.79</c:v>
                </c:pt>
                <c:pt idx="1873">
                  <c:v>-30.79</c:v>
                </c:pt>
                <c:pt idx="1874">
                  <c:v>-30.79</c:v>
                </c:pt>
                <c:pt idx="1875">
                  <c:v>-30.79</c:v>
                </c:pt>
                <c:pt idx="1876">
                  <c:v>-30.79</c:v>
                </c:pt>
                <c:pt idx="1877">
                  <c:v>-30.79</c:v>
                </c:pt>
                <c:pt idx="1878">
                  <c:v>-30.79</c:v>
                </c:pt>
                <c:pt idx="1879">
                  <c:v>-30.79</c:v>
                </c:pt>
                <c:pt idx="1880">
                  <c:v>-30.79</c:v>
                </c:pt>
                <c:pt idx="1881">
                  <c:v>-30.79</c:v>
                </c:pt>
                <c:pt idx="1882">
                  <c:v>-30.79</c:v>
                </c:pt>
                <c:pt idx="1883">
                  <c:v>-30.79</c:v>
                </c:pt>
                <c:pt idx="1884">
                  <c:v>-30.79</c:v>
                </c:pt>
                <c:pt idx="1885">
                  <c:v>-30.79</c:v>
                </c:pt>
                <c:pt idx="1886">
                  <c:v>-30.78</c:v>
                </c:pt>
                <c:pt idx="1887">
                  <c:v>-30.78</c:v>
                </c:pt>
                <c:pt idx="1888">
                  <c:v>-30.78</c:v>
                </c:pt>
                <c:pt idx="1889">
                  <c:v>-30.78</c:v>
                </c:pt>
                <c:pt idx="1890">
                  <c:v>-30.78</c:v>
                </c:pt>
                <c:pt idx="1891">
                  <c:v>-30.77</c:v>
                </c:pt>
                <c:pt idx="1892">
                  <c:v>-30.77</c:v>
                </c:pt>
                <c:pt idx="1893">
                  <c:v>-30.77</c:v>
                </c:pt>
                <c:pt idx="1894">
                  <c:v>-30.77</c:v>
                </c:pt>
                <c:pt idx="1895">
                  <c:v>-30.77</c:v>
                </c:pt>
                <c:pt idx="1896">
                  <c:v>-30.77</c:v>
                </c:pt>
                <c:pt idx="1897">
                  <c:v>-30.76</c:v>
                </c:pt>
                <c:pt idx="1898">
                  <c:v>-30.76</c:v>
                </c:pt>
                <c:pt idx="1899">
                  <c:v>-30.76</c:v>
                </c:pt>
                <c:pt idx="1900">
                  <c:v>-30.76</c:v>
                </c:pt>
                <c:pt idx="1901">
                  <c:v>-30.75</c:v>
                </c:pt>
                <c:pt idx="1902">
                  <c:v>-30.72</c:v>
                </c:pt>
                <c:pt idx="1903">
                  <c:v>-30.69</c:v>
                </c:pt>
                <c:pt idx="1904">
                  <c:v>-30.67</c:v>
                </c:pt>
                <c:pt idx="1905">
                  <c:v>-30.64</c:v>
                </c:pt>
                <c:pt idx="1906">
                  <c:v>-30.61</c:v>
                </c:pt>
                <c:pt idx="1907">
                  <c:v>-30.58</c:v>
                </c:pt>
                <c:pt idx="1908">
                  <c:v>-30.55</c:v>
                </c:pt>
                <c:pt idx="1909">
                  <c:v>-30.53</c:v>
                </c:pt>
                <c:pt idx="1910">
                  <c:v>-30.5</c:v>
                </c:pt>
                <c:pt idx="1911">
                  <c:v>-30.47</c:v>
                </c:pt>
                <c:pt idx="1912">
                  <c:v>-30.44</c:v>
                </c:pt>
                <c:pt idx="1913">
                  <c:v>-30.42</c:v>
                </c:pt>
                <c:pt idx="1914">
                  <c:v>-30.39</c:v>
                </c:pt>
                <c:pt idx="1915">
                  <c:v>-30.36</c:v>
                </c:pt>
                <c:pt idx="1916">
                  <c:v>-30.33</c:v>
                </c:pt>
                <c:pt idx="1917">
                  <c:v>-30.31</c:v>
                </c:pt>
                <c:pt idx="1918">
                  <c:v>-30.28</c:v>
                </c:pt>
                <c:pt idx="1919">
                  <c:v>-30.25</c:v>
                </c:pt>
                <c:pt idx="1920">
                  <c:v>-30.22</c:v>
                </c:pt>
                <c:pt idx="1921">
                  <c:v>-30.22</c:v>
                </c:pt>
                <c:pt idx="1922">
                  <c:v>-30.24</c:v>
                </c:pt>
                <c:pt idx="1923">
                  <c:v>-30.26</c:v>
                </c:pt>
                <c:pt idx="1924">
                  <c:v>-30.27</c:v>
                </c:pt>
                <c:pt idx="1925">
                  <c:v>-30.29</c:v>
                </c:pt>
                <c:pt idx="1926">
                  <c:v>-30.31</c:v>
                </c:pt>
                <c:pt idx="1927">
                  <c:v>-30.33</c:v>
                </c:pt>
                <c:pt idx="1928">
                  <c:v>-30.34</c:v>
                </c:pt>
                <c:pt idx="1929">
                  <c:v>-30.36</c:v>
                </c:pt>
                <c:pt idx="1930">
                  <c:v>-30.38</c:v>
                </c:pt>
                <c:pt idx="1931">
                  <c:v>-30.4</c:v>
                </c:pt>
                <c:pt idx="1932">
                  <c:v>-30.41</c:v>
                </c:pt>
                <c:pt idx="1933">
                  <c:v>-30.43</c:v>
                </c:pt>
                <c:pt idx="1934">
                  <c:v>-30.45</c:v>
                </c:pt>
                <c:pt idx="1935">
                  <c:v>-30.46</c:v>
                </c:pt>
                <c:pt idx="1936">
                  <c:v>-30.48</c:v>
                </c:pt>
                <c:pt idx="1937">
                  <c:v>-30.5</c:v>
                </c:pt>
                <c:pt idx="1938">
                  <c:v>-30.51</c:v>
                </c:pt>
                <c:pt idx="1939">
                  <c:v>-30.53</c:v>
                </c:pt>
                <c:pt idx="1940">
                  <c:v>-30.55</c:v>
                </c:pt>
                <c:pt idx="1941">
                  <c:v>-30.57</c:v>
                </c:pt>
                <c:pt idx="1942">
                  <c:v>-30.58</c:v>
                </c:pt>
                <c:pt idx="1943">
                  <c:v>-30.6</c:v>
                </c:pt>
                <c:pt idx="1944">
                  <c:v>-30.59</c:v>
                </c:pt>
                <c:pt idx="1945">
                  <c:v>-30.57</c:v>
                </c:pt>
                <c:pt idx="1946">
                  <c:v>-30.55</c:v>
                </c:pt>
                <c:pt idx="1947">
                  <c:v>-30.53</c:v>
                </c:pt>
                <c:pt idx="1948">
                  <c:v>-30.52</c:v>
                </c:pt>
                <c:pt idx="1949">
                  <c:v>-30.5</c:v>
                </c:pt>
                <c:pt idx="1950">
                  <c:v>-30.48</c:v>
                </c:pt>
                <c:pt idx="1951">
                  <c:v>-30.46</c:v>
                </c:pt>
                <c:pt idx="1952">
                  <c:v>-30.44</c:v>
                </c:pt>
                <c:pt idx="1953">
                  <c:v>-30.43</c:v>
                </c:pt>
                <c:pt idx="1954">
                  <c:v>-30.41</c:v>
                </c:pt>
                <c:pt idx="1955">
                  <c:v>-30.39</c:v>
                </c:pt>
                <c:pt idx="1956">
                  <c:v>-30.37</c:v>
                </c:pt>
                <c:pt idx="1957">
                  <c:v>-30.36</c:v>
                </c:pt>
                <c:pt idx="1958">
                  <c:v>-30.34</c:v>
                </c:pt>
                <c:pt idx="1959">
                  <c:v>-30.33</c:v>
                </c:pt>
                <c:pt idx="1960">
                  <c:v>-30.31</c:v>
                </c:pt>
                <c:pt idx="1961">
                  <c:v>-30.3</c:v>
                </c:pt>
                <c:pt idx="1962">
                  <c:v>-30.28</c:v>
                </c:pt>
                <c:pt idx="1963">
                  <c:v>-30.27</c:v>
                </c:pt>
                <c:pt idx="1964">
                  <c:v>-30.23</c:v>
                </c:pt>
                <c:pt idx="1965">
                  <c:v>-30.18</c:v>
                </c:pt>
                <c:pt idx="1966">
                  <c:v>-30.13</c:v>
                </c:pt>
                <c:pt idx="1967">
                  <c:v>-30.09</c:v>
                </c:pt>
                <c:pt idx="1968">
                  <c:v>-30.04</c:v>
                </c:pt>
                <c:pt idx="1969">
                  <c:v>-30</c:v>
                </c:pt>
                <c:pt idx="1970">
                  <c:v>-29.95</c:v>
                </c:pt>
                <c:pt idx="1971">
                  <c:v>-29.91</c:v>
                </c:pt>
                <c:pt idx="1972">
                  <c:v>-29.86</c:v>
                </c:pt>
                <c:pt idx="1973">
                  <c:v>-29.82</c:v>
                </c:pt>
                <c:pt idx="1974">
                  <c:v>-29.77</c:v>
                </c:pt>
                <c:pt idx="1975">
                  <c:v>-29.73</c:v>
                </c:pt>
                <c:pt idx="1976">
                  <c:v>-29.68</c:v>
                </c:pt>
                <c:pt idx="1977">
                  <c:v>-29.64</c:v>
                </c:pt>
                <c:pt idx="1978">
                  <c:v>-29.59</c:v>
                </c:pt>
                <c:pt idx="1979">
                  <c:v>-29.55</c:v>
                </c:pt>
                <c:pt idx="1980">
                  <c:v>-29.5</c:v>
                </c:pt>
                <c:pt idx="1981">
                  <c:v>-29.46</c:v>
                </c:pt>
                <c:pt idx="1982">
                  <c:v>-29.41</c:v>
                </c:pt>
                <c:pt idx="1983">
                  <c:v>-29.36</c:v>
                </c:pt>
                <c:pt idx="1984">
                  <c:v>-29.32</c:v>
                </c:pt>
                <c:pt idx="1985">
                  <c:v>-29.37</c:v>
                </c:pt>
                <c:pt idx="1986">
                  <c:v>-29.46</c:v>
                </c:pt>
                <c:pt idx="1987">
                  <c:v>-29.55</c:v>
                </c:pt>
                <c:pt idx="1988">
                  <c:v>-29.64</c:v>
                </c:pt>
                <c:pt idx="1989">
                  <c:v>-29.72</c:v>
                </c:pt>
                <c:pt idx="1990">
                  <c:v>-29.81</c:v>
                </c:pt>
                <c:pt idx="1991">
                  <c:v>-29.9</c:v>
                </c:pt>
                <c:pt idx="1992">
                  <c:v>-29.98</c:v>
                </c:pt>
                <c:pt idx="1993">
                  <c:v>-30.07</c:v>
                </c:pt>
                <c:pt idx="1994">
                  <c:v>-30.15</c:v>
                </c:pt>
                <c:pt idx="1995">
                  <c:v>-30.24</c:v>
                </c:pt>
                <c:pt idx="1996">
                  <c:v>-30.32</c:v>
                </c:pt>
                <c:pt idx="1997">
                  <c:v>-30.4</c:v>
                </c:pt>
                <c:pt idx="1998">
                  <c:v>-30.49</c:v>
                </c:pt>
                <c:pt idx="1999">
                  <c:v>-30.57</c:v>
                </c:pt>
                <c:pt idx="2000">
                  <c:v>-30.65</c:v>
                </c:pt>
                <c:pt idx="2001">
                  <c:v>-30.74</c:v>
                </c:pt>
                <c:pt idx="2002">
                  <c:v>-30.82</c:v>
                </c:pt>
                <c:pt idx="2003">
                  <c:v>-30.9</c:v>
                </c:pt>
                <c:pt idx="2004">
                  <c:v>-30.98</c:v>
                </c:pt>
                <c:pt idx="2005">
                  <c:v>-31.07</c:v>
                </c:pt>
                <c:pt idx="2006">
                  <c:v>-31.07</c:v>
                </c:pt>
                <c:pt idx="2007">
                  <c:v>-31.05</c:v>
                </c:pt>
                <c:pt idx="2008">
                  <c:v>-31.03</c:v>
                </c:pt>
                <c:pt idx="2009">
                  <c:v>-31</c:v>
                </c:pt>
                <c:pt idx="2010">
                  <c:v>-30.98</c:v>
                </c:pt>
                <c:pt idx="2011">
                  <c:v>-30.96</c:v>
                </c:pt>
                <c:pt idx="2012">
                  <c:v>-30.94</c:v>
                </c:pt>
                <c:pt idx="2013">
                  <c:v>-30.91</c:v>
                </c:pt>
                <c:pt idx="2014">
                  <c:v>-30.89</c:v>
                </c:pt>
                <c:pt idx="2015">
                  <c:v>-30.87</c:v>
                </c:pt>
                <c:pt idx="2016">
                  <c:v>-30.85</c:v>
                </c:pt>
                <c:pt idx="2017">
                  <c:v>-30.83</c:v>
                </c:pt>
                <c:pt idx="2018">
                  <c:v>-30.8</c:v>
                </c:pt>
                <c:pt idx="2019">
                  <c:v>-30.78</c:v>
                </c:pt>
                <c:pt idx="2020">
                  <c:v>-30.76</c:v>
                </c:pt>
                <c:pt idx="2021">
                  <c:v>-30.74</c:v>
                </c:pt>
                <c:pt idx="2022">
                  <c:v>-30.72</c:v>
                </c:pt>
                <c:pt idx="2023">
                  <c:v>-30.7</c:v>
                </c:pt>
                <c:pt idx="2024">
                  <c:v>-30.67</c:v>
                </c:pt>
                <c:pt idx="2025">
                  <c:v>-30.65</c:v>
                </c:pt>
                <c:pt idx="2026">
                  <c:v>-30.63</c:v>
                </c:pt>
                <c:pt idx="2027">
                  <c:v>-30.6</c:v>
                </c:pt>
                <c:pt idx="2028">
                  <c:v>-30.58</c:v>
                </c:pt>
                <c:pt idx="2029">
                  <c:v>-30.56</c:v>
                </c:pt>
                <c:pt idx="2030">
                  <c:v>-30.53</c:v>
                </c:pt>
                <c:pt idx="2031">
                  <c:v>-30.56</c:v>
                </c:pt>
                <c:pt idx="2032">
                  <c:v>-30.61</c:v>
                </c:pt>
                <c:pt idx="2033">
                  <c:v>-30.65</c:v>
                </c:pt>
                <c:pt idx="2034">
                  <c:v>-30.7</c:v>
                </c:pt>
                <c:pt idx="2035">
                  <c:v>-30.74</c:v>
                </c:pt>
                <c:pt idx="2036">
                  <c:v>-30.78</c:v>
                </c:pt>
                <c:pt idx="2037">
                  <c:v>-30.82</c:v>
                </c:pt>
                <c:pt idx="2038">
                  <c:v>-30.87</c:v>
                </c:pt>
                <c:pt idx="2039">
                  <c:v>-30.91</c:v>
                </c:pt>
                <c:pt idx="2040">
                  <c:v>-30.95</c:v>
                </c:pt>
                <c:pt idx="2041">
                  <c:v>-30.99</c:v>
                </c:pt>
                <c:pt idx="2042">
                  <c:v>-31.03</c:v>
                </c:pt>
                <c:pt idx="2043">
                  <c:v>-31.07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D70-FE42-959F-35F38DC501B3}"/>
            </c:ext>
          </c:extLst>
        </c:ser>
        <c:ser>
          <c:idx val="1"/>
          <c:order val="1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kobashi2017greenland!$E$115:$E$2158</c:f>
              <c:numCache>
                <c:formatCode>General</c:formatCode>
                <c:ptCount val="2044"/>
                <c:pt idx="0">
                  <c:v>-30.34</c:v>
                </c:pt>
                <c:pt idx="1">
                  <c:v>-30.46</c:v>
                </c:pt>
                <c:pt idx="2">
                  <c:v>-30.58</c:v>
                </c:pt>
                <c:pt idx="3">
                  <c:v>-30.73</c:v>
                </c:pt>
                <c:pt idx="4">
                  <c:v>-30.88</c:v>
                </c:pt>
                <c:pt idx="5">
                  <c:v>-31</c:v>
                </c:pt>
                <c:pt idx="6">
                  <c:v>-31.15</c:v>
                </c:pt>
                <c:pt idx="7">
                  <c:v>-31.32</c:v>
                </c:pt>
                <c:pt idx="8">
                  <c:v>-31.42</c:v>
                </c:pt>
                <c:pt idx="9">
                  <c:v>-31.48</c:v>
                </c:pt>
                <c:pt idx="10">
                  <c:v>-31.52</c:v>
                </c:pt>
                <c:pt idx="11">
                  <c:v>-31.57</c:v>
                </c:pt>
                <c:pt idx="12">
                  <c:v>-31.59</c:v>
                </c:pt>
                <c:pt idx="13">
                  <c:v>-31.64</c:v>
                </c:pt>
                <c:pt idx="14">
                  <c:v>-31.63</c:v>
                </c:pt>
                <c:pt idx="15">
                  <c:v>-31.59</c:v>
                </c:pt>
                <c:pt idx="16">
                  <c:v>-31.58</c:v>
                </c:pt>
                <c:pt idx="17">
                  <c:v>-31.53</c:v>
                </c:pt>
                <c:pt idx="18">
                  <c:v>-31.51</c:v>
                </c:pt>
                <c:pt idx="19">
                  <c:v>-31.47</c:v>
                </c:pt>
                <c:pt idx="20">
                  <c:v>-31.38</c:v>
                </c:pt>
                <c:pt idx="21">
                  <c:v>-31.36</c:v>
                </c:pt>
                <c:pt idx="22">
                  <c:v>-31.2</c:v>
                </c:pt>
                <c:pt idx="23">
                  <c:v>-31.19</c:v>
                </c:pt>
                <c:pt idx="24">
                  <c:v>-31.03</c:v>
                </c:pt>
                <c:pt idx="25">
                  <c:v>-31.11</c:v>
                </c:pt>
                <c:pt idx="26">
                  <c:v>-31</c:v>
                </c:pt>
                <c:pt idx="27">
                  <c:v>-30.95</c:v>
                </c:pt>
                <c:pt idx="28">
                  <c:v>-30.86</c:v>
                </c:pt>
                <c:pt idx="29">
                  <c:v>-30.8</c:v>
                </c:pt>
                <c:pt idx="30">
                  <c:v>-30.75</c:v>
                </c:pt>
                <c:pt idx="31">
                  <c:v>-30.71</c:v>
                </c:pt>
                <c:pt idx="32">
                  <c:v>-30.56</c:v>
                </c:pt>
                <c:pt idx="33">
                  <c:v>-30.55</c:v>
                </c:pt>
                <c:pt idx="34">
                  <c:v>-30.49</c:v>
                </c:pt>
                <c:pt idx="35">
                  <c:v>-30.49</c:v>
                </c:pt>
                <c:pt idx="36">
                  <c:v>-30.41</c:v>
                </c:pt>
                <c:pt idx="37">
                  <c:v>-30.37</c:v>
                </c:pt>
                <c:pt idx="38">
                  <c:v>-30.34</c:v>
                </c:pt>
                <c:pt idx="39">
                  <c:v>-30.31</c:v>
                </c:pt>
                <c:pt idx="40">
                  <c:v>-30.31</c:v>
                </c:pt>
                <c:pt idx="41">
                  <c:v>-30.25</c:v>
                </c:pt>
                <c:pt idx="42">
                  <c:v>-30.34</c:v>
                </c:pt>
                <c:pt idx="43">
                  <c:v>-30.2</c:v>
                </c:pt>
                <c:pt idx="44">
                  <c:v>-30.15</c:v>
                </c:pt>
                <c:pt idx="45">
                  <c:v>-30.16</c:v>
                </c:pt>
                <c:pt idx="46">
                  <c:v>-30.23</c:v>
                </c:pt>
                <c:pt idx="47">
                  <c:v>-30.19</c:v>
                </c:pt>
                <c:pt idx="48">
                  <c:v>-30.16</c:v>
                </c:pt>
                <c:pt idx="49">
                  <c:v>-30.14</c:v>
                </c:pt>
                <c:pt idx="50">
                  <c:v>-30.16</c:v>
                </c:pt>
                <c:pt idx="51">
                  <c:v>-30.11</c:v>
                </c:pt>
                <c:pt idx="52">
                  <c:v>-30.21</c:v>
                </c:pt>
                <c:pt idx="53">
                  <c:v>-28.85</c:v>
                </c:pt>
                <c:pt idx="54">
                  <c:v>-28.97</c:v>
                </c:pt>
                <c:pt idx="55">
                  <c:v>-29.11</c:v>
                </c:pt>
                <c:pt idx="56">
                  <c:v>-29.23</c:v>
                </c:pt>
                <c:pt idx="57">
                  <c:v>-29.3</c:v>
                </c:pt>
                <c:pt idx="58">
                  <c:v>-29.39</c:v>
                </c:pt>
                <c:pt idx="59">
                  <c:v>-29.43</c:v>
                </c:pt>
                <c:pt idx="60">
                  <c:v>-29.47</c:v>
                </c:pt>
                <c:pt idx="61">
                  <c:v>-29.48</c:v>
                </c:pt>
                <c:pt idx="62">
                  <c:v>-29.45</c:v>
                </c:pt>
                <c:pt idx="63">
                  <c:v>-29.46</c:v>
                </c:pt>
                <c:pt idx="64">
                  <c:v>-29.58</c:v>
                </c:pt>
                <c:pt idx="65">
                  <c:v>-29.72</c:v>
                </c:pt>
                <c:pt idx="66">
                  <c:v>-29.85</c:v>
                </c:pt>
                <c:pt idx="67">
                  <c:v>-29.98</c:v>
                </c:pt>
                <c:pt idx="68">
                  <c:v>-30.12</c:v>
                </c:pt>
                <c:pt idx="69">
                  <c:v>-30.24</c:v>
                </c:pt>
                <c:pt idx="70">
                  <c:v>-30.35</c:v>
                </c:pt>
                <c:pt idx="71">
                  <c:v>-30.46</c:v>
                </c:pt>
                <c:pt idx="72">
                  <c:v>-30.56</c:v>
                </c:pt>
                <c:pt idx="73">
                  <c:v>-30.65</c:v>
                </c:pt>
                <c:pt idx="74">
                  <c:v>-30.73</c:v>
                </c:pt>
                <c:pt idx="75">
                  <c:v>-30.79</c:v>
                </c:pt>
                <c:pt idx="76">
                  <c:v>-30.86</c:v>
                </c:pt>
                <c:pt idx="77">
                  <c:v>-30.95</c:v>
                </c:pt>
                <c:pt idx="78">
                  <c:v>-31.04</c:v>
                </c:pt>
                <c:pt idx="79">
                  <c:v>-31.1</c:v>
                </c:pt>
                <c:pt idx="80">
                  <c:v>-31.21</c:v>
                </c:pt>
                <c:pt idx="81">
                  <c:v>-31.28</c:v>
                </c:pt>
                <c:pt idx="82">
                  <c:v>-31.12</c:v>
                </c:pt>
                <c:pt idx="83">
                  <c:v>-31.11</c:v>
                </c:pt>
                <c:pt idx="84">
                  <c:v>-31.12</c:v>
                </c:pt>
                <c:pt idx="85">
                  <c:v>-31.11</c:v>
                </c:pt>
                <c:pt idx="86">
                  <c:v>-31.13</c:v>
                </c:pt>
                <c:pt idx="87">
                  <c:v>-31.12</c:v>
                </c:pt>
                <c:pt idx="88">
                  <c:v>-31.1</c:v>
                </c:pt>
                <c:pt idx="89">
                  <c:v>-31.08</c:v>
                </c:pt>
                <c:pt idx="90">
                  <c:v>-31.05</c:v>
                </c:pt>
                <c:pt idx="91">
                  <c:v>-31.02</c:v>
                </c:pt>
                <c:pt idx="92">
                  <c:v>-30.98</c:v>
                </c:pt>
                <c:pt idx="93">
                  <c:v>-30.94</c:v>
                </c:pt>
                <c:pt idx="94">
                  <c:v>-30.9</c:v>
                </c:pt>
                <c:pt idx="95">
                  <c:v>-30.87</c:v>
                </c:pt>
                <c:pt idx="96">
                  <c:v>-30.82</c:v>
                </c:pt>
                <c:pt idx="97">
                  <c:v>-30.76</c:v>
                </c:pt>
                <c:pt idx="98">
                  <c:v>-30.69</c:v>
                </c:pt>
                <c:pt idx="99">
                  <c:v>-30.69</c:v>
                </c:pt>
                <c:pt idx="100">
                  <c:v>-30.81</c:v>
                </c:pt>
                <c:pt idx="101">
                  <c:v>-30.86</c:v>
                </c:pt>
                <c:pt idx="102">
                  <c:v>-30.87</c:v>
                </c:pt>
                <c:pt idx="103">
                  <c:v>-30.81</c:v>
                </c:pt>
                <c:pt idx="104">
                  <c:v>-30.78</c:v>
                </c:pt>
                <c:pt idx="105">
                  <c:v>-30.84</c:v>
                </c:pt>
                <c:pt idx="106">
                  <c:v>-30.92</c:v>
                </c:pt>
                <c:pt idx="107">
                  <c:v>-30.91</c:v>
                </c:pt>
                <c:pt idx="108">
                  <c:v>-30.88</c:v>
                </c:pt>
                <c:pt idx="109">
                  <c:v>-30.87</c:v>
                </c:pt>
                <c:pt idx="110">
                  <c:v>-30.92</c:v>
                </c:pt>
                <c:pt idx="111">
                  <c:v>-30.98</c:v>
                </c:pt>
                <c:pt idx="112">
                  <c:v>-31.01</c:v>
                </c:pt>
                <c:pt idx="113">
                  <c:v>-31.03</c:v>
                </c:pt>
                <c:pt idx="114">
                  <c:v>-31.04</c:v>
                </c:pt>
                <c:pt idx="115">
                  <c:v>-31.04</c:v>
                </c:pt>
                <c:pt idx="116">
                  <c:v>-30.97</c:v>
                </c:pt>
                <c:pt idx="117">
                  <c:v>-30.97</c:v>
                </c:pt>
                <c:pt idx="118">
                  <c:v>-31.03</c:v>
                </c:pt>
                <c:pt idx="119">
                  <c:v>-31.1</c:v>
                </c:pt>
                <c:pt idx="120">
                  <c:v>-31.17</c:v>
                </c:pt>
                <c:pt idx="121">
                  <c:v>-31.24</c:v>
                </c:pt>
                <c:pt idx="122">
                  <c:v>-31.31</c:v>
                </c:pt>
                <c:pt idx="123">
                  <c:v>-31.34</c:v>
                </c:pt>
                <c:pt idx="124">
                  <c:v>-31.36</c:v>
                </c:pt>
                <c:pt idx="125">
                  <c:v>-31.38</c:v>
                </c:pt>
                <c:pt idx="126">
                  <c:v>-31.36</c:v>
                </c:pt>
                <c:pt idx="127">
                  <c:v>-31.33</c:v>
                </c:pt>
                <c:pt idx="128">
                  <c:v>-31.36</c:v>
                </c:pt>
                <c:pt idx="129">
                  <c:v>-31.48</c:v>
                </c:pt>
                <c:pt idx="130">
                  <c:v>-31.55</c:v>
                </c:pt>
                <c:pt idx="131">
                  <c:v>-31.57</c:v>
                </c:pt>
                <c:pt idx="132">
                  <c:v>-31.59</c:v>
                </c:pt>
                <c:pt idx="133">
                  <c:v>-31.61</c:v>
                </c:pt>
                <c:pt idx="134">
                  <c:v>-31.59</c:v>
                </c:pt>
                <c:pt idx="135">
                  <c:v>-31.59</c:v>
                </c:pt>
                <c:pt idx="136">
                  <c:v>-31.65</c:v>
                </c:pt>
                <c:pt idx="137">
                  <c:v>-31.7</c:v>
                </c:pt>
                <c:pt idx="138">
                  <c:v>-31.74</c:v>
                </c:pt>
                <c:pt idx="139">
                  <c:v>-31.74</c:v>
                </c:pt>
                <c:pt idx="140">
                  <c:v>-31.73</c:v>
                </c:pt>
                <c:pt idx="141">
                  <c:v>-31.72</c:v>
                </c:pt>
                <c:pt idx="142">
                  <c:v>-31.68</c:v>
                </c:pt>
                <c:pt idx="143">
                  <c:v>-31.6</c:v>
                </c:pt>
                <c:pt idx="144">
                  <c:v>-31.55</c:v>
                </c:pt>
                <c:pt idx="145">
                  <c:v>-31.55</c:v>
                </c:pt>
                <c:pt idx="146">
                  <c:v>-31.61</c:v>
                </c:pt>
                <c:pt idx="147">
                  <c:v>-31.65</c:v>
                </c:pt>
                <c:pt idx="148">
                  <c:v>-31.71</c:v>
                </c:pt>
                <c:pt idx="149">
                  <c:v>-31.72</c:v>
                </c:pt>
                <c:pt idx="150">
                  <c:v>-31.72</c:v>
                </c:pt>
                <c:pt idx="151">
                  <c:v>-31.71</c:v>
                </c:pt>
                <c:pt idx="152">
                  <c:v>-31.69</c:v>
                </c:pt>
                <c:pt idx="153">
                  <c:v>-31.66</c:v>
                </c:pt>
                <c:pt idx="154">
                  <c:v>-31.63</c:v>
                </c:pt>
                <c:pt idx="155">
                  <c:v>-31.59</c:v>
                </c:pt>
                <c:pt idx="156">
                  <c:v>-31.57</c:v>
                </c:pt>
                <c:pt idx="157">
                  <c:v>-31.63</c:v>
                </c:pt>
                <c:pt idx="158">
                  <c:v>-31.69</c:v>
                </c:pt>
                <c:pt idx="159">
                  <c:v>-31.72</c:v>
                </c:pt>
                <c:pt idx="160">
                  <c:v>-31.75</c:v>
                </c:pt>
                <c:pt idx="161">
                  <c:v>-31.77</c:v>
                </c:pt>
                <c:pt idx="162">
                  <c:v>-31.77</c:v>
                </c:pt>
                <c:pt idx="163">
                  <c:v>-31.76</c:v>
                </c:pt>
                <c:pt idx="164">
                  <c:v>-31.73</c:v>
                </c:pt>
                <c:pt idx="165">
                  <c:v>-31.68</c:v>
                </c:pt>
                <c:pt idx="166">
                  <c:v>-31.62</c:v>
                </c:pt>
                <c:pt idx="167">
                  <c:v>-31.64</c:v>
                </c:pt>
                <c:pt idx="168">
                  <c:v>-31.64</c:v>
                </c:pt>
                <c:pt idx="169">
                  <c:v>-31.66</c:v>
                </c:pt>
                <c:pt idx="170">
                  <c:v>-31.61</c:v>
                </c:pt>
                <c:pt idx="171">
                  <c:v>-31.55</c:v>
                </c:pt>
                <c:pt idx="172">
                  <c:v>-31.45</c:v>
                </c:pt>
                <c:pt idx="173">
                  <c:v>-31.36</c:v>
                </c:pt>
                <c:pt idx="174">
                  <c:v>-31.29</c:v>
                </c:pt>
                <c:pt idx="175">
                  <c:v>-31.31</c:v>
                </c:pt>
                <c:pt idx="176">
                  <c:v>-31.33</c:v>
                </c:pt>
                <c:pt idx="177">
                  <c:v>-31.39</c:v>
                </c:pt>
                <c:pt idx="178">
                  <c:v>-31.44</c:v>
                </c:pt>
                <c:pt idx="179">
                  <c:v>-31.46</c:v>
                </c:pt>
                <c:pt idx="180">
                  <c:v>-31.44</c:v>
                </c:pt>
                <c:pt idx="181">
                  <c:v>-31.43</c:v>
                </c:pt>
                <c:pt idx="182">
                  <c:v>-31.4</c:v>
                </c:pt>
                <c:pt idx="183">
                  <c:v>-31.39</c:v>
                </c:pt>
                <c:pt idx="184">
                  <c:v>-31.35</c:v>
                </c:pt>
                <c:pt idx="185">
                  <c:v>-31.29</c:v>
                </c:pt>
                <c:pt idx="186">
                  <c:v>-31.32</c:v>
                </c:pt>
                <c:pt idx="187">
                  <c:v>-31.37</c:v>
                </c:pt>
                <c:pt idx="188">
                  <c:v>-31.41</c:v>
                </c:pt>
                <c:pt idx="189">
                  <c:v>-31.41</c:v>
                </c:pt>
                <c:pt idx="190">
                  <c:v>-31.44</c:v>
                </c:pt>
                <c:pt idx="191">
                  <c:v>-31.46</c:v>
                </c:pt>
                <c:pt idx="192">
                  <c:v>-31.46</c:v>
                </c:pt>
                <c:pt idx="193">
                  <c:v>-31.46</c:v>
                </c:pt>
                <c:pt idx="194">
                  <c:v>-31.42</c:v>
                </c:pt>
                <c:pt idx="195">
                  <c:v>-31.36</c:v>
                </c:pt>
                <c:pt idx="196">
                  <c:v>-31.29</c:v>
                </c:pt>
                <c:pt idx="197">
                  <c:v>-31.21</c:v>
                </c:pt>
                <c:pt idx="198">
                  <c:v>-31.28</c:v>
                </c:pt>
                <c:pt idx="199">
                  <c:v>-31.38</c:v>
                </c:pt>
                <c:pt idx="200">
                  <c:v>-31.49</c:v>
                </c:pt>
                <c:pt idx="201">
                  <c:v>-31.53</c:v>
                </c:pt>
                <c:pt idx="202">
                  <c:v>-31.57</c:v>
                </c:pt>
                <c:pt idx="203">
                  <c:v>-31.61</c:v>
                </c:pt>
                <c:pt idx="204">
                  <c:v>-31.61</c:v>
                </c:pt>
                <c:pt idx="205">
                  <c:v>-31.63</c:v>
                </c:pt>
                <c:pt idx="206">
                  <c:v>-31.64</c:v>
                </c:pt>
                <c:pt idx="207">
                  <c:v>-31.61</c:v>
                </c:pt>
                <c:pt idx="208">
                  <c:v>-31.71</c:v>
                </c:pt>
                <c:pt idx="209">
                  <c:v>-31.74</c:v>
                </c:pt>
                <c:pt idx="210">
                  <c:v>-31.73</c:v>
                </c:pt>
                <c:pt idx="211">
                  <c:v>-31.67</c:v>
                </c:pt>
                <c:pt idx="212">
                  <c:v>-31.59</c:v>
                </c:pt>
                <c:pt idx="213">
                  <c:v>-31.67</c:v>
                </c:pt>
                <c:pt idx="214">
                  <c:v>-31.71</c:v>
                </c:pt>
                <c:pt idx="215">
                  <c:v>-31.76</c:v>
                </c:pt>
                <c:pt idx="216">
                  <c:v>-31.78</c:v>
                </c:pt>
                <c:pt idx="217">
                  <c:v>-31.8</c:v>
                </c:pt>
                <c:pt idx="218">
                  <c:v>-31.77</c:v>
                </c:pt>
                <c:pt idx="219">
                  <c:v>-31.73</c:v>
                </c:pt>
                <c:pt idx="220">
                  <c:v>-31.69</c:v>
                </c:pt>
                <c:pt idx="221">
                  <c:v>-31.77</c:v>
                </c:pt>
                <c:pt idx="222">
                  <c:v>-31.83</c:v>
                </c:pt>
                <c:pt idx="223">
                  <c:v>-31.91</c:v>
                </c:pt>
                <c:pt idx="224">
                  <c:v>-31.98</c:v>
                </c:pt>
                <c:pt idx="225">
                  <c:v>-32.049999999999997</c:v>
                </c:pt>
                <c:pt idx="226">
                  <c:v>-32.130000000000003</c:v>
                </c:pt>
                <c:pt idx="227">
                  <c:v>-32.159999999999997</c:v>
                </c:pt>
                <c:pt idx="228">
                  <c:v>-32.18</c:v>
                </c:pt>
                <c:pt idx="229">
                  <c:v>-32.21</c:v>
                </c:pt>
                <c:pt idx="230">
                  <c:v>-32.21</c:v>
                </c:pt>
                <c:pt idx="231">
                  <c:v>-32.21</c:v>
                </c:pt>
                <c:pt idx="232">
                  <c:v>-32.22</c:v>
                </c:pt>
                <c:pt idx="233">
                  <c:v>-32.26</c:v>
                </c:pt>
                <c:pt idx="234">
                  <c:v>-32.270000000000003</c:v>
                </c:pt>
                <c:pt idx="235">
                  <c:v>-32.25</c:v>
                </c:pt>
                <c:pt idx="236">
                  <c:v>-32.22</c:v>
                </c:pt>
                <c:pt idx="237">
                  <c:v>-32.21</c:v>
                </c:pt>
                <c:pt idx="238">
                  <c:v>-32.15</c:v>
                </c:pt>
                <c:pt idx="239">
                  <c:v>-32.08</c:v>
                </c:pt>
                <c:pt idx="240">
                  <c:v>-32.020000000000003</c:v>
                </c:pt>
                <c:pt idx="241">
                  <c:v>-31.96</c:v>
                </c:pt>
                <c:pt idx="242">
                  <c:v>-31.95</c:v>
                </c:pt>
                <c:pt idx="243">
                  <c:v>-31.92</c:v>
                </c:pt>
                <c:pt idx="244">
                  <c:v>-31.89</c:v>
                </c:pt>
                <c:pt idx="245">
                  <c:v>-31.87</c:v>
                </c:pt>
                <c:pt idx="246">
                  <c:v>-31.79</c:v>
                </c:pt>
                <c:pt idx="247">
                  <c:v>-31.72</c:v>
                </c:pt>
                <c:pt idx="248">
                  <c:v>-31.62</c:v>
                </c:pt>
                <c:pt idx="249">
                  <c:v>-31.52</c:v>
                </c:pt>
                <c:pt idx="250">
                  <c:v>-31.43</c:v>
                </c:pt>
                <c:pt idx="251">
                  <c:v>-31.36</c:v>
                </c:pt>
                <c:pt idx="252">
                  <c:v>-31.38</c:v>
                </c:pt>
                <c:pt idx="253">
                  <c:v>-31.38</c:v>
                </c:pt>
                <c:pt idx="254">
                  <c:v>-31.37</c:v>
                </c:pt>
                <c:pt idx="255">
                  <c:v>-31.34</c:v>
                </c:pt>
                <c:pt idx="256">
                  <c:v>-31.33</c:v>
                </c:pt>
                <c:pt idx="257">
                  <c:v>-31.32</c:v>
                </c:pt>
                <c:pt idx="258">
                  <c:v>-31.27</c:v>
                </c:pt>
                <c:pt idx="259">
                  <c:v>-31.25</c:v>
                </c:pt>
                <c:pt idx="260">
                  <c:v>-31.17</c:v>
                </c:pt>
                <c:pt idx="261">
                  <c:v>-31.15</c:v>
                </c:pt>
                <c:pt idx="262">
                  <c:v>-31.24</c:v>
                </c:pt>
                <c:pt idx="263">
                  <c:v>-31.3</c:v>
                </c:pt>
                <c:pt idx="264">
                  <c:v>-31.36</c:v>
                </c:pt>
                <c:pt idx="265">
                  <c:v>-31.37</c:v>
                </c:pt>
                <c:pt idx="266">
                  <c:v>-31.4</c:v>
                </c:pt>
                <c:pt idx="267">
                  <c:v>-31.4</c:v>
                </c:pt>
                <c:pt idx="268">
                  <c:v>-31.39</c:v>
                </c:pt>
                <c:pt idx="269">
                  <c:v>-31.38</c:v>
                </c:pt>
                <c:pt idx="270">
                  <c:v>-31.39</c:v>
                </c:pt>
                <c:pt idx="271">
                  <c:v>-31.41</c:v>
                </c:pt>
                <c:pt idx="272">
                  <c:v>-31.49</c:v>
                </c:pt>
                <c:pt idx="273">
                  <c:v>-31.58</c:v>
                </c:pt>
                <c:pt idx="274">
                  <c:v>-31.63</c:v>
                </c:pt>
                <c:pt idx="275">
                  <c:v>-31.7</c:v>
                </c:pt>
                <c:pt idx="276">
                  <c:v>-31.73</c:v>
                </c:pt>
                <c:pt idx="277">
                  <c:v>-31.76</c:v>
                </c:pt>
                <c:pt idx="278">
                  <c:v>-31.79</c:v>
                </c:pt>
                <c:pt idx="279">
                  <c:v>-31.75</c:v>
                </c:pt>
                <c:pt idx="280">
                  <c:v>-31.75</c:v>
                </c:pt>
                <c:pt idx="281">
                  <c:v>-31.84</c:v>
                </c:pt>
                <c:pt idx="282">
                  <c:v>-31.99</c:v>
                </c:pt>
                <c:pt idx="283">
                  <c:v>-32.04</c:v>
                </c:pt>
                <c:pt idx="284">
                  <c:v>-31.98</c:v>
                </c:pt>
                <c:pt idx="285">
                  <c:v>-31.96</c:v>
                </c:pt>
                <c:pt idx="286">
                  <c:v>-31.99</c:v>
                </c:pt>
                <c:pt idx="287">
                  <c:v>-32</c:v>
                </c:pt>
                <c:pt idx="288">
                  <c:v>-32.01</c:v>
                </c:pt>
                <c:pt idx="289">
                  <c:v>-32</c:v>
                </c:pt>
                <c:pt idx="290">
                  <c:v>-31.99</c:v>
                </c:pt>
                <c:pt idx="291">
                  <c:v>-31.98</c:v>
                </c:pt>
                <c:pt idx="292">
                  <c:v>-31.97</c:v>
                </c:pt>
                <c:pt idx="293">
                  <c:v>-31.95</c:v>
                </c:pt>
                <c:pt idx="294">
                  <c:v>-31.95</c:v>
                </c:pt>
                <c:pt idx="295">
                  <c:v>-31.92</c:v>
                </c:pt>
                <c:pt idx="296">
                  <c:v>-31.87</c:v>
                </c:pt>
                <c:pt idx="297">
                  <c:v>-31.82</c:v>
                </c:pt>
                <c:pt idx="298">
                  <c:v>-31.77</c:v>
                </c:pt>
                <c:pt idx="299">
                  <c:v>-31.71</c:v>
                </c:pt>
                <c:pt idx="300">
                  <c:v>-31.73</c:v>
                </c:pt>
                <c:pt idx="301">
                  <c:v>-31.74</c:v>
                </c:pt>
                <c:pt idx="302">
                  <c:v>-31.76</c:v>
                </c:pt>
                <c:pt idx="303">
                  <c:v>-31.72</c:v>
                </c:pt>
                <c:pt idx="304">
                  <c:v>-31.61</c:v>
                </c:pt>
                <c:pt idx="305">
                  <c:v>-31.52</c:v>
                </c:pt>
                <c:pt idx="306">
                  <c:v>-31.39</c:v>
                </c:pt>
                <c:pt idx="307">
                  <c:v>-31.37</c:v>
                </c:pt>
                <c:pt idx="308">
                  <c:v>-31.39</c:v>
                </c:pt>
                <c:pt idx="309">
                  <c:v>-31.41</c:v>
                </c:pt>
                <c:pt idx="310">
                  <c:v>-31.41</c:v>
                </c:pt>
                <c:pt idx="311">
                  <c:v>-31.41</c:v>
                </c:pt>
                <c:pt idx="312">
                  <c:v>-31.41</c:v>
                </c:pt>
                <c:pt idx="313">
                  <c:v>-31.39</c:v>
                </c:pt>
                <c:pt idx="314">
                  <c:v>-31.35</c:v>
                </c:pt>
                <c:pt idx="315">
                  <c:v>-31.31</c:v>
                </c:pt>
                <c:pt idx="316">
                  <c:v>-31.24</c:v>
                </c:pt>
                <c:pt idx="317">
                  <c:v>-31.16</c:v>
                </c:pt>
                <c:pt idx="318">
                  <c:v>-31.18</c:v>
                </c:pt>
                <c:pt idx="319">
                  <c:v>-31.23</c:v>
                </c:pt>
                <c:pt idx="320">
                  <c:v>-31.23</c:v>
                </c:pt>
                <c:pt idx="321">
                  <c:v>-31.23</c:v>
                </c:pt>
                <c:pt idx="322">
                  <c:v>-31.18</c:v>
                </c:pt>
                <c:pt idx="323">
                  <c:v>-31.1</c:v>
                </c:pt>
                <c:pt idx="324">
                  <c:v>-31.04</c:v>
                </c:pt>
                <c:pt idx="325">
                  <c:v>-30.95</c:v>
                </c:pt>
                <c:pt idx="326">
                  <c:v>-30.97</c:v>
                </c:pt>
                <c:pt idx="327">
                  <c:v>-31.01</c:v>
                </c:pt>
                <c:pt idx="328">
                  <c:v>-31.04</c:v>
                </c:pt>
                <c:pt idx="329">
                  <c:v>-31.05</c:v>
                </c:pt>
                <c:pt idx="330">
                  <c:v>-31.06</c:v>
                </c:pt>
                <c:pt idx="331">
                  <c:v>-31.05</c:v>
                </c:pt>
                <c:pt idx="332">
                  <c:v>-31.02</c:v>
                </c:pt>
                <c:pt idx="333">
                  <c:v>-30.95</c:v>
                </c:pt>
                <c:pt idx="334">
                  <c:v>-30.88</c:v>
                </c:pt>
                <c:pt idx="335">
                  <c:v>-30.93</c:v>
                </c:pt>
                <c:pt idx="336">
                  <c:v>-31.01</c:v>
                </c:pt>
                <c:pt idx="337">
                  <c:v>-31.08</c:v>
                </c:pt>
                <c:pt idx="338">
                  <c:v>-31.13</c:v>
                </c:pt>
                <c:pt idx="339">
                  <c:v>-31.18</c:v>
                </c:pt>
                <c:pt idx="340">
                  <c:v>-31.21</c:v>
                </c:pt>
                <c:pt idx="341">
                  <c:v>-31.19</c:v>
                </c:pt>
                <c:pt idx="342">
                  <c:v>-31.17</c:v>
                </c:pt>
                <c:pt idx="343">
                  <c:v>-31.16</c:v>
                </c:pt>
                <c:pt idx="344">
                  <c:v>-31.15</c:v>
                </c:pt>
                <c:pt idx="345">
                  <c:v>-31.22</c:v>
                </c:pt>
                <c:pt idx="346">
                  <c:v>-31.33</c:v>
                </c:pt>
                <c:pt idx="347">
                  <c:v>-31.43</c:v>
                </c:pt>
                <c:pt idx="348">
                  <c:v>-31.51</c:v>
                </c:pt>
                <c:pt idx="349">
                  <c:v>-31.58</c:v>
                </c:pt>
                <c:pt idx="350">
                  <c:v>-31.64</c:v>
                </c:pt>
                <c:pt idx="351">
                  <c:v>-31.69</c:v>
                </c:pt>
                <c:pt idx="352">
                  <c:v>-31.69</c:v>
                </c:pt>
                <c:pt idx="353">
                  <c:v>-31.7</c:v>
                </c:pt>
                <c:pt idx="354">
                  <c:v>-31.7</c:v>
                </c:pt>
                <c:pt idx="355">
                  <c:v>-31.74</c:v>
                </c:pt>
                <c:pt idx="356">
                  <c:v>-31.79</c:v>
                </c:pt>
                <c:pt idx="357">
                  <c:v>-31.87</c:v>
                </c:pt>
                <c:pt idx="358">
                  <c:v>-31.91</c:v>
                </c:pt>
                <c:pt idx="359">
                  <c:v>-31.92</c:v>
                </c:pt>
                <c:pt idx="360">
                  <c:v>-31.9</c:v>
                </c:pt>
                <c:pt idx="361">
                  <c:v>-31.91</c:v>
                </c:pt>
                <c:pt idx="362">
                  <c:v>-31.89</c:v>
                </c:pt>
                <c:pt idx="363">
                  <c:v>-31.86</c:v>
                </c:pt>
                <c:pt idx="364">
                  <c:v>-31.81</c:v>
                </c:pt>
                <c:pt idx="365">
                  <c:v>-31.75</c:v>
                </c:pt>
                <c:pt idx="366">
                  <c:v>-31.74</c:v>
                </c:pt>
                <c:pt idx="367">
                  <c:v>-31.73</c:v>
                </c:pt>
                <c:pt idx="368">
                  <c:v>-31.71</c:v>
                </c:pt>
                <c:pt idx="369">
                  <c:v>-31.67</c:v>
                </c:pt>
                <c:pt idx="370">
                  <c:v>-31.63</c:v>
                </c:pt>
                <c:pt idx="371">
                  <c:v>-31.54</c:v>
                </c:pt>
                <c:pt idx="372">
                  <c:v>-31.47</c:v>
                </c:pt>
                <c:pt idx="373">
                  <c:v>-31.38</c:v>
                </c:pt>
                <c:pt idx="374">
                  <c:v>-31.26</c:v>
                </c:pt>
                <c:pt idx="375">
                  <c:v>-31.11</c:v>
                </c:pt>
                <c:pt idx="376">
                  <c:v>-30.95</c:v>
                </c:pt>
                <c:pt idx="377">
                  <c:v>-30.98</c:v>
                </c:pt>
                <c:pt idx="378">
                  <c:v>-31.04</c:v>
                </c:pt>
                <c:pt idx="379">
                  <c:v>-31.06</c:v>
                </c:pt>
                <c:pt idx="380">
                  <c:v>-31.08</c:v>
                </c:pt>
                <c:pt idx="381">
                  <c:v>-31.07</c:v>
                </c:pt>
                <c:pt idx="382">
                  <c:v>-31.05</c:v>
                </c:pt>
                <c:pt idx="383">
                  <c:v>-31</c:v>
                </c:pt>
                <c:pt idx="384">
                  <c:v>-30.94</c:v>
                </c:pt>
                <c:pt idx="385">
                  <c:v>-30.87</c:v>
                </c:pt>
                <c:pt idx="386">
                  <c:v>-30.89</c:v>
                </c:pt>
                <c:pt idx="387">
                  <c:v>-30.9</c:v>
                </c:pt>
                <c:pt idx="388">
                  <c:v>-30.92</c:v>
                </c:pt>
                <c:pt idx="389">
                  <c:v>-30.96</c:v>
                </c:pt>
                <c:pt idx="390">
                  <c:v>-30.95</c:v>
                </c:pt>
                <c:pt idx="391">
                  <c:v>-30.9</c:v>
                </c:pt>
                <c:pt idx="392">
                  <c:v>-30.82</c:v>
                </c:pt>
                <c:pt idx="393">
                  <c:v>-30.73</c:v>
                </c:pt>
                <c:pt idx="394">
                  <c:v>-30.71</c:v>
                </c:pt>
                <c:pt idx="395">
                  <c:v>-30.77</c:v>
                </c:pt>
                <c:pt idx="396">
                  <c:v>-30.83</c:v>
                </c:pt>
                <c:pt idx="397">
                  <c:v>-30.91</c:v>
                </c:pt>
                <c:pt idx="398">
                  <c:v>-30.95</c:v>
                </c:pt>
                <c:pt idx="399">
                  <c:v>-30.92</c:v>
                </c:pt>
                <c:pt idx="400">
                  <c:v>-30.9</c:v>
                </c:pt>
                <c:pt idx="401">
                  <c:v>-30.86</c:v>
                </c:pt>
                <c:pt idx="402">
                  <c:v>-30.82</c:v>
                </c:pt>
                <c:pt idx="403">
                  <c:v>-30.77</c:v>
                </c:pt>
                <c:pt idx="404">
                  <c:v>-30.85</c:v>
                </c:pt>
                <c:pt idx="405">
                  <c:v>-30.93</c:v>
                </c:pt>
                <c:pt idx="406">
                  <c:v>-30.98</c:v>
                </c:pt>
                <c:pt idx="407">
                  <c:v>-31.04</c:v>
                </c:pt>
                <c:pt idx="408">
                  <c:v>-31.07</c:v>
                </c:pt>
                <c:pt idx="409">
                  <c:v>-31.1</c:v>
                </c:pt>
                <c:pt idx="410">
                  <c:v>-31.1</c:v>
                </c:pt>
                <c:pt idx="411">
                  <c:v>-31.09</c:v>
                </c:pt>
                <c:pt idx="412">
                  <c:v>-31.09</c:v>
                </c:pt>
                <c:pt idx="413">
                  <c:v>-31.08</c:v>
                </c:pt>
                <c:pt idx="414">
                  <c:v>-31.06</c:v>
                </c:pt>
                <c:pt idx="415">
                  <c:v>-31.05</c:v>
                </c:pt>
                <c:pt idx="416">
                  <c:v>-31.03</c:v>
                </c:pt>
                <c:pt idx="417">
                  <c:v>-31.04</c:v>
                </c:pt>
                <c:pt idx="418">
                  <c:v>-31.03</c:v>
                </c:pt>
                <c:pt idx="419">
                  <c:v>-30.95</c:v>
                </c:pt>
                <c:pt idx="420">
                  <c:v>-30.88</c:v>
                </c:pt>
                <c:pt idx="421">
                  <c:v>-30.81</c:v>
                </c:pt>
                <c:pt idx="422">
                  <c:v>-30.72</c:v>
                </c:pt>
                <c:pt idx="423">
                  <c:v>-30.61</c:v>
                </c:pt>
                <c:pt idx="424">
                  <c:v>-30.53</c:v>
                </c:pt>
                <c:pt idx="425">
                  <c:v>-30.41</c:v>
                </c:pt>
                <c:pt idx="426">
                  <c:v>-30.35</c:v>
                </c:pt>
                <c:pt idx="427">
                  <c:v>-30.4</c:v>
                </c:pt>
                <c:pt idx="428">
                  <c:v>-30.44</c:v>
                </c:pt>
                <c:pt idx="429">
                  <c:v>-30.47</c:v>
                </c:pt>
                <c:pt idx="430">
                  <c:v>-30.5</c:v>
                </c:pt>
                <c:pt idx="431">
                  <c:v>-30.54</c:v>
                </c:pt>
                <c:pt idx="432">
                  <c:v>-30.58</c:v>
                </c:pt>
                <c:pt idx="433">
                  <c:v>-30.54</c:v>
                </c:pt>
                <c:pt idx="434">
                  <c:v>-30.53</c:v>
                </c:pt>
                <c:pt idx="435">
                  <c:v>-30.52</c:v>
                </c:pt>
                <c:pt idx="436">
                  <c:v>-30.5</c:v>
                </c:pt>
                <c:pt idx="437">
                  <c:v>-30.46</c:v>
                </c:pt>
                <c:pt idx="438">
                  <c:v>-30.46</c:v>
                </c:pt>
                <c:pt idx="439">
                  <c:v>-30.56</c:v>
                </c:pt>
                <c:pt idx="440">
                  <c:v>-30.67</c:v>
                </c:pt>
                <c:pt idx="441">
                  <c:v>-30.73</c:v>
                </c:pt>
                <c:pt idx="442">
                  <c:v>-30.8</c:v>
                </c:pt>
                <c:pt idx="443">
                  <c:v>-30.88</c:v>
                </c:pt>
                <c:pt idx="444">
                  <c:v>-30.91</c:v>
                </c:pt>
                <c:pt idx="445">
                  <c:v>-30.92</c:v>
                </c:pt>
                <c:pt idx="446">
                  <c:v>-30.93</c:v>
                </c:pt>
                <c:pt idx="447">
                  <c:v>-30.89</c:v>
                </c:pt>
                <c:pt idx="448">
                  <c:v>-30.89</c:v>
                </c:pt>
                <c:pt idx="449">
                  <c:v>-30.96</c:v>
                </c:pt>
                <c:pt idx="450">
                  <c:v>-31.01</c:v>
                </c:pt>
                <c:pt idx="451">
                  <c:v>-31.05</c:v>
                </c:pt>
                <c:pt idx="452">
                  <c:v>-31.08</c:v>
                </c:pt>
                <c:pt idx="453">
                  <c:v>-31.1</c:v>
                </c:pt>
                <c:pt idx="454">
                  <c:v>-31.13</c:v>
                </c:pt>
                <c:pt idx="455">
                  <c:v>-31.18</c:v>
                </c:pt>
                <c:pt idx="456">
                  <c:v>-31.18</c:v>
                </c:pt>
                <c:pt idx="457">
                  <c:v>-31.18</c:v>
                </c:pt>
                <c:pt idx="458">
                  <c:v>-31.17</c:v>
                </c:pt>
                <c:pt idx="459">
                  <c:v>-31.12</c:v>
                </c:pt>
                <c:pt idx="460">
                  <c:v>-31.09</c:v>
                </c:pt>
                <c:pt idx="461">
                  <c:v>-31.06</c:v>
                </c:pt>
                <c:pt idx="462">
                  <c:v>-31.04</c:v>
                </c:pt>
                <c:pt idx="463">
                  <c:v>-31</c:v>
                </c:pt>
                <c:pt idx="464">
                  <c:v>-30.96</c:v>
                </c:pt>
                <c:pt idx="465">
                  <c:v>-30.92</c:v>
                </c:pt>
                <c:pt idx="466">
                  <c:v>-30.78</c:v>
                </c:pt>
                <c:pt idx="467">
                  <c:v>-30.66</c:v>
                </c:pt>
                <c:pt idx="468">
                  <c:v>-30.55</c:v>
                </c:pt>
                <c:pt idx="469">
                  <c:v>-30.42</c:v>
                </c:pt>
                <c:pt idx="470">
                  <c:v>-30.34</c:v>
                </c:pt>
                <c:pt idx="471">
                  <c:v>-30.37</c:v>
                </c:pt>
                <c:pt idx="472">
                  <c:v>-30.37</c:v>
                </c:pt>
                <c:pt idx="473">
                  <c:v>-30.36</c:v>
                </c:pt>
                <c:pt idx="474">
                  <c:v>-30.33</c:v>
                </c:pt>
                <c:pt idx="475">
                  <c:v>-30.28</c:v>
                </c:pt>
                <c:pt idx="476">
                  <c:v>-30.24</c:v>
                </c:pt>
                <c:pt idx="477">
                  <c:v>-30.17</c:v>
                </c:pt>
                <c:pt idx="478">
                  <c:v>-30.1</c:v>
                </c:pt>
                <c:pt idx="479">
                  <c:v>-30.01</c:v>
                </c:pt>
                <c:pt idx="480">
                  <c:v>-29.89</c:v>
                </c:pt>
                <c:pt idx="481">
                  <c:v>-29.86</c:v>
                </c:pt>
                <c:pt idx="482">
                  <c:v>-29.97</c:v>
                </c:pt>
                <c:pt idx="483">
                  <c:v>-30.02</c:v>
                </c:pt>
                <c:pt idx="484">
                  <c:v>-30.06</c:v>
                </c:pt>
                <c:pt idx="485">
                  <c:v>-30.11</c:v>
                </c:pt>
                <c:pt idx="486">
                  <c:v>-30.07</c:v>
                </c:pt>
                <c:pt idx="487">
                  <c:v>-30.06</c:v>
                </c:pt>
                <c:pt idx="488">
                  <c:v>-30.05</c:v>
                </c:pt>
                <c:pt idx="489">
                  <c:v>-30.04</c:v>
                </c:pt>
                <c:pt idx="490">
                  <c:v>-30.06</c:v>
                </c:pt>
                <c:pt idx="491">
                  <c:v>-30.13</c:v>
                </c:pt>
                <c:pt idx="492">
                  <c:v>-30.21</c:v>
                </c:pt>
                <c:pt idx="493">
                  <c:v>-30.25</c:v>
                </c:pt>
                <c:pt idx="494">
                  <c:v>-30.27</c:v>
                </c:pt>
                <c:pt idx="495">
                  <c:v>-30.31</c:v>
                </c:pt>
                <c:pt idx="496">
                  <c:v>-30.33</c:v>
                </c:pt>
                <c:pt idx="497">
                  <c:v>-30.35</c:v>
                </c:pt>
                <c:pt idx="498">
                  <c:v>-30.37</c:v>
                </c:pt>
                <c:pt idx="499">
                  <c:v>-30.38</c:v>
                </c:pt>
                <c:pt idx="500">
                  <c:v>-30.38</c:v>
                </c:pt>
                <c:pt idx="501">
                  <c:v>-30.38</c:v>
                </c:pt>
                <c:pt idx="502">
                  <c:v>-30.35</c:v>
                </c:pt>
                <c:pt idx="503">
                  <c:v>-30.31</c:v>
                </c:pt>
                <c:pt idx="504">
                  <c:v>-30.31</c:v>
                </c:pt>
                <c:pt idx="505">
                  <c:v>-30.34</c:v>
                </c:pt>
                <c:pt idx="506">
                  <c:v>-30.35</c:v>
                </c:pt>
                <c:pt idx="507">
                  <c:v>-30.36</c:v>
                </c:pt>
                <c:pt idx="508">
                  <c:v>-30.35</c:v>
                </c:pt>
                <c:pt idx="509">
                  <c:v>-30.35</c:v>
                </c:pt>
                <c:pt idx="510">
                  <c:v>-30.33</c:v>
                </c:pt>
                <c:pt idx="511">
                  <c:v>-30.31</c:v>
                </c:pt>
                <c:pt idx="512">
                  <c:v>-30.27</c:v>
                </c:pt>
                <c:pt idx="513">
                  <c:v>-30.19</c:v>
                </c:pt>
                <c:pt idx="514">
                  <c:v>-30.13</c:v>
                </c:pt>
                <c:pt idx="515">
                  <c:v>-30.05</c:v>
                </c:pt>
                <c:pt idx="516">
                  <c:v>-29.98</c:v>
                </c:pt>
                <c:pt idx="517">
                  <c:v>-30.03</c:v>
                </c:pt>
                <c:pt idx="518">
                  <c:v>-30.15</c:v>
                </c:pt>
                <c:pt idx="519">
                  <c:v>-30.26</c:v>
                </c:pt>
                <c:pt idx="520">
                  <c:v>-30.39</c:v>
                </c:pt>
                <c:pt idx="521">
                  <c:v>-30.48</c:v>
                </c:pt>
                <c:pt idx="522">
                  <c:v>-30.56</c:v>
                </c:pt>
                <c:pt idx="523">
                  <c:v>-30.64</c:v>
                </c:pt>
                <c:pt idx="524">
                  <c:v>-30.71</c:v>
                </c:pt>
                <c:pt idx="525">
                  <c:v>-30.77</c:v>
                </c:pt>
                <c:pt idx="526">
                  <c:v>-30.81</c:v>
                </c:pt>
                <c:pt idx="527">
                  <c:v>-30.83</c:v>
                </c:pt>
                <c:pt idx="528">
                  <c:v>-30.86</c:v>
                </c:pt>
                <c:pt idx="529">
                  <c:v>-30.87</c:v>
                </c:pt>
                <c:pt idx="530">
                  <c:v>-30.92</c:v>
                </c:pt>
                <c:pt idx="531">
                  <c:v>-30.98</c:v>
                </c:pt>
                <c:pt idx="532">
                  <c:v>-31.05</c:v>
                </c:pt>
                <c:pt idx="533">
                  <c:v>-31.1</c:v>
                </c:pt>
                <c:pt idx="534">
                  <c:v>-31.14</c:v>
                </c:pt>
                <c:pt idx="535">
                  <c:v>-31.16</c:v>
                </c:pt>
                <c:pt idx="536">
                  <c:v>-31.18</c:v>
                </c:pt>
                <c:pt idx="537">
                  <c:v>-31.19</c:v>
                </c:pt>
                <c:pt idx="538">
                  <c:v>-31.17</c:v>
                </c:pt>
                <c:pt idx="539">
                  <c:v>-31.14</c:v>
                </c:pt>
                <c:pt idx="540">
                  <c:v>-31.09</c:v>
                </c:pt>
                <c:pt idx="541">
                  <c:v>-31.07</c:v>
                </c:pt>
                <c:pt idx="542">
                  <c:v>-31.05</c:v>
                </c:pt>
                <c:pt idx="543">
                  <c:v>-31.02</c:v>
                </c:pt>
                <c:pt idx="544">
                  <c:v>-31</c:v>
                </c:pt>
                <c:pt idx="545">
                  <c:v>-30.96</c:v>
                </c:pt>
                <c:pt idx="546">
                  <c:v>-30.93</c:v>
                </c:pt>
                <c:pt idx="547">
                  <c:v>-30.87</c:v>
                </c:pt>
                <c:pt idx="548">
                  <c:v>-30.8</c:v>
                </c:pt>
                <c:pt idx="549">
                  <c:v>-30.74</c:v>
                </c:pt>
                <c:pt idx="550">
                  <c:v>-30.66</c:v>
                </c:pt>
                <c:pt idx="551">
                  <c:v>-30.56</c:v>
                </c:pt>
                <c:pt idx="552">
                  <c:v>-30.46</c:v>
                </c:pt>
                <c:pt idx="553">
                  <c:v>-30.35</c:v>
                </c:pt>
                <c:pt idx="554">
                  <c:v>-30.34</c:v>
                </c:pt>
                <c:pt idx="555">
                  <c:v>-30.33</c:v>
                </c:pt>
                <c:pt idx="556">
                  <c:v>-30.3</c:v>
                </c:pt>
                <c:pt idx="557">
                  <c:v>-30.26</c:v>
                </c:pt>
                <c:pt idx="558">
                  <c:v>-30.16</c:v>
                </c:pt>
                <c:pt idx="559">
                  <c:v>-30.08</c:v>
                </c:pt>
                <c:pt idx="560">
                  <c:v>-29.99</c:v>
                </c:pt>
                <c:pt idx="561">
                  <c:v>-29.87</c:v>
                </c:pt>
                <c:pt idx="562">
                  <c:v>-29.75</c:v>
                </c:pt>
                <c:pt idx="563">
                  <c:v>-29.79</c:v>
                </c:pt>
                <c:pt idx="564">
                  <c:v>-29.87</c:v>
                </c:pt>
                <c:pt idx="565">
                  <c:v>-29.92</c:v>
                </c:pt>
                <c:pt idx="566">
                  <c:v>-29.93</c:v>
                </c:pt>
                <c:pt idx="567">
                  <c:v>-29.95</c:v>
                </c:pt>
                <c:pt idx="568">
                  <c:v>-29.93</c:v>
                </c:pt>
                <c:pt idx="569">
                  <c:v>-29.92</c:v>
                </c:pt>
                <c:pt idx="570">
                  <c:v>-29.92</c:v>
                </c:pt>
                <c:pt idx="571">
                  <c:v>-29.87</c:v>
                </c:pt>
                <c:pt idx="572">
                  <c:v>-29.84</c:v>
                </c:pt>
                <c:pt idx="573">
                  <c:v>-29.92</c:v>
                </c:pt>
                <c:pt idx="574">
                  <c:v>-29.98</c:v>
                </c:pt>
                <c:pt idx="575">
                  <c:v>-30.03</c:v>
                </c:pt>
                <c:pt idx="576">
                  <c:v>-30.06</c:v>
                </c:pt>
                <c:pt idx="577">
                  <c:v>-30.05</c:v>
                </c:pt>
                <c:pt idx="578">
                  <c:v>-30.06</c:v>
                </c:pt>
                <c:pt idx="579">
                  <c:v>-30.04</c:v>
                </c:pt>
                <c:pt idx="580">
                  <c:v>-29.99</c:v>
                </c:pt>
                <c:pt idx="581">
                  <c:v>-29.93</c:v>
                </c:pt>
                <c:pt idx="582">
                  <c:v>-29.99</c:v>
                </c:pt>
                <c:pt idx="583">
                  <c:v>-30.03</c:v>
                </c:pt>
                <c:pt idx="584">
                  <c:v>-30.05</c:v>
                </c:pt>
                <c:pt idx="585">
                  <c:v>-30.04</c:v>
                </c:pt>
                <c:pt idx="586">
                  <c:v>-30.02</c:v>
                </c:pt>
                <c:pt idx="587">
                  <c:v>-29.96</c:v>
                </c:pt>
                <c:pt idx="588">
                  <c:v>-29.89</c:v>
                </c:pt>
                <c:pt idx="589">
                  <c:v>-29.81</c:v>
                </c:pt>
                <c:pt idx="590">
                  <c:v>-29.85</c:v>
                </c:pt>
                <c:pt idx="591">
                  <c:v>-29.86</c:v>
                </c:pt>
                <c:pt idx="592">
                  <c:v>-29.87</c:v>
                </c:pt>
                <c:pt idx="593">
                  <c:v>-29.85</c:v>
                </c:pt>
                <c:pt idx="594">
                  <c:v>-29.84</c:v>
                </c:pt>
                <c:pt idx="595">
                  <c:v>-29.82</c:v>
                </c:pt>
                <c:pt idx="596">
                  <c:v>-29.76</c:v>
                </c:pt>
                <c:pt idx="597">
                  <c:v>-29.7</c:v>
                </c:pt>
                <c:pt idx="598">
                  <c:v>-29.62</c:v>
                </c:pt>
                <c:pt idx="599">
                  <c:v>-29.56</c:v>
                </c:pt>
                <c:pt idx="600">
                  <c:v>-29.64</c:v>
                </c:pt>
                <c:pt idx="601">
                  <c:v>-29.69</c:v>
                </c:pt>
                <c:pt idx="602">
                  <c:v>-29.74</c:v>
                </c:pt>
                <c:pt idx="603">
                  <c:v>-29.79</c:v>
                </c:pt>
                <c:pt idx="604">
                  <c:v>-29.81</c:v>
                </c:pt>
                <c:pt idx="605">
                  <c:v>-29.82</c:v>
                </c:pt>
                <c:pt idx="606">
                  <c:v>-29.83</c:v>
                </c:pt>
                <c:pt idx="607">
                  <c:v>-29.81</c:v>
                </c:pt>
                <c:pt idx="608">
                  <c:v>-29.78</c:v>
                </c:pt>
                <c:pt idx="609">
                  <c:v>-29.75</c:v>
                </c:pt>
                <c:pt idx="610">
                  <c:v>-29.76</c:v>
                </c:pt>
                <c:pt idx="611">
                  <c:v>-29.9</c:v>
                </c:pt>
                <c:pt idx="612">
                  <c:v>-30.02</c:v>
                </c:pt>
                <c:pt idx="613">
                  <c:v>-30.09</c:v>
                </c:pt>
                <c:pt idx="614">
                  <c:v>-30.15</c:v>
                </c:pt>
                <c:pt idx="615">
                  <c:v>-30.16</c:v>
                </c:pt>
                <c:pt idx="616">
                  <c:v>-30.19</c:v>
                </c:pt>
                <c:pt idx="617">
                  <c:v>-30.23</c:v>
                </c:pt>
                <c:pt idx="618">
                  <c:v>-30.22</c:v>
                </c:pt>
                <c:pt idx="619">
                  <c:v>-30.26</c:v>
                </c:pt>
                <c:pt idx="620">
                  <c:v>-30.29</c:v>
                </c:pt>
                <c:pt idx="621">
                  <c:v>-30.32</c:v>
                </c:pt>
                <c:pt idx="622">
                  <c:v>-30.4</c:v>
                </c:pt>
                <c:pt idx="623">
                  <c:v>-30.45</c:v>
                </c:pt>
                <c:pt idx="624">
                  <c:v>-30.46</c:v>
                </c:pt>
                <c:pt idx="625">
                  <c:v>-30.43</c:v>
                </c:pt>
                <c:pt idx="626">
                  <c:v>-30.38</c:v>
                </c:pt>
                <c:pt idx="627">
                  <c:v>-30.37</c:v>
                </c:pt>
                <c:pt idx="628">
                  <c:v>-30.32</c:v>
                </c:pt>
                <c:pt idx="629">
                  <c:v>-30.36</c:v>
                </c:pt>
                <c:pt idx="630">
                  <c:v>-30.4</c:v>
                </c:pt>
                <c:pt idx="631">
                  <c:v>-30.44</c:v>
                </c:pt>
                <c:pt idx="632">
                  <c:v>-30.46</c:v>
                </c:pt>
                <c:pt idx="633">
                  <c:v>-30.51</c:v>
                </c:pt>
                <c:pt idx="634">
                  <c:v>-30.52</c:v>
                </c:pt>
                <c:pt idx="635">
                  <c:v>-30.53</c:v>
                </c:pt>
                <c:pt idx="636">
                  <c:v>-30.49</c:v>
                </c:pt>
                <c:pt idx="637">
                  <c:v>-30.45</c:v>
                </c:pt>
                <c:pt idx="638">
                  <c:v>-30.43</c:v>
                </c:pt>
                <c:pt idx="639">
                  <c:v>-30.39</c:v>
                </c:pt>
                <c:pt idx="640">
                  <c:v>-30.34</c:v>
                </c:pt>
                <c:pt idx="641">
                  <c:v>-30.34</c:v>
                </c:pt>
                <c:pt idx="642">
                  <c:v>-30.39</c:v>
                </c:pt>
                <c:pt idx="643">
                  <c:v>-30.42</c:v>
                </c:pt>
                <c:pt idx="644">
                  <c:v>-30.47</c:v>
                </c:pt>
                <c:pt idx="645">
                  <c:v>-30.48</c:v>
                </c:pt>
                <c:pt idx="646">
                  <c:v>-30.49</c:v>
                </c:pt>
                <c:pt idx="647">
                  <c:v>-30.45</c:v>
                </c:pt>
                <c:pt idx="648">
                  <c:v>-30.43</c:v>
                </c:pt>
                <c:pt idx="649">
                  <c:v>-30.39</c:v>
                </c:pt>
                <c:pt idx="650">
                  <c:v>-30.34</c:v>
                </c:pt>
                <c:pt idx="651">
                  <c:v>-30.27</c:v>
                </c:pt>
                <c:pt idx="652">
                  <c:v>-30.28</c:v>
                </c:pt>
                <c:pt idx="653">
                  <c:v>-30.34</c:v>
                </c:pt>
                <c:pt idx="654">
                  <c:v>-30.41</c:v>
                </c:pt>
                <c:pt idx="655">
                  <c:v>-30.46</c:v>
                </c:pt>
                <c:pt idx="656">
                  <c:v>-30.5</c:v>
                </c:pt>
                <c:pt idx="657">
                  <c:v>-30.48</c:v>
                </c:pt>
                <c:pt idx="658">
                  <c:v>-30.49</c:v>
                </c:pt>
                <c:pt idx="659">
                  <c:v>-30.49</c:v>
                </c:pt>
                <c:pt idx="660">
                  <c:v>-30.47</c:v>
                </c:pt>
                <c:pt idx="661">
                  <c:v>-30.43</c:v>
                </c:pt>
                <c:pt idx="662">
                  <c:v>-30.46</c:v>
                </c:pt>
                <c:pt idx="663">
                  <c:v>-30.54</c:v>
                </c:pt>
                <c:pt idx="664">
                  <c:v>-30.59</c:v>
                </c:pt>
                <c:pt idx="665">
                  <c:v>-30.62</c:v>
                </c:pt>
                <c:pt idx="666">
                  <c:v>-30.61</c:v>
                </c:pt>
                <c:pt idx="667">
                  <c:v>-30.56</c:v>
                </c:pt>
                <c:pt idx="668">
                  <c:v>-30.49</c:v>
                </c:pt>
                <c:pt idx="669">
                  <c:v>-30.39</c:v>
                </c:pt>
                <c:pt idx="670">
                  <c:v>-30.36</c:v>
                </c:pt>
                <c:pt idx="671">
                  <c:v>-30.39</c:v>
                </c:pt>
                <c:pt idx="672">
                  <c:v>-30.43</c:v>
                </c:pt>
                <c:pt idx="673">
                  <c:v>-30.44</c:v>
                </c:pt>
                <c:pt idx="674">
                  <c:v>-30.45</c:v>
                </c:pt>
                <c:pt idx="675">
                  <c:v>-30.46</c:v>
                </c:pt>
                <c:pt idx="676">
                  <c:v>-30.44</c:v>
                </c:pt>
                <c:pt idx="677">
                  <c:v>-30.43</c:v>
                </c:pt>
                <c:pt idx="678">
                  <c:v>-30.41</c:v>
                </c:pt>
                <c:pt idx="679">
                  <c:v>-30.35</c:v>
                </c:pt>
                <c:pt idx="680">
                  <c:v>-30.3</c:v>
                </c:pt>
                <c:pt idx="681">
                  <c:v>-30.35</c:v>
                </c:pt>
                <c:pt idx="682">
                  <c:v>-30.49</c:v>
                </c:pt>
                <c:pt idx="683">
                  <c:v>-30.58</c:v>
                </c:pt>
                <c:pt idx="684">
                  <c:v>-30.63</c:v>
                </c:pt>
                <c:pt idx="685">
                  <c:v>-30.64</c:v>
                </c:pt>
                <c:pt idx="686">
                  <c:v>-30.66</c:v>
                </c:pt>
                <c:pt idx="687">
                  <c:v>-30.69</c:v>
                </c:pt>
                <c:pt idx="688">
                  <c:v>-30.77</c:v>
                </c:pt>
                <c:pt idx="689">
                  <c:v>-30.85</c:v>
                </c:pt>
                <c:pt idx="690">
                  <c:v>-30.92</c:v>
                </c:pt>
                <c:pt idx="691">
                  <c:v>-30.97</c:v>
                </c:pt>
                <c:pt idx="692">
                  <c:v>-30.97</c:v>
                </c:pt>
                <c:pt idx="693">
                  <c:v>-30.97</c:v>
                </c:pt>
                <c:pt idx="694">
                  <c:v>-30.93</c:v>
                </c:pt>
                <c:pt idx="695">
                  <c:v>-30.89</c:v>
                </c:pt>
                <c:pt idx="696">
                  <c:v>-30.87</c:v>
                </c:pt>
                <c:pt idx="697">
                  <c:v>-30.89</c:v>
                </c:pt>
                <c:pt idx="698">
                  <c:v>-30.92</c:v>
                </c:pt>
                <c:pt idx="699">
                  <c:v>-30.92</c:v>
                </c:pt>
                <c:pt idx="700">
                  <c:v>-30.89</c:v>
                </c:pt>
                <c:pt idx="701">
                  <c:v>-30.82</c:v>
                </c:pt>
                <c:pt idx="702">
                  <c:v>-30.74</c:v>
                </c:pt>
                <c:pt idx="703">
                  <c:v>-30.65</c:v>
                </c:pt>
                <c:pt idx="704">
                  <c:v>-30.54</c:v>
                </c:pt>
                <c:pt idx="705">
                  <c:v>-30.6</c:v>
                </c:pt>
                <c:pt idx="706">
                  <c:v>-30.62</c:v>
                </c:pt>
                <c:pt idx="707">
                  <c:v>-30.65</c:v>
                </c:pt>
                <c:pt idx="708">
                  <c:v>-30.69</c:v>
                </c:pt>
                <c:pt idx="709">
                  <c:v>-30.68</c:v>
                </c:pt>
                <c:pt idx="710">
                  <c:v>-30.65</c:v>
                </c:pt>
                <c:pt idx="711">
                  <c:v>-30.58</c:v>
                </c:pt>
                <c:pt idx="712">
                  <c:v>-30.58</c:v>
                </c:pt>
                <c:pt idx="713">
                  <c:v>-30.58</c:v>
                </c:pt>
                <c:pt idx="714">
                  <c:v>-30.58</c:v>
                </c:pt>
                <c:pt idx="715">
                  <c:v>-30.59</c:v>
                </c:pt>
                <c:pt idx="716">
                  <c:v>-30.56</c:v>
                </c:pt>
                <c:pt idx="717">
                  <c:v>-30.52</c:v>
                </c:pt>
                <c:pt idx="718">
                  <c:v>-30.5</c:v>
                </c:pt>
                <c:pt idx="719">
                  <c:v>-30.47</c:v>
                </c:pt>
                <c:pt idx="720">
                  <c:v>-30.43</c:v>
                </c:pt>
                <c:pt idx="721">
                  <c:v>-30.39</c:v>
                </c:pt>
                <c:pt idx="722">
                  <c:v>-30.33</c:v>
                </c:pt>
                <c:pt idx="723">
                  <c:v>-30.25</c:v>
                </c:pt>
                <c:pt idx="724">
                  <c:v>-30.16</c:v>
                </c:pt>
                <c:pt idx="725">
                  <c:v>-30.11</c:v>
                </c:pt>
                <c:pt idx="726">
                  <c:v>-30.18</c:v>
                </c:pt>
                <c:pt idx="727">
                  <c:v>-30.23</c:v>
                </c:pt>
                <c:pt idx="728">
                  <c:v>-30.32</c:v>
                </c:pt>
                <c:pt idx="729">
                  <c:v>-30.37</c:v>
                </c:pt>
                <c:pt idx="730">
                  <c:v>-30.4</c:v>
                </c:pt>
                <c:pt idx="731">
                  <c:v>-30.43</c:v>
                </c:pt>
                <c:pt idx="732">
                  <c:v>-30.41</c:v>
                </c:pt>
                <c:pt idx="733">
                  <c:v>-30.41</c:v>
                </c:pt>
                <c:pt idx="734">
                  <c:v>-30.39</c:v>
                </c:pt>
                <c:pt idx="735">
                  <c:v>-30.37</c:v>
                </c:pt>
                <c:pt idx="736">
                  <c:v>-30.31</c:v>
                </c:pt>
                <c:pt idx="737">
                  <c:v>-30.38</c:v>
                </c:pt>
                <c:pt idx="738">
                  <c:v>-30.42</c:v>
                </c:pt>
                <c:pt idx="739">
                  <c:v>-30.48</c:v>
                </c:pt>
                <c:pt idx="740">
                  <c:v>-30.55</c:v>
                </c:pt>
                <c:pt idx="741">
                  <c:v>-30.55</c:v>
                </c:pt>
                <c:pt idx="742">
                  <c:v>-30.57</c:v>
                </c:pt>
                <c:pt idx="743">
                  <c:v>-30.57</c:v>
                </c:pt>
                <c:pt idx="744">
                  <c:v>-30.57</c:v>
                </c:pt>
                <c:pt idx="745">
                  <c:v>-30.54</c:v>
                </c:pt>
                <c:pt idx="746">
                  <c:v>-30.51</c:v>
                </c:pt>
                <c:pt idx="747">
                  <c:v>-30.48</c:v>
                </c:pt>
                <c:pt idx="748">
                  <c:v>-30.57</c:v>
                </c:pt>
                <c:pt idx="749">
                  <c:v>-30.65</c:v>
                </c:pt>
                <c:pt idx="750">
                  <c:v>-30.68</c:v>
                </c:pt>
                <c:pt idx="751">
                  <c:v>-30.74</c:v>
                </c:pt>
                <c:pt idx="752">
                  <c:v>-30.79</c:v>
                </c:pt>
                <c:pt idx="753">
                  <c:v>-30.79</c:v>
                </c:pt>
                <c:pt idx="754">
                  <c:v>-30.77</c:v>
                </c:pt>
                <c:pt idx="755">
                  <c:v>-30.76</c:v>
                </c:pt>
                <c:pt idx="756">
                  <c:v>-30.72</c:v>
                </c:pt>
                <c:pt idx="757">
                  <c:v>-30.76</c:v>
                </c:pt>
                <c:pt idx="758">
                  <c:v>-30.82</c:v>
                </c:pt>
                <c:pt idx="759">
                  <c:v>-30.86</c:v>
                </c:pt>
                <c:pt idx="760">
                  <c:v>-30.88</c:v>
                </c:pt>
                <c:pt idx="761">
                  <c:v>-30.87</c:v>
                </c:pt>
                <c:pt idx="762">
                  <c:v>-30.88</c:v>
                </c:pt>
                <c:pt idx="763">
                  <c:v>-30.87</c:v>
                </c:pt>
                <c:pt idx="764">
                  <c:v>-30.83</c:v>
                </c:pt>
                <c:pt idx="765">
                  <c:v>-30.76</c:v>
                </c:pt>
                <c:pt idx="766">
                  <c:v>-30.71</c:v>
                </c:pt>
                <c:pt idx="767">
                  <c:v>-30.75</c:v>
                </c:pt>
                <c:pt idx="768">
                  <c:v>-30.79</c:v>
                </c:pt>
                <c:pt idx="769">
                  <c:v>-30.78</c:v>
                </c:pt>
                <c:pt idx="770">
                  <c:v>-30.73</c:v>
                </c:pt>
                <c:pt idx="771">
                  <c:v>-30.67</c:v>
                </c:pt>
                <c:pt idx="772">
                  <c:v>-30.58</c:v>
                </c:pt>
                <c:pt idx="773">
                  <c:v>-30.5</c:v>
                </c:pt>
                <c:pt idx="774">
                  <c:v>-30.51</c:v>
                </c:pt>
                <c:pt idx="775">
                  <c:v>-30.49</c:v>
                </c:pt>
                <c:pt idx="776">
                  <c:v>-30.46</c:v>
                </c:pt>
                <c:pt idx="777">
                  <c:v>-30.45</c:v>
                </c:pt>
                <c:pt idx="778">
                  <c:v>-30.41</c:v>
                </c:pt>
                <c:pt idx="779">
                  <c:v>-30.34</c:v>
                </c:pt>
                <c:pt idx="780">
                  <c:v>-30.24</c:v>
                </c:pt>
                <c:pt idx="781">
                  <c:v>-30.12</c:v>
                </c:pt>
                <c:pt idx="782">
                  <c:v>-30</c:v>
                </c:pt>
                <c:pt idx="783">
                  <c:v>-29.93</c:v>
                </c:pt>
                <c:pt idx="784">
                  <c:v>-30.04</c:v>
                </c:pt>
                <c:pt idx="785">
                  <c:v>-30.05</c:v>
                </c:pt>
                <c:pt idx="786">
                  <c:v>-30.03</c:v>
                </c:pt>
                <c:pt idx="787">
                  <c:v>-30.02</c:v>
                </c:pt>
                <c:pt idx="788">
                  <c:v>-29.98</c:v>
                </c:pt>
                <c:pt idx="789">
                  <c:v>-29.9</c:v>
                </c:pt>
                <c:pt idx="790">
                  <c:v>-29.93</c:v>
                </c:pt>
                <c:pt idx="791">
                  <c:v>-29.99</c:v>
                </c:pt>
                <c:pt idx="792">
                  <c:v>-30.07</c:v>
                </c:pt>
                <c:pt idx="793">
                  <c:v>-30.1</c:v>
                </c:pt>
                <c:pt idx="794">
                  <c:v>-30.07</c:v>
                </c:pt>
                <c:pt idx="795">
                  <c:v>-30.07</c:v>
                </c:pt>
                <c:pt idx="796">
                  <c:v>-30.06</c:v>
                </c:pt>
                <c:pt idx="797">
                  <c:v>-30.01</c:v>
                </c:pt>
                <c:pt idx="798">
                  <c:v>-30</c:v>
                </c:pt>
                <c:pt idx="799">
                  <c:v>-30.07</c:v>
                </c:pt>
                <c:pt idx="800">
                  <c:v>-30.13</c:v>
                </c:pt>
                <c:pt idx="801">
                  <c:v>-30.2</c:v>
                </c:pt>
                <c:pt idx="802">
                  <c:v>-30.25</c:v>
                </c:pt>
                <c:pt idx="803">
                  <c:v>-30.31</c:v>
                </c:pt>
                <c:pt idx="804">
                  <c:v>-30.35</c:v>
                </c:pt>
                <c:pt idx="805">
                  <c:v>-30.39</c:v>
                </c:pt>
                <c:pt idx="806">
                  <c:v>-30.39</c:v>
                </c:pt>
                <c:pt idx="807">
                  <c:v>-30.4</c:v>
                </c:pt>
                <c:pt idx="808">
                  <c:v>-30.41</c:v>
                </c:pt>
                <c:pt idx="809">
                  <c:v>-30.39</c:v>
                </c:pt>
                <c:pt idx="810">
                  <c:v>-30.38</c:v>
                </c:pt>
                <c:pt idx="811">
                  <c:v>-30.43</c:v>
                </c:pt>
                <c:pt idx="812">
                  <c:v>-30.55</c:v>
                </c:pt>
                <c:pt idx="813">
                  <c:v>-30.6</c:v>
                </c:pt>
                <c:pt idx="814">
                  <c:v>-30.51</c:v>
                </c:pt>
                <c:pt idx="815">
                  <c:v>-30.47</c:v>
                </c:pt>
                <c:pt idx="816">
                  <c:v>-30.49</c:v>
                </c:pt>
                <c:pt idx="817">
                  <c:v>-30.48</c:v>
                </c:pt>
                <c:pt idx="818">
                  <c:v>-30.43</c:v>
                </c:pt>
                <c:pt idx="819">
                  <c:v>-30.34</c:v>
                </c:pt>
                <c:pt idx="820">
                  <c:v>-30.21</c:v>
                </c:pt>
                <c:pt idx="821">
                  <c:v>-30.15</c:v>
                </c:pt>
                <c:pt idx="822">
                  <c:v>-30.2</c:v>
                </c:pt>
                <c:pt idx="823">
                  <c:v>-30.27</c:v>
                </c:pt>
                <c:pt idx="824">
                  <c:v>-30.32</c:v>
                </c:pt>
                <c:pt idx="825">
                  <c:v>-30.37</c:v>
                </c:pt>
                <c:pt idx="826">
                  <c:v>-30.4</c:v>
                </c:pt>
                <c:pt idx="827">
                  <c:v>-30.42</c:v>
                </c:pt>
                <c:pt idx="828">
                  <c:v>-30.43</c:v>
                </c:pt>
                <c:pt idx="829">
                  <c:v>-30.45</c:v>
                </c:pt>
                <c:pt idx="830">
                  <c:v>-30.47</c:v>
                </c:pt>
                <c:pt idx="831">
                  <c:v>-30.48</c:v>
                </c:pt>
                <c:pt idx="832">
                  <c:v>-30.49</c:v>
                </c:pt>
                <c:pt idx="833">
                  <c:v>-30.52</c:v>
                </c:pt>
                <c:pt idx="834">
                  <c:v>-30.53</c:v>
                </c:pt>
                <c:pt idx="835">
                  <c:v>-30.54</c:v>
                </c:pt>
                <c:pt idx="836">
                  <c:v>-30.53</c:v>
                </c:pt>
                <c:pt idx="837">
                  <c:v>-30.54</c:v>
                </c:pt>
                <c:pt idx="838">
                  <c:v>-30.53</c:v>
                </c:pt>
                <c:pt idx="839">
                  <c:v>-30.53</c:v>
                </c:pt>
                <c:pt idx="840">
                  <c:v>-30.54</c:v>
                </c:pt>
                <c:pt idx="841">
                  <c:v>-30.58</c:v>
                </c:pt>
                <c:pt idx="842">
                  <c:v>-30.66</c:v>
                </c:pt>
                <c:pt idx="843">
                  <c:v>-30.69</c:v>
                </c:pt>
                <c:pt idx="844">
                  <c:v>-30.67</c:v>
                </c:pt>
                <c:pt idx="845">
                  <c:v>-30.66</c:v>
                </c:pt>
                <c:pt idx="846">
                  <c:v>-30.61</c:v>
                </c:pt>
                <c:pt idx="847">
                  <c:v>-30.55</c:v>
                </c:pt>
                <c:pt idx="848">
                  <c:v>-30.51</c:v>
                </c:pt>
                <c:pt idx="849">
                  <c:v>-30.53</c:v>
                </c:pt>
                <c:pt idx="850">
                  <c:v>-30.51</c:v>
                </c:pt>
                <c:pt idx="851">
                  <c:v>-30.44</c:v>
                </c:pt>
                <c:pt idx="852">
                  <c:v>-30.41</c:v>
                </c:pt>
                <c:pt idx="853">
                  <c:v>-30.33</c:v>
                </c:pt>
                <c:pt idx="854">
                  <c:v>-30.25</c:v>
                </c:pt>
                <c:pt idx="855">
                  <c:v>-30.15</c:v>
                </c:pt>
                <c:pt idx="856">
                  <c:v>-30.05</c:v>
                </c:pt>
                <c:pt idx="857">
                  <c:v>-29.97</c:v>
                </c:pt>
                <c:pt idx="858">
                  <c:v>-30.02</c:v>
                </c:pt>
                <c:pt idx="859">
                  <c:v>-30.04</c:v>
                </c:pt>
                <c:pt idx="860">
                  <c:v>-30.04</c:v>
                </c:pt>
                <c:pt idx="861">
                  <c:v>-30.03</c:v>
                </c:pt>
                <c:pt idx="862">
                  <c:v>-30</c:v>
                </c:pt>
                <c:pt idx="863">
                  <c:v>-29.98</c:v>
                </c:pt>
                <c:pt idx="864">
                  <c:v>-29.92</c:v>
                </c:pt>
                <c:pt idx="865">
                  <c:v>-29.87</c:v>
                </c:pt>
                <c:pt idx="866">
                  <c:v>-29.84</c:v>
                </c:pt>
                <c:pt idx="867">
                  <c:v>-29.8</c:v>
                </c:pt>
                <c:pt idx="868">
                  <c:v>-29.75</c:v>
                </c:pt>
                <c:pt idx="869">
                  <c:v>-29.68</c:v>
                </c:pt>
                <c:pt idx="870">
                  <c:v>-29.62</c:v>
                </c:pt>
                <c:pt idx="871">
                  <c:v>-29.51</c:v>
                </c:pt>
                <c:pt idx="872">
                  <c:v>-29.4</c:v>
                </c:pt>
                <c:pt idx="873">
                  <c:v>-29.3</c:v>
                </c:pt>
                <c:pt idx="874">
                  <c:v>-29.21</c:v>
                </c:pt>
                <c:pt idx="875">
                  <c:v>-29.17</c:v>
                </c:pt>
                <c:pt idx="876">
                  <c:v>-29.19</c:v>
                </c:pt>
                <c:pt idx="877">
                  <c:v>-29.21</c:v>
                </c:pt>
                <c:pt idx="878">
                  <c:v>-29.24</c:v>
                </c:pt>
                <c:pt idx="879">
                  <c:v>-29.29</c:v>
                </c:pt>
                <c:pt idx="880">
                  <c:v>-29.27</c:v>
                </c:pt>
                <c:pt idx="881">
                  <c:v>-29.23</c:v>
                </c:pt>
                <c:pt idx="882">
                  <c:v>-29.19</c:v>
                </c:pt>
                <c:pt idx="883">
                  <c:v>-29.13</c:v>
                </c:pt>
                <c:pt idx="884">
                  <c:v>-29.08</c:v>
                </c:pt>
                <c:pt idx="885">
                  <c:v>-29.14</c:v>
                </c:pt>
                <c:pt idx="886">
                  <c:v>-29.25</c:v>
                </c:pt>
                <c:pt idx="887">
                  <c:v>-29.32</c:v>
                </c:pt>
                <c:pt idx="888">
                  <c:v>-29.37</c:v>
                </c:pt>
                <c:pt idx="889">
                  <c:v>-29.37</c:v>
                </c:pt>
                <c:pt idx="890">
                  <c:v>-29.36</c:v>
                </c:pt>
                <c:pt idx="891">
                  <c:v>-29.32</c:v>
                </c:pt>
                <c:pt idx="892">
                  <c:v>-29.37</c:v>
                </c:pt>
                <c:pt idx="893">
                  <c:v>-29.46</c:v>
                </c:pt>
                <c:pt idx="894">
                  <c:v>-29.55</c:v>
                </c:pt>
                <c:pt idx="895">
                  <c:v>-29.62</c:v>
                </c:pt>
                <c:pt idx="896">
                  <c:v>-29.72</c:v>
                </c:pt>
                <c:pt idx="897">
                  <c:v>-29.77</c:v>
                </c:pt>
                <c:pt idx="898">
                  <c:v>-29.79</c:v>
                </c:pt>
                <c:pt idx="899">
                  <c:v>-29.82</c:v>
                </c:pt>
                <c:pt idx="900">
                  <c:v>-29.84</c:v>
                </c:pt>
                <c:pt idx="901">
                  <c:v>-29.94</c:v>
                </c:pt>
                <c:pt idx="902">
                  <c:v>-30.04</c:v>
                </c:pt>
                <c:pt idx="903">
                  <c:v>-30.1</c:v>
                </c:pt>
                <c:pt idx="904">
                  <c:v>-30.17</c:v>
                </c:pt>
                <c:pt idx="905">
                  <c:v>-30.24</c:v>
                </c:pt>
                <c:pt idx="906">
                  <c:v>-30.27</c:v>
                </c:pt>
                <c:pt idx="907">
                  <c:v>-30.3</c:v>
                </c:pt>
                <c:pt idx="908">
                  <c:v>-30.31</c:v>
                </c:pt>
                <c:pt idx="909">
                  <c:v>-30.33</c:v>
                </c:pt>
                <c:pt idx="910">
                  <c:v>-30.32</c:v>
                </c:pt>
                <c:pt idx="911">
                  <c:v>-30.36</c:v>
                </c:pt>
                <c:pt idx="912">
                  <c:v>-30.41</c:v>
                </c:pt>
                <c:pt idx="913">
                  <c:v>-30.45</c:v>
                </c:pt>
                <c:pt idx="914">
                  <c:v>-30.48</c:v>
                </c:pt>
                <c:pt idx="915">
                  <c:v>-30.5</c:v>
                </c:pt>
                <c:pt idx="916">
                  <c:v>-30.5</c:v>
                </c:pt>
                <c:pt idx="917">
                  <c:v>-30.5</c:v>
                </c:pt>
                <c:pt idx="918">
                  <c:v>-30.5</c:v>
                </c:pt>
                <c:pt idx="919">
                  <c:v>-30.47</c:v>
                </c:pt>
                <c:pt idx="920">
                  <c:v>-30.46</c:v>
                </c:pt>
                <c:pt idx="921">
                  <c:v>-30.42</c:v>
                </c:pt>
                <c:pt idx="922">
                  <c:v>-30.42</c:v>
                </c:pt>
                <c:pt idx="923">
                  <c:v>-30.4</c:v>
                </c:pt>
                <c:pt idx="924">
                  <c:v>-30.34</c:v>
                </c:pt>
                <c:pt idx="925">
                  <c:v>-30.3</c:v>
                </c:pt>
                <c:pt idx="926">
                  <c:v>-30.26</c:v>
                </c:pt>
                <c:pt idx="927">
                  <c:v>-30.23</c:v>
                </c:pt>
                <c:pt idx="928">
                  <c:v>-30.18</c:v>
                </c:pt>
                <c:pt idx="929">
                  <c:v>-30.16</c:v>
                </c:pt>
                <c:pt idx="930">
                  <c:v>-30.13</c:v>
                </c:pt>
                <c:pt idx="931">
                  <c:v>-30.1</c:v>
                </c:pt>
                <c:pt idx="932">
                  <c:v>-30.07</c:v>
                </c:pt>
                <c:pt idx="933">
                  <c:v>-30</c:v>
                </c:pt>
                <c:pt idx="934">
                  <c:v>-29.93</c:v>
                </c:pt>
                <c:pt idx="935">
                  <c:v>-29.86</c:v>
                </c:pt>
                <c:pt idx="936">
                  <c:v>-29.77</c:v>
                </c:pt>
                <c:pt idx="937">
                  <c:v>-29.69</c:v>
                </c:pt>
                <c:pt idx="938">
                  <c:v>-29.58</c:v>
                </c:pt>
                <c:pt idx="939">
                  <c:v>-29.49</c:v>
                </c:pt>
                <c:pt idx="940">
                  <c:v>-29.38</c:v>
                </c:pt>
                <c:pt idx="941">
                  <c:v>-29.31</c:v>
                </c:pt>
                <c:pt idx="942">
                  <c:v>-29.4</c:v>
                </c:pt>
                <c:pt idx="943">
                  <c:v>-29.43</c:v>
                </c:pt>
                <c:pt idx="944">
                  <c:v>-29.48</c:v>
                </c:pt>
                <c:pt idx="945">
                  <c:v>-29.54</c:v>
                </c:pt>
                <c:pt idx="946">
                  <c:v>-29.57</c:v>
                </c:pt>
                <c:pt idx="947">
                  <c:v>-29.59</c:v>
                </c:pt>
                <c:pt idx="948">
                  <c:v>-29.58</c:v>
                </c:pt>
                <c:pt idx="949">
                  <c:v>-29.57</c:v>
                </c:pt>
                <c:pt idx="950">
                  <c:v>-29.53</c:v>
                </c:pt>
                <c:pt idx="951">
                  <c:v>-29.5</c:v>
                </c:pt>
                <c:pt idx="952">
                  <c:v>-29.48</c:v>
                </c:pt>
                <c:pt idx="953">
                  <c:v>-29.6</c:v>
                </c:pt>
                <c:pt idx="954">
                  <c:v>-29.74</c:v>
                </c:pt>
                <c:pt idx="955">
                  <c:v>-29.85</c:v>
                </c:pt>
                <c:pt idx="956">
                  <c:v>-29.97</c:v>
                </c:pt>
                <c:pt idx="957">
                  <c:v>-30.08</c:v>
                </c:pt>
                <c:pt idx="958">
                  <c:v>-30.18</c:v>
                </c:pt>
                <c:pt idx="959">
                  <c:v>-30.27</c:v>
                </c:pt>
                <c:pt idx="960">
                  <c:v>-30.33</c:v>
                </c:pt>
                <c:pt idx="961">
                  <c:v>-30.38</c:v>
                </c:pt>
                <c:pt idx="962">
                  <c:v>-30.43</c:v>
                </c:pt>
                <c:pt idx="963">
                  <c:v>-30.48</c:v>
                </c:pt>
                <c:pt idx="964">
                  <c:v>-30.52</c:v>
                </c:pt>
                <c:pt idx="965">
                  <c:v>-30.54</c:v>
                </c:pt>
                <c:pt idx="966">
                  <c:v>-30.58</c:v>
                </c:pt>
                <c:pt idx="967">
                  <c:v>-30.64</c:v>
                </c:pt>
                <c:pt idx="968">
                  <c:v>-30.69</c:v>
                </c:pt>
                <c:pt idx="969">
                  <c:v>-30.74</c:v>
                </c:pt>
                <c:pt idx="970">
                  <c:v>-30.76</c:v>
                </c:pt>
                <c:pt idx="971">
                  <c:v>-30.76</c:v>
                </c:pt>
                <c:pt idx="972">
                  <c:v>-30.74</c:v>
                </c:pt>
                <c:pt idx="973">
                  <c:v>-30.72</c:v>
                </c:pt>
                <c:pt idx="974">
                  <c:v>-30.67</c:v>
                </c:pt>
                <c:pt idx="975">
                  <c:v>-30.64</c:v>
                </c:pt>
                <c:pt idx="976">
                  <c:v>-30.63</c:v>
                </c:pt>
                <c:pt idx="977">
                  <c:v>-30.58</c:v>
                </c:pt>
                <c:pt idx="978">
                  <c:v>-30.54</c:v>
                </c:pt>
                <c:pt idx="979">
                  <c:v>-30.45</c:v>
                </c:pt>
                <c:pt idx="980">
                  <c:v>-30.37</c:v>
                </c:pt>
                <c:pt idx="981">
                  <c:v>-30.28</c:v>
                </c:pt>
                <c:pt idx="982">
                  <c:v>-30.2</c:v>
                </c:pt>
                <c:pt idx="983">
                  <c:v>-30.05</c:v>
                </c:pt>
                <c:pt idx="984">
                  <c:v>-29.95</c:v>
                </c:pt>
                <c:pt idx="985">
                  <c:v>-30.05</c:v>
                </c:pt>
                <c:pt idx="986">
                  <c:v>-30.14</c:v>
                </c:pt>
                <c:pt idx="987">
                  <c:v>-30.2</c:v>
                </c:pt>
                <c:pt idx="988">
                  <c:v>-30.31</c:v>
                </c:pt>
                <c:pt idx="989">
                  <c:v>-30.38</c:v>
                </c:pt>
                <c:pt idx="990">
                  <c:v>-30.44</c:v>
                </c:pt>
                <c:pt idx="991">
                  <c:v>-30.49</c:v>
                </c:pt>
                <c:pt idx="992">
                  <c:v>-30.55</c:v>
                </c:pt>
                <c:pt idx="993">
                  <c:v>-30.6</c:v>
                </c:pt>
                <c:pt idx="994">
                  <c:v>-30.63</c:v>
                </c:pt>
                <c:pt idx="995">
                  <c:v>-30.65</c:v>
                </c:pt>
                <c:pt idx="996">
                  <c:v>-30.67</c:v>
                </c:pt>
                <c:pt idx="997">
                  <c:v>-30.69</c:v>
                </c:pt>
                <c:pt idx="998">
                  <c:v>-30.73</c:v>
                </c:pt>
                <c:pt idx="999">
                  <c:v>-30.77</c:v>
                </c:pt>
                <c:pt idx="1000">
                  <c:v>-30.79</c:v>
                </c:pt>
                <c:pt idx="1001">
                  <c:v>-30.82</c:v>
                </c:pt>
                <c:pt idx="1002">
                  <c:v>-30.85</c:v>
                </c:pt>
                <c:pt idx="1003">
                  <c:v>-30.84</c:v>
                </c:pt>
                <c:pt idx="1004">
                  <c:v>-30.81</c:v>
                </c:pt>
                <c:pt idx="1005">
                  <c:v>-30.8</c:v>
                </c:pt>
                <c:pt idx="1006">
                  <c:v>-30.77</c:v>
                </c:pt>
                <c:pt idx="1007">
                  <c:v>-30.73</c:v>
                </c:pt>
                <c:pt idx="1008">
                  <c:v>-30.66</c:v>
                </c:pt>
                <c:pt idx="1009">
                  <c:v>-30.6</c:v>
                </c:pt>
                <c:pt idx="1010">
                  <c:v>-30.52</c:v>
                </c:pt>
                <c:pt idx="1011">
                  <c:v>-30.49</c:v>
                </c:pt>
                <c:pt idx="1012">
                  <c:v>-30.47</c:v>
                </c:pt>
                <c:pt idx="1013">
                  <c:v>-30.47</c:v>
                </c:pt>
                <c:pt idx="1014">
                  <c:v>-30.48</c:v>
                </c:pt>
                <c:pt idx="1015">
                  <c:v>-30.44</c:v>
                </c:pt>
                <c:pt idx="1016">
                  <c:v>-30.4</c:v>
                </c:pt>
                <c:pt idx="1017">
                  <c:v>-30.31</c:v>
                </c:pt>
                <c:pt idx="1018">
                  <c:v>-30.19</c:v>
                </c:pt>
                <c:pt idx="1019">
                  <c:v>-30.07</c:v>
                </c:pt>
                <c:pt idx="1020">
                  <c:v>-29.92</c:v>
                </c:pt>
                <c:pt idx="1021">
                  <c:v>-29.89</c:v>
                </c:pt>
                <c:pt idx="1022">
                  <c:v>-29.9</c:v>
                </c:pt>
                <c:pt idx="1023">
                  <c:v>-29.93</c:v>
                </c:pt>
                <c:pt idx="1024">
                  <c:v>-29.94</c:v>
                </c:pt>
                <c:pt idx="1025">
                  <c:v>-29.94</c:v>
                </c:pt>
                <c:pt idx="1026">
                  <c:v>-29.93</c:v>
                </c:pt>
                <c:pt idx="1027">
                  <c:v>-29.9</c:v>
                </c:pt>
                <c:pt idx="1028">
                  <c:v>-29.86</c:v>
                </c:pt>
                <c:pt idx="1029">
                  <c:v>-29.81</c:v>
                </c:pt>
                <c:pt idx="1030">
                  <c:v>-29.82</c:v>
                </c:pt>
                <c:pt idx="1031">
                  <c:v>-29.87</c:v>
                </c:pt>
                <c:pt idx="1032">
                  <c:v>-29.87</c:v>
                </c:pt>
                <c:pt idx="1033">
                  <c:v>-29.84</c:v>
                </c:pt>
                <c:pt idx="1034">
                  <c:v>-29.84</c:v>
                </c:pt>
                <c:pt idx="1035">
                  <c:v>-29.81</c:v>
                </c:pt>
                <c:pt idx="1036">
                  <c:v>-29.72</c:v>
                </c:pt>
                <c:pt idx="1037">
                  <c:v>-29.74</c:v>
                </c:pt>
                <c:pt idx="1038">
                  <c:v>-29.8</c:v>
                </c:pt>
                <c:pt idx="1039">
                  <c:v>-29.84</c:v>
                </c:pt>
                <c:pt idx="1040">
                  <c:v>-29.83</c:v>
                </c:pt>
                <c:pt idx="1041">
                  <c:v>-29.83</c:v>
                </c:pt>
                <c:pt idx="1042">
                  <c:v>-29.76</c:v>
                </c:pt>
                <c:pt idx="1043">
                  <c:v>-29.78</c:v>
                </c:pt>
                <c:pt idx="1044">
                  <c:v>-29.87</c:v>
                </c:pt>
                <c:pt idx="1045">
                  <c:v>-29.94</c:v>
                </c:pt>
                <c:pt idx="1046">
                  <c:v>-30</c:v>
                </c:pt>
                <c:pt idx="1047">
                  <c:v>-30.06</c:v>
                </c:pt>
                <c:pt idx="1048">
                  <c:v>-30.09</c:v>
                </c:pt>
                <c:pt idx="1049">
                  <c:v>-30.1</c:v>
                </c:pt>
                <c:pt idx="1050">
                  <c:v>-30.12</c:v>
                </c:pt>
                <c:pt idx="1051">
                  <c:v>-30.14</c:v>
                </c:pt>
                <c:pt idx="1052">
                  <c:v>-30.15</c:v>
                </c:pt>
                <c:pt idx="1053">
                  <c:v>-30.15</c:v>
                </c:pt>
                <c:pt idx="1054">
                  <c:v>-30.13</c:v>
                </c:pt>
                <c:pt idx="1055">
                  <c:v>-30.12</c:v>
                </c:pt>
                <c:pt idx="1056">
                  <c:v>-30.13</c:v>
                </c:pt>
                <c:pt idx="1057">
                  <c:v>-30.13</c:v>
                </c:pt>
                <c:pt idx="1058">
                  <c:v>-30.08</c:v>
                </c:pt>
                <c:pt idx="1059">
                  <c:v>-30</c:v>
                </c:pt>
                <c:pt idx="1060">
                  <c:v>-29.91</c:v>
                </c:pt>
                <c:pt idx="1061">
                  <c:v>-29.8</c:v>
                </c:pt>
                <c:pt idx="1062">
                  <c:v>-29.63</c:v>
                </c:pt>
                <c:pt idx="1063">
                  <c:v>-29.62</c:v>
                </c:pt>
                <c:pt idx="1064">
                  <c:v>-29.63</c:v>
                </c:pt>
                <c:pt idx="1065">
                  <c:v>-29.64</c:v>
                </c:pt>
                <c:pt idx="1066">
                  <c:v>-29.63</c:v>
                </c:pt>
                <c:pt idx="1067">
                  <c:v>-29.6</c:v>
                </c:pt>
                <c:pt idx="1068">
                  <c:v>-29.57</c:v>
                </c:pt>
                <c:pt idx="1069">
                  <c:v>-29.51</c:v>
                </c:pt>
                <c:pt idx="1070">
                  <c:v>-29.45</c:v>
                </c:pt>
                <c:pt idx="1071">
                  <c:v>-29.38</c:v>
                </c:pt>
                <c:pt idx="1072">
                  <c:v>-29.29</c:v>
                </c:pt>
                <c:pt idx="1073">
                  <c:v>-29.19</c:v>
                </c:pt>
                <c:pt idx="1074">
                  <c:v>-29.09</c:v>
                </c:pt>
                <c:pt idx="1075">
                  <c:v>-29</c:v>
                </c:pt>
                <c:pt idx="1076">
                  <c:v>-28.92</c:v>
                </c:pt>
                <c:pt idx="1077">
                  <c:v>-28.82</c:v>
                </c:pt>
                <c:pt idx="1078">
                  <c:v>-28.83</c:v>
                </c:pt>
                <c:pt idx="1079">
                  <c:v>-28.86</c:v>
                </c:pt>
                <c:pt idx="1080">
                  <c:v>-28.91</c:v>
                </c:pt>
                <c:pt idx="1081">
                  <c:v>-28.97</c:v>
                </c:pt>
                <c:pt idx="1082">
                  <c:v>-29</c:v>
                </c:pt>
                <c:pt idx="1083">
                  <c:v>-29.06</c:v>
                </c:pt>
                <c:pt idx="1084">
                  <c:v>-29.1</c:v>
                </c:pt>
                <c:pt idx="1085">
                  <c:v>-29.14</c:v>
                </c:pt>
                <c:pt idx="1086">
                  <c:v>-29.18</c:v>
                </c:pt>
                <c:pt idx="1087">
                  <c:v>-29.18</c:v>
                </c:pt>
                <c:pt idx="1088">
                  <c:v>-29.15</c:v>
                </c:pt>
                <c:pt idx="1089">
                  <c:v>-29.17</c:v>
                </c:pt>
                <c:pt idx="1090">
                  <c:v>-29.2</c:v>
                </c:pt>
                <c:pt idx="1091">
                  <c:v>-29.22</c:v>
                </c:pt>
                <c:pt idx="1092">
                  <c:v>-29.25</c:v>
                </c:pt>
                <c:pt idx="1093">
                  <c:v>-29.24</c:v>
                </c:pt>
                <c:pt idx="1094">
                  <c:v>-29.2</c:v>
                </c:pt>
                <c:pt idx="1095">
                  <c:v>-29.2</c:v>
                </c:pt>
                <c:pt idx="1096">
                  <c:v>-29.18</c:v>
                </c:pt>
                <c:pt idx="1097">
                  <c:v>-29.15</c:v>
                </c:pt>
                <c:pt idx="1098">
                  <c:v>-29.13</c:v>
                </c:pt>
                <c:pt idx="1099">
                  <c:v>-29.11</c:v>
                </c:pt>
                <c:pt idx="1100">
                  <c:v>-29.07</c:v>
                </c:pt>
                <c:pt idx="1101">
                  <c:v>-29.06</c:v>
                </c:pt>
                <c:pt idx="1102">
                  <c:v>-29.13</c:v>
                </c:pt>
                <c:pt idx="1103">
                  <c:v>-29.17</c:v>
                </c:pt>
                <c:pt idx="1104">
                  <c:v>-29.21</c:v>
                </c:pt>
                <c:pt idx="1105">
                  <c:v>-29.24</c:v>
                </c:pt>
                <c:pt idx="1106">
                  <c:v>-29.29</c:v>
                </c:pt>
                <c:pt idx="1107">
                  <c:v>-29.35</c:v>
                </c:pt>
                <c:pt idx="1108">
                  <c:v>-29.41</c:v>
                </c:pt>
                <c:pt idx="1109">
                  <c:v>-29.44</c:v>
                </c:pt>
                <c:pt idx="1110">
                  <c:v>-29.45</c:v>
                </c:pt>
                <c:pt idx="1111">
                  <c:v>-29.45</c:v>
                </c:pt>
                <c:pt idx="1112">
                  <c:v>-29.45</c:v>
                </c:pt>
                <c:pt idx="1113">
                  <c:v>-29.48</c:v>
                </c:pt>
                <c:pt idx="1114">
                  <c:v>-29.49</c:v>
                </c:pt>
                <c:pt idx="1115">
                  <c:v>-29.5</c:v>
                </c:pt>
                <c:pt idx="1116">
                  <c:v>-29.49</c:v>
                </c:pt>
                <c:pt idx="1117">
                  <c:v>-29.5</c:v>
                </c:pt>
                <c:pt idx="1118">
                  <c:v>-29.52</c:v>
                </c:pt>
                <c:pt idx="1119">
                  <c:v>-29.54</c:v>
                </c:pt>
                <c:pt idx="1120">
                  <c:v>-29.53</c:v>
                </c:pt>
                <c:pt idx="1121">
                  <c:v>-29.5</c:v>
                </c:pt>
                <c:pt idx="1122">
                  <c:v>-29.48</c:v>
                </c:pt>
                <c:pt idx="1123">
                  <c:v>-29.45</c:v>
                </c:pt>
                <c:pt idx="1124">
                  <c:v>-29.43</c:v>
                </c:pt>
                <c:pt idx="1125">
                  <c:v>-29.41</c:v>
                </c:pt>
                <c:pt idx="1126">
                  <c:v>-29.41</c:v>
                </c:pt>
                <c:pt idx="1127">
                  <c:v>-29.39</c:v>
                </c:pt>
                <c:pt idx="1128">
                  <c:v>-29.37</c:v>
                </c:pt>
                <c:pt idx="1129">
                  <c:v>-29.36</c:v>
                </c:pt>
                <c:pt idx="1130">
                  <c:v>-29.34</c:v>
                </c:pt>
                <c:pt idx="1131">
                  <c:v>-29.44</c:v>
                </c:pt>
                <c:pt idx="1132">
                  <c:v>-29.51</c:v>
                </c:pt>
                <c:pt idx="1133">
                  <c:v>-29.57</c:v>
                </c:pt>
                <c:pt idx="1134">
                  <c:v>-29.61</c:v>
                </c:pt>
                <c:pt idx="1135">
                  <c:v>-29.61</c:v>
                </c:pt>
                <c:pt idx="1136">
                  <c:v>-29.61</c:v>
                </c:pt>
                <c:pt idx="1137">
                  <c:v>-29.57</c:v>
                </c:pt>
                <c:pt idx="1138">
                  <c:v>-29.5</c:v>
                </c:pt>
                <c:pt idx="1139">
                  <c:v>-29.5</c:v>
                </c:pt>
                <c:pt idx="1140">
                  <c:v>-29.39</c:v>
                </c:pt>
                <c:pt idx="1141">
                  <c:v>-29.25</c:v>
                </c:pt>
                <c:pt idx="1142">
                  <c:v>-29.34</c:v>
                </c:pt>
                <c:pt idx="1143">
                  <c:v>-29.44</c:v>
                </c:pt>
                <c:pt idx="1144">
                  <c:v>-29.55</c:v>
                </c:pt>
                <c:pt idx="1145">
                  <c:v>-29.63</c:v>
                </c:pt>
                <c:pt idx="1146">
                  <c:v>-29.71</c:v>
                </c:pt>
                <c:pt idx="1147">
                  <c:v>-29.74</c:v>
                </c:pt>
                <c:pt idx="1148">
                  <c:v>-29.82</c:v>
                </c:pt>
                <c:pt idx="1149">
                  <c:v>-29.87</c:v>
                </c:pt>
                <c:pt idx="1150">
                  <c:v>-29.91</c:v>
                </c:pt>
                <c:pt idx="1151">
                  <c:v>-29.96</c:v>
                </c:pt>
                <c:pt idx="1152">
                  <c:v>-30</c:v>
                </c:pt>
                <c:pt idx="1153">
                  <c:v>-30.01</c:v>
                </c:pt>
                <c:pt idx="1154">
                  <c:v>-30.02</c:v>
                </c:pt>
                <c:pt idx="1155">
                  <c:v>-30.02</c:v>
                </c:pt>
                <c:pt idx="1156">
                  <c:v>-30.03</c:v>
                </c:pt>
                <c:pt idx="1157">
                  <c:v>-30.04</c:v>
                </c:pt>
                <c:pt idx="1158">
                  <c:v>-30.05</c:v>
                </c:pt>
                <c:pt idx="1159">
                  <c:v>-30.05</c:v>
                </c:pt>
                <c:pt idx="1160">
                  <c:v>-30.07</c:v>
                </c:pt>
                <c:pt idx="1161">
                  <c:v>-30.11</c:v>
                </c:pt>
                <c:pt idx="1162">
                  <c:v>-30.13</c:v>
                </c:pt>
                <c:pt idx="1163">
                  <c:v>-30.14</c:v>
                </c:pt>
                <c:pt idx="1164">
                  <c:v>-30.13</c:v>
                </c:pt>
                <c:pt idx="1165">
                  <c:v>-30.11</c:v>
                </c:pt>
                <c:pt idx="1166">
                  <c:v>-30.11</c:v>
                </c:pt>
                <c:pt idx="1167">
                  <c:v>-30.09</c:v>
                </c:pt>
                <c:pt idx="1168">
                  <c:v>-30.08</c:v>
                </c:pt>
                <c:pt idx="1169">
                  <c:v>-30.06</c:v>
                </c:pt>
                <c:pt idx="1170">
                  <c:v>-30.04</c:v>
                </c:pt>
                <c:pt idx="1171">
                  <c:v>-30.03</c:v>
                </c:pt>
                <c:pt idx="1172">
                  <c:v>-30.02</c:v>
                </c:pt>
                <c:pt idx="1173">
                  <c:v>-30.02</c:v>
                </c:pt>
                <c:pt idx="1174">
                  <c:v>-30.03</c:v>
                </c:pt>
                <c:pt idx="1175">
                  <c:v>-30.03</c:v>
                </c:pt>
                <c:pt idx="1176">
                  <c:v>-30.03</c:v>
                </c:pt>
                <c:pt idx="1177">
                  <c:v>-30.03</c:v>
                </c:pt>
                <c:pt idx="1178">
                  <c:v>-30.02</c:v>
                </c:pt>
                <c:pt idx="1179">
                  <c:v>-30.03</c:v>
                </c:pt>
                <c:pt idx="1180">
                  <c:v>-30.02</c:v>
                </c:pt>
                <c:pt idx="1181">
                  <c:v>-30.01</c:v>
                </c:pt>
                <c:pt idx="1182">
                  <c:v>-30.01</c:v>
                </c:pt>
                <c:pt idx="1183">
                  <c:v>-30.01</c:v>
                </c:pt>
                <c:pt idx="1184">
                  <c:v>-30</c:v>
                </c:pt>
                <c:pt idx="1185">
                  <c:v>-29.99</c:v>
                </c:pt>
                <c:pt idx="1186">
                  <c:v>-29.98</c:v>
                </c:pt>
                <c:pt idx="1187">
                  <c:v>-29.98</c:v>
                </c:pt>
                <c:pt idx="1188">
                  <c:v>-29.98</c:v>
                </c:pt>
                <c:pt idx="1189">
                  <c:v>-29.95</c:v>
                </c:pt>
                <c:pt idx="1190">
                  <c:v>-29.95</c:v>
                </c:pt>
                <c:pt idx="1191">
                  <c:v>-29.95</c:v>
                </c:pt>
                <c:pt idx="1192">
                  <c:v>-29.96</c:v>
                </c:pt>
                <c:pt idx="1193">
                  <c:v>-29.96</c:v>
                </c:pt>
                <c:pt idx="1194">
                  <c:v>-29.96</c:v>
                </c:pt>
                <c:pt idx="1195">
                  <c:v>-29.96</c:v>
                </c:pt>
                <c:pt idx="1196">
                  <c:v>-29.93</c:v>
                </c:pt>
                <c:pt idx="1197">
                  <c:v>-29.91</c:v>
                </c:pt>
                <c:pt idx="1198">
                  <c:v>-29.89</c:v>
                </c:pt>
                <c:pt idx="1199">
                  <c:v>-29.87</c:v>
                </c:pt>
                <c:pt idx="1200">
                  <c:v>-29.86</c:v>
                </c:pt>
                <c:pt idx="1201">
                  <c:v>-29.86</c:v>
                </c:pt>
                <c:pt idx="1202">
                  <c:v>-29.85</c:v>
                </c:pt>
                <c:pt idx="1203">
                  <c:v>-29.84</c:v>
                </c:pt>
                <c:pt idx="1204">
                  <c:v>-29.81</c:v>
                </c:pt>
                <c:pt idx="1205">
                  <c:v>-29.8</c:v>
                </c:pt>
                <c:pt idx="1206">
                  <c:v>-29.81</c:v>
                </c:pt>
                <c:pt idx="1207">
                  <c:v>-29.78</c:v>
                </c:pt>
                <c:pt idx="1208">
                  <c:v>-29.76</c:v>
                </c:pt>
                <c:pt idx="1209">
                  <c:v>-29.74</c:v>
                </c:pt>
                <c:pt idx="1210">
                  <c:v>-29.71</c:v>
                </c:pt>
                <c:pt idx="1211">
                  <c:v>-29.69</c:v>
                </c:pt>
                <c:pt idx="1212">
                  <c:v>-29.67</c:v>
                </c:pt>
                <c:pt idx="1213">
                  <c:v>-29.65</c:v>
                </c:pt>
                <c:pt idx="1214">
                  <c:v>-29.63</c:v>
                </c:pt>
                <c:pt idx="1215">
                  <c:v>-29.6</c:v>
                </c:pt>
                <c:pt idx="1216">
                  <c:v>-29.57</c:v>
                </c:pt>
                <c:pt idx="1217">
                  <c:v>-29.56</c:v>
                </c:pt>
                <c:pt idx="1218">
                  <c:v>-29.55</c:v>
                </c:pt>
                <c:pt idx="1219">
                  <c:v>-29.55</c:v>
                </c:pt>
                <c:pt idx="1220">
                  <c:v>-29.54</c:v>
                </c:pt>
                <c:pt idx="1221">
                  <c:v>-29.52</c:v>
                </c:pt>
                <c:pt idx="1222">
                  <c:v>-29.51</c:v>
                </c:pt>
                <c:pt idx="1223">
                  <c:v>-29.49</c:v>
                </c:pt>
                <c:pt idx="1224">
                  <c:v>-29.47</c:v>
                </c:pt>
                <c:pt idx="1225">
                  <c:v>-29.46</c:v>
                </c:pt>
                <c:pt idx="1226">
                  <c:v>-29.45</c:v>
                </c:pt>
                <c:pt idx="1227">
                  <c:v>-29.43</c:v>
                </c:pt>
                <c:pt idx="1228">
                  <c:v>-29.4</c:v>
                </c:pt>
                <c:pt idx="1229">
                  <c:v>-29.36</c:v>
                </c:pt>
                <c:pt idx="1230">
                  <c:v>-29.33</c:v>
                </c:pt>
                <c:pt idx="1231">
                  <c:v>-29.3</c:v>
                </c:pt>
                <c:pt idx="1232">
                  <c:v>-29.28</c:v>
                </c:pt>
                <c:pt idx="1233">
                  <c:v>-29.27</c:v>
                </c:pt>
                <c:pt idx="1234">
                  <c:v>-29.26</c:v>
                </c:pt>
                <c:pt idx="1235">
                  <c:v>-29.25</c:v>
                </c:pt>
                <c:pt idx="1236">
                  <c:v>-29.23</c:v>
                </c:pt>
                <c:pt idx="1237">
                  <c:v>-29.21</c:v>
                </c:pt>
                <c:pt idx="1238">
                  <c:v>-29.19</c:v>
                </c:pt>
                <c:pt idx="1239">
                  <c:v>-29.18</c:v>
                </c:pt>
                <c:pt idx="1240">
                  <c:v>-29.16</c:v>
                </c:pt>
                <c:pt idx="1241">
                  <c:v>-29.14</c:v>
                </c:pt>
                <c:pt idx="1242">
                  <c:v>-29.11</c:v>
                </c:pt>
                <c:pt idx="1243">
                  <c:v>-29.09</c:v>
                </c:pt>
                <c:pt idx="1244">
                  <c:v>-29.07</c:v>
                </c:pt>
                <c:pt idx="1245">
                  <c:v>-29.06</c:v>
                </c:pt>
                <c:pt idx="1246">
                  <c:v>-29.04</c:v>
                </c:pt>
                <c:pt idx="1247">
                  <c:v>-29.01</c:v>
                </c:pt>
                <c:pt idx="1248">
                  <c:v>-28.99</c:v>
                </c:pt>
                <c:pt idx="1249">
                  <c:v>-28.97</c:v>
                </c:pt>
                <c:pt idx="1250">
                  <c:v>-28.94</c:v>
                </c:pt>
                <c:pt idx="1251">
                  <c:v>-28.93</c:v>
                </c:pt>
                <c:pt idx="1252">
                  <c:v>-28.93</c:v>
                </c:pt>
                <c:pt idx="1253">
                  <c:v>-28.92</c:v>
                </c:pt>
                <c:pt idx="1254">
                  <c:v>-28.92</c:v>
                </c:pt>
                <c:pt idx="1255">
                  <c:v>-28.91</c:v>
                </c:pt>
                <c:pt idx="1256">
                  <c:v>-28.89</c:v>
                </c:pt>
                <c:pt idx="1257">
                  <c:v>-28.87</c:v>
                </c:pt>
                <c:pt idx="1258">
                  <c:v>-28.84</c:v>
                </c:pt>
                <c:pt idx="1259">
                  <c:v>-28.81</c:v>
                </c:pt>
                <c:pt idx="1260">
                  <c:v>-28.79</c:v>
                </c:pt>
                <c:pt idx="1261">
                  <c:v>-28.76</c:v>
                </c:pt>
                <c:pt idx="1262">
                  <c:v>-28.74</c:v>
                </c:pt>
                <c:pt idx="1263">
                  <c:v>-28.71</c:v>
                </c:pt>
                <c:pt idx="1264">
                  <c:v>-28.69</c:v>
                </c:pt>
                <c:pt idx="1265">
                  <c:v>-28.66</c:v>
                </c:pt>
                <c:pt idx="1266">
                  <c:v>-28.67</c:v>
                </c:pt>
                <c:pt idx="1267">
                  <c:v>-28.7</c:v>
                </c:pt>
                <c:pt idx="1268">
                  <c:v>-28.7</c:v>
                </c:pt>
                <c:pt idx="1269">
                  <c:v>-28.69</c:v>
                </c:pt>
                <c:pt idx="1270">
                  <c:v>-28.69</c:v>
                </c:pt>
                <c:pt idx="1271">
                  <c:v>-28.72</c:v>
                </c:pt>
                <c:pt idx="1272">
                  <c:v>-28.66</c:v>
                </c:pt>
                <c:pt idx="1273">
                  <c:v>-28.63</c:v>
                </c:pt>
                <c:pt idx="1274">
                  <c:v>-28.59</c:v>
                </c:pt>
                <c:pt idx="1275">
                  <c:v>-28.57</c:v>
                </c:pt>
                <c:pt idx="1276">
                  <c:v>-28.52</c:v>
                </c:pt>
                <c:pt idx="1277">
                  <c:v>-28.48</c:v>
                </c:pt>
                <c:pt idx="1278">
                  <c:v>-28.46</c:v>
                </c:pt>
                <c:pt idx="1279">
                  <c:v>-28.41</c:v>
                </c:pt>
                <c:pt idx="1280">
                  <c:v>-28.36</c:v>
                </c:pt>
                <c:pt idx="1281">
                  <c:v>-28.32</c:v>
                </c:pt>
                <c:pt idx="1282">
                  <c:v>-28.26</c:v>
                </c:pt>
                <c:pt idx="1283">
                  <c:v>-28.18</c:v>
                </c:pt>
                <c:pt idx="1284">
                  <c:v>-28.11</c:v>
                </c:pt>
                <c:pt idx="1285">
                  <c:v>-28.05</c:v>
                </c:pt>
                <c:pt idx="1286">
                  <c:v>-27.97</c:v>
                </c:pt>
                <c:pt idx="1287">
                  <c:v>-27.88</c:v>
                </c:pt>
                <c:pt idx="1288">
                  <c:v>-27.8</c:v>
                </c:pt>
                <c:pt idx="1289">
                  <c:v>-27.78</c:v>
                </c:pt>
                <c:pt idx="1290">
                  <c:v>-27.74</c:v>
                </c:pt>
                <c:pt idx="1291">
                  <c:v>-27.72</c:v>
                </c:pt>
                <c:pt idx="1292">
                  <c:v>-27.65</c:v>
                </c:pt>
                <c:pt idx="1293">
                  <c:v>-27.59</c:v>
                </c:pt>
                <c:pt idx="1294">
                  <c:v>-27.57</c:v>
                </c:pt>
                <c:pt idx="1295">
                  <c:v>-27.52</c:v>
                </c:pt>
                <c:pt idx="1296">
                  <c:v>-27.45</c:v>
                </c:pt>
                <c:pt idx="1297">
                  <c:v>-27.38</c:v>
                </c:pt>
                <c:pt idx="1298">
                  <c:v>-27.33</c:v>
                </c:pt>
                <c:pt idx="1299">
                  <c:v>-27.27</c:v>
                </c:pt>
                <c:pt idx="1300">
                  <c:v>-27.15</c:v>
                </c:pt>
                <c:pt idx="1301">
                  <c:v>-27.1</c:v>
                </c:pt>
                <c:pt idx="1302">
                  <c:v>-26.99</c:v>
                </c:pt>
                <c:pt idx="1303">
                  <c:v>-26.88</c:v>
                </c:pt>
                <c:pt idx="1304">
                  <c:v>-26.8</c:v>
                </c:pt>
                <c:pt idx="1305">
                  <c:v>-26.71</c:v>
                </c:pt>
                <c:pt idx="1306">
                  <c:v>-26.62</c:v>
                </c:pt>
                <c:pt idx="1307">
                  <c:v>-26.48</c:v>
                </c:pt>
                <c:pt idx="1308">
                  <c:v>-26.38</c:v>
                </c:pt>
                <c:pt idx="1309">
                  <c:v>-26.5</c:v>
                </c:pt>
                <c:pt idx="1310">
                  <c:v>-26.61</c:v>
                </c:pt>
                <c:pt idx="1311">
                  <c:v>-26.72</c:v>
                </c:pt>
                <c:pt idx="1312">
                  <c:v>-26.82</c:v>
                </c:pt>
                <c:pt idx="1313">
                  <c:v>-26.9</c:v>
                </c:pt>
                <c:pt idx="1314">
                  <c:v>-26.97</c:v>
                </c:pt>
                <c:pt idx="1315">
                  <c:v>-27.05</c:v>
                </c:pt>
                <c:pt idx="1316">
                  <c:v>-27.11</c:v>
                </c:pt>
                <c:pt idx="1317">
                  <c:v>-27.17</c:v>
                </c:pt>
                <c:pt idx="1318">
                  <c:v>-27.24</c:v>
                </c:pt>
                <c:pt idx="1319">
                  <c:v>-27.3</c:v>
                </c:pt>
                <c:pt idx="1320">
                  <c:v>-27.37</c:v>
                </c:pt>
                <c:pt idx="1321">
                  <c:v>-27.41</c:v>
                </c:pt>
                <c:pt idx="1322">
                  <c:v>-27.46</c:v>
                </c:pt>
                <c:pt idx="1323">
                  <c:v>-27.51</c:v>
                </c:pt>
                <c:pt idx="1324">
                  <c:v>-27.57</c:v>
                </c:pt>
                <c:pt idx="1325">
                  <c:v>-27.59</c:v>
                </c:pt>
                <c:pt idx="1326">
                  <c:v>-27.62</c:v>
                </c:pt>
                <c:pt idx="1327">
                  <c:v>-27.65</c:v>
                </c:pt>
                <c:pt idx="1328">
                  <c:v>-27.66</c:v>
                </c:pt>
                <c:pt idx="1329">
                  <c:v>-27.68</c:v>
                </c:pt>
                <c:pt idx="1330">
                  <c:v>-27.69</c:v>
                </c:pt>
                <c:pt idx="1331">
                  <c:v>-27.72</c:v>
                </c:pt>
                <c:pt idx="1332">
                  <c:v>-27.76</c:v>
                </c:pt>
                <c:pt idx="1333">
                  <c:v>-27.77</c:v>
                </c:pt>
                <c:pt idx="1334">
                  <c:v>-27.8</c:v>
                </c:pt>
                <c:pt idx="1335">
                  <c:v>-27.77</c:v>
                </c:pt>
                <c:pt idx="1336">
                  <c:v>-27.76</c:v>
                </c:pt>
                <c:pt idx="1337">
                  <c:v>-27.78</c:v>
                </c:pt>
                <c:pt idx="1338">
                  <c:v>-27.79</c:v>
                </c:pt>
                <c:pt idx="1339">
                  <c:v>-27.77</c:v>
                </c:pt>
                <c:pt idx="1340">
                  <c:v>-27.75</c:v>
                </c:pt>
                <c:pt idx="1341">
                  <c:v>-27.71</c:v>
                </c:pt>
                <c:pt idx="1342">
                  <c:v>-27.64</c:v>
                </c:pt>
                <c:pt idx="1343">
                  <c:v>-27.61</c:v>
                </c:pt>
                <c:pt idx="1344">
                  <c:v>-27.56</c:v>
                </c:pt>
                <c:pt idx="1345">
                  <c:v>-27.51</c:v>
                </c:pt>
                <c:pt idx="1346">
                  <c:v>-27.43</c:v>
                </c:pt>
                <c:pt idx="1347">
                  <c:v>-27.36</c:v>
                </c:pt>
                <c:pt idx="1348">
                  <c:v>-27.31</c:v>
                </c:pt>
                <c:pt idx="1349">
                  <c:v>-27.24</c:v>
                </c:pt>
                <c:pt idx="1350">
                  <c:v>-27.35</c:v>
                </c:pt>
                <c:pt idx="1351">
                  <c:v>-27.44</c:v>
                </c:pt>
                <c:pt idx="1352">
                  <c:v>-27.54</c:v>
                </c:pt>
                <c:pt idx="1353">
                  <c:v>-27.62</c:v>
                </c:pt>
                <c:pt idx="1354">
                  <c:v>-27.69</c:v>
                </c:pt>
                <c:pt idx="1355">
                  <c:v>-27.76</c:v>
                </c:pt>
                <c:pt idx="1356">
                  <c:v>-27.82</c:v>
                </c:pt>
                <c:pt idx="1357">
                  <c:v>-27.89</c:v>
                </c:pt>
                <c:pt idx="1358">
                  <c:v>-27.96</c:v>
                </c:pt>
                <c:pt idx="1359">
                  <c:v>-28.06</c:v>
                </c:pt>
                <c:pt idx="1360">
                  <c:v>-28.1</c:v>
                </c:pt>
                <c:pt idx="1361">
                  <c:v>-28.13</c:v>
                </c:pt>
                <c:pt idx="1362">
                  <c:v>-28.13</c:v>
                </c:pt>
                <c:pt idx="1363">
                  <c:v>-28.15</c:v>
                </c:pt>
                <c:pt idx="1364">
                  <c:v>-28.18</c:v>
                </c:pt>
                <c:pt idx="1365">
                  <c:v>-28.15</c:v>
                </c:pt>
                <c:pt idx="1366">
                  <c:v>-28.16</c:v>
                </c:pt>
                <c:pt idx="1367">
                  <c:v>-28.13</c:v>
                </c:pt>
                <c:pt idx="1368">
                  <c:v>-28.12</c:v>
                </c:pt>
                <c:pt idx="1369">
                  <c:v>-28.29</c:v>
                </c:pt>
                <c:pt idx="1370">
                  <c:v>-28.41</c:v>
                </c:pt>
                <c:pt idx="1371">
                  <c:v>-28.56</c:v>
                </c:pt>
                <c:pt idx="1372">
                  <c:v>-28.7</c:v>
                </c:pt>
                <c:pt idx="1373">
                  <c:v>-28.82</c:v>
                </c:pt>
                <c:pt idx="1374">
                  <c:v>-28.9</c:v>
                </c:pt>
                <c:pt idx="1375">
                  <c:v>-29</c:v>
                </c:pt>
                <c:pt idx="1376">
                  <c:v>-29.06</c:v>
                </c:pt>
                <c:pt idx="1377">
                  <c:v>-29.13</c:v>
                </c:pt>
                <c:pt idx="1378">
                  <c:v>-29.19</c:v>
                </c:pt>
                <c:pt idx="1379">
                  <c:v>-29.2</c:v>
                </c:pt>
                <c:pt idx="1380">
                  <c:v>-29.18</c:v>
                </c:pt>
                <c:pt idx="1381">
                  <c:v>-29.2</c:v>
                </c:pt>
                <c:pt idx="1382">
                  <c:v>-29.25</c:v>
                </c:pt>
                <c:pt idx="1383">
                  <c:v>-29.33</c:v>
                </c:pt>
                <c:pt idx="1384">
                  <c:v>-29.41</c:v>
                </c:pt>
                <c:pt idx="1385">
                  <c:v>-29.48</c:v>
                </c:pt>
                <c:pt idx="1386">
                  <c:v>-29.55</c:v>
                </c:pt>
                <c:pt idx="1387">
                  <c:v>-29.63</c:v>
                </c:pt>
                <c:pt idx="1388">
                  <c:v>-29.7</c:v>
                </c:pt>
                <c:pt idx="1389">
                  <c:v>-29.78</c:v>
                </c:pt>
                <c:pt idx="1390">
                  <c:v>-29.86</c:v>
                </c:pt>
                <c:pt idx="1391">
                  <c:v>-29.92</c:v>
                </c:pt>
                <c:pt idx="1392">
                  <c:v>-29.98</c:v>
                </c:pt>
                <c:pt idx="1393">
                  <c:v>-30.04</c:v>
                </c:pt>
                <c:pt idx="1394">
                  <c:v>-30.1</c:v>
                </c:pt>
                <c:pt idx="1395">
                  <c:v>-30.15</c:v>
                </c:pt>
                <c:pt idx="1396">
                  <c:v>-30.2</c:v>
                </c:pt>
                <c:pt idx="1397">
                  <c:v>-30.25</c:v>
                </c:pt>
                <c:pt idx="1398">
                  <c:v>-30.27</c:v>
                </c:pt>
                <c:pt idx="1399">
                  <c:v>-30.3</c:v>
                </c:pt>
                <c:pt idx="1400">
                  <c:v>-30.31</c:v>
                </c:pt>
                <c:pt idx="1401">
                  <c:v>-30.34</c:v>
                </c:pt>
                <c:pt idx="1402">
                  <c:v>-30.37</c:v>
                </c:pt>
                <c:pt idx="1403">
                  <c:v>-30.37</c:v>
                </c:pt>
                <c:pt idx="1404">
                  <c:v>-30.36</c:v>
                </c:pt>
                <c:pt idx="1405">
                  <c:v>-30.36</c:v>
                </c:pt>
                <c:pt idx="1406">
                  <c:v>-30.37</c:v>
                </c:pt>
                <c:pt idx="1407">
                  <c:v>-30.37</c:v>
                </c:pt>
                <c:pt idx="1408">
                  <c:v>-30.38</c:v>
                </c:pt>
                <c:pt idx="1409">
                  <c:v>-30.4</c:v>
                </c:pt>
                <c:pt idx="1410">
                  <c:v>-30.42</c:v>
                </c:pt>
                <c:pt idx="1411">
                  <c:v>-30.42</c:v>
                </c:pt>
                <c:pt idx="1412">
                  <c:v>-30.44</c:v>
                </c:pt>
                <c:pt idx="1413">
                  <c:v>-30.46</c:v>
                </c:pt>
                <c:pt idx="1414">
                  <c:v>-30.46</c:v>
                </c:pt>
                <c:pt idx="1415">
                  <c:v>-30.44</c:v>
                </c:pt>
                <c:pt idx="1416">
                  <c:v>-30.5</c:v>
                </c:pt>
                <c:pt idx="1417">
                  <c:v>-30.52</c:v>
                </c:pt>
                <c:pt idx="1418">
                  <c:v>-30.51</c:v>
                </c:pt>
                <c:pt idx="1419">
                  <c:v>-30.49</c:v>
                </c:pt>
                <c:pt idx="1420">
                  <c:v>-30.49</c:v>
                </c:pt>
                <c:pt idx="1421">
                  <c:v>-30.48</c:v>
                </c:pt>
                <c:pt idx="1422">
                  <c:v>-30.48</c:v>
                </c:pt>
                <c:pt idx="1423">
                  <c:v>-30.45</c:v>
                </c:pt>
                <c:pt idx="1424">
                  <c:v>-30.43</c:v>
                </c:pt>
                <c:pt idx="1425">
                  <c:v>-30.41</c:v>
                </c:pt>
                <c:pt idx="1426">
                  <c:v>-30.39</c:v>
                </c:pt>
                <c:pt idx="1427">
                  <c:v>-30.36</c:v>
                </c:pt>
                <c:pt idx="1428">
                  <c:v>-30.31</c:v>
                </c:pt>
                <c:pt idx="1429">
                  <c:v>-30.24</c:v>
                </c:pt>
                <c:pt idx="1430">
                  <c:v>-30.14</c:v>
                </c:pt>
                <c:pt idx="1431">
                  <c:v>-30.03</c:v>
                </c:pt>
                <c:pt idx="1432">
                  <c:v>-29.93</c:v>
                </c:pt>
                <c:pt idx="1433">
                  <c:v>-29.82</c:v>
                </c:pt>
                <c:pt idx="1434">
                  <c:v>-29.71</c:v>
                </c:pt>
                <c:pt idx="1435">
                  <c:v>-29.75</c:v>
                </c:pt>
                <c:pt idx="1436">
                  <c:v>-29.87</c:v>
                </c:pt>
                <c:pt idx="1437">
                  <c:v>-29.96</c:v>
                </c:pt>
                <c:pt idx="1438">
                  <c:v>-30.04</c:v>
                </c:pt>
                <c:pt idx="1439">
                  <c:v>-30.12</c:v>
                </c:pt>
                <c:pt idx="1440">
                  <c:v>-30.17</c:v>
                </c:pt>
                <c:pt idx="1441">
                  <c:v>-30.24</c:v>
                </c:pt>
                <c:pt idx="1442">
                  <c:v>-30.28</c:v>
                </c:pt>
                <c:pt idx="1443">
                  <c:v>-30.3</c:v>
                </c:pt>
                <c:pt idx="1444">
                  <c:v>-30.33</c:v>
                </c:pt>
                <c:pt idx="1445">
                  <c:v>-30.33</c:v>
                </c:pt>
                <c:pt idx="1446">
                  <c:v>-30.33</c:v>
                </c:pt>
                <c:pt idx="1447">
                  <c:v>-30.32</c:v>
                </c:pt>
                <c:pt idx="1448">
                  <c:v>-30.33</c:v>
                </c:pt>
                <c:pt idx="1449">
                  <c:v>-30.28</c:v>
                </c:pt>
                <c:pt idx="1450">
                  <c:v>-30.25</c:v>
                </c:pt>
                <c:pt idx="1451">
                  <c:v>-30.23</c:v>
                </c:pt>
                <c:pt idx="1452">
                  <c:v>-30.19</c:v>
                </c:pt>
                <c:pt idx="1453">
                  <c:v>-30.15</c:v>
                </c:pt>
                <c:pt idx="1454">
                  <c:v>-30.14</c:v>
                </c:pt>
                <c:pt idx="1455">
                  <c:v>-30.17</c:v>
                </c:pt>
                <c:pt idx="1456">
                  <c:v>-30.18</c:v>
                </c:pt>
                <c:pt idx="1457">
                  <c:v>-30.17</c:v>
                </c:pt>
                <c:pt idx="1458">
                  <c:v>-30.18</c:v>
                </c:pt>
                <c:pt idx="1459">
                  <c:v>-30.19</c:v>
                </c:pt>
                <c:pt idx="1460">
                  <c:v>-30.21</c:v>
                </c:pt>
                <c:pt idx="1461">
                  <c:v>-30.22</c:v>
                </c:pt>
                <c:pt idx="1462">
                  <c:v>-30.19</c:v>
                </c:pt>
                <c:pt idx="1463">
                  <c:v>-30.2</c:v>
                </c:pt>
                <c:pt idx="1464">
                  <c:v>-30.18</c:v>
                </c:pt>
                <c:pt idx="1465">
                  <c:v>-30.16</c:v>
                </c:pt>
                <c:pt idx="1466">
                  <c:v>-30.12</c:v>
                </c:pt>
                <c:pt idx="1467">
                  <c:v>-30.11</c:v>
                </c:pt>
                <c:pt idx="1468">
                  <c:v>-30.08</c:v>
                </c:pt>
                <c:pt idx="1469">
                  <c:v>-30.03</c:v>
                </c:pt>
                <c:pt idx="1470">
                  <c:v>-29.98</c:v>
                </c:pt>
                <c:pt idx="1471">
                  <c:v>-29.92</c:v>
                </c:pt>
                <c:pt idx="1472">
                  <c:v>-29.84</c:v>
                </c:pt>
                <c:pt idx="1473">
                  <c:v>-29.77</c:v>
                </c:pt>
                <c:pt idx="1474">
                  <c:v>-29.7</c:v>
                </c:pt>
                <c:pt idx="1475">
                  <c:v>-29.66</c:v>
                </c:pt>
                <c:pt idx="1476">
                  <c:v>-29.57</c:v>
                </c:pt>
                <c:pt idx="1477">
                  <c:v>-29.47</c:v>
                </c:pt>
                <c:pt idx="1478">
                  <c:v>-29.42</c:v>
                </c:pt>
                <c:pt idx="1479">
                  <c:v>-29.61</c:v>
                </c:pt>
                <c:pt idx="1480">
                  <c:v>-29.72</c:v>
                </c:pt>
                <c:pt idx="1481">
                  <c:v>-29.83</c:v>
                </c:pt>
                <c:pt idx="1482">
                  <c:v>-29.89</c:v>
                </c:pt>
                <c:pt idx="1483">
                  <c:v>-29.85</c:v>
                </c:pt>
                <c:pt idx="1484">
                  <c:v>-29.77</c:v>
                </c:pt>
                <c:pt idx="1485">
                  <c:v>-29.69</c:v>
                </c:pt>
                <c:pt idx="1486">
                  <c:v>-29.61</c:v>
                </c:pt>
                <c:pt idx="1487">
                  <c:v>-29.52</c:v>
                </c:pt>
                <c:pt idx="1488">
                  <c:v>-29.61</c:v>
                </c:pt>
                <c:pt idx="1489">
                  <c:v>-29.72</c:v>
                </c:pt>
                <c:pt idx="1490">
                  <c:v>-29.82</c:v>
                </c:pt>
                <c:pt idx="1491">
                  <c:v>-29.88</c:v>
                </c:pt>
                <c:pt idx="1492">
                  <c:v>-29.94</c:v>
                </c:pt>
                <c:pt idx="1493">
                  <c:v>-30.01</c:v>
                </c:pt>
                <c:pt idx="1494">
                  <c:v>-30.06</c:v>
                </c:pt>
                <c:pt idx="1495">
                  <c:v>-30.15</c:v>
                </c:pt>
                <c:pt idx="1496">
                  <c:v>-30.2</c:v>
                </c:pt>
                <c:pt idx="1497">
                  <c:v>-30.21</c:v>
                </c:pt>
                <c:pt idx="1498">
                  <c:v>-30.2</c:v>
                </c:pt>
                <c:pt idx="1499">
                  <c:v>-30.23</c:v>
                </c:pt>
                <c:pt idx="1500">
                  <c:v>-30.26</c:v>
                </c:pt>
                <c:pt idx="1501">
                  <c:v>-30.24</c:v>
                </c:pt>
                <c:pt idx="1502">
                  <c:v>-30.23</c:v>
                </c:pt>
                <c:pt idx="1503">
                  <c:v>-30.23</c:v>
                </c:pt>
                <c:pt idx="1504">
                  <c:v>-30.21</c:v>
                </c:pt>
                <c:pt idx="1505">
                  <c:v>-30.21</c:v>
                </c:pt>
                <c:pt idx="1506">
                  <c:v>-30.19</c:v>
                </c:pt>
                <c:pt idx="1507">
                  <c:v>-30.18</c:v>
                </c:pt>
                <c:pt idx="1508">
                  <c:v>-30.19</c:v>
                </c:pt>
                <c:pt idx="1509">
                  <c:v>-30.21</c:v>
                </c:pt>
                <c:pt idx="1510">
                  <c:v>-30.22</c:v>
                </c:pt>
                <c:pt idx="1511">
                  <c:v>-30.24</c:v>
                </c:pt>
                <c:pt idx="1512">
                  <c:v>-30.28</c:v>
                </c:pt>
                <c:pt idx="1513">
                  <c:v>-30.26</c:v>
                </c:pt>
                <c:pt idx="1514">
                  <c:v>-30.22</c:v>
                </c:pt>
                <c:pt idx="1515">
                  <c:v>-30.21</c:v>
                </c:pt>
                <c:pt idx="1516">
                  <c:v>-30.16</c:v>
                </c:pt>
                <c:pt idx="1517">
                  <c:v>-30.1</c:v>
                </c:pt>
                <c:pt idx="1518">
                  <c:v>-30.09</c:v>
                </c:pt>
                <c:pt idx="1519">
                  <c:v>-30.05</c:v>
                </c:pt>
                <c:pt idx="1520">
                  <c:v>-29.96</c:v>
                </c:pt>
                <c:pt idx="1521">
                  <c:v>-29.88</c:v>
                </c:pt>
                <c:pt idx="1522">
                  <c:v>-29.79</c:v>
                </c:pt>
                <c:pt idx="1523">
                  <c:v>-29.68</c:v>
                </c:pt>
                <c:pt idx="1524">
                  <c:v>-29.56</c:v>
                </c:pt>
                <c:pt idx="1525">
                  <c:v>-29.48</c:v>
                </c:pt>
                <c:pt idx="1526">
                  <c:v>-29.46</c:v>
                </c:pt>
                <c:pt idx="1527">
                  <c:v>-29.47</c:v>
                </c:pt>
                <c:pt idx="1528">
                  <c:v>-29.46</c:v>
                </c:pt>
                <c:pt idx="1529">
                  <c:v>-29.48</c:v>
                </c:pt>
                <c:pt idx="1530">
                  <c:v>-29.51</c:v>
                </c:pt>
                <c:pt idx="1531">
                  <c:v>-29.51</c:v>
                </c:pt>
                <c:pt idx="1532">
                  <c:v>-29.53</c:v>
                </c:pt>
                <c:pt idx="1533">
                  <c:v>-29.52</c:v>
                </c:pt>
                <c:pt idx="1534">
                  <c:v>-29.51</c:v>
                </c:pt>
                <c:pt idx="1535">
                  <c:v>-29.51</c:v>
                </c:pt>
                <c:pt idx="1536">
                  <c:v>-29.49</c:v>
                </c:pt>
                <c:pt idx="1537">
                  <c:v>-29.39</c:v>
                </c:pt>
                <c:pt idx="1538">
                  <c:v>-29.33</c:v>
                </c:pt>
                <c:pt idx="1539">
                  <c:v>-29.25</c:v>
                </c:pt>
                <c:pt idx="1540">
                  <c:v>-29.15</c:v>
                </c:pt>
                <c:pt idx="1541">
                  <c:v>-29.08</c:v>
                </c:pt>
                <c:pt idx="1542">
                  <c:v>-28.98</c:v>
                </c:pt>
                <c:pt idx="1543">
                  <c:v>-28.87</c:v>
                </c:pt>
                <c:pt idx="1544">
                  <c:v>-28.91</c:v>
                </c:pt>
                <c:pt idx="1545">
                  <c:v>-28.95</c:v>
                </c:pt>
                <c:pt idx="1546">
                  <c:v>-28.99</c:v>
                </c:pt>
                <c:pt idx="1547">
                  <c:v>-29.03</c:v>
                </c:pt>
                <c:pt idx="1548">
                  <c:v>-29.07</c:v>
                </c:pt>
                <c:pt idx="1549">
                  <c:v>-29.08</c:v>
                </c:pt>
                <c:pt idx="1550">
                  <c:v>-29.08</c:v>
                </c:pt>
                <c:pt idx="1551">
                  <c:v>-29.05</c:v>
                </c:pt>
                <c:pt idx="1552">
                  <c:v>-29.05</c:v>
                </c:pt>
                <c:pt idx="1553">
                  <c:v>-29.06</c:v>
                </c:pt>
                <c:pt idx="1554">
                  <c:v>-29.01</c:v>
                </c:pt>
                <c:pt idx="1555">
                  <c:v>-28.99</c:v>
                </c:pt>
                <c:pt idx="1556">
                  <c:v>-28.93</c:v>
                </c:pt>
                <c:pt idx="1557">
                  <c:v>-28.91</c:v>
                </c:pt>
                <c:pt idx="1558">
                  <c:v>-28.9</c:v>
                </c:pt>
                <c:pt idx="1559">
                  <c:v>-28.85</c:v>
                </c:pt>
                <c:pt idx="1560">
                  <c:v>-28.75</c:v>
                </c:pt>
                <c:pt idx="1561">
                  <c:v>-28.71</c:v>
                </c:pt>
                <c:pt idx="1562">
                  <c:v>-28.8</c:v>
                </c:pt>
                <c:pt idx="1563">
                  <c:v>-28.84</c:v>
                </c:pt>
                <c:pt idx="1564">
                  <c:v>-28.84</c:v>
                </c:pt>
                <c:pt idx="1565">
                  <c:v>-28.89</c:v>
                </c:pt>
                <c:pt idx="1566">
                  <c:v>-28.92</c:v>
                </c:pt>
                <c:pt idx="1567">
                  <c:v>-28.9</c:v>
                </c:pt>
                <c:pt idx="1568">
                  <c:v>-28.88</c:v>
                </c:pt>
                <c:pt idx="1569">
                  <c:v>-28.85</c:v>
                </c:pt>
                <c:pt idx="1570">
                  <c:v>-28.77</c:v>
                </c:pt>
                <c:pt idx="1571">
                  <c:v>-28.71</c:v>
                </c:pt>
                <c:pt idx="1572">
                  <c:v>-28.63</c:v>
                </c:pt>
                <c:pt idx="1573">
                  <c:v>-28.53</c:v>
                </c:pt>
                <c:pt idx="1574">
                  <c:v>-28.43</c:v>
                </c:pt>
                <c:pt idx="1575">
                  <c:v>-28.36</c:v>
                </c:pt>
                <c:pt idx="1576">
                  <c:v>-28.42</c:v>
                </c:pt>
                <c:pt idx="1577">
                  <c:v>-28.46</c:v>
                </c:pt>
                <c:pt idx="1578">
                  <c:v>-28.53</c:v>
                </c:pt>
                <c:pt idx="1579">
                  <c:v>-28.56</c:v>
                </c:pt>
                <c:pt idx="1580">
                  <c:v>-28.62</c:v>
                </c:pt>
                <c:pt idx="1581">
                  <c:v>-28.64</c:v>
                </c:pt>
                <c:pt idx="1582">
                  <c:v>-28.69</c:v>
                </c:pt>
                <c:pt idx="1583">
                  <c:v>-28.71</c:v>
                </c:pt>
                <c:pt idx="1584">
                  <c:v>-28.73</c:v>
                </c:pt>
                <c:pt idx="1585">
                  <c:v>-28.76</c:v>
                </c:pt>
                <c:pt idx="1586">
                  <c:v>-28.78</c:v>
                </c:pt>
                <c:pt idx="1587">
                  <c:v>-28.8</c:v>
                </c:pt>
                <c:pt idx="1588">
                  <c:v>-28.76</c:v>
                </c:pt>
                <c:pt idx="1589">
                  <c:v>-28.77</c:v>
                </c:pt>
                <c:pt idx="1590">
                  <c:v>-28.75</c:v>
                </c:pt>
                <c:pt idx="1591">
                  <c:v>-28.7</c:v>
                </c:pt>
                <c:pt idx="1592">
                  <c:v>-28.71</c:v>
                </c:pt>
                <c:pt idx="1593">
                  <c:v>-28.7</c:v>
                </c:pt>
                <c:pt idx="1594">
                  <c:v>-28.67</c:v>
                </c:pt>
                <c:pt idx="1595">
                  <c:v>-28.63</c:v>
                </c:pt>
                <c:pt idx="1596">
                  <c:v>-28.6</c:v>
                </c:pt>
                <c:pt idx="1597">
                  <c:v>-28.53</c:v>
                </c:pt>
                <c:pt idx="1598">
                  <c:v>-28.43</c:v>
                </c:pt>
                <c:pt idx="1599">
                  <c:v>-28.35</c:v>
                </c:pt>
                <c:pt idx="1600">
                  <c:v>-28.42</c:v>
                </c:pt>
                <c:pt idx="1601">
                  <c:v>-28.5</c:v>
                </c:pt>
                <c:pt idx="1602">
                  <c:v>-28.59</c:v>
                </c:pt>
                <c:pt idx="1603">
                  <c:v>-28.63</c:v>
                </c:pt>
                <c:pt idx="1604">
                  <c:v>-28.7</c:v>
                </c:pt>
                <c:pt idx="1605">
                  <c:v>-28.76</c:v>
                </c:pt>
                <c:pt idx="1606">
                  <c:v>-28.8</c:v>
                </c:pt>
                <c:pt idx="1607">
                  <c:v>-28.78</c:v>
                </c:pt>
                <c:pt idx="1608">
                  <c:v>-28.79</c:v>
                </c:pt>
                <c:pt idx="1609">
                  <c:v>-28.81</c:v>
                </c:pt>
                <c:pt idx="1610">
                  <c:v>-28.78</c:v>
                </c:pt>
                <c:pt idx="1611">
                  <c:v>-28.77</c:v>
                </c:pt>
                <c:pt idx="1612">
                  <c:v>-28.77</c:v>
                </c:pt>
                <c:pt idx="1613">
                  <c:v>-28.72</c:v>
                </c:pt>
                <c:pt idx="1614">
                  <c:v>-28.73</c:v>
                </c:pt>
                <c:pt idx="1615">
                  <c:v>-28.74</c:v>
                </c:pt>
                <c:pt idx="1616">
                  <c:v>-28.7</c:v>
                </c:pt>
                <c:pt idx="1617">
                  <c:v>-28.69</c:v>
                </c:pt>
                <c:pt idx="1618">
                  <c:v>-28.72</c:v>
                </c:pt>
                <c:pt idx="1619">
                  <c:v>-28.72</c:v>
                </c:pt>
                <c:pt idx="1620">
                  <c:v>-28.72</c:v>
                </c:pt>
                <c:pt idx="1621">
                  <c:v>-28.71</c:v>
                </c:pt>
                <c:pt idx="1622">
                  <c:v>-28.69</c:v>
                </c:pt>
                <c:pt idx="1623">
                  <c:v>-28.72</c:v>
                </c:pt>
                <c:pt idx="1624">
                  <c:v>-28.7</c:v>
                </c:pt>
                <c:pt idx="1625">
                  <c:v>-28.65</c:v>
                </c:pt>
                <c:pt idx="1626">
                  <c:v>-28.63</c:v>
                </c:pt>
                <c:pt idx="1627">
                  <c:v>-28.58</c:v>
                </c:pt>
                <c:pt idx="1628">
                  <c:v>-28.55</c:v>
                </c:pt>
                <c:pt idx="1629">
                  <c:v>-28.51</c:v>
                </c:pt>
                <c:pt idx="1630">
                  <c:v>-28.45</c:v>
                </c:pt>
                <c:pt idx="1631">
                  <c:v>-28.41</c:v>
                </c:pt>
                <c:pt idx="1632">
                  <c:v>-28.37</c:v>
                </c:pt>
                <c:pt idx="1633">
                  <c:v>-28.29</c:v>
                </c:pt>
                <c:pt idx="1634">
                  <c:v>-28.22</c:v>
                </c:pt>
                <c:pt idx="1635">
                  <c:v>-28.17</c:v>
                </c:pt>
                <c:pt idx="1636">
                  <c:v>-28.13</c:v>
                </c:pt>
                <c:pt idx="1637">
                  <c:v>-28.07</c:v>
                </c:pt>
                <c:pt idx="1638">
                  <c:v>-28.14</c:v>
                </c:pt>
                <c:pt idx="1639">
                  <c:v>-28.21</c:v>
                </c:pt>
                <c:pt idx="1640">
                  <c:v>-28.3</c:v>
                </c:pt>
                <c:pt idx="1641">
                  <c:v>-28.36</c:v>
                </c:pt>
                <c:pt idx="1642">
                  <c:v>-28.42</c:v>
                </c:pt>
                <c:pt idx="1643">
                  <c:v>-28.46</c:v>
                </c:pt>
                <c:pt idx="1644">
                  <c:v>-28.52</c:v>
                </c:pt>
                <c:pt idx="1645">
                  <c:v>-28.56</c:v>
                </c:pt>
                <c:pt idx="1646">
                  <c:v>-28.6</c:v>
                </c:pt>
                <c:pt idx="1647">
                  <c:v>-28.63</c:v>
                </c:pt>
                <c:pt idx="1648">
                  <c:v>-28.64</c:v>
                </c:pt>
                <c:pt idx="1649">
                  <c:v>-28.66</c:v>
                </c:pt>
                <c:pt idx="1650">
                  <c:v>-28.7</c:v>
                </c:pt>
                <c:pt idx="1651">
                  <c:v>-28.74</c:v>
                </c:pt>
                <c:pt idx="1652">
                  <c:v>-28.71</c:v>
                </c:pt>
                <c:pt idx="1653">
                  <c:v>-28.66</c:v>
                </c:pt>
                <c:pt idx="1654">
                  <c:v>-28.69</c:v>
                </c:pt>
                <c:pt idx="1655">
                  <c:v>-28.65</c:v>
                </c:pt>
                <c:pt idx="1656">
                  <c:v>-28.62</c:v>
                </c:pt>
                <c:pt idx="1657">
                  <c:v>-28.6</c:v>
                </c:pt>
                <c:pt idx="1658">
                  <c:v>-28.59</c:v>
                </c:pt>
                <c:pt idx="1659">
                  <c:v>-28.73</c:v>
                </c:pt>
                <c:pt idx="1660">
                  <c:v>-28.85</c:v>
                </c:pt>
                <c:pt idx="1661">
                  <c:v>-28.96</c:v>
                </c:pt>
                <c:pt idx="1662">
                  <c:v>-29.03</c:v>
                </c:pt>
                <c:pt idx="1663">
                  <c:v>-29.1</c:v>
                </c:pt>
                <c:pt idx="1664">
                  <c:v>-29.16</c:v>
                </c:pt>
                <c:pt idx="1665">
                  <c:v>-29.24</c:v>
                </c:pt>
                <c:pt idx="1666">
                  <c:v>-29.28</c:v>
                </c:pt>
                <c:pt idx="1667">
                  <c:v>-29.31</c:v>
                </c:pt>
                <c:pt idx="1668">
                  <c:v>-29.33</c:v>
                </c:pt>
                <c:pt idx="1669">
                  <c:v>-29.35</c:v>
                </c:pt>
                <c:pt idx="1670">
                  <c:v>-29.39</c:v>
                </c:pt>
                <c:pt idx="1671">
                  <c:v>-29.43</c:v>
                </c:pt>
                <c:pt idx="1672">
                  <c:v>-29.43</c:v>
                </c:pt>
                <c:pt idx="1673">
                  <c:v>-29.42</c:v>
                </c:pt>
                <c:pt idx="1674">
                  <c:v>-29.4</c:v>
                </c:pt>
                <c:pt idx="1675">
                  <c:v>-29.36</c:v>
                </c:pt>
                <c:pt idx="1676">
                  <c:v>-29.36</c:v>
                </c:pt>
                <c:pt idx="1677">
                  <c:v>-29.45</c:v>
                </c:pt>
                <c:pt idx="1678">
                  <c:v>-29.54</c:v>
                </c:pt>
                <c:pt idx="1679">
                  <c:v>-29.6</c:v>
                </c:pt>
                <c:pt idx="1680">
                  <c:v>-29.68</c:v>
                </c:pt>
                <c:pt idx="1681">
                  <c:v>-29.74</c:v>
                </c:pt>
                <c:pt idx="1682">
                  <c:v>-29.8</c:v>
                </c:pt>
                <c:pt idx="1683">
                  <c:v>-29.8</c:v>
                </c:pt>
                <c:pt idx="1684">
                  <c:v>-29.85</c:v>
                </c:pt>
                <c:pt idx="1685">
                  <c:v>-29.87</c:v>
                </c:pt>
                <c:pt idx="1686">
                  <c:v>-29.88</c:v>
                </c:pt>
                <c:pt idx="1687">
                  <c:v>-29.86</c:v>
                </c:pt>
                <c:pt idx="1688">
                  <c:v>-29.87</c:v>
                </c:pt>
                <c:pt idx="1689">
                  <c:v>-29.85</c:v>
                </c:pt>
                <c:pt idx="1690">
                  <c:v>-29.84</c:v>
                </c:pt>
                <c:pt idx="1691">
                  <c:v>-29.84</c:v>
                </c:pt>
                <c:pt idx="1692">
                  <c:v>-29.82</c:v>
                </c:pt>
                <c:pt idx="1693">
                  <c:v>-29.77</c:v>
                </c:pt>
                <c:pt idx="1694">
                  <c:v>-29.75</c:v>
                </c:pt>
                <c:pt idx="1695">
                  <c:v>-29.7</c:v>
                </c:pt>
                <c:pt idx="1696">
                  <c:v>-29.72</c:v>
                </c:pt>
                <c:pt idx="1697">
                  <c:v>-29.74</c:v>
                </c:pt>
                <c:pt idx="1698">
                  <c:v>-29.79</c:v>
                </c:pt>
                <c:pt idx="1699">
                  <c:v>-29.79</c:v>
                </c:pt>
                <c:pt idx="1700">
                  <c:v>-29.78</c:v>
                </c:pt>
                <c:pt idx="1701">
                  <c:v>-29.8</c:v>
                </c:pt>
                <c:pt idx="1702">
                  <c:v>-29.79</c:v>
                </c:pt>
                <c:pt idx="1703">
                  <c:v>-29.75</c:v>
                </c:pt>
                <c:pt idx="1704">
                  <c:v>-29.7</c:v>
                </c:pt>
                <c:pt idx="1705">
                  <c:v>-29.67</c:v>
                </c:pt>
                <c:pt idx="1706">
                  <c:v>-29.62</c:v>
                </c:pt>
                <c:pt idx="1707">
                  <c:v>-29.55</c:v>
                </c:pt>
                <c:pt idx="1708">
                  <c:v>-29.51</c:v>
                </c:pt>
                <c:pt idx="1709">
                  <c:v>-29.44</c:v>
                </c:pt>
                <c:pt idx="1710">
                  <c:v>-29.32</c:v>
                </c:pt>
                <c:pt idx="1711">
                  <c:v>-29.19</c:v>
                </c:pt>
                <c:pt idx="1712">
                  <c:v>-29.2</c:v>
                </c:pt>
                <c:pt idx="1713">
                  <c:v>-29.23</c:v>
                </c:pt>
                <c:pt idx="1714">
                  <c:v>-29.26</c:v>
                </c:pt>
                <c:pt idx="1715">
                  <c:v>-29.29</c:v>
                </c:pt>
                <c:pt idx="1716">
                  <c:v>-29.33</c:v>
                </c:pt>
                <c:pt idx="1717">
                  <c:v>-29.36</c:v>
                </c:pt>
                <c:pt idx="1718">
                  <c:v>-29.37</c:v>
                </c:pt>
                <c:pt idx="1719">
                  <c:v>-29.37</c:v>
                </c:pt>
                <c:pt idx="1720">
                  <c:v>-29.36</c:v>
                </c:pt>
                <c:pt idx="1721">
                  <c:v>-29.37</c:v>
                </c:pt>
                <c:pt idx="1722">
                  <c:v>-29.38</c:v>
                </c:pt>
                <c:pt idx="1723">
                  <c:v>-29.35</c:v>
                </c:pt>
                <c:pt idx="1724">
                  <c:v>-29.32</c:v>
                </c:pt>
                <c:pt idx="1725">
                  <c:v>-29.34</c:v>
                </c:pt>
                <c:pt idx="1726">
                  <c:v>-29.32</c:v>
                </c:pt>
                <c:pt idx="1727">
                  <c:v>-29.25</c:v>
                </c:pt>
                <c:pt idx="1728">
                  <c:v>-29.2</c:v>
                </c:pt>
                <c:pt idx="1729">
                  <c:v>-29.12</c:v>
                </c:pt>
                <c:pt idx="1730">
                  <c:v>-29.06</c:v>
                </c:pt>
                <c:pt idx="1731">
                  <c:v>-28.99</c:v>
                </c:pt>
                <c:pt idx="1732">
                  <c:v>-29.06</c:v>
                </c:pt>
                <c:pt idx="1733">
                  <c:v>-29.15</c:v>
                </c:pt>
                <c:pt idx="1734">
                  <c:v>-29.22</c:v>
                </c:pt>
                <c:pt idx="1735">
                  <c:v>-29.33</c:v>
                </c:pt>
                <c:pt idx="1736">
                  <c:v>-29.42</c:v>
                </c:pt>
                <c:pt idx="1737">
                  <c:v>-29.44</c:v>
                </c:pt>
                <c:pt idx="1738">
                  <c:v>-29.49</c:v>
                </c:pt>
                <c:pt idx="1739">
                  <c:v>-29.55</c:v>
                </c:pt>
                <c:pt idx="1740">
                  <c:v>-29.58</c:v>
                </c:pt>
                <c:pt idx="1741">
                  <c:v>-29.59</c:v>
                </c:pt>
                <c:pt idx="1742">
                  <c:v>-29.62</c:v>
                </c:pt>
                <c:pt idx="1743">
                  <c:v>-29.67</c:v>
                </c:pt>
                <c:pt idx="1744">
                  <c:v>-29.64</c:v>
                </c:pt>
                <c:pt idx="1745">
                  <c:v>-29.63</c:v>
                </c:pt>
                <c:pt idx="1746">
                  <c:v>-29.64</c:v>
                </c:pt>
                <c:pt idx="1747">
                  <c:v>-29.65</c:v>
                </c:pt>
                <c:pt idx="1748">
                  <c:v>-29.65</c:v>
                </c:pt>
                <c:pt idx="1749">
                  <c:v>-29.63</c:v>
                </c:pt>
                <c:pt idx="1750">
                  <c:v>-29.6</c:v>
                </c:pt>
                <c:pt idx="1751">
                  <c:v>-29.69</c:v>
                </c:pt>
                <c:pt idx="1752">
                  <c:v>-29.8</c:v>
                </c:pt>
                <c:pt idx="1753">
                  <c:v>-29.9</c:v>
                </c:pt>
                <c:pt idx="1754">
                  <c:v>-30.03</c:v>
                </c:pt>
                <c:pt idx="1755">
                  <c:v>-30.1</c:v>
                </c:pt>
                <c:pt idx="1756">
                  <c:v>-30.17</c:v>
                </c:pt>
                <c:pt idx="1757">
                  <c:v>-30.2</c:v>
                </c:pt>
                <c:pt idx="1758">
                  <c:v>-30.24</c:v>
                </c:pt>
                <c:pt idx="1759">
                  <c:v>-30.27</c:v>
                </c:pt>
                <c:pt idx="1760">
                  <c:v>-30.31</c:v>
                </c:pt>
                <c:pt idx="1761">
                  <c:v>-30.31</c:v>
                </c:pt>
                <c:pt idx="1762">
                  <c:v>-30.3</c:v>
                </c:pt>
                <c:pt idx="1763">
                  <c:v>-30.33</c:v>
                </c:pt>
                <c:pt idx="1764">
                  <c:v>-30.34</c:v>
                </c:pt>
                <c:pt idx="1765">
                  <c:v>-30.32</c:v>
                </c:pt>
                <c:pt idx="1766">
                  <c:v>-30.32</c:v>
                </c:pt>
                <c:pt idx="1767">
                  <c:v>-30.38</c:v>
                </c:pt>
                <c:pt idx="1768">
                  <c:v>-30.48</c:v>
                </c:pt>
                <c:pt idx="1769">
                  <c:v>-30.58</c:v>
                </c:pt>
                <c:pt idx="1770">
                  <c:v>-30.66</c:v>
                </c:pt>
                <c:pt idx="1771">
                  <c:v>-30.74</c:v>
                </c:pt>
                <c:pt idx="1772">
                  <c:v>-30.77</c:v>
                </c:pt>
                <c:pt idx="1773">
                  <c:v>-30.8</c:v>
                </c:pt>
                <c:pt idx="1774">
                  <c:v>-30.82</c:v>
                </c:pt>
                <c:pt idx="1775">
                  <c:v>-30.82</c:v>
                </c:pt>
                <c:pt idx="1776">
                  <c:v>-30.83</c:v>
                </c:pt>
                <c:pt idx="1777">
                  <c:v>-30.84</c:v>
                </c:pt>
                <c:pt idx="1778">
                  <c:v>-30.84</c:v>
                </c:pt>
                <c:pt idx="1779">
                  <c:v>-30.88</c:v>
                </c:pt>
                <c:pt idx="1780">
                  <c:v>-30.86</c:v>
                </c:pt>
                <c:pt idx="1781">
                  <c:v>-30.89</c:v>
                </c:pt>
                <c:pt idx="1782">
                  <c:v>-30.89</c:v>
                </c:pt>
                <c:pt idx="1783">
                  <c:v>-30.91</c:v>
                </c:pt>
                <c:pt idx="1784">
                  <c:v>-30.96</c:v>
                </c:pt>
                <c:pt idx="1785">
                  <c:v>-31.04</c:v>
                </c:pt>
                <c:pt idx="1786">
                  <c:v>-31.1</c:v>
                </c:pt>
                <c:pt idx="1787">
                  <c:v>-31.11</c:v>
                </c:pt>
                <c:pt idx="1788">
                  <c:v>-31.16</c:v>
                </c:pt>
                <c:pt idx="1789">
                  <c:v>-31.21</c:v>
                </c:pt>
                <c:pt idx="1790">
                  <c:v>-31.25</c:v>
                </c:pt>
                <c:pt idx="1791">
                  <c:v>-31.29</c:v>
                </c:pt>
                <c:pt idx="1792">
                  <c:v>-31.33</c:v>
                </c:pt>
                <c:pt idx="1793">
                  <c:v>-31.34</c:v>
                </c:pt>
                <c:pt idx="1794">
                  <c:v>-31.36</c:v>
                </c:pt>
                <c:pt idx="1795">
                  <c:v>-31.38</c:v>
                </c:pt>
                <c:pt idx="1796">
                  <c:v>-31.37</c:v>
                </c:pt>
                <c:pt idx="1797">
                  <c:v>-31.38</c:v>
                </c:pt>
                <c:pt idx="1798">
                  <c:v>-31.44</c:v>
                </c:pt>
                <c:pt idx="1799">
                  <c:v>-31.46</c:v>
                </c:pt>
                <c:pt idx="1800">
                  <c:v>-31.45</c:v>
                </c:pt>
                <c:pt idx="1801">
                  <c:v>-31.44</c:v>
                </c:pt>
                <c:pt idx="1802">
                  <c:v>-31.42</c:v>
                </c:pt>
                <c:pt idx="1803">
                  <c:v>-31.38</c:v>
                </c:pt>
                <c:pt idx="1804">
                  <c:v>-31.35</c:v>
                </c:pt>
                <c:pt idx="1805">
                  <c:v>-31.32</c:v>
                </c:pt>
                <c:pt idx="1806">
                  <c:v>-31.31</c:v>
                </c:pt>
                <c:pt idx="1807">
                  <c:v>-31.3</c:v>
                </c:pt>
                <c:pt idx="1808">
                  <c:v>-31.27</c:v>
                </c:pt>
                <c:pt idx="1809">
                  <c:v>-31.24</c:v>
                </c:pt>
                <c:pt idx="1810">
                  <c:v>-31.2</c:v>
                </c:pt>
                <c:pt idx="1811">
                  <c:v>-31.14</c:v>
                </c:pt>
                <c:pt idx="1812">
                  <c:v>-31.1</c:v>
                </c:pt>
                <c:pt idx="1813">
                  <c:v>-31.04</c:v>
                </c:pt>
                <c:pt idx="1814">
                  <c:v>-30.99</c:v>
                </c:pt>
                <c:pt idx="1815">
                  <c:v>-30.93</c:v>
                </c:pt>
                <c:pt idx="1816">
                  <c:v>-30.85</c:v>
                </c:pt>
                <c:pt idx="1817">
                  <c:v>-30.75</c:v>
                </c:pt>
                <c:pt idx="1818">
                  <c:v>-30.67</c:v>
                </c:pt>
                <c:pt idx="1819">
                  <c:v>-30.56</c:v>
                </c:pt>
                <c:pt idx="1820">
                  <c:v>-30.47</c:v>
                </c:pt>
                <c:pt idx="1821">
                  <c:v>-30.37</c:v>
                </c:pt>
                <c:pt idx="1822">
                  <c:v>-30.27</c:v>
                </c:pt>
                <c:pt idx="1823">
                  <c:v>-30.16</c:v>
                </c:pt>
                <c:pt idx="1824">
                  <c:v>-30.04</c:v>
                </c:pt>
                <c:pt idx="1825">
                  <c:v>-29.94</c:v>
                </c:pt>
                <c:pt idx="1826">
                  <c:v>-29.82</c:v>
                </c:pt>
                <c:pt idx="1827">
                  <c:v>-29.78</c:v>
                </c:pt>
                <c:pt idx="1828">
                  <c:v>-29.82</c:v>
                </c:pt>
                <c:pt idx="1829">
                  <c:v>-29.81</c:v>
                </c:pt>
                <c:pt idx="1830">
                  <c:v>-29.85</c:v>
                </c:pt>
                <c:pt idx="1831">
                  <c:v>-29.86</c:v>
                </c:pt>
                <c:pt idx="1832">
                  <c:v>-29.88</c:v>
                </c:pt>
                <c:pt idx="1833">
                  <c:v>-29.87</c:v>
                </c:pt>
                <c:pt idx="1834">
                  <c:v>-29.88</c:v>
                </c:pt>
                <c:pt idx="1835">
                  <c:v>-29.91</c:v>
                </c:pt>
                <c:pt idx="1836">
                  <c:v>-29.91</c:v>
                </c:pt>
                <c:pt idx="1837">
                  <c:v>-29.92</c:v>
                </c:pt>
                <c:pt idx="1838">
                  <c:v>-29.92</c:v>
                </c:pt>
                <c:pt idx="1839">
                  <c:v>-29.89</c:v>
                </c:pt>
                <c:pt idx="1840">
                  <c:v>-29.79</c:v>
                </c:pt>
                <c:pt idx="1841">
                  <c:v>-29.72</c:v>
                </c:pt>
                <c:pt idx="1842">
                  <c:v>-29.74</c:v>
                </c:pt>
                <c:pt idx="1843">
                  <c:v>-29.77</c:v>
                </c:pt>
                <c:pt idx="1844">
                  <c:v>-29.8</c:v>
                </c:pt>
                <c:pt idx="1845">
                  <c:v>-29.84</c:v>
                </c:pt>
                <c:pt idx="1846">
                  <c:v>-29.87</c:v>
                </c:pt>
                <c:pt idx="1847">
                  <c:v>-29.9</c:v>
                </c:pt>
                <c:pt idx="1848">
                  <c:v>-29.91</c:v>
                </c:pt>
                <c:pt idx="1849">
                  <c:v>-29.92</c:v>
                </c:pt>
                <c:pt idx="1850">
                  <c:v>-29.91</c:v>
                </c:pt>
                <c:pt idx="1851">
                  <c:v>-29.86</c:v>
                </c:pt>
                <c:pt idx="1852">
                  <c:v>-29.86</c:v>
                </c:pt>
                <c:pt idx="1853">
                  <c:v>-29.82</c:v>
                </c:pt>
                <c:pt idx="1854">
                  <c:v>-29.78</c:v>
                </c:pt>
                <c:pt idx="1855">
                  <c:v>-29.74</c:v>
                </c:pt>
                <c:pt idx="1856">
                  <c:v>-29.71</c:v>
                </c:pt>
                <c:pt idx="1857">
                  <c:v>-29.65</c:v>
                </c:pt>
                <c:pt idx="1858">
                  <c:v>-29.59</c:v>
                </c:pt>
                <c:pt idx="1859">
                  <c:v>-29.49</c:v>
                </c:pt>
                <c:pt idx="1860">
                  <c:v>-29.38</c:v>
                </c:pt>
                <c:pt idx="1861">
                  <c:v>-29.45</c:v>
                </c:pt>
                <c:pt idx="1862">
                  <c:v>-29.49</c:v>
                </c:pt>
                <c:pt idx="1863">
                  <c:v>-29.58</c:v>
                </c:pt>
                <c:pt idx="1864">
                  <c:v>-29.61</c:v>
                </c:pt>
                <c:pt idx="1865">
                  <c:v>-29.64</c:v>
                </c:pt>
                <c:pt idx="1866">
                  <c:v>-29.66</c:v>
                </c:pt>
                <c:pt idx="1867">
                  <c:v>-29.7</c:v>
                </c:pt>
                <c:pt idx="1868">
                  <c:v>-29.72</c:v>
                </c:pt>
                <c:pt idx="1869">
                  <c:v>-29.79</c:v>
                </c:pt>
                <c:pt idx="1870">
                  <c:v>-29.8</c:v>
                </c:pt>
                <c:pt idx="1871">
                  <c:v>-29.81</c:v>
                </c:pt>
                <c:pt idx="1872">
                  <c:v>-29.8</c:v>
                </c:pt>
                <c:pt idx="1873">
                  <c:v>-29.8</c:v>
                </c:pt>
                <c:pt idx="1874">
                  <c:v>-29.77</c:v>
                </c:pt>
                <c:pt idx="1875">
                  <c:v>-29.74</c:v>
                </c:pt>
                <c:pt idx="1876">
                  <c:v>-29.72</c:v>
                </c:pt>
                <c:pt idx="1877">
                  <c:v>-29.67</c:v>
                </c:pt>
                <c:pt idx="1878">
                  <c:v>-29.62</c:v>
                </c:pt>
                <c:pt idx="1879">
                  <c:v>-29.56</c:v>
                </c:pt>
                <c:pt idx="1880">
                  <c:v>-29.49</c:v>
                </c:pt>
                <c:pt idx="1881">
                  <c:v>-29.47</c:v>
                </c:pt>
                <c:pt idx="1882">
                  <c:v>-29.54</c:v>
                </c:pt>
                <c:pt idx="1883">
                  <c:v>-29.6</c:v>
                </c:pt>
                <c:pt idx="1884">
                  <c:v>-29.63</c:v>
                </c:pt>
                <c:pt idx="1885">
                  <c:v>-29.67</c:v>
                </c:pt>
                <c:pt idx="1886">
                  <c:v>-29.73</c:v>
                </c:pt>
                <c:pt idx="1887">
                  <c:v>-29.73</c:v>
                </c:pt>
                <c:pt idx="1888">
                  <c:v>-29.75</c:v>
                </c:pt>
                <c:pt idx="1889">
                  <c:v>-29.73</c:v>
                </c:pt>
                <c:pt idx="1890">
                  <c:v>-29.74</c:v>
                </c:pt>
                <c:pt idx="1891">
                  <c:v>-29.73</c:v>
                </c:pt>
                <c:pt idx="1892">
                  <c:v>-29.71</c:v>
                </c:pt>
                <c:pt idx="1893">
                  <c:v>-29.69</c:v>
                </c:pt>
                <c:pt idx="1894">
                  <c:v>-29.67</c:v>
                </c:pt>
                <c:pt idx="1895">
                  <c:v>-29.63</c:v>
                </c:pt>
                <c:pt idx="1896">
                  <c:v>-29.57</c:v>
                </c:pt>
                <c:pt idx="1897">
                  <c:v>-29.53</c:v>
                </c:pt>
                <c:pt idx="1898">
                  <c:v>-29.52</c:v>
                </c:pt>
                <c:pt idx="1899">
                  <c:v>-29.44</c:v>
                </c:pt>
                <c:pt idx="1900">
                  <c:v>-29.39</c:v>
                </c:pt>
                <c:pt idx="1901">
                  <c:v>-29.36</c:v>
                </c:pt>
                <c:pt idx="1902">
                  <c:v>-29.41</c:v>
                </c:pt>
                <c:pt idx="1903">
                  <c:v>-29.42</c:v>
                </c:pt>
                <c:pt idx="1904">
                  <c:v>-29.42</c:v>
                </c:pt>
                <c:pt idx="1905">
                  <c:v>-29.38</c:v>
                </c:pt>
                <c:pt idx="1906">
                  <c:v>-29.4</c:v>
                </c:pt>
                <c:pt idx="1907">
                  <c:v>-29.38</c:v>
                </c:pt>
                <c:pt idx="1908">
                  <c:v>-29.36</c:v>
                </c:pt>
                <c:pt idx="1909">
                  <c:v>-29.34</c:v>
                </c:pt>
                <c:pt idx="1910">
                  <c:v>-29.31</c:v>
                </c:pt>
                <c:pt idx="1911">
                  <c:v>-29.29</c:v>
                </c:pt>
                <c:pt idx="1912">
                  <c:v>-29.25</c:v>
                </c:pt>
                <c:pt idx="1913">
                  <c:v>-29.21</c:v>
                </c:pt>
                <c:pt idx="1914">
                  <c:v>-29.12</c:v>
                </c:pt>
                <c:pt idx="1915">
                  <c:v>-29.06</c:v>
                </c:pt>
                <c:pt idx="1916">
                  <c:v>-29.03</c:v>
                </c:pt>
                <c:pt idx="1917">
                  <c:v>-28.95</c:v>
                </c:pt>
                <c:pt idx="1918">
                  <c:v>-28.88</c:v>
                </c:pt>
                <c:pt idx="1919">
                  <c:v>-28.83</c:v>
                </c:pt>
                <c:pt idx="1920">
                  <c:v>-28.75</c:v>
                </c:pt>
                <c:pt idx="1921">
                  <c:v>-28.75</c:v>
                </c:pt>
                <c:pt idx="1922">
                  <c:v>-28.8</c:v>
                </c:pt>
                <c:pt idx="1923">
                  <c:v>-28.88</c:v>
                </c:pt>
                <c:pt idx="1924">
                  <c:v>-28.95</c:v>
                </c:pt>
                <c:pt idx="1925">
                  <c:v>-29</c:v>
                </c:pt>
                <c:pt idx="1926">
                  <c:v>-29.02</c:v>
                </c:pt>
                <c:pt idx="1927">
                  <c:v>-29.05</c:v>
                </c:pt>
                <c:pt idx="1928">
                  <c:v>-29.08</c:v>
                </c:pt>
                <c:pt idx="1929">
                  <c:v>-29.13</c:v>
                </c:pt>
                <c:pt idx="1930">
                  <c:v>-29.2</c:v>
                </c:pt>
                <c:pt idx="1931">
                  <c:v>-29.27</c:v>
                </c:pt>
                <c:pt idx="1932">
                  <c:v>-29.32</c:v>
                </c:pt>
                <c:pt idx="1933">
                  <c:v>-29.3</c:v>
                </c:pt>
                <c:pt idx="1934">
                  <c:v>-29.3</c:v>
                </c:pt>
                <c:pt idx="1935">
                  <c:v>-29.34</c:v>
                </c:pt>
                <c:pt idx="1936">
                  <c:v>-29.36</c:v>
                </c:pt>
                <c:pt idx="1937">
                  <c:v>-29.34</c:v>
                </c:pt>
                <c:pt idx="1938">
                  <c:v>-29.29</c:v>
                </c:pt>
                <c:pt idx="1939">
                  <c:v>-29.3</c:v>
                </c:pt>
                <c:pt idx="1940">
                  <c:v>-29.28</c:v>
                </c:pt>
                <c:pt idx="1941">
                  <c:v>-29.23</c:v>
                </c:pt>
                <c:pt idx="1942">
                  <c:v>-29.18</c:v>
                </c:pt>
                <c:pt idx="1943">
                  <c:v>-29.11</c:v>
                </c:pt>
                <c:pt idx="1944">
                  <c:v>-29.13</c:v>
                </c:pt>
                <c:pt idx="1945">
                  <c:v>-29.18</c:v>
                </c:pt>
                <c:pt idx="1946">
                  <c:v>-29.21</c:v>
                </c:pt>
                <c:pt idx="1947">
                  <c:v>-29.28</c:v>
                </c:pt>
                <c:pt idx="1948">
                  <c:v>-29.32</c:v>
                </c:pt>
                <c:pt idx="1949">
                  <c:v>-29.35</c:v>
                </c:pt>
                <c:pt idx="1950">
                  <c:v>-29.35</c:v>
                </c:pt>
                <c:pt idx="1951">
                  <c:v>-29.34</c:v>
                </c:pt>
                <c:pt idx="1952">
                  <c:v>-29.36</c:v>
                </c:pt>
                <c:pt idx="1953">
                  <c:v>-29.33</c:v>
                </c:pt>
                <c:pt idx="1954">
                  <c:v>-29.32</c:v>
                </c:pt>
                <c:pt idx="1955">
                  <c:v>-29.26</c:v>
                </c:pt>
                <c:pt idx="1956">
                  <c:v>-29.19</c:v>
                </c:pt>
                <c:pt idx="1957">
                  <c:v>-29.13</c:v>
                </c:pt>
                <c:pt idx="1958">
                  <c:v>-29.08</c:v>
                </c:pt>
                <c:pt idx="1959">
                  <c:v>-29.01</c:v>
                </c:pt>
                <c:pt idx="1960">
                  <c:v>-28.94</c:v>
                </c:pt>
                <c:pt idx="1961">
                  <c:v>-28.87</c:v>
                </c:pt>
                <c:pt idx="1962">
                  <c:v>-28.8</c:v>
                </c:pt>
                <c:pt idx="1963">
                  <c:v>-28.75</c:v>
                </c:pt>
                <c:pt idx="1964">
                  <c:v>-28.76</c:v>
                </c:pt>
                <c:pt idx="1965">
                  <c:v>-28.77</c:v>
                </c:pt>
                <c:pt idx="1966">
                  <c:v>-28.79</c:v>
                </c:pt>
                <c:pt idx="1967">
                  <c:v>-28.79</c:v>
                </c:pt>
                <c:pt idx="1968">
                  <c:v>-28.8</c:v>
                </c:pt>
                <c:pt idx="1969">
                  <c:v>-28.8</c:v>
                </c:pt>
                <c:pt idx="1970">
                  <c:v>-28.8</c:v>
                </c:pt>
                <c:pt idx="1971">
                  <c:v>-28.78</c:v>
                </c:pt>
                <c:pt idx="1972">
                  <c:v>-28.74</c:v>
                </c:pt>
                <c:pt idx="1973">
                  <c:v>-28.73</c:v>
                </c:pt>
                <c:pt idx="1974">
                  <c:v>-28.71</c:v>
                </c:pt>
                <c:pt idx="1975">
                  <c:v>-28.65</c:v>
                </c:pt>
                <c:pt idx="1976">
                  <c:v>-28.58</c:v>
                </c:pt>
                <c:pt idx="1977">
                  <c:v>-28.52</c:v>
                </c:pt>
                <c:pt idx="1978">
                  <c:v>-28.46</c:v>
                </c:pt>
                <c:pt idx="1979">
                  <c:v>-28.4</c:v>
                </c:pt>
                <c:pt idx="1980">
                  <c:v>-28.34</c:v>
                </c:pt>
                <c:pt idx="1981">
                  <c:v>-28.25</c:v>
                </c:pt>
                <c:pt idx="1982">
                  <c:v>-28.17</c:v>
                </c:pt>
                <c:pt idx="1983">
                  <c:v>-28.09</c:v>
                </c:pt>
                <c:pt idx="1984">
                  <c:v>-28</c:v>
                </c:pt>
                <c:pt idx="1985">
                  <c:v>-28.07</c:v>
                </c:pt>
                <c:pt idx="1986">
                  <c:v>-28.21</c:v>
                </c:pt>
                <c:pt idx="1987">
                  <c:v>-28.34</c:v>
                </c:pt>
                <c:pt idx="1988">
                  <c:v>-28.46</c:v>
                </c:pt>
                <c:pt idx="1989">
                  <c:v>-28.59</c:v>
                </c:pt>
                <c:pt idx="1990">
                  <c:v>-28.71</c:v>
                </c:pt>
                <c:pt idx="1991">
                  <c:v>-28.8</c:v>
                </c:pt>
                <c:pt idx="1992">
                  <c:v>-28.93</c:v>
                </c:pt>
                <c:pt idx="1993">
                  <c:v>-29.02</c:v>
                </c:pt>
                <c:pt idx="1994">
                  <c:v>-29.1</c:v>
                </c:pt>
                <c:pt idx="1995">
                  <c:v>-29.18</c:v>
                </c:pt>
                <c:pt idx="1996">
                  <c:v>-29.24</c:v>
                </c:pt>
                <c:pt idx="1997">
                  <c:v>-29.28</c:v>
                </c:pt>
                <c:pt idx="1998">
                  <c:v>-29.34</c:v>
                </c:pt>
                <c:pt idx="1999">
                  <c:v>-29.4</c:v>
                </c:pt>
                <c:pt idx="2000">
                  <c:v>-29.45</c:v>
                </c:pt>
                <c:pt idx="2001">
                  <c:v>-29.5</c:v>
                </c:pt>
                <c:pt idx="2002">
                  <c:v>-29.56</c:v>
                </c:pt>
                <c:pt idx="2003">
                  <c:v>-29.59</c:v>
                </c:pt>
                <c:pt idx="2004">
                  <c:v>-29.63</c:v>
                </c:pt>
                <c:pt idx="2005">
                  <c:v>-29.68</c:v>
                </c:pt>
                <c:pt idx="2006">
                  <c:v>-29.69</c:v>
                </c:pt>
                <c:pt idx="2007">
                  <c:v>-29.73</c:v>
                </c:pt>
                <c:pt idx="2008">
                  <c:v>-29.75</c:v>
                </c:pt>
                <c:pt idx="2009">
                  <c:v>-29.76</c:v>
                </c:pt>
                <c:pt idx="2010">
                  <c:v>-29.81</c:v>
                </c:pt>
                <c:pt idx="2011">
                  <c:v>-29.79</c:v>
                </c:pt>
                <c:pt idx="2012">
                  <c:v>-29.76</c:v>
                </c:pt>
                <c:pt idx="2013">
                  <c:v>-29.78</c:v>
                </c:pt>
                <c:pt idx="2014">
                  <c:v>-29.79</c:v>
                </c:pt>
                <c:pt idx="2015">
                  <c:v>-29.78</c:v>
                </c:pt>
                <c:pt idx="2016">
                  <c:v>-29.78</c:v>
                </c:pt>
                <c:pt idx="2017">
                  <c:v>-29.74</c:v>
                </c:pt>
                <c:pt idx="2018">
                  <c:v>-29.7</c:v>
                </c:pt>
                <c:pt idx="2019">
                  <c:v>-29.67</c:v>
                </c:pt>
                <c:pt idx="2020">
                  <c:v>-29.67</c:v>
                </c:pt>
                <c:pt idx="2021">
                  <c:v>-29.64</c:v>
                </c:pt>
                <c:pt idx="2022">
                  <c:v>-29.61</c:v>
                </c:pt>
                <c:pt idx="2023">
                  <c:v>-29.58</c:v>
                </c:pt>
                <c:pt idx="2024">
                  <c:v>-29.54</c:v>
                </c:pt>
                <c:pt idx="2025">
                  <c:v>-29.49</c:v>
                </c:pt>
                <c:pt idx="2026">
                  <c:v>-29.44</c:v>
                </c:pt>
                <c:pt idx="2027">
                  <c:v>-29.35</c:v>
                </c:pt>
                <c:pt idx="2028">
                  <c:v>-29.27</c:v>
                </c:pt>
                <c:pt idx="2029">
                  <c:v>-29.18</c:v>
                </c:pt>
                <c:pt idx="2030">
                  <c:v>-29.12</c:v>
                </c:pt>
                <c:pt idx="2031">
                  <c:v>-29.2</c:v>
                </c:pt>
                <c:pt idx="2032">
                  <c:v>-29.25</c:v>
                </c:pt>
                <c:pt idx="2033">
                  <c:v>-29.31</c:v>
                </c:pt>
                <c:pt idx="2034">
                  <c:v>-29.41</c:v>
                </c:pt>
                <c:pt idx="2035">
                  <c:v>-29.5</c:v>
                </c:pt>
                <c:pt idx="2036">
                  <c:v>-29.55</c:v>
                </c:pt>
                <c:pt idx="2037">
                  <c:v>-29.6</c:v>
                </c:pt>
                <c:pt idx="2038">
                  <c:v>-29.63</c:v>
                </c:pt>
                <c:pt idx="2039">
                  <c:v>-29.67</c:v>
                </c:pt>
                <c:pt idx="2040">
                  <c:v>-29.75</c:v>
                </c:pt>
                <c:pt idx="2041">
                  <c:v>-29.77</c:v>
                </c:pt>
                <c:pt idx="2042">
                  <c:v>-29.79</c:v>
                </c:pt>
                <c:pt idx="2043">
                  <c:v>-29.87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70-FE42-959F-35F38DC501B3}"/>
            </c:ext>
          </c:extLst>
        </c:ser>
        <c:ser>
          <c:idx val="2"/>
          <c:order val="2"/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kobashi2017greenland!$C$115:$C$2158</c:f>
              <c:numCache>
                <c:formatCode>General</c:formatCode>
                <c:ptCount val="2044"/>
                <c:pt idx="0">
                  <c:v>1993</c:v>
                </c:pt>
                <c:pt idx="1">
                  <c:v>1992</c:v>
                </c:pt>
                <c:pt idx="2">
                  <c:v>1991</c:v>
                </c:pt>
                <c:pt idx="3">
                  <c:v>1990</c:v>
                </c:pt>
                <c:pt idx="4">
                  <c:v>1989</c:v>
                </c:pt>
                <c:pt idx="5">
                  <c:v>1988</c:v>
                </c:pt>
                <c:pt idx="6">
                  <c:v>1987</c:v>
                </c:pt>
                <c:pt idx="7">
                  <c:v>1986</c:v>
                </c:pt>
                <c:pt idx="8">
                  <c:v>1985</c:v>
                </c:pt>
                <c:pt idx="9">
                  <c:v>1984</c:v>
                </c:pt>
                <c:pt idx="10">
                  <c:v>1983</c:v>
                </c:pt>
                <c:pt idx="11">
                  <c:v>1982</c:v>
                </c:pt>
                <c:pt idx="12">
                  <c:v>1981</c:v>
                </c:pt>
                <c:pt idx="13">
                  <c:v>1980</c:v>
                </c:pt>
                <c:pt idx="14">
                  <c:v>1979</c:v>
                </c:pt>
                <c:pt idx="15">
                  <c:v>1978</c:v>
                </c:pt>
                <c:pt idx="16">
                  <c:v>1977</c:v>
                </c:pt>
                <c:pt idx="17">
                  <c:v>1976</c:v>
                </c:pt>
                <c:pt idx="18">
                  <c:v>1975</c:v>
                </c:pt>
                <c:pt idx="19">
                  <c:v>1974</c:v>
                </c:pt>
                <c:pt idx="20">
                  <c:v>1973</c:v>
                </c:pt>
                <c:pt idx="21">
                  <c:v>1972</c:v>
                </c:pt>
                <c:pt idx="22">
                  <c:v>1971</c:v>
                </c:pt>
                <c:pt idx="23">
                  <c:v>1970</c:v>
                </c:pt>
                <c:pt idx="24">
                  <c:v>1969</c:v>
                </c:pt>
                <c:pt idx="25">
                  <c:v>1968</c:v>
                </c:pt>
                <c:pt idx="26">
                  <c:v>1967</c:v>
                </c:pt>
                <c:pt idx="27">
                  <c:v>1966</c:v>
                </c:pt>
                <c:pt idx="28">
                  <c:v>1965</c:v>
                </c:pt>
                <c:pt idx="29">
                  <c:v>1964</c:v>
                </c:pt>
                <c:pt idx="30">
                  <c:v>1963</c:v>
                </c:pt>
                <c:pt idx="31">
                  <c:v>1962</c:v>
                </c:pt>
                <c:pt idx="32">
                  <c:v>1961</c:v>
                </c:pt>
                <c:pt idx="33">
                  <c:v>1960</c:v>
                </c:pt>
                <c:pt idx="34">
                  <c:v>1959</c:v>
                </c:pt>
                <c:pt idx="35">
                  <c:v>1958</c:v>
                </c:pt>
                <c:pt idx="36">
                  <c:v>1957</c:v>
                </c:pt>
                <c:pt idx="37">
                  <c:v>1956</c:v>
                </c:pt>
                <c:pt idx="38">
                  <c:v>1955</c:v>
                </c:pt>
                <c:pt idx="39">
                  <c:v>1954</c:v>
                </c:pt>
                <c:pt idx="40">
                  <c:v>1953</c:v>
                </c:pt>
                <c:pt idx="41">
                  <c:v>1952</c:v>
                </c:pt>
                <c:pt idx="42">
                  <c:v>1951</c:v>
                </c:pt>
                <c:pt idx="43">
                  <c:v>1950</c:v>
                </c:pt>
                <c:pt idx="44">
                  <c:v>1949</c:v>
                </c:pt>
                <c:pt idx="45">
                  <c:v>1948</c:v>
                </c:pt>
                <c:pt idx="46">
                  <c:v>1947</c:v>
                </c:pt>
                <c:pt idx="47">
                  <c:v>1946</c:v>
                </c:pt>
                <c:pt idx="48">
                  <c:v>1945</c:v>
                </c:pt>
                <c:pt idx="49">
                  <c:v>1944</c:v>
                </c:pt>
                <c:pt idx="50">
                  <c:v>1943</c:v>
                </c:pt>
                <c:pt idx="51">
                  <c:v>1942</c:v>
                </c:pt>
                <c:pt idx="52">
                  <c:v>1941</c:v>
                </c:pt>
                <c:pt idx="53">
                  <c:v>1940</c:v>
                </c:pt>
                <c:pt idx="54">
                  <c:v>1939</c:v>
                </c:pt>
                <c:pt idx="55">
                  <c:v>1938</c:v>
                </c:pt>
                <c:pt idx="56">
                  <c:v>1937</c:v>
                </c:pt>
                <c:pt idx="57">
                  <c:v>1936</c:v>
                </c:pt>
                <c:pt idx="58">
                  <c:v>1935</c:v>
                </c:pt>
                <c:pt idx="59">
                  <c:v>1934</c:v>
                </c:pt>
                <c:pt idx="60">
                  <c:v>1933</c:v>
                </c:pt>
                <c:pt idx="61">
                  <c:v>1932</c:v>
                </c:pt>
                <c:pt idx="62">
                  <c:v>1931</c:v>
                </c:pt>
                <c:pt idx="63">
                  <c:v>1930</c:v>
                </c:pt>
                <c:pt idx="64">
                  <c:v>1929</c:v>
                </c:pt>
                <c:pt idx="65">
                  <c:v>1928</c:v>
                </c:pt>
                <c:pt idx="66">
                  <c:v>1927</c:v>
                </c:pt>
                <c:pt idx="67">
                  <c:v>1926</c:v>
                </c:pt>
                <c:pt idx="68">
                  <c:v>1925</c:v>
                </c:pt>
                <c:pt idx="69">
                  <c:v>1924</c:v>
                </c:pt>
                <c:pt idx="70">
                  <c:v>1923</c:v>
                </c:pt>
                <c:pt idx="71">
                  <c:v>1922</c:v>
                </c:pt>
                <c:pt idx="72">
                  <c:v>1921</c:v>
                </c:pt>
                <c:pt idx="73">
                  <c:v>1920</c:v>
                </c:pt>
                <c:pt idx="74">
                  <c:v>1919</c:v>
                </c:pt>
                <c:pt idx="75">
                  <c:v>1918</c:v>
                </c:pt>
                <c:pt idx="76">
                  <c:v>1917</c:v>
                </c:pt>
                <c:pt idx="77">
                  <c:v>1916</c:v>
                </c:pt>
                <c:pt idx="78">
                  <c:v>1915</c:v>
                </c:pt>
                <c:pt idx="79">
                  <c:v>1914</c:v>
                </c:pt>
                <c:pt idx="80">
                  <c:v>1913</c:v>
                </c:pt>
                <c:pt idx="81">
                  <c:v>1912</c:v>
                </c:pt>
                <c:pt idx="82">
                  <c:v>1911</c:v>
                </c:pt>
                <c:pt idx="83">
                  <c:v>1910</c:v>
                </c:pt>
                <c:pt idx="84">
                  <c:v>1909</c:v>
                </c:pt>
                <c:pt idx="85">
                  <c:v>1908</c:v>
                </c:pt>
                <c:pt idx="86">
                  <c:v>1907</c:v>
                </c:pt>
                <c:pt idx="87">
                  <c:v>1906</c:v>
                </c:pt>
                <c:pt idx="88">
                  <c:v>1905</c:v>
                </c:pt>
                <c:pt idx="89">
                  <c:v>1904</c:v>
                </c:pt>
                <c:pt idx="90">
                  <c:v>1903</c:v>
                </c:pt>
                <c:pt idx="91">
                  <c:v>1902</c:v>
                </c:pt>
                <c:pt idx="92">
                  <c:v>1901</c:v>
                </c:pt>
                <c:pt idx="93">
                  <c:v>1900</c:v>
                </c:pt>
                <c:pt idx="94">
                  <c:v>1899</c:v>
                </c:pt>
                <c:pt idx="95">
                  <c:v>1898</c:v>
                </c:pt>
                <c:pt idx="96">
                  <c:v>1897</c:v>
                </c:pt>
                <c:pt idx="97">
                  <c:v>1896</c:v>
                </c:pt>
                <c:pt idx="98">
                  <c:v>1895</c:v>
                </c:pt>
                <c:pt idx="99">
                  <c:v>1894</c:v>
                </c:pt>
                <c:pt idx="100">
                  <c:v>1893</c:v>
                </c:pt>
                <c:pt idx="101">
                  <c:v>1892</c:v>
                </c:pt>
                <c:pt idx="102">
                  <c:v>1891</c:v>
                </c:pt>
                <c:pt idx="103">
                  <c:v>1890</c:v>
                </c:pt>
                <c:pt idx="104">
                  <c:v>1889</c:v>
                </c:pt>
                <c:pt idx="105">
                  <c:v>1888</c:v>
                </c:pt>
                <c:pt idx="106">
                  <c:v>1887</c:v>
                </c:pt>
                <c:pt idx="107">
                  <c:v>1886</c:v>
                </c:pt>
                <c:pt idx="108">
                  <c:v>1885</c:v>
                </c:pt>
                <c:pt idx="109">
                  <c:v>1884</c:v>
                </c:pt>
                <c:pt idx="110">
                  <c:v>1883</c:v>
                </c:pt>
                <c:pt idx="111">
                  <c:v>1882</c:v>
                </c:pt>
                <c:pt idx="112">
                  <c:v>1881</c:v>
                </c:pt>
                <c:pt idx="113">
                  <c:v>1880</c:v>
                </c:pt>
                <c:pt idx="114">
                  <c:v>1879</c:v>
                </c:pt>
                <c:pt idx="115">
                  <c:v>1878</c:v>
                </c:pt>
                <c:pt idx="116">
                  <c:v>1877</c:v>
                </c:pt>
                <c:pt idx="117">
                  <c:v>1876</c:v>
                </c:pt>
                <c:pt idx="118">
                  <c:v>1875</c:v>
                </c:pt>
                <c:pt idx="119">
                  <c:v>1874</c:v>
                </c:pt>
                <c:pt idx="120">
                  <c:v>1873</c:v>
                </c:pt>
                <c:pt idx="121">
                  <c:v>1872</c:v>
                </c:pt>
                <c:pt idx="122">
                  <c:v>1871</c:v>
                </c:pt>
                <c:pt idx="123">
                  <c:v>1870</c:v>
                </c:pt>
                <c:pt idx="124">
                  <c:v>1869</c:v>
                </c:pt>
                <c:pt idx="125">
                  <c:v>1868</c:v>
                </c:pt>
                <c:pt idx="126">
                  <c:v>1867</c:v>
                </c:pt>
                <c:pt idx="127">
                  <c:v>1866</c:v>
                </c:pt>
                <c:pt idx="128">
                  <c:v>1865</c:v>
                </c:pt>
                <c:pt idx="129">
                  <c:v>1864</c:v>
                </c:pt>
                <c:pt idx="130">
                  <c:v>1863</c:v>
                </c:pt>
                <c:pt idx="131">
                  <c:v>1862</c:v>
                </c:pt>
                <c:pt idx="132">
                  <c:v>1861</c:v>
                </c:pt>
                <c:pt idx="133">
                  <c:v>1860</c:v>
                </c:pt>
                <c:pt idx="134">
                  <c:v>1859</c:v>
                </c:pt>
                <c:pt idx="135">
                  <c:v>1858</c:v>
                </c:pt>
                <c:pt idx="136">
                  <c:v>1857</c:v>
                </c:pt>
                <c:pt idx="137">
                  <c:v>1856</c:v>
                </c:pt>
                <c:pt idx="138">
                  <c:v>1855</c:v>
                </c:pt>
                <c:pt idx="139">
                  <c:v>1854</c:v>
                </c:pt>
                <c:pt idx="140">
                  <c:v>1853</c:v>
                </c:pt>
                <c:pt idx="141">
                  <c:v>1852</c:v>
                </c:pt>
                <c:pt idx="142">
                  <c:v>1851</c:v>
                </c:pt>
                <c:pt idx="143">
                  <c:v>1850</c:v>
                </c:pt>
                <c:pt idx="144">
                  <c:v>1849</c:v>
                </c:pt>
                <c:pt idx="145">
                  <c:v>1848</c:v>
                </c:pt>
                <c:pt idx="146">
                  <c:v>1847</c:v>
                </c:pt>
                <c:pt idx="147">
                  <c:v>1846</c:v>
                </c:pt>
                <c:pt idx="148">
                  <c:v>1845</c:v>
                </c:pt>
                <c:pt idx="149">
                  <c:v>1844</c:v>
                </c:pt>
                <c:pt idx="150">
                  <c:v>1843</c:v>
                </c:pt>
                <c:pt idx="151">
                  <c:v>1842</c:v>
                </c:pt>
                <c:pt idx="152">
                  <c:v>1841</c:v>
                </c:pt>
                <c:pt idx="153">
                  <c:v>1840</c:v>
                </c:pt>
                <c:pt idx="154">
                  <c:v>1839</c:v>
                </c:pt>
                <c:pt idx="155">
                  <c:v>1838</c:v>
                </c:pt>
                <c:pt idx="156">
                  <c:v>1837</c:v>
                </c:pt>
                <c:pt idx="157">
                  <c:v>1836</c:v>
                </c:pt>
                <c:pt idx="158">
                  <c:v>1835</c:v>
                </c:pt>
                <c:pt idx="159">
                  <c:v>1834</c:v>
                </c:pt>
                <c:pt idx="160">
                  <c:v>1833</c:v>
                </c:pt>
                <c:pt idx="161">
                  <c:v>1832</c:v>
                </c:pt>
                <c:pt idx="162">
                  <c:v>1831</c:v>
                </c:pt>
                <c:pt idx="163">
                  <c:v>1830</c:v>
                </c:pt>
                <c:pt idx="164">
                  <c:v>1829</c:v>
                </c:pt>
                <c:pt idx="165">
                  <c:v>1828</c:v>
                </c:pt>
                <c:pt idx="166">
                  <c:v>1827</c:v>
                </c:pt>
                <c:pt idx="167">
                  <c:v>1826</c:v>
                </c:pt>
                <c:pt idx="168">
                  <c:v>1825</c:v>
                </c:pt>
                <c:pt idx="169">
                  <c:v>1824</c:v>
                </c:pt>
                <c:pt idx="170">
                  <c:v>1823</c:v>
                </c:pt>
                <c:pt idx="171">
                  <c:v>1822</c:v>
                </c:pt>
                <c:pt idx="172">
                  <c:v>1821</c:v>
                </c:pt>
                <c:pt idx="173">
                  <c:v>1820</c:v>
                </c:pt>
                <c:pt idx="174">
                  <c:v>1819</c:v>
                </c:pt>
                <c:pt idx="175">
                  <c:v>1818</c:v>
                </c:pt>
                <c:pt idx="176">
                  <c:v>1817</c:v>
                </c:pt>
                <c:pt idx="177">
                  <c:v>1816</c:v>
                </c:pt>
                <c:pt idx="178">
                  <c:v>1815</c:v>
                </c:pt>
                <c:pt idx="179">
                  <c:v>1814</c:v>
                </c:pt>
                <c:pt idx="180">
                  <c:v>1813</c:v>
                </c:pt>
                <c:pt idx="181">
                  <c:v>1812</c:v>
                </c:pt>
                <c:pt idx="182">
                  <c:v>1811</c:v>
                </c:pt>
                <c:pt idx="183">
                  <c:v>1810</c:v>
                </c:pt>
                <c:pt idx="184">
                  <c:v>1809</c:v>
                </c:pt>
                <c:pt idx="185">
                  <c:v>1808</c:v>
                </c:pt>
                <c:pt idx="186">
                  <c:v>1807</c:v>
                </c:pt>
                <c:pt idx="187">
                  <c:v>1806</c:v>
                </c:pt>
                <c:pt idx="188">
                  <c:v>1805</c:v>
                </c:pt>
                <c:pt idx="189">
                  <c:v>1804</c:v>
                </c:pt>
                <c:pt idx="190">
                  <c:v>1803</c:v>
                </c:pt>
                <c:pt idx="191">
                  <c:v>1802</c:v>
                </c:pt>
                <c:pt idx="192">
                  <c:v>1801</c:v>
                </c:pt>
                <c:pt idx="193">
                  <c:v>1800</c:v>
                </c:pt>
                <c:pt idx="194">
                  <c:v>1799</c:v>
                </c:pt>
                <c:pt idx="195">
                  <c:v>1798</c:v>
                </c:pt>
                <c:pt idx="196">
                  <c:v>1797</c:v>
                </c:pt>
                <c:pt idx="197">
                  <c:v>1796</c:v>
                </c:pt>
                <c:pt idx="198">
                  <c:v>1795</c:v>
                </c:pt>
                <c:pt idx="199">
                  <c:v>1794</c:v>
                </c:pt>
                <c:pt idx="200">
                  <c:v>1793</c:v>
                </c:pt>
                <c:pt idx="201">
                  <c:v>1792</c:v>
                </c:pt>
                <c:pt idx="202">
                  <c:v>1791</c:v>
                </c:pt>
                <c:pt idx="203">
                  <c:v>1790</c:v>
                </c:pt>
                <c:pt idx="204">
                  <c:v>1789</c:v>
                </c:pt>
                <c:pt idx="205">
                  <c:v>1788</c:v>
                </c:pt>
                <c:pt idx="206">
                  <c:v>1787</c:v>
                </c:pt>
                <c:pt idx="207">
                  <c:v>1786</c:v>
                </c:pt>
                <c:pt idx="208">
                  <c:v>1785</c:v>
                </c:pt>
                <c:pt idx="209">
                  <c:v>1784</c:v>
                </c:pt>
                <c:pt idx="210">
                  <c:v>1783</c:v>
                </c:pt>
                <c:pt idx="211">
                  <c:v>1782</c:v>
                </c:pt>
                <c:pt idx="212">
                  <c:v>1781</c:v>
                </c:pt>
                <c:pt idx="213">
                  <c:v>1780</c:v>
                </c:pt>
                <c:pt idx="214">
                  <c:v>1779</c:v>
                </c:pt>
                <c:pt idx="215">
                  <c:v>1778</c:v>
                </c:pt>
                <c:pt idx="216">
                  <c:v>1777</c:v>
                </c:pt>
                <c:pt idx="217">
                  <c:v>1776</c:v>
                </c:pt>
                <c:pt idx="218">
                  <c:v>1775</c:v>
                </c:pt>
                <c:pt idx="219">
                  <c:v>1774</c:v>
                </c:pt>
                <c:pt idx="220">
                  <c:v>1773</c:v>
                </c:pt>
                <c:pt idx="221">
                  <c:v>1772</c:v>
                </c:pt>
                <c:pt idx="222">
                  <c:v>1771</c:v>
                </c:pt>
                <c:pt idx="223">
                  <c:v>1770</c:v>
                </c:pt>
                <c:pt idx="224">
                  <c:v>1769</c:v>
                </c:pt>
                <c:pt idx="225">
                  <c:v>1768</c:v>
                </c:pt>
                <c:pt idx="226">
                  <c:v>1767</c:v>
                </c:pt>
                <c:pt idx="227">
                  <c:v>1766</c:v>
                </c:pt>
                <c:pt idx="228">
                  <c:v>1765</c:v>
                </c:pt>
                <c:pt idx="229">
                  <c:v>1764</c:v>
                </c:pt>
                <c:pt idx="230">
                  <c:v>1763</c:v>
                </c:pt>
                <c:pt idx="231">
                  <c:v>1762</c:v>
                </c:pt>
                <c:pt idx="232">
                  <c:v>1761</c:v>
                </c:pt>
                <c:pt idx="233">
                  <c:v>1760</c:v>
                </c:pt>
                <c:pt idx="234">
                  <c:v>1759</c:v>
                </c:pt>
                <c:pt idx="235">
                  <c:v>1758</c:v>
                </c:pt>
                <c:pt idx="236">
                  <c:v>1757</c:v>
                </c:pt>
                <c:pt idx="237">
                  <c:v>1756</c:v>
                </c:pt>
                <c:pt idx="238">
                  <c:v>1755</c:v>
                </c:pt>
                <c:pt idx="239">
                  <c:v>1754</c:v>
                </c:pt>
                <c:pt idx="240">
                  <c:v>1753</c:v>
                </c:pt>
                <c:pt idx="241">
                  <c:v>1752</c:v>
                </c:pt>
                <c:pt idx="242">
                  <c:v>1751</c:v>
                </c:pt>
                <c:pt idx="243">
                  <c:v>1750</c:v>
                </c:pt>
                <c:pt idx="244">
                  <c:v>1749</c:v>
                </c:pt>
                <c:pt idx="245">
                  <c:v>1748</c:v>
                </c:pt>
                <c:pt idx="246">
                  <c:v>1747</c:v>
                </c:pt>
                <c:pt idx="247">
                  <c:v>1746</c:v>
                </c:pt>
                <c:pt idx="248">
                  <c:v>1745</c:v>
                </c:pt>
                <c:pt idx="249">
                  <c:v>1744</c:v>
                </c:pt>
                <c:pt idx="250">
                  <c:v>1743</c:v>
                </c:pt>
                <c:pt idx="251">
                  <c:v>1742</c:v>
                </c:pt>
                <c:pt idx="252">
                  <c:v>1741</c:v>
                </c:pt>
                <c:pt idx="253">
                  <c:v>1740</c:v>
                </c:pt>
                <c:pt idx="254">
                  <c:v>1739</c:v>
                </c:pt>
                <c:pt idx="255">
                  <c:v>1738</c:v>
                </c:pt>
                <c:pt idx="256">
                  <c:v>1737</c:v>
                </c:pt>
                <c:pt idx="257">
                  <c:v>1736</c:v>
                </c:pt>
                <c:pt idx="258">
                  <c:v>1735</c:v>
                </c:pt>
                <c:pt idx="259">
                  <c:v>1734</c:v>
                </c:pt>
                <c:pt idx="260">
                  <c:v>1733</c:v>
                </c:pt>
                <c:pt idx="261">
                  <c:v>1732</c:v>
                </c:pt>
                <c:pt idx="262">
                  <c:v>1731</c:v>
                </c:pt>
                <c:pt idx="263">
                  <c:v>1730</c:v>
                </c:pt>
                <c:pt idx="264">
                  <c:v>1729</c:v>
                </c:pt>
                <c:pt idx="265">
                  <c:v>1728</c:v>
                </c:pt>
                <c:pt idx="266">
                  <c:v>1727</c:v>
                </c:pt>
                <c:pt idx="267">
                  <c:v>1726</c:v>
                </c:pt>
                <c:pt idx="268">
                  <c:v>1725</c:v>
                </c:pt>
                <c:pt idx="269">
                  <c:v>1724</c:v>
                </c:pt>
                <c:pt idx="270">
                  <c:v>1723</c:v>
                </c:pt>
                <c:pt idx="271">
                  <c:v>1722</c:v>
                </c:pt>
                <c:pt idx="272">
                  <c:v>1721</c:v>
                </c:pt>
                <c:pt idx="273">
                  <c:v>1720</c:v>
                </c:pt>
                <c:pt idx="274">
                  <c:v>1719</c:v>
                </c:pt>
                <c:pt idx="275">
                  <c:v>1718</c:v>
                </c:pt>
                <c:pt idx="276">
                  <c:v>1717</c:v>
                </c:pt>
                <c:pt idx="277">
                  <c:v>1716</c:v>
                </c:pt>
                <c:pt idx="278">
                  <c:v>1715</c:v>
                </c:pt>
                <c:pt idx="279">
                  <c:v>1714</c:v>
                </c:pt>
                <c:pt idx="280">
                  <c:v>1713</c:v>
                </c:pt>
                <c:pt idx="281">
                  <c:v>1712</c:v>
                </c:pt>
                <c:pt idx="282">
                  <c:v>1711</c:v>
                </c:pt>
                <c:pt idx="283">
                  <c:v>1710</c:v>
                </c:pt>
                <c:pt idx="284">
                  <c:v>1709</c:v>
                </c:pt>
                <c:pt idx="285">
                  <c:v>1708</c:v>
                </c:pt>
                <c:pt idx="286">
                  <c:v>1707</c:v>
                </c:pt>
                <c:pt idx="287">
                  <c:v>1706</c:v>
                </c:pt>
                <c:pt idx="288">
                  <c:v>1705</c:v>
                </c:pt>
                <c:pt idx="289">
                  <c:v>1704</c:v>
                </c:pt>
                <c:pt idx="290">
                  <c:v>1703</c:v>
                </c:pt>
                <c:pt idx="291">
                  <c:v>1702</c:v>
                </c:pt>
                <c:pt idx="292">
                  <c:v>1701</c:v>
                </c:pt>
                <c:pt idx="293">
                  <c:v>1700</c:v>
                </c:pt>
                <c:pt idx="294">
                  <c:v>1699</c:v>
                </c:pt>
                <c:pt idx="295">
                  <c:v>1698</c:v>
                </c:pt>
                <c:pt idx="296">
                  <c:v>1697</c:v>
                </c:pt>
                <c:pt idx="297">
                  <c:v>1696</c:v>
                </c:pt>
                <c:pt idx="298">
                  <c:v>1695</c:v>
                </c:pt>
                <c:pt idx="299">
                  <c:v>1694</c:v>
                </c:pt>
                <c:pt idx="300">
                  <c:v>1693</c:v>
                </c:pt>
                <c:pt idx="301">
                  <c:v>1692</c:v>
                </c:pt>
                <c:pt idx="302">
                  <c:v>1691</c:v>
                </c:pt>
                <c:pt idx="303">
                  <c:v>1690</c:v>
                </c:pt>
                <c:pt idx="304">
                  <c:v>1689</c:v>
                </c:pt>
                <c:pt idx="305">
                  <c:v>1688</c:v>
                </c:pt>
                <c:pt idx="306">
                  <c:v>1687</c:v>
                </c:pt>
                <c:pt idx="307">
                  <c:v>1686</c:v>
                </c:pt>
                <c:pt idx="308">
                  <c:v>1685</c:v>
                </c:pt>
                <c:pt idx="309">
                  <c:v>1684</c:v>
                </c:pt>
                <c:pt idx="310">
                  <c:v>1683</c:v>
                </c:pt>
                <c:pt idx="311">
                  <c:v>1682</c:v>
                </c:pt>
                <c:pt idx="312">
                  <c:v>1681</c:v>
                </c:pt>
                <c:pt idx="313">
                  <c:v>1680</c:v>
                </c:pt>
                <c:pt idx="314">
                  <c:v>1679</c:v>
                </c:pt>
                <c:pt idx="315">
                  <c:v>1678</c:v>
                </c:pt>
                <c:pt idx="316">
                  <c:v>1677</c:v>
                </c:pt>
                <c:pt idx="317">
                  <c:v>1676</c:v>
                </c:pt>
                <c:pt idx="318">
                  <c:v>1675</c:v>
                </c:pt>
                <c:pt idx="319">
                  <c:v>1674</c:v>
                </c:pt>
                <c:pt idx="320">
                  <c:v>1673</c:v>
                </c:pt>
                <c:pt idx="321">
                  <c:v>1672</c:v>
                </c:pt>
                <c:pt idx="322">
                  <c:v>1671</c:v>
                </c:pt>
                <c:pt idx="323">
                  <c:v>1670</c:v>
                </c:pt>
                <c:pt idx="324">
                  <c:v>1669</c:v>
                </c:pt>
                <c:pt idx="325">
                  <c:v>1668</c:v>
                </c:pt>
                <c:pt idx="326">
                  <c:v>1667</c:v>
                </c:pt>
                <c:pt idx="327">
                  <c:v>1666</c:v>
                </c:pt>
                <c:pt idx="328">
                  <c:v>1665</c:v>
                </c:pt>
                <c:pt idx="329">
                  <c:v>1664</c:v>
                </c:pt>
                <c:pt idx="330">
                  <c:v>1663</c:v>
                </c:pt>
                <c:pt idx="331">
                  <c:v>1662</c:v>
                </c:pt>
                <c:pt idx="332">
                  <c:v>1661</c:v>
                </c:pt>
                <c:pt idx="333">
                  <c:v>1660</c:v>
                </c:pt>
                <c:pt idx="334">
                  <c:v>1659</c:v>
                </c:pt>
                <c:pt idx="335">
                  <c:v>1658</c:v>
                </c:pt>
                <c:pt idx="336">
                  <c:v>1657</c:v>
                </c:pt>
                <c:pt idx="337">
                  <c:v>1656</c:v>
                </c:pt>
                <c:pt idx="338">
                  <c:v>1655</c:v>
                </c:pt>
                <c:pt idx="339">
                  <c:v>1654</c:v>
                </c:pt>
                <c:pt idx="340">
                  <c:v>1653</c:v>
                </c:pt>
                <c:pt idx="341">
                  <c:v>1652</c:v>
                </c:pt>
                <c:pt idx="342">
                  <c:v>1651</c:v>
                </c:pt>
                <c:pt idx="343">
                  <c:v>1650</c:v>
                </c:pt>
                <c:pt idx="344">
                  <c:v>1649</c:v>
                </c:pt>
                <c:pt idx="345">
                  <c:v>1648</c:v>
                </c:pt>
                <c:pt idx="346">
                  <c:v>1647</c:v>
                </c:pt>
                <c:pt idx="347">
                  <c:v>1646</c:v>
                </c:pt>
                <c:pt idx="348">
                  <c:v>1645</c:v>
                </c:pt>
                <c:pt idx="349">
                  <c:v>1644</c:v>
                </c:pt>
                <c:pt idx="350">
                  <c:v>1643</c:v>
                </c:pt>
                <c:pt idx="351">
                  <c:v>1642</c:v>
                </c:pt>
                <c:pt idx="352">
                  <c:v>1641</c:v>
                </c:pt>
                <c:pt idx="353">
                  <c:v>1640</c:v>
                </c:pt>
                <c:pt idx="354">
                  <c:v>1639</c:v>
                </c:pt>
                <c:pt idx="355">
                  <c:v>1638</c:v>
                </c:pt>
                <c:pt idx="356">
                  <c:v>1637</c:v>
                </c:pt>
                <c:pt idx="357">
                  <c:v>1636</c:v>
                </c:pt>
                <c:pt idx="358">
                  <c:v>1635</c:v>
                </c:pt>
                <c:pt idx="359">
                  <c:v>1634</c:v>
                </c:pt>
                <c:pt idx="360">
                  <c:v>1633</c:v>
                </c:pt>
                <c:pt idx="361">
                  <c:v>1632</c:v>
                </c:pt>
                <c:pt idx="362">
                  <c:v>1631</c:v>
                </c:pt>
                <c:pt idx="363">
                  <c:v>1630</c:v>
                </c:pt>
                <c:pt idx="364">
                  <c:v>1629</c:v>
                </c:pt>
                <c:pt idx="365">
                  <c:v>1628</c:v>
                </c:pt>
                <c:pt idx="366">
                  <c:v>1627</c:v>
                </c:pt>
                <c:pt idx="367">
                  <c:v>1626</c:v>
                </c:pt>
                <c:pt idx="368">
                  <c:v>1625</c:v>
                </c:pt>
                <c:pt idx="369">
                  <c:v>1624</c:v>
                </c:pt>
                <c:pt idx="370">
                  <c:v>1623</c:v>
                </c:pt>
                <c:pt idx="371">
                  <c:v>1622</c:v>
                </c:pt>
                <c:pt idx="372">
                  <c:v>1621</c:v>
                </c:pt>
                <c:pt idx="373">
                  <c:v>1620</c:v>
                </c:pt>
                <c:pt idx="374">
                  <c:v>1619</c:v>
                </c:pt>
                <c:pt idx="375">
                  <c:v>1618</c:v>
                </c:pt>
                <c:pt idx="376">
                  <c:v>1617</c:v>
                </c:pt>
                <c:pt idx="377">
                  <c:v>1616</c:v>
                </c:pt>
                <c:pt idx="378">
                  <c:v>1615</c:v>
                </c:pt>
                <c:pt idx="379">
                  <c:v>1614</c:v>
                </c:pt>
                <c:pt idx="380">
                  <c:v>1613</c:v>
                </c:pt>
                <c:pt idx="381">
                  <c:v>1612</c:v>
                </c:pt>
                <c:pt idx="382">
                  <c:v>1611</c:v>
                </c:pt>
                <c:pt idx="383">
                  <c:v>1610</c:v>
                </c:pt>
                <c:pt idx="384">
                  <c:v>1609</c:v>
                </c:pt>
                <c:pt idx="385">
                  <c:v>1608</c:v>
                </c:pt>
                <c:pt idx="386">
                  <c:v>1607</c:v>
                </c:pt>
                <c:pt idx="387">
                  <c:v>1606</c:v>
                </c:pt>
                <c:pt idx="388">
                  <c:v>1605</c:v>
                </c:pt>
                <c:pt idx="389">
                  <c:v>1604</c:v>
                </c:pt>
                <c:pt idx="390">
                  <c:v>1603</c:v>
                </c:pt>
                <c:pt idx="391">
                  <c:v>1602</c:v>
                </c:pt>
                <c:pt idx="392">
                  <c:v>1601</c:v>
                </c:pt>
                <c:pt idx="393">
                  <c:v>1600</c:v>
                </c:pt>
                <c:pt idx="394">
                  <c:v>1599</c:v>
                </c:pt>
                <c:pt idx="395">
                  <c:v>1598</c:v>
                </c:pt>
                <c:pt idx="396">
                  <c:v>1597</c:v>
                </c:pt>
                <c:pt idx="397">
                  <c:v>1596</c:v>
                </c:pt>
                <c:pt idx="398">
                  <c:v>1595</c:v>
                </c:pt>
                <c:pt idx="399">
                  <c:v>1594</c:v>
                </c:pt>
                <c:pt idx="400">
                  <c:v>1593</c:v>
                </c:pt>
                <c:pt idx="401">
                  <c:v>1592</c:v>
                </c:pt>
                <c:pt idx="402">
                  <c:v>1591</c:v>
                </c:pt>
                <c:pt idx="403">
                  <c:v>1590</c:v>
                </c:pt>
                <c:pt idx="404">
                  <c:v>1589</c:v>
                </c:pt>
                <c:pt idx="405">
                  <c:v>1588</c:v>
                </c:pt>
                <c:pt idx="406">
                  <c:v>1587</c:v>
                </c:pt>
                <c:pt idx="407">
                  <c:v>1586</c:v>
                </c:pt>
                <c:pt idx="408">
                  <c:v>1585</c:v>
                </c:pt>
                <c:pt idx="409">
                  <c:v>1584</c:v>
                </c:pt>
                <c:pt idx="410">
                  <c:v>1583</c:v>
                </c:pt>
                <c:pt idx="411">
                  <c:v>1582</c:v>
                </c:pt>
                <c:pt idx="412">
                  <c:v>1581</c:v>
                </c:pt>
                <c:pt idx="413">
                  <c:v>1580</c:v>
                </c:pt>
                <c:pt idx="414">
                  <c:v>1579</c:v>
                </c:pt>
                <c:pt idx="415">
                  <c:v>1578</c:v>
                </c:pt>
                <c:pt idx="416">
                  <c:v>1577</c:v>
                </c:pt>
                <c:pt idx="417">
                  <c:v>1576</c:v>
                </c:pt>
                <c:pt idx="418">
                  <c:v>1575</c:v>
                </c:pt>
                <c:pt idx="419">
                  <c:v>1574</c:v>
                </c:pt>
                <c:pt idx="420">
                  <c:v>1573</c:v>
                </c:pt>
                <c:pt idx="421">
                  <c:v>1572</c:v>
                </c:pt>
                <c:pt idx="422">
                  <c:v>1571</c:v>
                </c:pt>
                <c:pt idx="423">
                  <c:v>1570</c:v>
                </c:pt>
                <c:pt idx="424">
                  <c:v>1569</c:v>
                </c:pt>
                <c:pt idx="425">
                  <c:v>1568</c:v>
                </c:pt>
                <c:pt idx="426">
                  <c:v>1567</c:v>
                </c:pt>
                <c:pt idx="427">
                  <c:v>1566</c:v>
                </c:pt>
                <c:pt idx="428">
                  <c:v>1565</c:v>
                </c:pt>
                <c:pt idx="429">
                  <c:v>1564</c:v>
                </c:pt>
                <c:pt idx="430">
                  <c:v>1563</c:v>
                </c:pt>
                <c:pt idx="431">
                  <c:v>1562</c:v>
                </c:pt>
                <c:pt idx="432">
                  <c:v>1561</c:v>
                </c:pt>
                <c:pt idx="433">
                  <c:v>1560</c:v>
                </c:pt>
                <c:pt idx="434">
                  <c:v>1559</c:v>
                </c:pt>
                <c:pt idx="435">
                  <c:v>1558</c:v>
                </c:pt>
                <c:pt idx="436">
                  <c:v>1557</c:v>
                </c:pt>
                <c:pt idx="437">
                  <c:v>1556</c:v>
                </c:pt>
                <c:pt idx="438">
                  <c:v>1555</c:v>
                </c:pt>
                <c:pt idx="439">
                  <c:v>1554</c:v>
                </c:pt>
                <c:pt idx="440">
                  <c:v>1553</c:v>
                </c:pt>
                <c:pt idx="441">
                  <c:v>1552</c:v>
                </c:pt>
                <c:pt idx="442">
                  <c:v>1551</c:v>
                </c:pt>
                <c:pt idx="443">
                  <c:v>1550</c:v>
                </c:pt>
                <c:pt idx="444">
                  <c:v>1549</c:v>
                </c:pt>
                <c:pt idx="445">
                  <c:v>1548</c:v>
                </c:pt>
                <c:pt idx="446">
                  <c:v>1547</c:v>
                </c:pt>
                <c:pt idx="447">
                  <c:v>1546</c:v>
                </c:pt>
                <c:pt idx="448">
                  <c:v>1545</c:v>
                </c:pt>
                <c:pt idx="449">
                  <c:v>1544</c:v>
                </c:pt>
                <c:pt idx="450">
                  <c:v>1543</c:v>
                </c:pt>
                <c:pt idx="451">
                  <c:v>1542</c:v>
                </c:pt>
                <c:pt idx="452">
                  <c:v>1541</c:v>
                </c:pt>
                <c:pt idx="453">
                  <c:v>1540</c:v>
                </c:pt>
                <c:pt idx="454">
                  <c:v>1539</c:v>
                </c:pt>
                <c:pt idx="455">
                  <c:v>1538</c:v>
                </c:pt>
                <c:pt idx="456">
                  <c:v>1537</c:v>
                </c:pt>
                <c:pt idx="457">
                  <c:v>1536</c:v>
                </c:pt>
                <c:pt idx="458">
                  <c:v>1535</c:v>
                </c:pt>
                <c:pt idx="459">
                  <c:v>1534</c:v>
                </c:pt>
                <c:pt idx="460">
                  <c:v>1533</c:v>
                </c:pt>
                <c:pt idx="461">
                  <c:v>1532</c:v>
                </c:pt>
                <c:pt idx="462">
                  <c:v>1531</c:v>
                </c:pt>
                <c:pt idx="463">
                  <c:v>1530</c:v>
                </c:pt>
                <c:pt idx="464">
                  <c:v>1529</c:v>
                </c:pt>
                <c:pt idx="465">
                  <c:v>1528</c:v>
                </c:pt>
                <c:pt idx="466">
                  <c:v>1527</c:v>
                </c:pt>
                <c:pt idx="467">
                  <c:v>1526</c:v>
                </c:pt>
                <c:pt idx="468">
                  <c:v>1525</c:v>
                </c:pt>
                <c:pt idx="469">
                  <c:v>1524</c:v>
                </c:pt>
                <c:pt idx="470">
                  <c:v>1523</c:v>
                </c:pt>
                <c:pt idx="471">
                  <c:v>1522</c:v>
                </c:pt>
                <c:pt idx="472">
                  <c:v>1521</c:v>
                </c:pt>
                <c:pt idx="473">
                  <c:v>1520</c:v>
                </c:pt>
                <c:pt idx="474">
                  <c:v>1519</c:v>
                </c:pt>
                <c:pt idx="475">
                  <c:v>1518</c:v>
                </c:pt>
                <c:pt idx="476">
                  <c:v>1517</c:v>
                </c:pt>
                <c:pt idx="477">
                  <c:v>1516</c:v>
                </c:pt>
                <c:pt idx="478">
                  <c:v>1515</c:v>
                </c:pt>
                <c:pt idx="479">
                  <c:v>1514</c:v>
                </c:pt>
                <c:pt idx="480">
                  <c:v>1513</c:v>
                </c:pt>
                <c:pt idx="481">
                  <c:v>1512</c:v>
                </c:pt>
                <c:pt idx="482">
                  <c:v>1511</c:v>
                </c:pt>
                <c:pt idx="483">
                  <c:v>1510</c:v>
                </c:pt>
                <c:pt idx="484">
                  <c:v>1509</c:v>
                </c:pt>
                <c:pt idx="485">
                  <c:v>1508</c:v>
                </c:pt>
                <c:pt idx="486">
                  <c:v>1507</c:v>
                </c:pt>
                <c:pt idx="487">
                  <c:v>1506</c:v>
                </c:pt>
                <c:pt idx="488">
                  <c:v>1505</c:v>
                </c:pt>
                <c:pt idx="489">
                  <c:v>1504</c:v>
                </c:pt>
                <c:pt idx="490">
                  <c:v>1503</c:v>
                </c:pt>
                <c:pt idx="491">
                  <c:v>1502</c:v>
                </c:pt>
                <c:pt idx="492">
                  <c:v>1501</c:v>
                </c:pt>
                <c:pt idx="493">
                  <c:v>1500</c:v>
                </c:pt>
                <c:pt idx="494">
                  <c:v>1499</c:v>
                </c:pt>
                <c:pt idx="495">
                  <c:v>1498</c:v>
                </c:pt>
                <c:pt idx="496">
                  <c:v>1497</c:v>
                </c:pt>
                <c:pt idx="497">
                  <c:v>1496</c:v>
                </c:pt>
                <c:pt idx="498">
                  <c:v>1495</c:v>
                </c:pt>
                <c:pt idx="499">
                  <c:v>1494</c:v>
                </c:pt>
                <c:pt idx="500">
                  <c:v>1493</c:v>
                </c:pt>
                <c:pt idx="501">
                  <c:v>1492</c:v>
                </c:pt>
                <c:pt idx="502">
                  <c:v>1491</c:v>
                </c:pt>
                <c:pt idx="503">
                  <c:v>1490</c:v>
                </c:pt>
                <c:pt idx="504">
                  <c:v>1489</c:v>
                </c:pt>
                <c:pt idx="505">
                  <c:v>1488</c:v>
                </c:pt>
                <c:pt idx="506">
                  <c:v>1487</c:v>
                </c:pt>
                <c:pt idx="507">
                  <c:v>1486</c:v>
                </c:pt>
                <c:pt idx="508">
                  <c:v>1485</c:v>
                </c:pt>
                <c:pt idx="509">
                  <c:v>1484</c:v>
                </c:pt>
                <c:pt idx="510">
                  <c:v>1483</c:v>
                </c:pt>
                <c:pt idx="511">
                  <c:v>1482</c:v>
                </c:pt>
                <c:pt idx="512">
                  <c:v>1481</c:v>
                </c:pt>
                <c:pt idx="513">
                  <c:v>1480</c:v>
                </c:pt>
                <c:pt idx="514">
                  <c:v>1479</c:v>
                </c:pt>
                <c:pt idx="515">
                  <c:v>1478</c:v>
                </c:pt>
                <c:pt idx="516">
                  <c:v>1477</c:v>
                </c:pt>
                <c:pt idx="517">
                  <c:v>1476</c:v>
                </c:pt>
                <c:pt idx="518">
                  <c:v>1475</c:v>
                </c:pt>
                <c:pt idx="519">
                  <c:v>1474</c:v>
                </c:pt>
                <c:pt idx="520">
                  <c:v>1473</c:v>
                </c:pt>
                <c:pt idx="521">
                  <c:v>1472</c:v>
                </c:pt>
                <c:pt idx="522">
                  <c:v>1471</c:v>
                </c:pt>
                <c:pt idx="523">
                  <c:v>1470</c:v>
                </c:pt>
                <c:pt idx="524">
                  <c:v>1469</c:v>
                </c:pt>
                <c:pt idx="525">
                  <c:v>1468</c:v>
                </c:pt>
                <c:pt idx="526">
                  <c:v>1467</c:v>
                </c:pt>
                <c:pt idx="527">
                  <c:v>1466</c:v>
                </c:pt>
                <c:pt idx="528">
                  <c:v>1465</c:v>
                </c:pt>
                <c:pt idx="529">
                  <c:v>1464</c:v>
                </c:pt>
                <c:pt idx="530">
                  <c:v>1463</c:v>
                </c:pt>
                <c:pt idx="531">
                  <c:v>1462</c:v>
                </c:pt>
                <c:pt idx="532">
                  <c:v>1461</c:v>
                </c:pt>
                <c:pt idx="533">
                  <c:v>1460</c:v>
                </c:pt>
                <c:pt idx="534">
                  <c:v>1459</c:v>
                </c:pt>
                <c:pt idx="535">
                  <c:v>1458</c:v>
                </c:pt>
                <c:pt idx="536">
                  <c:v>1457</c:v>
                </c:pt>
                <c:pt idx="537">
                  <c:v>1456</c:v>
                </c:pt>
                <c:pt idx="538">
                  <c:v>1455</c:v>
                </c:pt>
                <c:pt idx="539">
                  <c:v>1454</c:v>
                </c:pt>
                <c:pt idx="540">
                  <c:v>1453</c:v>
                </c:pt>
                <c:pt idx="541">
                  <c:v>1452</c:v>
                </c:pt>
                <c:pt idx="542">
                  <c:v>1451</c:v>
                </c:pt>
                <c:pt idx="543">
                  <c:v>1450</c:v>
                </c:pt>
                <c:pt idx="544">
                  <c:v>1449</c:v>
                </c:pt>
                <c:pt idx="545">
                  <c:v>1448</c:v>
                </c:pt>
                <c:pt idx="546">
                  <c:v>1447</c:v>
                </c:pt>
                <c:pt idx="547">
                  <c:v>1446</c:v>
                </c:pt>
                <c:pt idx="548">
                  <c:v>1445</c:v>
                </c:pt>
                <c:pt idx="549">
                  <c:v>1444</c:v>
                </c:pt>
                <c:pt idx="550">
                  <c:v>1443</c:v>
                </c:pt>
                <c:pt idx="551">
                  <c:v>1442</c:v>
                </c:pt>
                <c:pt idx="552">
                  <c:v>1441</c:v>
                </c:pt>
                <c:pt idx="553">
                  <c:v>1440</c:v>
                </c:pt>
                <c:pt idx="554">
                  <c:v>1439</c:v>
                </c:pt>
                <c:pt idx="555">
                  <c:v>1438</c:v>
                </c:pt>
                <c:pt idx="556">
                  <c:v>1437</c:v>
                </c:pt>
                <c:pt idx="557">
                  <c:v>1436</c:v>
                </c:pt>
                <c:pt idx="558">
                  <c:v>1435</c:v>
                </c:pt>
                <c:pt idx="559">
                  <c:v>1434</c:v>
                </c:pt>
                <c:pt idx="560">
                  <c:v>1433</c:v>
                </c:pt>
                <c:pt idx="561">
                  <c:v>1432</c:v>
                </c:pt>
                <c:pt idx="562">
                  <c:v>1431</c:v>
                </c:pt>
                <c:pt idx="563">
                  <c:v>1430</c:v>
                </c:pt>
                <c:pt idx="564">
                  <c:v>1429</c:v>
                </c:pt>
                <c:pt idx="565">
                  <c:v>1428</c:v>
                </c:pt>
                <c:pt idx="566">
                  <c:v>1427</c:v>
                </c:pt>
                <c:pt idx="567">
                  <c:v>1426</c:v>
                </c:pt>
                <c:pt idx="568">
                  <c:v>1425</c:v>
                </c:pt>
                <c:pt idx="569">
                  <c:v>1424</c:v>
                </c:pt>
                <c:pt idx="570">
                  <c:v>1423</c:v>
                </c:pt>
                <c:pt idx="571">
                  <c:v>1422</c:v>
                </c:pt>
                <c:pt idx="572">
                  <c:v>1421</c:v>
                </c:pt>
                <c:pt idx="573">
                  <c:v>1420</c:v>
                </c:pt>
                <c:pt idx="574">
                  <c:v>1419</c:v>
                </c:pt>
                <c:pt idx="575">
                  <c:v>1418</c:v>
                </c:pt>
                <c:pt idx="576">
                  <c:v>1417</c:v>
                </c:pt>
                <c:pt idx="577">
                  <c:v>1416</c:v>
                </c:pt>
                <c:pt idx="578">
                  <c:v>1415</c:v>
                </c:pt>
                <c:pt idx="579">
                  <c:v>1414</c:v>
                </c:pt>
                <c:pt idx="580">
                  <c:v>1413</c:v>
                </c:pt>
                <c:pt idx="581">
                  <c:v>1412</c:v>
                </c:pt>
                <c:pt idx="582">
                  <c:v>1411</c:v>
                </c:pt>
                <c:pt idx="583">
                  <c:v>1410</c:v>
                </c:pt>
                <c:pt idx="584">
                  <c:v>1409</c:v>
                </c:pt>
                <c:pt idx="585">
                  <c:v>1408</c:v>
                </c:pt>
                <c:pt idx="586">
                  <c:v>1407</c:v>
                </c:pt>
                <c:pt idx="587">
                  <c:v>1406</c:v>
                </c:pt>
                <c:pt idx="588">
                  <c:v>1405</c:v>
                </c:pt>
                <c:pt idx="589">
                  <c:v>1404</c:v>
                </c:pt>
                <c:pt idx="590">
                  <c:v>1403</c:v>
                </c:pt>
                <c:pt idx="591">
                  <c:v>1402</c:v>
                </c:pt>
                <c:pt idx="592">
                  <c:v>1401</c:v>
                </c:pt>
                <c:pt idx="593">
                  <c:v>1400</c:v>
                </c:pt>
                <c:pt idx="594">
                  <c:v>1399</c:v>
                </c:pt>
                <c:pt idx="595">
                  <c:v>1398</c:v>
                </c:pt>
                <c:pt idx="596">
                  <c:v>1397</c:v>
                </c:pt>
                <c:pt idx="597">
                  <c:v>1396</c:v>
                </c:pt>
                <c:pt idx="598">
                  <c:v>1395</c:v>
                </c:pt>
                <c:pt idx="599">
                  <c:v>1394</c:v>
                </c:pt>
                <c:pt idx="600">
                  <c:v>1393</c:v>
                </c:pt>
                <c:pt idx="601">
                  <c:v>1392</c:v>
                </c:pt>
                <c:pt idx="602">
                  <c:v>1391</c:v>
                </c:pt>
                <c:pt idx="603">
                  <c:v>1390</c:v>
                </c:pt>
                <c:pt idx="604">
                  <c:v>1389</c:v>
                </c:pt>
                <c:pt idx="605">
                  <c:v>1388</c:v>
                </c:pt>
                <c:pt idx="606">
                  <c:v>1387</c:v>
                </c:pt>
                <c:pt idx="607">
                  <c:v>1386</c:v>
                </c:pt>
                <c:pt idx="608">
                  <c:v>1385</c:v>
                </c:pt>
                <c:pt idx="609">
                  <c:v>1384</c:v>
                </c:pt>
                <c:pt idx="610">
                  <c:v>1383</c:v>
                </c:pt>
                <c:pt idx="611">
                  <c:v>1382</c:v>
                </c:pt>
                <c:pt idx="612">
                  <c:v>1381</c:v>
                </c:pt>
                <c:pt idx="613">
                  <c:v>1380</c:v>
                </c:pt>
                <c:pt idx="614">
                  <c:v>1379</c:v>
                </c:pt>
                <c:pt idx="615">
                  <c:v>1378</c:v>
                </c:pt>
                <c:pt idx="616">
                  <c:v>1377</c:v>
                </c:pt>
                <c:pt idx="617">
                  <c:v>1376</c:v>
                </c:pt>
                <c:pt idx="618">
                  <c:v>1375</c:v>
                </c:pt>
                <c:pt idx="619">
                  <c:v>1374</c:v>
                </c:pt>
                <c:pt idx="620">
                  <c:v>1373</c:v>
                </c:pt>
                <c:pt idx="621">
                  <c:v>1372</c:v>
                </c:pt>
                <c:pt idx="622">
                  <c:v>1371</c:v>
                </c:pt>
                <c:pt idx="623">
                  <c:v>1370</c:v>
                </c:pt>
                <c:pt idx="624">
                  <c:v>1369</c:v>
                </c:pt>
                <c:pt idx="625">
                  <c:v>1368</c:v>
                </c:pt>
                <c:pt idx="626">
                  <c:v>1367</c:v>
                </c:pt>
                <c:pt idx="627">
                  <c:v>1366</c:v>
                </c:pt>
                <c:pt idx="628">
                  <c:v>1365</c:v>
                </c:pt>
                <c:pt idx="629">
                  <c:v>1364</c:v>
                </c:pt>
                <c:pt idx="630">
                  <c:v>1363</c:v>
                </c:pt>
                <c:pt idx="631">
                  <c:v>1362</c:v>
                </c:pt>
                <c:pt idx="632">
                  <c:v>1361</c:v>
                </c:pt>
                <c:pt idx="633">
                  <c:v>1360</c:v>
                </c:pt>
                <c:pt idx="634">
                  <c:v>1359</c:v>
                </c:pt>
                <c:pt idx="635">
                  <c:v>1358</c:v>
                </c:pt>
                <c:pt idx="636">
                  <c:v>1357</c:v>
                </c:pt>
                <c:pt idx="637">
                  <c:v>1356</c:v>
                </c:pt>
                <c:pt idx="638">
                  <c:v>1355</c:v>
                </c:pt>
                <c:pt idx="639">
                  <c:v>1354</c:v>
                </c:pt>
                <c:pt idx="640">
                  <c:v>1353</c:v>
                </c:pt>
                <c:pt idx="641">
                  <c:v>1352</c:v>
                </c:pt>
                <c:pt idx="642">
                  <c:v>1351</c:v>
                </c:pt>
                <c:pt idx="643">
                  <c:v>1350</c:v>
                </c:pt>
                <c:pt idx="644">
                  <c:v>1349</c:v>
                </c:pt>
                <c:pt idx="645">
                  <c:v>1348</c:v>
                </c:pt>
                <c:pt idx="646">
                  <c:v>1347</c:v>
                </c:pt>
                <c:pt idx="647">
                  <c:v>1346</c:v>
                </c:pt>
                <c:pt idx="648">
                  <c:v>1345</c:v>
                </c:pt>
                <c:pt idx="649">
                  <c:v>1344</c:v>
                </c:pt>
                <c:pt idx="650">
                  <c:v>1343</c:v>
                </c:pt>
                <c:pt idx="651">
                  <c:v>1342</c:v>
                </c:pt>
                <c:pt idx="652">
                  <c:v>1341</c:v>
                </c:pt>
                <c:pt idx="653">
                  <c:v>1340</c:v>
                </c:pt>
                <c:pt idx="654">
                  <c:v>1339</c:v>
                </c:pt>
                <c:pt idx="655">
                  <c:v>1338</c:v>
                </c:pt>
                <c:pt idx="656">
                  <c:v>1337</c:v>
                </c:pt>
                <c:pt idx="657">
                  <c:v>1336</c:v>
                </c:pt>
                <c:pt idx="658">
                  <c:v>1335</c:v>
                </c:pt>
                <c:pt idx="659">
                  <c:v>1334</c:v>
                </c:pt>
                <c:pt idx="660">
                  <c:v>1333</c:v>
                </c:pt>
                <c:pt idx="661">
                  <c:v>1332</c:v>
                </c:pt>
                <c:pt idx="662">
                  <c:v>1331</c:v>
                </c:pt>
                <c:pt idx="663">
                  <c:v>1330</c:v>
                </c:pt>
                <c:pt idx="664">
                  <c:v>1329</c:v>
                </c:pt>
                <c:pt idx="665">
                  <c:v>1328</c:v>
                </c:pt>
                <c:pt idx="666">
                  <c:v>1327</c:v>
                </c:pt>
                <c:pt idx="667">
                  <c:v>1326</c:v>
                </c:pt>
                <c:pt idx="668">
                  <c:v>1325</c:v>
                </c:pt>
                <c:pt idx="669">
                  <c:v>1324</c:v>
                </c:pt>
                <c:pt idx="670">
                  <c:v>1323</c:v>
                </c:pt>
                <c:pt idx="671">
                  <c:v>1322</c:v>
                </c:pt>
                <c:pt idx="672">
                  <c:v>1321</c:v>
                </c:pt>
                <c:pt idx="673">
                  <c:v>1320</c:v>
                </c:pt>
                <c:pt idx="674">
                  <c:v>1319</c:v>
                </c:pt>
                <c:pt idx="675">
                  <c:v>1318</c:v>
                </c:pt>
                <c:pt idx="676">
                  <c:v>1317</c:v>
                </c:pt>
                <c:pt idx="677">
                  <c:v>1316</c:v>
                </c:pt>
                <c:pt idx="678">
                  <c:v>1315</c:v>
                </c:pt>
                <c:pt idx="679">
                  <c:v>1314</c:v>
                </c:pt>
                <c:pt idx="680">
                  <c:v>1313</c:v>
                </c:pt>
                <c:pt idx="681">
                  <c:v>1312</c:v>
                </c:pt>
                <c:pt idx="682">
                  <c:v>1311</c:v>
                </c:pt>
                <c:pt idx="683">
                  <c:v>1310</c:v>
                </c:pt>
                <c:pt idx="684">
                  <c:v>1309</c:v>
                </c:pt>
                <c:pt idx="685">
                  <c:v>1308</c:v>
                </c:pt>
                <c:pt idx="686">
                  <c:v>1307</c:v>
                </c:pt>
                <c:pt idx="687">
                  <c:v>1306</c:v>
                </c:pt>
                <c:pt idx="688">
                  <c:v>1305</c:v>
                </c:pt>
                <c:pt idx="689">
                  <c:v>1304</c:v>
                </c:pt>
                <c:pt idx="690">
                  <c:v>1303</c:v>
                </c:pt>
                <c:pt idx="691">
                  <c:v>1302</c:v>
                </c:pt>
                <c:pt idx="692">
                  <c:v>1301</c:v>
                </c:pt>
                <c:pt idx="693">
                  <c:v>1300</c:v>
                </c:pt>
                <c:pt idx="694">
                  <c:v>1299</c:v>
                </c:pt>
                <c:pt idx="695">
                  <c:v>1298</c:v>
                </c:pt>
                <c:pt idx="696">
                  <c:v>1297</c:v>
                </c:pt>
                <c:pt idx="697">
                  <c:v>1296</c:v>
                </c:pt>
                <c:pt idx="698">
                  <c:v>1295</c:v>
                </c:pt>
                <c:pt idx="699">
                  <c:v>1294</c:v>
                </c:pt>
                <c:pt idx="700">
                  <c:v>1293</c:v>
                </c:pt>
                <c:pt idx="701">
                  <c:v>1292</c:v>
                </c:pt>
                <c:pt idx="702">
                  <c:v>1291</c:v>
                </c:pt>
                <c:pt idx="703">
                  <c:v>1290</c:v>
                </c:pt>
                <c:pt idx="704">
                  <c:v>1289</c:v>
                </c:pt>
                <c:pt idx="705">
                  <c:v>1288</c:v>
                </c:pt>
                <c:pt idx="706">
                  <c:v>1287</c:v>
                </c:pt>
                <c:pt idx="707">
                  <c:v>1286</c:v>
                </c:pt>
                <c:pt idx="708">
                  <c:v>1285</c:v>
                </c:pt>
                <c:pt idx="709">
                  <c:v>1284</c:v>
                </c:pt>
                <c:pt idx="710">
                  <c:v>1283</c:v>
                </c:pt>
                <c:pt idx="711">
                  <c:v>1282</c:v>
                </c:pt>
                <c:pt idx="712">
                  <c:v>1281</c:v>
                </c:pt>
                <c:pt idx="713">
                  <c:v>1280</c:v>
                </c:pt>
                <c:pt idx="714">
                  <c:v>1279</c:v>
                </c:pt>
                <c:pt idx="715">
                  <c:v>1278</c:v>
                </c:pt>
                <c:pt idx="716">
                  <c:v>1277</c:v>
                </c:pt>
                <c:pt idx="717">
                  <c:v>1276</c:v>
                </c:pt>
                <c:pt idx="718">
                  <c:v>1275</c:v>
                </c:pt>
                <c:pt idx="719">
                  <c:v>1274</c:v>
                </c:pt>
                <c:pt idx="720">
                  <c:v>1273</c:v>
                </c:pt>
                <c:pt idx="721">
                  <c:v>1272</c:v>
                </c:pt>
                <c:pt idx="722">
                  <c:v>1271</c:v>
                </c:pt>
                <c:pt idx="723">
                  <c:v>1270</c:v>
                </c:pt>
                <c:pt idx="724">
                  <c:v>1269</c:v>
                </c:pt>
                <c:pt idx="725">
                  <c:v>1268</c:v>
                </c:pt>
                <c:pt idx="726">
                  <c:v>1267</c:v>
                </c:pt>
                <c:pt idx="727">
                  <c:v>1266</c:v>
                </c:pt>
                <c:pt idx="728">
                  <c:v>1265</c:v>
                </c:pt>
                <c:pt idx="729">
                  <c:v>1264</c:v>
                </c:pt>
                <c:pt idx="730">
                  <c:v>1263</c:v>
                </c:pt>
                <c:pt idx="731">
                  <c:v>1262</c:v>
                </c:pt>
                <c:pt idx="732">
                  <c:v>1261</c:v>
                </c:pt>
                <c:pt idx="733">
                  <c:v>1260</c:v>
                </c:pt>
                <c:pt idx="734">
                  <c:v>1259</c:v>
                </c:pt>
                <c:pt idx="735">
                  <c:v>1258</c:v>
                </c:pt>
                <c:pt idx="736">
                  <c:v>1257</c:v>
                </c:pt>
                <c:pt idx="737">
                  <c:v>1256</c:v>
                </c:pt>
                <c:pt idx="738">
                  <c:v>1255</c:v>
                </c:pt>
                <c:pt idx="739">
                  <c:v>1254</c:v>
                </c:pt>
                <c:pt idx="740">
                  <c:v>1253</c:v>
                </c:pt>
                <c:pt idx="741">
                  <c:v>1252</c:v>
                </c:pt>
                <c:pt idx="742">
                  <c:v>1251</c:v>
                </c:pt>
                <c:pt idx="743">
                  <c:v>1250</c:v>
                </c:pt>
                <c:pt idx="744">
                  <c:v>1249</c:v>
                </c:pt>
                <c:pt idx="745">
                  <c:v>1248</c:v>
                </c:pt>
                <c:pt idx="746">
                  <c:v>1247</c:v>
                </c:pt>
                <c:pt idx="747">
                  <c:v>1246</c:v>
                </c:pt>
                <c:pt idx="748">
                  <c:v>1245</c:v>
                </c:pt>
                <c:pt idx="749">
                  <c:v>1244</c:v>
                </c:pt>
                <c:pt idx="750">
                  <c:v>1243</c:v>
                </c:pt>
                <c:pt idx="751">
                  <c:v>1242</c:v>
                </c:pt>
                <c:pt idx="752">
                  <c:v>1241</c:v>
                </c:pt>
                <c:pt idx="753">
                  <c:v>1240</c:v>
                </c:pt>
                <c:pt idx="754">
                  <c:v>1239</c:v>
                </c:pt>
                <c:pt idx="755">
                  <c:v>1238</c:v>
                </c:pt>
                <c:pt idx="756">
                  <c:v>1237</c:v>
                </c:pt>
                <c:pt idx="757">
                  <c:v>1236</c:v>
                </c:pt>
                <c:pt idx="758">
                  <c:v>1235</c:v>
                </c:pt>
                <c:pt idx="759">
                  <c:v>1234</c:v>
                </c:pt>
                <c:pt idx="760">
                  <c:v>1233</c:v>
                </c:pt>
                <c:pt idx="761">
                  <c:v>1232</c:v>
                </c:pt>
                <c:pt idx="762">
                  <c:v>1231</c:v>
                </c:pt>
                <c:pt idx="763">
                  <c:v>1230</c:v>
                </c:pt>
                <c:pt idx="764">
                  <c:v>1229</c:v>
                </c:pt>
                <c:pt idx="765">
                  <c:v>1228</c:v>
                </c:pt>
                <c:pt idx="766">
                  <c:v>1227</c:v>
                </c:pt>
                <c:pt idx="767">
                  <c:v>1226</c:v>
                </c:pt>
                <c:pt idx="768">
                  <c:v>1225</c:v>
                </c:pt>
                <c:pt idx="769">
                  <c:v>1224</c:v>
                </c:pt>
                <c:pt idx="770">
                  <c:v>1223</c:v>
                </c:pt>
                <c:pt idx="771">
                  <c:v>1222</c:v>
                </c:pt>
                <c:pt idx="772">
                  <c:v>1221</c:v>
                </c:pt>
                <c:pt idx="773">
                  <c:v>1220</c:v>
                </c:pt>
                <c:pt idx="774">
                  <c:v>1219</c:v>
                </c:pt>
                <c:pt idx="775">
                  <c:v>1218</c:v>
                </c:pt>
                <c:pt idx="776">
                  <c:v>1217</c:v>
                </c:pt>
                <c:pt idx="777">
                  <c:v>1216</c:v>
                </c:pt>
                <c:pt idx="778">
                  <c:v>1215</c:v>
                </c:pt>
                <c:pt idx="779">
                  <c:v>1214</c:v>
                </c:pt>
                <c:pt idx="780">
                  <c:v>1213</c:v>
                </c:pt>
                <c:pt idx="781">
                  <c:v>1212</c:v>
                </c:pt>
                <c:pt idx="782">
                  <c:v>1211</c:v>
                </c:pt>
                <c:pt idx="783">
                  <c:v>1210</c:v>
                </c:pt>
                <c:pt idx="784">
                  <c:v>1209</c:v>
                </c:pt>
                <c:pt idx="785">
                  <c:v>1208</c:v>
                </c:pt>
                <c:pt idx="786">
                  <c:v>1207</c:v>
                </c:pt>
                <c:pt idx="787">
                  <c:v>1206</c:v>
                </c:pt>
                <c:pt idx="788">
                  <c:v>1205</c:v>
                </c:pt>
                <c:pt idx="789">
                  <c:v>1204</c:v>
                </c:pt>
                <c:pt idx="790">
                  <c:v>1203</c:v>
                </c:pt>
                <c:pt idx="791">
                  <c:v>1202</c:v>
                </c:pt>
                <c:pt idx="792">
                  <c:v>1201</c:v>
                </c:pt>
                <c:pt idx="793">
                  <c:v>1200</c:v>
                </c:pt>
                <c:pt idx="794">
                  <c:v>1199</c:v>
                </c:pt>
                <c:pt idx="795">
                  <c:v>1198</c:v>
                </c:pt>
                <c:pt idx="796">
                  <c:v>1197</c:v>
                </c:pt>
                <c:pt idx="797">
                  <c:v>1196</c:v>
                </c:pt>
                <c:pt idx="798">
                  <c:v>1195</c:v>
                </c:pt>
                <c:pt idx="799">
                  <c:v>1194</c:v>
                </c:pt>
                <c:pt idx="800">
                  <c:v>1193</c:v>
                </c:pt>
                <c:pt idx="801">
                  <c:v>1192</c:v>
                </c:pt>
                <c:pt idx="802">
                  <c:v>1191</c:v>
                </c:pt>
                <c:pt idx="803">
                  <c:v>1190</c:v>
                </c:pt>
                <c:pt idx="804">
                  <c:v>1189</c:v>
                </c:pt>
                <c:pt idx="805">
                  <c:v>1188</c:v>
                </c:pt>
                <c:pt idx="806">
                  <c:v>1187</c:v>
                </c:pt>
                <c:pt idx="807">
                  <c:v>1186</c:v>
                </c:pt>
                <c:pt idx="808">
                  <c:v>1185</c:v>
                </c:pt>
                <c:pt idx="809">
                  <c:v>1184</c:v>
                </c:pt>
                <c:pt idx="810">
                  <c:v>1183</c:v>
                </c:pt>
                <c:pt idx="811">
                  <c:v>1182</c:v>
                </c:pt>
                <c:pt idx="812">
                  <c:v>1181</c:v>
                </c:pt>
                <c:pt idx="813">
                  <c:v>1180</c:v>
                </c:pt>
                <c:pt idx="814">
                  <c:v>1179</c:v>
                </c:pt>
                <c:pt idx="815">
                  <c:v>1178</c:v>
                </c:pt>
                <c:pt idx="816">
                  <c:v>1177</c:v>
                </c:pt>
                <c:pt idx="817">
                  <c:v>1176</c:v>
                </c:pt>
                <c:pt idx="818">
                  <c:v>1175</c:v>
                </c:pt>
                <c:pt idx="819">
                  <c:v>1174</c:v>
                </c:pt>
                <c:pt idx="820">
                  <c:v>1173</c:v>
                </c:pt>
                <c:pt idx="821">
                  <c:v>1172</c:v>
                </c:pt>
                <c:pt idx="822">
                  <c:v>1171</c:v>
                </c:pt>
                <c:pt idx="823">
                  <c:v>1170</c:v>
                </c:pt>
                <c:pt idx="824">
                  <c:v>1169</c:v>
                </c:pt>
                <c:pt idx="825">
                  <c:v>1168</c:v>
                </c:pt>
                <c:pt idx="826">
                  <c:v>1167</c:v>
                </c:pt>
                <c:pt idx="827">
                  <c:v>1166</c:v>
                </c:pt>
                <c:pt idx="828">
                  <c:v>1165</c:v>
                </c:pt>
                <c:pt idx="829">
                  <c:v>1164</c:v>
                </c:pt>
                <c:pt idx="830">
                  <c:v>1163</c:v>
                </c:pt>
                <c:pt idx="831">
                  <c:v>1162</c:v>
                </c:pt>
                <c:pt idx="832">
                  <c:v>1161</c:v>
                </c:pt>
                <c:pt idx="833">
                  <c:v>1160</c:v>
                </c:pt>
                <c:pt idx="834">
                  <c:v>1159</c:v>
                </c:pt>
                <c:pt idx="835">
                  <c:v>1158</c:v>
                </c:pt>
                <c:pt idx="836">
                  <c:v>1157</c:v>
                </c:pt>
                <c:pt idx="837">
                  <c:v>1156</c:v>
                </c:pt>
                <c:pt idx="838">
                  <c:v>1155</c:v>
                </c:pt>
                <c:pt idx="839">
                  <c:v>1154</c:v>
                </c:pt>
                <c:pt idx="840">
                  <c:v>1153</c:v>
                </c:pt>
                <c:pt idx="841">
                  <c:v>1152</c:v>
                </c:pt>
                <c:pt idx="842">
                  <c:v>1151</c:v>
                </c:pt>
                <c:pt idx="843">
                  <c:v>1150</c:v>
                </c:pt>
                <c:pt idx="844">
                  <c:v>1149</c:v>
                </c:pt>
                <c:pt idx="845">
                  <c:v>1148</c:v>
                </c:pt>
                <c:pt idx="846">
                  <c:v>1147</c:v>
                </c:pt>
                <c:pt idx="847">
                  <c:v>1146</c:v>
                </c:pt>
                <c:pt idx="848">
                  <c:v>1145</c:v>
                </c:pt>
                <c:pt idx="849">
                  <c:v>1144</c:v>
                </c:pt>
                <c:pt idx="850">
                  <c:v>1143</c:v>
                </c:pt>
                <c:pt idx="851">
                  <c:v>1142</c:v>
                </c:pt>
                <c:pt idx="852">
                  <c:v>1141</c:v>
                </c:pt>
                <c:pt idx="853">
                  <c:v>1140</c:v>
                </c:pt>
                <c:pt idx="854">
                  <c:v>1139</c:v>
                </c:pt>
                <c:pt idx="855">
                  <c:v>1138</c:v>
                </c:pt>
                <c:pt idx="856">
                  <c:v>1137</c:v>
                </c:pt>
                <c:pt idx="857">
                  <c:v>1136</c:v>
                </c:pt>
                <c:pt idx="858">
                  <c:v>1135</c:v>
                </c:pt>
                <c:pt idx="859">
                  <c:v>1134</c:v>
                </c:pt>
                <c:pt idx="860">
                  <c:v>1133</c:v>
                </c:pt>
                <c:pt idx="861">
                  <c:v>1132</c:v>
                </c:pt>
                <c:pt idx="862">
                  <c:v>1131</c:v>
                </c:pt>
                <c:pt idx="863">
                  <c:v>1130</c:v>
                </c:pt>
                <c:pt idx="864">
                  <c:v>1129</c:v>
                </c:pt>
                <c:pt idx="865">
                  <c:v>1128</c:v>
                </c:pt>
                <c:pt idx="866">
                  <c:v>1127</c:v>
                </c:pt>
                <c:pt idx="867">
                  <c:v>1126</c:v>
                </c:pt>
                <c:pt idx="868">
                  <c:v>1125</c:v>
                </c:pt>
                <c:pt idx="869">
                  <c:v>1124</c:v>
                </c:pt>
                <c:pt idx="870">
                  <c:v>1123</c:v>
                </c:pt>
                <c:pt idx="871">
                  <c:v>1122</c:v>
                </c:pt>
                <c:pt idx="872">
                  <c:v>1121</c:v>
                </c:pt>
                <c:pt idx="873">
                  <c:v>1120</c:v>
                </c:pt>
                <c:pt idx="874">
                  <c:v>1119</c:v>
                </c:pt>
                <c:pt idx="875">
                  <c:v>1118</c:v>
                </c:pt>
                <c:pt idx="876">
                  <c:v>1117</c:v>
                </c:pt>
                <c:pt idx="877">
                  <c:v>1116</c:v>
                </c:pt>
                <c:pt idx="878">
                  <c:v>1115</c:v>
                </c:pt>
                <c:pt idx="879">
                  <c:v>1114</c:v>
                </c:pt>
                <c:pt idx="880">
                  <c:v>1113</c:v>
                </c:pt>
                <c:pt idx="881">
                  <c:v>1112</c:v>
                </c:pt>
                <c:pt idx="882">
                  <c:v>1111</c:v>
                </c:pt>
                <c:pt idx="883">
                  <c:v>1110</c:v>
                </c:pt>
                <c:pt idx="884">
                  <c:v>1109</c:v>
                </c:pt>
                <c:pt idx="885">
                  <c:v>1108</c:v>
                </c:pt>
                <c:pt idx="886">
                  <c:v>1107</c:v>
                </c:pt>
                <c:pt idx="887">
                  <c:v>1106</c:v>
                </c:pt>
                <c:pt idx="888">
                  <c:v>1105</c:v>
                </c:pt>
                <c:pt idx="889">
                  <c:v>1104</c:v>
                </c:pt>
                <c:pt idx="890">
                  <c:v>1103</c:v>
                </c:pt>
                <c:pt idx="891">
                  <c:v>1102</c:v>
                </c:pt>
                <c:pt idx="892">
                  <c:v>1101</c:v>
                </c:pt>
                <c:pt idx="893">
                  <c:v>1100</c:v>
                </c:pt>
                <c:pt idx="894">
                  <c:v>1099</c:v>
                </c:pt>
                <c:pt idx="895">
                  <c:v>1098</c:v>
                </c:pt>
                <c:pt idx="896">
                  <c:v>1097</c:v>
                </c:pt>
                <c:pt idx="897">
                  <c:v>1096</c:v>
                </c:pt>
                <c:pt idx="898">
                  <c:v>1095</c:v>
                </c:pt>
                <c:pt idx="899">
                  <c:v>1094</c:v>
                </c:pt>
                <c:pt idx="900">
                  <c:v>1093</c:v>
                </c:pt>
                <c:pt idx="901">
                  <c:v>1092</c:v>
                </c:pt>
                <c:pt idx="902">
                  <c:v>1091</c:v>
                </c:pt>
                <c:pt idx="903">
                  <c:v>1090</c:v>
                </c:pt>
                <c:pt idx="904">
                  <c:v>1089</c:v>
                </c:pt>
                <c:pt idx="905">
                  <c:v>1088</c:v>
                </c:pt>
                <c:pt idx="906">
                  <c:v>1087</c:v>
                </c:pt>
                <c:pt idx="907">
                  <c:v>1086</c:v>
                </c:pt>
                <c:pt idx="908">
                  <c:v>1085</c:v>
                </c:pt>
                <c:pt idx="909">
                  <c:v>1084</c:v>
                </c:pt>
                <c:pt idx="910">
                  <c:v>1083</c:v>
                </c:pt>
                <c:pt idx="911">
                  <c:v>1082</c:v>
                </c:pt>
                <c:pt idx="912">
                  <c:v>1081</c:v>
                </c:pt>
                <c:pt idx="913">
                  <c:v>1080</c:v>
                </c:pt>
                <c:pt idx="914">
                  <c:v>1079</c:v>
                </c:pt>
                <c:pt idx="915">
                  <c:v>1078</c:v>
                </c:pt>
                <c:pt idx="916">
                  <c:v>1077</c:v>
                </c:pt>
                <c:pt idx="917">
                  <c:v>1076</c:v>
                </c:pt>
                <c:pt idx="918">
                  <c:v>1075</c:v>
                </c:pt>
                <c:pt idx="919">
                  <c:v>1074</c:v>
                </c:pt>
                <c:pt idx="920">
                  <c:v>1073</c:v>
                </c:pt>
                <c:pt idx="921">
                  <c:v>1072</c:v>
                </c:pt>
                <c:pt idx="922">
                  <c:v>1071</c:v>
                </c:pt>
                <c:pt idx="923">
                  <c:v>1070</c:v>
                </c:pt>
                <c:pt idx="924">
                  <c:v>1069</c:v>
                </c:pt>
                <c:pt idx="925">
                  <c:v>1068</c:v>
                </c:pt>
                <c:pt idx="926">
                  <c:v>1067</c:v>
                </c:pt>
                <c:pt idx="927">
                  <c:v>1066</c:v>
                </c:pt>
                <c:pt idx="928">
                  <c:v>1065</c:v>
                </c:pt>
                <c:pt idx="929">
                  <c:v>1064</c:v>
                </c:pt>
                <c:pt idx="930">
                  <c:v>1063</c:v>
                </c:pt>
                <c:pt idx="931">
                  <c:v>1062</c:v>
                </c:pt>
                <c:pt idx="932">
                  <c:v>1061</c:v>
                </c:pt>
                <c:pt idx="933">
                  <c:v>1060</c:v>
                </c:pt>
                <c:pt idx="934">
                  <c:v>1059</c:v>
                </c:pt>
                <c:pt idx="935">
                  <c:v>1058</c:v>
                </c:pt>
                <c:pt idx="936">
                  <c:v>1057</c:v>
                </c:pt>
                <c:pt idx="937">
                  <c:v>1056</c:v>
                </c:pt>
                <c:pt idx="938">
                  <c:v>1055</c:v>
                </c:pt>
                <c:pt idx="939">
                  <c:v>1054</c:v>
                </c:pt>
                <c:pt idx="940">
                  <c:v>1053</c:v>
                </c:pt>
                <c:pt idx="941">
                  <c:v>1052</c:v>
                </c:pt>
                <c:pt idx="942">
                  <c:v>1051</c:v>
                </c:pt>
                <c:pt idx="943">
                  <c:v>1050</c:v>
                </c:pt>
                <c:pt idx="944">
                  <c:v>1049</c:v>
                </c:pt>
                <c:pt idx="945">
                  <c:v>1048</c:v>
                </c:pt>
                <c:pt idx="946">
                  <c:v>1047</c:v>
                </c:pt>
                <c:pt idx="947">
                  <c:v>1046</c:v>
                </c:pt>
                <c:pt idx="948">
                  <c:v>1045</c:v>
                </c:pt>
                <c:pt idx="949">
                  <c:v>1044</c:v>
                </c:pt>
                <c:pt idx="950">
                  <c:v>1043</c:v>
                </c:pt>
                <c:pt idx="951">
                  <c:v>1042</c:v>
                </c:pt>
                <c:pt idx="952">
                  <c:v>1041</c:v>
                </c:pt>
                <c:pt idx="953">
                  <c:v>1040</c:v>
                </c:pt>
                <c:pt idx="954">
                  <c:v>1039</c:v>
                </c:pt>
                <c:pt idx="955">
                  <c:v>1038</c:v>
                </c:pt>
                <c:pt idx="956">
                  <c:v>1037</c:v>
                </c:pt>
                <c:pt idx="957">
                  <c:v>1036</c:v>
                </c:pt>
                <c:pt idx="958">
                  <c:v>1035</c:v>
                </c:pt>
                <c:pt idx="959">
                  <c:v>1034</c:v>
                </c:pt>
                <c:pt idx="960">
                  <c:v>1033</c:v>
                </c:pt>
                <c:pt idx="961">
                  <c:v>1032</c:v>
                </c:pt>
                <c:pt idx="962">
                  <c:v>1031</c:v>
                </c:pt>
                <c:pt idx="963">
                  <c:v>1030</c:v>
                </c:pt>
                <c:pt idx="964">
                  <c:v>1029</c:v>
                </c:pt>
                <c:pt idx="965">
                  <c:v>1028</c:v>
                </c:pt>
                <c:pt idx="966">
                  <c:v>1027</c:v>
                </c:pt>
                <c:pt idx="967">
                  <c:v>1026</c:v>
                </c:pt>
                <c:pt idx="968">
                  <c:v>1025</c:v>
                </c:pt>
                <c:pt idx="969">
                  <c:v>1024</c:v>
                </c:pt>
                <c:pt idx="970">
                  <c:v>1023</c:v>
                </c:pt>
                <c:pt idx="971">
                  <c:v>1022</c:v>
                </c:pt>
                <c:pt idx="972">
                  <c:v>1021</c:v>
                </c:pt>
                <c:pt idx="973">
                  <c:v>1020</c:v>
                </c:pt>
                <c:pt idx="974">
                  <c:v>1019</c:v>
                </c:pt>
                <c:pt idx="975">
                  <c:v>1018</c:v>
                </c:pt>
                <c:pt idx="976">
                  <c:v>1017</c:v>
                </c:pt>
                <c:pt idx="977">
                  <c:v>1016</c:v>
                </c:pt>
                <c:pt idx="978">
                  <c:v>1015</c:v>
                </c:pt>
                <c:pt idx="979">
                  <c:v>1014</c:v>
                </c:pt>
                <c:pt idx="980">
                  <c:v>1013</c:v>
                </c:pt>
                <c:pt idx="981">
                  <c:v>1012</c:v>
                </c:pt>
                <c:pt idx="982">
                  <c:v>1011</c:v>
                </c:pt>
                <c:pt idx="983">
                  <c:v>1010</c:v>
                </c:pt>
                <c:pt idx="984">
                  <c:v>1009</c:v>
                </c:pt>
                <c:pt idx="985">
                  <c:v>1008</c:v>
                </c:pt>
                <c:pt idx="986">
                  <c:v>1007</c:v>
                </c:pt>
                <c:pt idx="987">
                  <c:v>1006</c:v>
                </c:pt>
                <c:pt idx="988">
                  <c:v>1005</c:v>
                </c:pt>
                <c:pt idx="989">
                  <c:v>1004</c:v>
                </c:pt>
                <c:pt idx="990">
                  <c:v>1003</c:v>
                </c:pt>
                <c:pt idx="991">
                  <c:v>1002</c:v>
                </c:pt>
                <c:pt idx="992">
                  <c:v>1001</c:v>
                </c:pt>
                <c:pt idx="993">
                  <c:v>1000</c:v>
                </c:pt>
                <c:pt idx="994">
                  <c:v>999</c:v>
                </c:pt>
                <c:pt idx="995">
                  <c:v>998</c:v>
                </c:pt>
                <c:pt idx="996">
                  <c:v>997</c:v>
                </c:pt>
                <c:pt idx="997">
                  <c:v>996</c:v>
                </c:pt>
                <c:pt idx="998">
                  <c:v>995</c:v>
                </c:pt>
                <c:pt idx="999">
                  <c:v>994</c:v>
                </c:pt>
                <c:pt idx="1000">
                  <c:v>993</c:v>
                </c:pt>
                <c:pt idx="1001">
                  <c:v>992</c:v>
                </c:pt>
                <c:pt idx="1002">
                  <c:v>991</c:v>
                </c:pt>
                <c:pt idx="1003">
                  <c:v>990</c:v>
                </c:pt>
                <c:pt idx="1004">
                  <c:v>989</c:v>
                </c:pt>
                <c:pt idx="1005">
                  <c:v>988</c:v>
                </c:pt>
                <c:pt idx="1006">
                  <c:v>987</c:v>
                </c:pt>
                <c:pt idx="1007">
                  <c:v>986</c:v>
                </c:pt>
                <c:pt idx="1008">
                  <c:v>985</c:v>
                </c:pt>
                <c:pt idx="1009">
                  <c:v>984</c:v>
                </c:pt>
                <c:pt idx="1010">
                  <c:v>983</c:v>
                </c:pt>
                <c:pt idx="1011">
                  <c:v>982</c:v>
                </c:pt>
                <c:pt idx="1012">
                  <c:v>981</c:v>
                </c:pt>
                <c:pt idx="1013">
                  <c:v>980</c:v>
                </c:pt>
                <c:pt idx="1014">
                  <c:v>979</c:v>
                </c:pt>
                <c:pt idx="1015">
                  <c:v>978</c:v>
                </c:pt>
                <c:pt idx="1016">
                  <c:v>977</c:v>
                </c:pt>
                <c:pt idx="1017">
                  <c:v>976</c:v>
                </c:pt>
                <c:pt idx="1018">
                  <c:v>975</c:v>
                </c:pt>
                <c:pt idx="1019">
                  <c:v>974</c:v>
                </c:pt>
                <c:pt idx="1020">
                  <c:v>973</c:v>
                </c:pt>
                <c:pt idx="1021">
                  <c:v>972</c:v>
                </c:pt>
                <c:pt idx="1022">
                  <c:v>971</c:v>
                </c:pt>
                <c:pt idx="1023">
                  <c:v>970</c:v>
                </c:pt>
                <c:pt idx="1024">
                  <c:v>969</c:v>
                </c:pt>
                <c:pt idx="1025">
                  <c:v>968</c:v>
                </c:pt>
                <c:pt idx="1026">
                  <c:v>967</c:v>
                </c:pt>
                <c:pt idx="1027">
                  <c:v>966</c:v>
                </c:pt>
                <c:pt idx="1028">
                  <c:v>965</c:v>
                </c:pt>
                <c:pt idx="1029">
                  <c:v>964</c:v>
                </c:pt>
                <c:pt idx="1030">
                  <c:v>963</c:v>
                </c:pt>
                <c:pt idx="1031">
                  <c:v>962</c:v>
                </c:pt>
                <c:pt idx="1032">
                  <c:v>961</c:v>
                </c:pt>
                <c:pt idx="1033">
                  <c:v>960</c:v>
                </c:pt>
                <c:pt idx="1034">
                  <c:v>959</c:v>
                </c:pt>
                <c:pt idx="1035">
                  <c:v>958</c:v>
                </c:pt>
                <c:pt idx="1036">
                  <c:v>957</c:v>
                </c:pt>
                <c:pt idx="1037">
                  <c:v>956</c:v>
                </c:pt>
                <c:pt idx="1038">
                  <c:v>955</c:v>
                </c:pt>
                <c:pt idx="1039">
                  <c:v>954</c:v>
                </c:pt>
                <c:pt idx="1040">
                  <c:v>953</c:v>
                </c:pt>
                <c:pt idx="1041">
                  <c:v>952</c:v>
                </c:pt>
                <c:pt idx="1042">
                  <c:v>951</c:v>
                </c:pt>
                <c:pt idx="1043">
                  <c:v>950</c:v>
                </c:pt>
                <c:pt idx="1044">
                  <c:v>949</c:v>
                </c:pt>
                <c:pt idx="1045">
                  <c:v>948</c:v>
                </c:pt>
                <c:pt idx="1046">
                  <c:v>947</c:v>
                </c:pt>
                <c:pt idx="1047">
                  <c:v>946</c:v>
                </c:pt>
                <c:pt idx="1048">
                  <c:v>945</c:v>
                </c:pt>
                <c:pt idx="1049">
                  <c:v>944</c:v>
                </c:pt>
                <c:pt idx="1050">
                  <c:v>943</c:v>
                </c:pt>
                <c:pt idx="1051">
                  <c:v>942</c:v>
                </c:pt>
                <c:pt idx="1052">
                  <c:v>941</c:v>
                </c:pt>
                <c:pt idx="1053">
                  <c:v>940</c:v>
                </c:pt>
                <c:pt idx="1054">
                  <c:v>939</c:v>
                </c:pt>
                <c:pt idx="1055">
                  <c:v>938</c:v>
                </c:pt>
                <c:pt idx="1056">
                  <c:v>937</c:v>
                </c:pt>
                <c:pt idx="1057">
                  <c:v>936</c:v>
                </c:pt>
                <c:pt idx="1058">
                  <c:v>935</c:v>
                </c:pt>
                <c:pt idx="1059">
                  <c:v>934</c:v>
                </c:pt>
                <c:pt idx="1060">
                  <c:v>933</c:v>
                </c:pt>
                <c:pt idx="1061">
                  <c:v>932</c:v>
                </c:pt>
                <c:pt idx="1062">
                  <c:v>931</c:v>
                </c:pt>
                <c:pt idx="1063">
                  <c:v>930</c:v>
                </c:pt>
                <c:pt idx="1064">
                  <c:v>929</c:v>
                </c:pt>
                <c:pt idx="1065">
                  <c:v>928</c:v>
                </c:pt>
                <c:pt idx="1066">
                  <c:v>927</c:v>
                </c:pt>
                <c:pt idx="1067">
                  <c:v>926</c:v>
                </c:pt>
                <c:pt idx="1068">
                  <c:v>925</c:v>
                </c:pt>
                <c:pt idx="1069">
                  <c:v>924</c:v>
                </c:pt>
                <c:pt idx="1070">
                  <c:v>923</c:v>
                </c:pt>
                <c:pt idx="1071">
                  <c:v>922</c:v>
                </c:pt>
                <c:pt idx="1072">
                  <c:v>921</c:v>
                </c:pt>
                <c:pt idx="1073">
                  <c:v>920</c:v>
                </c:pt>
                <c:pt idx="1074">
                  <c:v>919</c:v>
                </c:pt>
                <c:pt idx="1075">
                  <c:v>918</c:v>
                </c:pt>
                <c:pt idx="1076">
                  <c:v>917</c:v>
                </c:pt>
                <c:pt idx="1077">
                  <c:v>916</c:v>
                </c:pt>
                <c:pt idx="1078">
                  <c:v>915</c:v>
                </c:pt>
                <c:pt idx="1079">
                  <c:v>914</c:v>
                </c:pt>
                <c:pt idx="1080">
                  <c:v>913</c:v>
                </c:pt>
                <c:pt idx="1081">
                  <c:v>912</c:v>
                </c:pt>
                <c:pt idx="1082">
                  <c:v>911</c:v>
                </c:pt>
                <c:pt idx="1083">
                  <c:v>910</c:v>
                </c:pt>
                <c:pt idx="1084">
                  <c:v>909</c:v>
                </c:pt>
                <c:pt idx="1085">
                  <c:v>908</c:v>
                </c:pt>
                <c:pt idx="1086">
                  <c:v>907</c:v>
                </c:pt>
                <c:pt idx="1087">
                  <c:v>906</c:v>
                </c:pt>
                <c:pt idx="1088">
                  <c:v>905</c:v>
                </c:pt>
                <c:pt idx="1089">
                  <c:v>904</c:v>
                </c:pt>
                <c:pt idx="1090">
                  <c:v>903</c:v>
                </c:pt>
                <c:pt idx="1091">
                  <c:v>902</c:v>
                </c:pt>
                <c:pt idx="1092">
                  <c:v>901</c:v>
                </c:pt>
                <c:pt idx="1093">
                  <c:v>900</c:v>
                </c:pt>
                <c:pt idx="1094">
                  <c:v>899</c:v>
                </c:pt>
                <c:pt idx="1095">
                  <c:v>898</c:v>
                </c:pt>
                <c:pt idx="1096">
                  <c:v>897</c:v>
                </c:pt>
                <c:pt idx="1097">
                  <c:v>896</c:v>
                </c:pt>
                <c:pt idx="1098">
                  <c:v>895</c:v>
                </c:pt>
                <c:pt idx="1099">
                  <c:v>894</c:v>
                </c:pt>
                <c:pt idx="1100">
                  <c:v>893</c:v>
                </c:pt>
                <c:pt idx="1101">
                  <c:v>892</c:v>
                </c:pt>
                <c:pt idx="1102">
                  <c:v>891</c:v>
                </c:pt>
                <c:pt idx="1103">
                  <c:v>890</c:v>
                </c:pt>
                <c:pt idx="1104">
                  <c:v>889</c:v>
                </c:pt>
                <c:pt idx="1105">
                  <c:v>888</c:v>
                </c:pt>
                <c:pt idx="1106">
                  <c:v>887</c:v>
                </c:pt>
                <c:pt idx="1107">
                  <c:v>886</c:v>
                </c:pt>
                <c:pt idx="1108">
                  <c:v>885</c:v>
                </c:pt>
                <c:pt idx="1109">
                  <c:v>884</c:v>
                </c:pt>
                <c:pt idx="1110">
                  <c:v>883</c:v>
                </c:pt>
                <c:pt idx="1111">
                  <c:v>882</c:v>
                </c:pt>
                <c:pt idx="1112">
                  <c:v>881</c:v>
                </c:pt>
                <c:pt idx="1113">
                  <c:v>880</c:v>
                </c:pt>
                <c:pt idx="1114">
                  <c:v>879</c:v>
                </c:pt>
                <c:pt idx="1115">
                  <c:v>878</c:v>
                </c:pt>
                <c:pt idx="1116">
                  <c:v>877</c:v>
                </c:pt>
                <c:pt idx="1117">
                  <c:v>876</c:v>
                </c:pt>
                <c:pt idx="1118">
                  <c:v>875</c:v>
                </c:pt>
                <c:pt idx="1119">
                  <c:v>874</c:v>
                </c:pt>
                <c:pt idx="1120">
                  <c:v>873</c:v>
                </c:pt>
                <c:pt idx="1121">
                  <c:v>872</c:v>
                </c:pt>
                <c:pt idx="1122">
                  <c:v>871</c:v>
                </c:pt>
                <c:pt idx="1123">
                  <c:v>870</c:v>
                </c:pt>
                <c:pt idx="1124">
                  <c:v>869</c:v>
                </c:pt>
                <c:pt idx="1125">
                  <c:v>868</c:v>
                </c:pt>
                <c:pt idx="1126">
                  <c:v>867</c:v>
                </c:pt>
                <c:pt idx="1127">
                  <c:v>866</c:v>
                </c:pt>
                <c:pt idx="1128">
                  <c:v>865</c:v>
                </c:pt>
                <c:pt idx="1129">
                  <c:v>864</c:v>
                </c:pt>
                <c:pt idx="1130">
                  <c:v>863</c:v>
                </c:pt>
                <c:pt idx="1131">
                  <c:v>862</c:v>
                </c:pt>
                <c:pt idx="1132">
                  <c:v>861</c:v>
                </c:pt>
                <c:pt idx="1133">
                  <c:v>860</c:v>
                </c:pt>
                <c:pt idx="1134">
                  <c:v>859</c:v>
                </c:pt>
                <c:pt idx="1135">
                  <c:v>858</c:v>
                </c:pt>
                <c:pt idx="1136">
                  <c:v>857</c:v>
                </c:pt>
                <c:pt idx="1137">
                  <c:v>856</c:v>
                </c:pt>
                <c:pt idx="1138">
                  <c:v>855</c:v>
                </c:pt>
                <c:pt idx="1139">
                  <c:v>854</c:v>
                </c:pt>
                <c:pt idx="1140">
                  <c:v>853</c:v>
                </c:pt>
                <c:pt idx="1141">
                  <c:v>852</c:v>
                </c:pt>
                <c:pt idx="1142">
                  <c:v>851</c:v>
                </c:pt>
                <c:pt idx="1143">
                  <c:v>850</c:v>
                </c:pt>
                <c:pt idx="1144">
                  <c:v>849</c:v>
                </c:pt>
                <c:pt idx="1145">
                  <c:v>848</c:v>
                </c:pt>
                <c:pt idx="1146">
                  <c:v>847</c:v>
                </c:pt>
                <c:pt idx="1147">
                  <c:v>846</c:v>
                </c:pt>
                <c:pt idx="1148">
                  <c:v>845</c:v>
                </c:pt>
                <c:pt idx="1149">
                  <c:v>844</c:v>
                </c:pt>
                <c:pt idx="1150">
                  <c:v>843</c:v>
                </c:pt>
                <c:pt idx="1151">
                  <c:v>842</c:v>
                </c:pt>
                <c:pt idx="1152">
                  <c:v>841</c:v>
                </c:pt>
                <c:pt idx="1153">
                  <c:v>840</c:v>
                </c:pt>
                <c:pt idx="1154">
                  <c:v>839</c:v>
                </c:pt>
                <c:pt idx="1155">
                  <c:v>838</c:v>
                </c:pt>
                <c:pt idx="1156">
                  <c:v>837</c:v>
                </c:pt>
                <c:pt idx="1157">
                  <c:v>836</c:v>
                </c:pt>
                <c:pt idx="1158">
                  <c:v>835</c:v>
                </c:pt>
                <c:pt idx="1159">
                  <c:v>834</c:v>
                </c:pt>
                <c:pt idx="1160">
                  <c:v>833</c:v>
                </c:pt>
                <c:pt idx="1161">
                  <c:v>832</c:v>
                </c:pt>
                <c:pt idx="1162">
                  <c:v>831</c:v>
                </c:pt>
                <c:pt idx="1163">
                  <c:v>830</c:v>
                </c:pt>
                <c:pt idx="1164">
                  <c:v>829</c:v>
                </c:pt>
                <c:pt idx="1165">
                  <c:v>828</c:v>
                </c:pt>
                <c:pt idx="1166">
                  <c:v>827</c:v>
                </c:pt>
                <c:pt idx="1167">
                  <c:v>826</c:v>
                </c:pt>
                <c:pt idx="1168">
                  <c:v>825</c:v>
                </c:pt>
                <c:pt idx="1169">
                  <c:v>824</c:v>
                </c:pt>
                <c:pt idx="1170">
                  <c:v>823</c:v>
                </c:pt>
                <c:pt idx="1171">
                  <c:v>822</c:v>
                </c:pt>
                <c:pt idx="1172">
                  <c:v>821</c:v>
                </c:pt>
                <c:pt idx="1173">
                  <c:v>820</c:v>
                </c:pt>
                <c:pt idx="1174">
                  <c:v>819</c:v>
                </c:pt>
                <c:pt idx="1175">
                  <c:v>818</c:v>
                </c:pt>
                <c:pt idx="1176">
                  <c:v>817</c:v>
                </c:pt>
                <c:pt idx="1177">
                  <c:v>816</c:v>
                </c:pt>
                <c:pt idx="1178">
                  <c:v>815</c:v>
                </c:pt>
                <c:pt idx="1179">
                  <c:v>814</c:v>
                </c:pt>
                <c:pt idx="1180">
                  <c:v>813</c:v>
                </c:pt>
                <c:pt idx="1181">
                  <c:v>812</c:v>
                </c:pt>
                <c:pt idx="1182">
                  <c:v>811</c:v>
                </c:pt>
                <c:pt idx="1183">
                  <c:v>810</c:v>
                </c:pt>
                <c:pt idx="1184">
                  <c:v>809</c:v>
                </c:pt>
                <c:pt idx="1185">
                  <c:v>808</c:v>
                </c:pt>
                <c:pt idx="1186">
                  <c:v>807</c:v>
                </c:pt>
                <c:pt idx="1187">
                  <c:v>806</c:v>
                </c:pt>
                <c:pt idx="1188">
                  <c:v>805</c:v>
                </c:pt>
                <c:pt idx="1189">
                  <c:v>804</c:v>
                </c:pt>
                <c:pt idx="1190">
                  <c:v>803</c:v>
                </c:pt>
                <c:pt idx="1191">
                  <c:v>802</c:v>
                </c:pt>
                <c:pt idx="1192">
                  <c:v>801</c:v>
                </c:pt>
                <c:pt idx="1193">
                  <c:v>800</c:v>
                </c:pt>
                <c:pt idx="1194">
                  <c:v>799</c:v>
                </c:pt>
                <c:pt idx="1195">
                  <c:v>798</c:v>
                </c:pt>
                <c:pt idx="1196">
                  <c:v>797</c:v>
                </c:pt>
                <c:pt idx="1197">
                  <c:v>796</c:v>
                </c:pt>
                <c:pt idx="1198">
                  <c:v>795</c:v>
                </c:pt>
                <c:pt idx="1199">
                  <c:v>794</c:v>
                </c:pt>
                <c:pt idx="1200">
                  <c:v>793</c:v>
                </c:pt>
                <c:pt idx="1201">
                  <c:v>792</c:v>
                </c:pt>
                <c:pt idx="1202">
                  <c:v>791</c:v>
                </c:pt>
                <c:pt idx="1203">
                  <c:v>790</c:v>
                </c:pt>
                <c:pt idx="1204">
                  <c:v>789</c:v>
                </c:pt>
                <c:pt idx="1205">
                  <c:v>788</c:v>
                </c:pt>
                <c:pt idx="1206">
                  <c:v>787</c:v>
                </c:pt>
                <c:pt idx="1207">
                  <c:v>786</c:v>
                </c:pt>
                <c:pt idx="1208">
                  <c:v>785</c:v>
                </c:pt>
                <c:pt idx="1209">
                  <c:v>784</c:v>
                </c:pt>
                <c:pt idx="1210">
                  <c:v>783</c:v>
                </c:pt>
                <c:pt idx="1211">
                  <c:v>782</c:v>
                </c:pt>
                <c:pt idx="1212">
                  <c:v>781</c:v>
                </c:pt>
                <c:pt idx="1213">
                  <c:v>780</c:v>
                </c:pt>
                <c:pt idx="1214">
                  <c:v>779</c:v>
                </c:pt>
                <c:pt idx="1215">
                  <c:v>778</c:v>
                </c:pt>
                <c:pt idx="1216">
                  <c:v>777</c:v>
                </c:pt>
                <c:pt idx="1217">
                  <c:v>776</c:v>
                </c:pt>
                <c:pt idx="1218">
                  <c:v>775</c:v>
                </c:pt>
                <c:pt idx="1219">
                  <c:v>774</c:v>
                </c:pt>
                <c:pt idx="1220">
                  <c:v>773</c:v>
                </c:pt>
                <c:pt idx="1221">
                  <c:v>772</c:v>
                </c:pt>
                <c:pt idx="1222">
                  <c:v>771</c:v>
                </c:pt>
                <c:pt idx="1223">
                  <c:v>770</c:v>
                </c:pt>
                <c:pt idx="1224">
                  <c:v>769</c:v>
                </c:pt>
                <c:pt idx="1225">
                  <c:v>768</c:v>
                </c:pt>
                <c:pt idx="1226">
                  <c:v>767</c:v>
                </c:pt>
                <c:pt idx="1227">
                  <c:v>766</c:v>
                </c:pt>
                <c:pt idx="1228">
                  <c:v>765</c:v>
                </c:pt>
                <c:pt idx="1229">
                  <c:v>764</c:v>
                </c:pt>
                <c:pt idx="1230">
                  <c:v>763</c:v>
                </c:pt>
                <c:pt idx="1231">
                  <c:v>762</c:v>
                </c:pt>
                <c:pt idx="1232">
                  <c:v>761</c:v>
                </c:pt>
                <c:pt idx="1233">
                  <c:v>760</c:v>
                </c:pt>
                <c:pt idx="1234">
                  <c:v>759</c:v>
                </c:pt>
                <c:pt idx="1235">
                  <c:v>758</c:v>
                </c:pt>
                <c:pt idx="1236">
                  <c:v>757</c:v>
                </c:pt>
                <c:pt idx="1237">
                  <c:v>756</c:v>
                </c:pt>
                <c:pt idx="1238">
                  <c:v>755</c:v>
                </c:pt>
                <c:pt idx="1239">
                  <c:v>754</c:v>
                </c:pt>
                <c:pt idx="1240">
                  <c:v>753</c:v>
                </c:pt>
                <c:pt idx="1241">
                  <c:v>752</c:v>
                </c:pt>
                <c:pt idx="1242">
                  <c:v>751</c:v>
                </c:pt>
                <c:pt idx="1243">
                  <c:v>750</c:v>
                </c:pt>
                <c:pt idx="1244">
                  <c:v>749</c:v>
                </c:pt>
                <c:pt idx="1245">
                  <c:v>748</c:v>
                </c:pt>
                <c:pt idx="1246">
                  <c:v>747</c:v>
                </c:pt>
                <c:pt idx="1247">
                  <c:v>746</c:v>
                </c:pt>
                <c:pt idx="1248">
                  <c:v>745</c:v>
                </c:pt>
                <c:pt idx="1249">
                  <c:v>744</c:v>
                </c:pt>
                <c:pt idx="1250">
                  <c:v>743</c:v>
                </c:pt>
                <c:pt idx="1251">
                  <c:v>742</c:v>
                </c:pt>
                <c:pt idx="1252">
                  <c:v>741</c:v>
                </c:pt>
                <c:pt idx="1253">
                  <c:v>740</c:v>
                </c:pt>
                <c:pt idx="1254">
                  <c:v>739</c:v>
                </c:pt>
                <c:pt idx="1255">
                  <c:v>738</c:v>
                </c:pt>
                <c:pt idx="1256">
                  <c:v>737</c:v>
                </c:pt>
                <c:pt idx="1257">
                  <c:v>736</c:v>
                </c:pt>
                <c:pt idx="1258">
                  <c:v>735</c:v>
                </c:pt>
                <c:pt idx="1259">
                  <c:v>734</c:v>
                </c:pt>
                <c:pt idx="1260">
                  <c:v>733</c:v>
                </c:pt>
                <c:pt idx="1261">
                  <c:v>732</c:v>
                </c:pt>
                <c:pt idx="1262">
                  <c:v>731</c:v>
                </c:pt>
                <c:pt idx="1263">
                  <c:v>730</c:v>
                </c:pt>
                <c:pt idx="1264">
                  <c:v>729</c:v>
                </c:pt>
                <c:pt idx="1265">
                  <c:v>728</c:v>
                </c:pt>
                <c:pt idx="1266">
                  <c:v>727</c:v>
                </c:pt>
                <c:pt idx="1267">
                  <c:v>726</c:v>
                </c:pt>
                <c:pt idx="1268">
                  <c:v>725</c:v>
                </c:pt>
                <c:pt idx="1269">
                  <c:v>724</c:v>
                </c:pt>
                <c:pt idx="1270">
                  <c:v>723</c:v>
                </c:pt>
                <c:pt idx="1271">
                  <c:v>722</c:v>
                </c:pt>
                <c:pt idx="1272">
                  <c:v>721</c:v>
                </c:pt>
                <c:pt idx="1273">
                  <c:v>720</c:v>
                </c:pt>
                <c:pt idx="1274">
                  <c:v>719</c:v>
                </c:pt>
                <c:pt idx="1275">
                  <c:v>718</c:v>
                </c:pt>
                <c:pt idx="1276">
                  <c:v>717</c:v>
                </c:pt>
                <c:pt idx="1277">
                  <c:v>716</c:v>
                </c:pt>
                <c:pt idx="1278">
                  <c:v>715</c:v>
                </c:pt>
                <c:pt idx="1279">
                  <c:v>714</c:v>
                </c:pt>
                <c:pt idx="1280">
                  <c:v>713</c:v>
                </c:pt>
                <c:pt idx="1281">
                  <c:v>712</c:v>
                </c:pt>
                <c:pt idx="1282">
                  <c:v>711</c:v>
                </c:pt>
                <c:pt idx="1283">
                  <c:v>710</c:v>
                </c:pt>
                <c:pt idx="1284">
                  <c:v>709</c:v>
                </c:pt>
                <c:pt idx="1285">
                  <c:v>708</c:v>
                </c:pt>
                <c:pt idx="1286">
                  <c:v>707</c:v>
                </c:pt>
                <c:pt idx="1287">
                  <c:v>706</c:v>
                </c:pt>
                <c:pt idx="1288">
                  <c:v>705</c:v>
                </c:pt>
                <c:pt idx="1289">
                  <c:v>704</c:v>
                </c:pt>
                <c:pt idx="1290">
                  <c:v>703</c:v>
                </c:pt>
                <c:pt idx="1291">
                  <c:v>702</c:v>
                </c:pt>
                <c:pt idx="1292">
                  <c:v>701</c:v>
                </c:pt>
                <c:pt idx="1293">
                  <c:v>700</c:v>
                </c:pt>
                <c:pt idx="1294">
                  <c:v>699</c:v>
                </c:pt>
                <c:pt idx="1295">
                  <c:v>698</c:v>
                </c:pt>
                <c:pt idx="1296">
                  <c:v>697</c:v>
                </c:pt>
                <c:pt idx="1297">
                  <c:v>696</c:v>
                </c:pt>
                <c:pt idx="1298">
                  <c:v>695</c:v>
                </c:pt>
                <c:pt idx="1299">
                  <c:v>694</c:v>
                </c:pt>
                <c:pt idx="1300">
                  <c:v>693</c:v>
                </c:pt>
                <c:pt idx="1301">
                  <c:v>692</c:v>
                </c:pt>
                <c:pt idx="1302">
                  <c:v>691</c:v>
                </c:pt>
                <c:pt idx="1303">
                  <c:v>690</c:v>
                </c:pt>
                <c:pt idx="1304">
                  <c:v>689</c:v>
                </c:pt>
                <c:pt idx="1305">
                  <c:v>688</c:v>
                </c:pt>
                <c:pt idx="1306">
                  <c:v>687</c:v>
                </c:pt>
                <c:pt idx="1307">
                  <c:v>686</c:v>
                </c:pt>
                <c:pt idx="1308">
                  <c:v>685</c:v>
                </c:pt>
                <c:pt idx="1309">
                  <c:v>684</c:v>
                </c:pt>
                <c:pt idx="1310">
                  <c:v>683</c:v>
                </c:pt>
                <c:pt idx="1311">
                  <c:v>682</c:v>
                </c:pt>
                <c:pt idx="1312">
                  <c:v>681</c:v>
                </c:pt>
                <c:pt idx="1313">
                  <c:v>680</c:v>
                </c:pt>
                <c:pt idx="1314">
                  <c:v>679</c:v>
                </c:pt>
                <c:pt idx="1315">
                  <c:v>678</c:v>
                </c:pt>
                <c:pt idx="1316">
                  <c:v>677</c:v>
                </c:pt>
                <c:pt idx="1317">
                  <c:v>676</c:v>
                </c:pt>
                <c:pt idx="1318">
                  <c:v>675</c:v>
                </c:pt>
                <c:pt idx="1319">
                  <c:v>674</c:v>
                </c:pt>
                <c:pt idx="1320">
                  <c:v>673</c:v>
                </c:pt>
                <c:pt idx="1321">
                  <c:v>672</c:v>
                </c:pt>
                <c:pt idx="1322">
                  <c:v>671</c:v>
                </c:pt>
                <c:pt idx="1323">
                  <c:v>670</c:v>
                </c:pt>
                <c:pt idx="1324">
                  <c:v>669</c:v>
                </c:pt>
                <c:pt idx="1325">
                  <c:v>668</c:v>
                </c:pt>
                <c:pt idx="1326">
                  <c:v>667</c:v>
                </c:pt>
                <c:pt idx="1327">
                  <c:v>666</c:v>
                </c:pt>
                <c:pt idx="1328">
                  <c:v>665</c:v>
                </c:pt>
                <c:pt idx="1329">
                  <c:v>664</c:v>
                </c:pt>
                <c:pt idx="1330">
                  <c:v>663</c:v>
                </c:pt>
                <c:pt idx="1331">
                  <c:v>662</c:v>
                </c:pt>
                <c:pt idx="1332">
                  <c:v>661</c:v>
                </c:pt>
                <c:pt idx="1333">
                  <c:v>660</c:v>
                </c:pt>
                <c:pt idx="1334">
                  <c:v>659</c:v>
                </c:pt>
                <c:pt idx="1335">
                  <c:v>658</c:v>
                </c:pt>
                <c:pt idx="1336">
                  <c:v>657</c:v>
                </c:pt>
                <c:pt idx="1337">
                  <c:v>656</c:v>
                </c:pt>
                <c:pt idx="1338">
                  <c:v>655</c:v>
                </c:pt>
                <c:pt idx="1339">
                  <c:v>654</c:v>
                </c:pt>
                <c:pt idx="1340">
                  <c:v>653</c:v>
                </c:pt>
                <c:pt idx="1341">
                  <c:v>652</c:v>
                </c:pt>
                <c:pt idx="1342">
                  <c:v>651</c:v>
                </c:pt>
                <c:pt idx="1343">
                  <c:v>650</c:v>
                </c:pt>
                <c:pt idx="1344">
                  <c:v>649</c:v>
                </c:pt>
                <c:pt idx="1345">
                  <c:v>648</c:v>
                </c:pt>
                <c:pt idx="1346">
                  <c:v>647</c:v>
                </c:pt>
                <c:pt idx="1347">
                  <c:v>646</c:v>
                </c:pt>
                <c:pt idx="1348">
                  <c:v>645</c:v>
                </c:pt>
                <c:pt idx="1349">
                  <c:v>644</c:v>
                </c:pt>
                <c:pt idx="1350">
                  <c:v>643</c:v>
                </c:pt>
                <c:pt idx="1351">
                  <c:v>642</c:v>
                </c:pt>
                <c:pt idx="1352">
                  <c:v>641</c:v>
                </c:pt>
                <c:pt idx="1353">
                  <c:v>640</c:v>
                </c:pt>
                <c:pt idx="1354">
                  <c:v>639</c:v>
                </c:pt>
                <c:pt idx="1355">
                  <c:v>638</c:v>
                </c:pt>
                <c:pt idx="1356">
                  <c:v>637</c:v>
                </c:pt>
                <c:pt idx="1357">
                  <c:v>636</c:v>
                </c:pt>
                <c:pt idx="1358">
                  <c:v>635</c:v>
                </c:pt>
                <c:pt idx="1359">
                  <c:v>634</c:v>
                </c:pt>
                <c:pt idx="1360">
                  <c:v>633</c:v>
                </c:pt>
                <c:pt idx="1361">
                  <c:v>632</c:v>
                </c:pt>
                <c:pt idx="1362">
                  <c:v>631</c:v>
                </c:pt>
                <c:pt idx="1363">
                  <c:v>630</c:v>
                </c:pt>
                <c:pt idx="1364">
                  <c:v>629</c:v>
                </c:pt>
                <c:pt idx="1365">
                  <c:v>628</c:v>
                </c:pt>
                <c:pt idx="1366">
                  <c:v>627</c:v>
                </c:pt>
                <c:pt idx="1367">
                  <c:v>626</c:v>
                </c:pt>
                <c:pt idx="1368">
                  <c:v>625</c:v>
                </c:pt>
                <c:pt idx="1369">
                  <c:v>624</c:v>
                </c:pt>
                <c:pt idx="1370">
                  <c:v>623</c:v>
                </c:pt>
                <c:pt idx="1371">
                  <c:v>622</c:v>
                </c:pt>
                <c:pt idx="1372">
                  <c:v>621</c:v>
                </c:pt>
                <c:pt idx="1373">
                  <c:v>620</c:v>
                </c:pt>
                <c:pt idx="1374">
                  <c:v>619</c:v>
                </c:pt>
                <c:pt idx="1375">
                  <c:v>618</c:v>
                </c:pt>
                <c:pt idx="1376">
                  <c:v>617</c:v>
                </c:pt>
                <c:pt idx="1377">
                  <c:v>616</c:v>
                </c:pt>
                <c:pt idx="1378">
                  <c:v>615</c:v>
                </c:pt>
                <c:pt idx="1379">
                  <c:v>614</c:v>
                </c:pt>
                <c:pt idx="1380">
                  <c:v>613</c:v>
                </c:pt>
                <c:pt idx="1381">
                  <c:v>612</c:v>
                </c:pt>
                <c:pt idx="1382">
                  <c:v>611</c:v>
                </c:pt>
                <c:pt idx="1383">
                  <c:v>610</c:v>
                </c:pt>
                <c:pt idx="1384">
                  <c:v>609</c:v>
                </c:pt>
                <c:pt idx="1385">
                  <c:v>608</c:v>
                </c:pt>
                <c:pt idx="1386">
                  <c:v>607</c:v>
                </c:pt>
                <c:pt idx="1387">
                  <c:v>606</c:v>
                </c:pt>
                <c:pt idx="1388">
                  <c:v>605</c:v>
                </c:pt>
                <c:pt idx="1389">
                  <c:v>604</c:v>
                </c:pt>
                <c:pt idx="1390">
                  <c:v>603</c:v>
                </c:pt>
                <c:pt idx="1391">
                  <c:v>602</c:v>
                </c:pt>
                <c:pt idx="1392">
                  <c:v>601</c:v>
                </c:pt>
                <c:pt idx="1393">
                  <c:v>600</c:v>
                </c:pt>
                <c:pt idx="1394">
                  <c:v>599</c:v>
                </c:pt>
                <c:pt idx="1395">
                  <c:v>598</c:v>
                </c:pt>
                <c:pt idx="1396">
                  <c:v>597</c:v>
                </c:pt>
                <c:pt idx="1397">
                  <c:v>596</c:v>
                </c:pt>
                <c:pt idx="1398">
                  <c:v>595</c:v>
                </c:pt>
                <c:pt idx="1399">
                  <c:v>594</c:v>
                </c:pt>
                <c:pt idx="1400">
                  <c:v>593</c:v>
                </c:pt>
                <c:pt idx="1401">
                  <c:v>592</c:v>
                </c:pt>
                <c:pt idx="1402">
                  <c:v>591</c:v>
                </c:pt>
                <c:pt idx="1403">
                  <c:v>590</c:v>
                </c:pt>
                <c:pt idx="1404">
                  <c:v>589</c:v>
                </c:pt>
                <c:pt idx="1405">
                  <c:v>588</c:v>
                </c:pt>
                <c:pt idx="1406">
                  <c:v>587</c:v>
                </c:pt>
                <c:pt idx="1407">
                  <c:v>586</c:v>
                </c:pt>
                <c:pt idx="1408">
                  <c:v>585</c:v>
                </c:pt>
                <c:pt idx="1409">
                  <c:v>584</c:v>
                </c:pt>
                <c:pt idx="1410">
                  <c:v>583</c:v>
                </c:pt>
                <c:pt idx="1411">
                  <c:v>582</c:v>
                </c:pt>
                <c:pt idx="1412">
                  <c:v>581</c:v>
                </c:pt>
                <c:pt idx="1413">
                  <c:v>580</c:v>
                </c:pt>
                <c:pt idx="1414">
                  <c:v>579</c:v>
                </c:pt>
                <c:pt idx="1415">
                  <c:v>578</c:v>
                </c:pt>
                <c:pt idx="1416">
                  <c:v>577</c:v>
                </c:pt>
                <c:pt idx="1417">
                  <c:v>576</c:v>
                </c:pt>
                <c:pt idx="1418">
                  <c:v>575</c:v>
                </c:pt>
                <c:pt idx="1419">
                  <c:v>574</c:v>
                </c:pt>
                <c:pt idx="1420">
                  <c:v>573</c:v>
                </c:pt>
                <c:pt idx="1421">
                  <c:v>572</c:v>
                </c:pt>
                <c:pt idx="1422">
                  <c:v>571</c:v>
                </c:pt>
                <c:pt idx="1423">
                  <c:v>570</c:v>
                </c:pt>
                <c:pt idx="1424">
                  <c:v>569</c:v>
                </c:pt>
                <c:pt idx="1425">
                  <c:v>568</c:v>
                </c:pt>
                <c:pt idx="1426">
                  <c:v>567</c:v>
                </c:pt>
                <c:pt idx="1427">
                  <c:v>566</c:v>
                </c:pt>
                <c:pt idx="1428">
                  <c:v>565</c:v>
                </c:pt>
                <c:pt idx="1429">
                  <c:v>564</c:v>
                </c:pt>
                <c:pt idx="1430">
                  <c:v>563</c:v>
                </c:pt>
                <c:pt idx="1431">
                  <c:v>562</c:v>
                </c:pt>
                <c:pt idx="1432">
                  <c:v>561</c:v>
                </c:pt>
                <c:pt idx="1433">
                  <c:v>560</c:v>
                </c:pt>
                <c:pt idx="1434">
                  <c:v>559</c:v>
                </c:pt>
                <c:pt idx="1435">
                  <c:v>558</c:v>
                </c:pt>
                <c:pt idx="1436">
                  <c:v>557</c:v>
                </c:pt>
                <c:pt idx="1437">
                  <c:v>556</c:v>
                </c:pt>
                <c:pt idx="1438">
                  <c:v>555</c:v>
                </c:pt>
                <c:pt idx="1439">
                  <c:v>554</c:v>
                </c:pt>
                <c:pt idx="1440">
                  <c:v>553</c:v>
                </c:pt>
                <c:pt idx="1441">
                  <c:v>552</c:v>
                </c:pt>
                <c:pt idx="1442">
                  <c:v>551</c:v>
                </c:pt>
                <c:pt idx="1443">
                  <c:v>550</c:v>
                </c:pt>
                <c:pt idx="1444">
                  <c:v>549</c:v>
                </c:pt>
                <c:pt idx="1445">
                  <c:v>548</c:v>
                </c:pt>
                <c:pt idx="1446">
                  <c:v>547</c:v>
                </c:pt>
                <c:pt idx="1447">
                  <c:v>546</c:v>
                </c:pt>
                <c:pt idx="1448">
                  <c:v>545</c:v>
                </c:pt>
                <c:pt idx="1449">
                  <c:v>544</c:v>
                </c:pt>
                <c:pt idx="1450">
                  <c:v>543</c:v>
                </c:pt>
                <c:pt idx="1451">
                  <c:v>542</c:v>
                </c:pt>
                <c:pt idx="1452">
                  <c:v>541</c:v>
                </c:pt>
                <c:pt idx="1453">
                  <c:v>540</c:v>
                </c:pt>
                <c:pt idx="1454">
                  <c:v>539</c:v>
                </c:pt>
                <c:pt idx="1455">
                  <c:v>538</c:v>
                </c:pt>
                <c:pt idx="1456">
                  <c:v>537</c:v>
                </c:pt>
                <c:pt idx="1457">
                  <c:v>536</c:v>
                </c:pt>
                <c:pt idx="1458">
                  <c:v>535</c:v>
                </c:pt>
                <c:pt idx="1459">
                  <c:v>534</c:v>
                </c:pt>
                <c:pt idx="1460">
                  <c:v>533</c:v>
                </c:pt>
                <c:pt idx="1461">
                  <c:v>532</c:v>
                </c:pt>
                <c:pt idx="1462">
                  <c:v>531</c:v>
                </c:pt>
                <c:pt idx="1463">
                  <c:v>530</c:v>
                </c:pt>
                <c:pt idx="1464">
                  <c:v>529</c:v>
                </c:pt>
                <c:pt idx="1465">
                  <c:v>528</c:v>
                </c:pt>
                <c:pt idx="1466">
                  <c:v>527</c:v>
                </c:pt>
                <c:pt idx="1467">
                  <c:v>526</c:v>
                </c:pt>
                <c:pt idx="1468">
                  <c:v>525</c:v>
                </c:pt>
                <c:pt idx="1469">
                  <c:v>524</c:v>
                </c:pt>
                <c:pt idx="1470">
                  <c:v>523</c:v>
                </c:pt>
                <c:pt idx="1471">
                  <c:v>522</c:v>
                </c:pt>
                <c:pt idx="1472">
                  <c:v>521</c:v>
                </c:pt>
                <c:pt idx="1473">
                  <c:v>520</c:v>
                </c:pt>
                <c:pt idx="1474">
                  <c:v>519</c:v>
                </c:pt>
                <c:pt idx="1475">
                  <c:v>518</c:v>
                </c:pt>
                <c:pt idx="1476">
                  <c:v>517</c:v>
                </c:pt>
                <c:pt idx="1477">
                  <c:v>516</c:v>
                </c:pt>
                <c:pt idx="1478">
                  <c:v>515</c:v>
                </c:pt>
                <c:pt idx="1479">
                  <c:v>514</c:v>
                </c:pt>
                <c:pt idx="1480">
                  <c:v>513</c:v>
                </c:pt>
                <c:pt idx="1481">
                  <c:v>512</c:v>
                </c:pt>
                <c:pt idx="1482">
                  <c:v>511</c:v>
                </c:pt>
                <c:pt idx="1483">
                  <c:v>510</c:v>
                </c:pt>
                <c:pt idx="1484">
                  <c:v>509</c:v>
                </c:pt>
                <c:pt idx="1485">
                  <c:v>508</c:v>
                </c:pt>
                <c:pt idx="1486">
                  <c:v>507</c:v>
                </c:pt>
                <c:pt idx="1487">
                  <c:v>506</c:v>
                </c:pt>
                <c:pt idx="1488">
                  <c:v>505</c:v>
                </c:pt>
                <c:pt idx="1489">
                  <c:v>504</c:v>
                </c:pt>
                <c:pt idx="1490">
                  <c:v>503</c:v>
                </c:pt>
                <c:pt idx="1491">
                  <c:v>502</c:v>
                </c:pt>
                <c:pt idx="1492">
                  <c:v>501</c:v>
                </c:pt>
                <c:pt idx="1493">
                  <c:v>500</c:v>
                </c:pt>
                <c:pt idx="1494">
                  <c:v>499</c:v>
                </c:pt>
                <c:pt idx="1495">
                  <c:v>498</c:v>
                </c:pt>
                <c:pt idx="1496">
                  <c:v>497</c:v>
                </c:pt>
                <c:pt idx="1497">
                  <c:v>496</c:v>
                </c:pt>
                <c:pt idx="1498">
                  <c:v>495</c:v>
                </c:pt>
                <c:pt idx="1499">
                  <c:v>494</c:v>
                </c:pt>
                <c:pt idx="1500">
                  <c:v>493</c:v>
                </c:pt>
                <c:pt idx="1501">
                  <c:v>492</c:v>
                </c:pt>
                <c:pt idx="1502">
                  <c:v>491</c:v>
                </c:pt>
                <c:pt idx="1503">
                  <c:v>490</c:v>
                </c:pt>
                <c:pt idx="1504">
                  <c:v>489</c:v>
                </c:pt>
                <c:pt idx="1505">
                  <c:v>488</c:v>
                </c:pt>
                <c:pt idx="1506">
                  <c:v>487</c:v>
                </c:pt>
                <c:pt idx="1507">
                  <c:v>486</c:v>
                </c:pt>
                <c:pt idx="1508">
                  <c:v>485</c:v>
                </c:pt>
                <c:pt idx="1509">
                  <c:v>484</c:v>
                </c:pt>
                <c:pt idx="1510">
                  <c:v>483</c:v>
                </c:pt>
                <c:pt idx="1511">
                  <c:v>482</c:v>
                </c:pt>
                <c:pt idx="1512">
                  <c:v>481</c:v>
                </c:pt>
                <c:pt idx="1513">
                  <c:v>480</c:v>
                </c:pt>
                <c:pt idx="1514">
                  <c:v>479</c:v>
                </c:pt>
                <c:pt idx="1515">
                  <c:v>478</c:v>
                </c:pt>
                <c:pt idx="1516">
                  <c:v>477</c:v>
                </c:pt>
                <c:pt idx="1517">
                  <c:v>476</c:v>
                </c:pt>
                <c:pt idx="1518">
                  <c:v>475</c:v>
                </c:pt>
                <c:pt idx="1519">
                  <c:v>474</c:v>
                </c:pt>
                <c:pt idx="1520">
                  <c:v>473</c:v>
                </c:pt>
                <c:pt idx="1521">
                  <c:v>472</c:v>
                </c:pt>
                <c:pt idx="1522">
                  <c:v>471</c:v>
                </c:pt>
                <c:pt idx="1523">
                  <c:v>470</c:v>
                </c:pt>
                <c:pt idx="1524">
                  <c:v>469</c:v>
                </c:pt>
                <c:pt idx="1525">
                  <c:v>468</c:v>
                </c:pt>
                <c:pt idx="1526">
                  <c:v>467</c:v>
                </c:pt>
                <c:pt idx="1527">
                  <c:v>466</c:v>
                </c:pt>
                <c:pt idx="1528">
                  <c:v>465</c:v>
                </c:pt>
                <c:pt idx="1529">
                  <c:v>464</c:v>
                </c:pt>
                <c:pt idx="1530">
                  <c:v>463</c:v>
                </c:pt>
                <c:pt idx="1531">
                  <c:v>462</c:v>
                </c:pt>
                <c:pt idx="1532">
                  <c:v>461</c:v>
                </c:pt>
                <c:pt idx="1533">
                  <c:v>460</c:v>
                </c:pt>
                <c:pt idx="1534">
                  <c:v>459</c:v>
                </c:pt>
                <c:pt idx="1535">
                  <c:v>458</c:v>
                </c:pt>
                <c:pt idx="1536">
                  <c:v>457</c:v>
                </c:pt>
                <c:pt idx="1537">
                  <c:v>456</c:v>
                </c:pt>
                <c:pt idx="1538">
                  <c:v>455</c:v>
                </c:pt>
                <c:pt idx="1539">
                  <c:v>454</c:v>
                </c:pt>
                <c:pt idx="1540">
                  <c:v>453</c:v>
                </c:pt>
                <c:pt idx="1541">
                  <c:v>452</c:v>
                </c:pt>
                <c:pt idx="1542">
                  <c:v>451</c:v>
                </c:pt>
                <c:pt idx="1543">
                  <c:v>450</c:v>
                </c:pt>
                <c:pt idx="1544">
                  <c:v>449</c:v>
                </c:pt>
                <c:pt idx="1545">
                  <c:v>448</c:v>
                </c:pt>
                <c:pt idx="1546">
                  <c:v>447</c:v>
                </c:pt>
                <c:pt idx="1547">
                  <c:v>446</c:v>
                </c:pt>
                <c:pt idx="1548">
                  <c:v>445</c:v>
                </c:pt>
                <c:pt idx="1549">
                  <c:v>444</c:v>
                </c:pt>
                <c:pt idx="1550">
                  <c:v>443</c:v>
                </c:pt>
                <c:pt idx="1551">
                  <c:v>442</c:v>
                </c:pt>
                <c:pt idx="1552">
                  <c:v>441</c:v>
                </c:pt>
                <c:pt idx="1553">
                  <c:v>440</c:v>
                </c:pt>
                <c:pt idx="1554">
                  <c:v>439</c:v>
                </c:pt>
                <c:pt idx="1555">
                  <c:v>438</c:v>
                </c:pt>
                <c:pt idx="1556">
                  <c:v>437</c:v>
                </c:pt>
                <c:pt idx="1557">
                  <c:v>436</c:v>
                </c:pt>
                <c:pt idx="1558">
                  <c:v>435</c:v>
                </c:pt>
                <c:pt idx="1559">
                  <c:v>434</c:v>
                </c:pt>
                <c:pt idx="1560">
                  <c:v>433</c:v>
                </c:pt>
                <c:pt idx="1561">
                  <c:v>432</c:v>
                </c:pt>
                <c:pt idx="1562">
                  <c:v>431</c:v>
                </c:pt>
                <c:pt idx="1563">
                  <c:v>430</c:v>
                </c:pt>
                <c:pt idx="1564">
                  <c:v>429</c:v>
                </c:pt>
                <c:pt idx="1565">
                  <c:v>428</c:v>
                </c:pt>
                <c:pt idx="1566">
                  <c:v>427</c:v>
                </c:pt>
                <c:pt idx="1567">
                  <c:v>426</c:v>
                </c:pt>
                <c:pt idx="1568">
                  <c:v>425</c:v>
                </c:pt>
                <c:pt idx="1569">
                  <c:v>424</c:v>
                </c:pt>
                <c:pt idx="1570">
                  <c:v>423</c:v>
                </c:pt>
                <c:pt idx="1571">
                  <c:v>422</c:v>
                </c:pt>
                <c:pt idx="1572">
                  <c:v>421</c:v>
                </c:pt>
                <c:pt idx="1573">
                  <c:v>420</c:v>
                </c:pt>
                <c:pt idx="1574">
                  <c:v>419</c:v>
                </c:pt>
                <c:pt idx="1575">
                  <c:v>418</c:v>
                </c:pt>
                <c:pt idx="1576">
                  <c:v>417</c:v>
                </c:pt>
                <c:pt idx="1577">
                  <c:v>416</c:v>
                </c:pt>
                <c:pt idx="1578">
                  <c:v>415</c:v>
                </c:pt>
                <c:pt idx="1579">
                  <c:v>414</c:v>
                </c:pt>
                <c:pt idx="1580">
                  <c:v>413</c:v>
                </c:pt>
                <c:pt idx="1581">
                  <c:v>412</c:v>
                </c:pt>
                <c:pt idx="1582">
                  <c:v>411</c:v>
                </c:pt>
                <c:pt idx="1583">
                  <c:v>410</c:v>
                </c:pt>
                <c:pt idx="1584">
                  <c:v>409</c:v>
                </c:pt>
                <c:pt idx="1585">
                  <c:v>408</c:v>
                </c:pt>
                <c:pt idx="1586">
                  <c:v>407</c:v>
                </c:pt>
                <c:pt idx="1587">
                  <c:v>406</c:v>
                </c:pt>
                <c:pt idx="1588">
                  <c:v>405</c:v>
                </c:pt>
                <c:pt idx="1589">
                  <c:v>404</c:v>
                </c:pt>
                <c:pt idx="1590">
                  <c:v>403</c:v>
                </c:pt>
                <c:pt idx="1591">
                  <c:v>402</c:v>
                </c:pt>
                <c:pt idx="1592">
                  <c:v>401</c:v>
                </c:pt>
                <c:pt idx="1593">
                  <c:v>400</c:v>
                </c:pt>
                <c:pt idx="1594">
                  <c:v>399</c:v>
                </c:pt>
                <c:pt idx="1595">
                  <c:v>398</c:v>
                </c:pt>
                <c:pt idx="1596">
                  <c:v>397</c:v>
                </c:pt>
                <c:pt idx="1597">
                  <c:v>396</c:v>
                </c:pt>
                <c:pt idx="1598">
                  <c:v>395</c:v>
                </c:pt>
                <c:pt idx="1599">
                  <c:v>394</c:v>
                </c:pt>
                <c:pt idx="1600">
                  <c:v>393</c:v>
                </c:pt>
                <c:pt idx="1601">
                  <c:v>392</c:v>
                </c:pt>
                <c:pt idx="1602">
                  <c:v>391</c:v>
                </c:pt>
                <c:pt idx="1603">
                  <c:v>390</c:v>
                </c:pt>
                <c:pt idx="1604">
                  <c:v>389</c:v>
                </c:pt>
                <c:pt idx="1605">
                  <c:v>388</c:v>
                </c:pt>
                <c:pt idx="1606">
                  <c:v>387</c:v>
                </c:pt>
                <c:pt idx="1607">
                  <c:v>386</c:v>
                </c:pt>
                <c:pt idx="1608">
                  <c:v>385</c:v>
                </c:pt>
                <c:pt idx="1609">
                  <c:v>384</c:v>
                </c:pt>
                <c:pt idx="1610">
                  <c:v>383</c:v>
                </c:pt>
                <c:pt idx="1611">
                  <c:v>382</c:v>
                </c:pt>
                <c:pt idx="1612">
                  <c:v>381</c:v>
                </c:pt>
                <c:pt idx="1613">
                  <c:v>380</c:v>
                </c:pt>
                <c:pt idx="1614">
                  <c:v>379</c:v>
                </c:pt>
                <c:pt idx="1615">
                  <c:v>378</c:v>
                </c:pt>
                <c:pt idx="1616">
                  <c:v>377</c:v>
                </c:pt>
                <c:pt idx="1617">
                  <c:v>376</c:v>
                </c:pt>
                <c:pt idx="1618">
                  <c:v>375</c:v>
                </c:pt>
                <c:pt idx="1619">
                  <c:v>374</c:v>
                </c:pt>
                <c:pt idx="1620">
                  <c:v>373</c:v>
                </c:pt>
                <c:pt idx="1621">
                  <c:v>372</c:v>
                </c:pt>
                <c:pt idx="1622">
                  <c:v>371</c:v>
                </c:pt>
                <c:pt idx="1623">
                  <c:v>370</c:v>
                </c:pt>
                <c:pt idx="1624">
                  <c:v>369</c:v>
                </c:pt>
                <c:pt idx="1625">
                  <c:v>368</c:v>
                </c:pt>
                <c:pt idx="1626">
                  <c:v>367</c:v>
                </c:pt>
                <c:pt idx="1627">
                  <c:v>366</c:v>
                </c:pt>
                <c:pt idx="1628">
                  <c:v>365</c:v>
                </c:pt>
                <c:pt idx="1629">
                  <c:v>364</c:v>
                </c:pt>
                <c:pt idx="1630">
                  <c:v>363</c:v>
                </c:pt>
                <c:pt idx="1631">
                  <c:v>362</c:v>
                </c:pt>
                <c:pt idx="1632">
                  <c:v>361</c:v>
                </c:pt>
                <c:pt idx="1633">
                  <c:v>360</c:v>
                </c:pt>
                <c:pt idx="1634">
                  <c:v>359</c:v>
                </c:pt>
                <c:pt idx="1635">
                  <c:v>358</c:v>
                </c:pt>
                <c:pt idx="1636">
                  <c:v>357</c:v>
                </c:pt>
                <c:pt idx="1637">
                  <c:v>356</c:v>
                </c:pt>
                <c:pt idx="1638">
                  <c:v>355</c:v>
                </c:pt>
                <c:pt idx="1639">
                  <c:v>354</c:v>
                </c:pt>
                <c:pt idx="1640">
                  <c:v>353</c:v>
                </c:pt>
                <c:pt idx="1641">
                  <c:v>352</c:v>
                </c:pt>
                <c:pt idx="1642">
                  <c:v>351</c:v>
                </c:pt>
                <c:pt idx="1643">
                  <c:v>350</c:v>
                </c:pt>
                <c:pt idx="1644">
                  <c:v>349</c:v>
                </c:pt>
                <c:pt idx="1645">
                  <c:v>348</c:v>
                </c:pt>
                <c:pt idx="1646">
                  <c:v>347</c:v>
                </c:pt>
                <c:pt idx="1647">
                  <c:v>346</c:v>
                </c:pt>
                <c:pt idx="1648">
                  <c:v>345</c:v>
                </c:pt>
                <c:pt idx="1649">
                  <c:v>344</c:v>
                </c:pt>
                <c:pt idx="1650">
                  <c:v>343</c:v>
                </c:pt>
                <c:pt idx="1651">
                  <c:v>342</c:v>
                </c:pt>
                <c:pt idx="1652">
                  <c:v>341</c:v>
                </c:pt>
                <c:pt idx="1653">
                  <c:v>340</c:v>
                </c:pt>
                <c:pt idx="1654">
                  <c:v>339</c:v>
                </c:pt>
                <c:pt idx="1655">
                  <c:v>338</c:v>
                </c:pt>
                <c:pt idx="1656">
                  <c:v>337</c:v>
                </c:pt>
                <c:pt idx="1657">
                  <c:v>336</c:v>
                </c:pt>
                <c:pt idx="1658">
                  <c:v>335</c:v>
                </c:pt>
                <c:pt idx="1659">
                  <c:v>334</c:v>
                </c:pt>
                <c:pt idx="1660">
                  <c:v>333</c:v>
                </c:pt>
                <c:pt idx="1661">
                  <c:v>332</c:v>
                </c:pt>
                <c:pt idx="1662">
                  <c:v>331</c:v>
                </c:pt>
                <c:pt idx="1663">
                  <c:v>330</c:v>
                </c:pt>
                <c:pt idx="1664">
                  <c:v>329</c:v>
                </c:pt>
                <c:pt idx="1665">
                  <c:v>328</c:v>
                </c:pt>
                <c:pt idx="1666">
                  <c:v>327</c:v>
                </c:pt>
                <c:pt idx="1667">
                  <c:v>326</c:v>
                </c:pt>
                <c:pt idx="1668">
                  <c:v>325</c:v>
                </c:pt>
                <c:pt idx="1669">
                  <c:v>324</c:v>
                </c:pt>
                <c:pt idx="1670">
                  <c:v>323</c:v>
                </c:pt>
                <c:pt idx="1671">
                  <c:v>322</c:v>
                </c:pt>
                <c:pt idx="1672">
                  <c:v>321</c:v>
                </c:pt>
                <c:pt idx="1673">
                  <c:v>320</c:v>
                </c:pt>
                <c:pt idx="1674">
                  <c:v>319</c:v>
                </c:pt>
                <c:pt idx="1675">
                  <c:v>318</c:v>
                </c:pt>
                <c:pt idx="1676">
                  <c:v>317</c:v>
                </c:pt>
                <c:pt idx="1677">
                  <c:v>316</c:v>
                </c:pt>
                <c:pt idx="1678">
                  <c:v>315</c:v>
                </c:pt>
                <c:pt idx="1679">
                  <c:v>314</c:v>
                </c:pt>
                <c:pt idx="1680">
                  <c:v>313</c:v>
                </c:pt>
                <c:pt idx="1681">
                  <c:v>312</c:v>
                </c:pt>
                <c:pt idx="1682">
                  <c:v>311</c:v>
                </c:pt>
                <c:pt idx="1683">
                  <c:v>310</c:v>
                </c:pt>
                <c:pt idx="1684">
                  <c:v>309</c:v>
                </c:pt>
                <c:pt idx="1685">
                  <c:v>308</c:v>
                </c:pt>
                <c:pt idx="1686">
                  <c:v>307</c:v>
                </c:pt>
                <c:pt idx="1687">
                  <c:v>306</c:v>
                </c:pt>
                <c:pt idx="1688">
                  <c:v>305</c:v>
                </c:pt>
                <c:pt idx="1689">
                  <c:v>304</c:v>
                </c:pt>
                <c:pt idx="1690">
                  <c:v>303</c:v>
                </c:pt>
                <c:pt idx="1691">
                  <c:v>302</c:v>
                </c:pt>
                <c:pt idx="1692">
                  <c:v>301</c:v>
                </c:pt>
                <c:pt idx="1693">
                  <c:v>300</c:v>
                </c:pt>
                <c:pt idx="1694">
                  <c:v>299</c:v>
                </c:pt>
                <c:pt idx="1695">
                  <c:v>298</c:v>
                </c:pt>
                <c:pt idx="1696">
                  <c:v>297</c:v>
                </c:pt>
                <c:pt idx="1697">
                  <c:v>296</c:v>
                </c:pt>
                <c:pt idx="1698">
                  <c:v>295</c:v>
                </c:pt>
                <c:pt idx="1699">
                  <c:v>294</c:v>
                </c:pt>
                <c:pt idx="1700">
                  <c:v>293</c:v>
                </c:pt>
                <c:pt idx="1701">
                  <c:v>292</c:v>
                </c:pt>
                <c:pt idx="1702">
                  <c:v>291</c:v>
                </c:pt>
                <c:pt idx="1703">
                  <c:v>290</c:v>
                </c:pt>
                <c:pt idx="1704">
                  <c:v>289</c:v>
                </c:pt>
                <c:pt idx="1705">
                  <c:v>288</c:v>
                </c:pt>
                <c:pt idx="1706">
                  <c:v>287</c:v>
                </c:pt>
                <c:pt idx="1707">
                  <c:v>286</c:v>
                </c:pt>
                <c:pt idx="1708">
                  <c:v>285</c:v>
                </c:pt>
                <c:pt idx="1709">
                  <c:v>284</c:v>
                </c:pt>
                <c:pt idx="1710">
                  <c:v>283</c:v>
                </c:pt>
                <c:pt idx="1711">
                  <c:v>282</c:v>
                </c:pt>
                <c:pt idx="1712">
                  <c:v>281</c:v>
                </c:pt>
                <c:pt idx="1713">
                  <c:v>280</c:v>
                </c:pt>
                <c:pt idx="1714">
                  <c:v>279</c:v>
                </c:pt>
                <c:pt idx="1715">
                  <c:v>278</c:v>
                </c:pt>
                <c:pt idx="1716">
                  <c:v>277</c:v>
                </c:pt>
                <c:pt idx="1717">
                  <c:v>276</c:v>
                </c:pt>
                <c:pt idx="1718">
                  <c:v>275</c:v>
                </c:pt>
                <c:pt idx="1719">
                  <c:v>274</c:v>
                </c:pt>
                <c:pt idx="1720">
                  <c:v>273</c:v>
                </c:pt>
                <c:pt idx="1721">
                  <c:v>272</c:v>
                </c:pt>
                <c:pt idx="1722">
                  <c:v>271</c:v>
                </c:pt>
                <c:pt idx="1723">
                  <c:v>270</c:v>
                </c:pt>
                <c:pt idx="1724">
                  <c:v>269</c:v>
                </c:pt>
                <c:pt idx="1725">
                  <c:v>268</c:v>
                </c:pt>
                <c:pt idx="1726">
                  <c:v>267</c:v>
                </c:pt>
                <c:pt idx="1727">
                  <c:v>266</c:v>
                </c:pt>
                <c:pt idx="1728">
                  <c:v>265</c:v>
                </c:pt>
                <c:pt idx="1729">
                  <c:v>264</c:v>
                </c:pt>
                <c:pt idx="1730">
                  <c:v>263</c:v>
                </c:pt>
                <c:pt idx="1731">
                  <c:v>262</c:v>
                </c:pt>
                <c:pt idx="1732">
                  <c:v>261</c:v>
                </c:pt>
                <c:pt idx="1733">
                  <c:v>260</c:v>
                </c:pt>
                <c:pt idx="1734">
                  <c:v>259</c:v>
                </c:pt>
                <c:pt idx="1735">
                  <c:v>258</c:v>
                </c:pt>
                <c:pt idx="1736">
                  <c:v>257</c:v>
                </c:pt>
                <c:pt idx="1737">
                  <c:v>256</c:v>
                </c:pt>
                <c:pt idx="1738">
                  <c:v>255</c:v>
                </c:pt>
                <c:pt idx="1739">
                  <c:v>254</c:v>
                </c:pt>
                <c:pt idx="1740">
                  <c:v>253</c:v>
                </c:pt>
                <c:pt idx="1741">
                  <c:v>252</c:v>
                </c:pt>
                <c:pt idx="1742">
                  <c:v>251</c:v>
                </c:pt>
                <c:pt idx="1743">
                  <c:v>250</c:v>
                </c:pt>
                <c:pt idx="1744">
                  <c:v>249</c:v>
                </c:pt>
                <c:pt idx="1745">
                  <c:v>248</c:v>
                </c:pt>
                <c:pt idx="1746">
                  <c:v>247</c:v>
                </c:pt>
                <c:pt idx="1747">
                  <c:v>246</c:v>
                </c:pt>
                <c:pt idx="1748">
                  <c:v>245</c:v>
                </c:pt>
                <c:pt idx="1749">
                  <c:v>244</c:v>
                </c:pt>
                <c:pt idx="1750">
                  <c:v>243</c:v>
                </c:pt>
                <c:pt idx="1751">
                  <c:v>242</c:v>
                </c:pt>
                <c:pt idx="1752">
                  <c:v>241</c:v>
                </c:pt>
                <c:pt idx="1753">
                  <c:v>240</c:v>
                </c:pt>
                <c:pt idx="1754">
                  <c:v>239</c:v>
                </c:pt>
                <c:pt idx="1755">
                  <c:v>238</c:v>
                </c:pt>
                <c:pt idx="1756">
                  <c:v>237</c:v>
                </c:pt>
                <c:pt idx="1757">
                  <c:v>236</c:v>
                </c:pt>
                <c:pt idx="1758">
                  <c:v>235</c:v>
                </c:pt>
                <c:pt idx="1759">
                  <c:v>234</c:v>
                </c:pt>
                <c:pt idx="1760">
                  <c:v>233</c:v>
                </c:pt>
                <c:pt idx="1761">
                  <c:v>232</c:v>
                </c:pt>
                <c:pt idx="1762">
                  <c:v>231</c:v>
                </c:pt>
                <c:pt idx="1763">
                  <c:v>230</c:v>
                </c:pt>
                <c:pt idx="1764">
                  <c:v>229</c:v>
                </c:pt>
                <c:pt idx="1765">
                  <c:v>228</c:v>
                </c:pt>
                <c:pt idx="1766">
                  <c:v>227</c:v>
                </c:pt>
                <c:pt idx="1767">
                  <c:v>226</c:v>
                </c:pt>
                <c:pt idx="1768">
                  <c:v>225</c:v>
                </c:pt>
                <c:pt idx="1769">
                  <c:v>224</c:v>
                </c:pt>
                <c:pt idx="1770">
                  <c:v>223</c:v>
                </c:pt>
                <c:pt idx="1771">
                  <c:v>222</c:v>
                </c:pt>
                <c:pt idx="1772">
                  <c:v>221</c:v>
                </c:pt>
                <c:pt idx="1773">
                  <c:v>220</c:v>
                </c:pt>
                <c:pt idx="1774">
                  <c:v>219</c:v>
                </c:pt>
                <c:pt idx="1775">
                  <c:v>218</c:v>
                </c:pt>
                <c:pt idx="1776">
                  <c:v>217</c:v>
                </c:pt>
                <c:pt idx="1777">
                  <c:v>216</c:v>
                </c:pt>
                <c:pt idx="1778">
                  <c:v>215</c:v>
                </c:pt>
                <c:pt idx="1779">
                  <c:v>214</c:v>
                </c:pt>
                <c:pt idx="1780">
                  <c:v>213</c:v>
                </c:pt>
                <c:pt idx="1781">
                  <c:v>212</c:v>
                </c:pt>
                <c:pt idx="1782">
                  <c:v>211</c:v>
                </c:pt>
                <c:pt idx="1783">
                  <c:v>210</c:v>
                </c:pt>
                <c:pt idx="1784">
                  <c:v>209</c:v>
                </c:pt>
                <c:pt idx="1785">
                  <c:v>208</c:v>
                </c:pt>
                <c:pt idx="1786">
                  <c:v>207</c:v>
                </c:pt>
                <c:pt idx="1787">
                  <c:v>206</c:v>
                </c:pt>
                <c:pt idx="1788">
                  <c:v>205</c:v>
                </c:pt>
                <c:pt idx="1789">
                  <c:v>204</c:v>
                </c:pt>
                <c:pt idx="1790">
                  <c:v>203</c:v>
                </c:pt>
                <c:pt idx="1791">
                  <c:v>202</c:v>
                </c:pt>
                <c:pt idx="1792">
                  <c:v>201</c:v>
                </c:pt>
                <c:pt idx="1793">
                  <c:v>200</c:v>
                </c:pt>
                <c:pt idx="1794">
                  <c:v>199</c:v>
                </c:pt>
                <c:pt idx="1795">
                  <c:v>198</c:v>
                </c:pt>
                <c:pt idx="1796">
                  <c:v>197</c:v>
                </c:pt>
                <c:pt idx="1797">
                  <c:v>196</c:v>
                </c:pt>
                <c:pt idx="1798">
                  <c:v>195</c:v>
                </c:pt>
                <c:pt idx="1799">
                  <c:v>194</c:v>
                </c:pt>
                <c:pt idx="1800">
                  <c:v>193</c:v>
                </c:pt>
                <c:pt idx="1801">
                  <c:v>192</c:v>
                </c:pt>
                <c:pt idx="1802">
                  <c:v>191</c:v>
                </c:pt>
                <c:pt idx="1803">
                  <c:v>190</c:v>
                </c:pt>
                <c:pt idx="1804">
                  <c:v>189</c:v>
                </c:pt>
                <c:pt idx="1805">
                  <c:v>188</c:v>
                </c:pt>
                <c:pt idx="1806">
                  <c:v>187</c:v>
                </c:pt>
                <c:pt idx="1807">
                  <c:v>186</c:v>
                </c:pt>
                <c:pt idx="1808">
                  <c:v>185</c:v>
                </c:pt>
                <c:pt idx="1809">
                  <c:v>184</c:v>
                </c:pt>
                <c:pt idx="1810">
                  <c:v>183</c:v>
                </c:pt>
                <c:pt idx="1811">
                  <c:v>182</c:v>
                </c:pt>
                <c:pt idx="1812">
                  <c:v>181</c:v>
                </c:pt>
                <c:pt idx="1813">
                  <c:v>180</c:v>
                </c:pt>
                <c:pt idx="1814">
                  <c:v>179</c:v>
                </c:pt>
                <c:pt idx="1815">
                  <c:v>178</c:v>
                </c:pt>
                <c:pt idx="1816">
                  <c:v>177</c:v>
                </c:pt>
                <c:pt idx="1817">
                  <c:v>176</c:v>
                </c:pt>
                <c:pt idx="1818">
                  <c:v>175</c:v>
                </c:pt>
                <c:pt idx="1819">
                  <c:v>174</c:v>
                </c:pt>
                <c:pt idx="1820">
                  <c:v>173</c:v>
                </c:pt>
                <c:pt idx="1821">
                  <c:v>172</c:v>
                </c:pt>
                <c:pt idx="1822">
                  <c:v>171</c:v>
                </c:pt>
                <c:pt idx="1823">
                  <c:v>170</c:v>
                </c:pt>
                <c:pt idx="1824">
                  <c:v>169</c:v>
                </c:pt>
                <c:pt idx="1825">
                  <c:v>168</c:v>
                </c:pt>
                <c:pt idx="1826">
                  <c:v>167</c:v>
                </c:pt>
                <c:pt idx="1827">
                  <c:v>166</c:v>
                </c:pt>
                <c:pt idx="1828">
                  <c:v>165</c:v>
                </c:pt>
                <c:pt idx="1829">
                  <c:v>164</c:v>
                </c:pt>
                <c:pt idx="1830">
                  <c:v>163</c:v>
                </c:pt>
                <c:pt idx="1831">
                  <c:v>162</c:v>
                </c:pt>
                <c:pt idx="1832">
                  <c:v>161</c:v>
                </c:pt>
                <c:pt idx="1833">
                  <c:v>160</c:v>
                </c:pt>
                <c:pt idx="1834">
                  <c:v>159</c:v>
                </c:pt>
                <c:pt idx="1835">
                  <c:v>158</c:v>
                </c:pt>
                <c:pt idx="1836">
                  <c:v>157</c:v>
                </c:pt>
                <c:pt idx="1837">
                  <c:v>156</c:v>
                </c:pt>
                <c:pt idx="1838">
                  <c:v>155</c:v>
                </c:pt>
                <c:pt idx="1839">
                  <c:v>154</c:v>
                </c:pt>
                <c:pt idx="1840">
                  <c:v>153</c:v>
                </c:pt>
                <c:pt idx="1841">
                  <c:v>152</c:v>
                </c:pt>
                <c:pt idx="1842">
                  <c:v>151</c:v>
                </c:pt>
                <c:pt idx="1843">
                  <c:v>150</c:v>
                </c:pt>
                <c:pt idx="1844">
                  <c:v>149</c:v>
                </c:pt>
                <c:pt idx="1845">
                  <c:v>148</c:v>
                </c:pt>
                <c:pt idx="1846">
                  <c:v>147</c:v>
                </c:pt>
                <c:pt idx="1847">
                  <c:v>146</c:v>
                </c:pt>
                <c:pt idx="1848">
                  <c:v>145</c:v>
                </c:pt>
                <c:pt idx="1849">
                  <c:v>144</c:v>
                </c:pt>
                <c:pt idx="1850">
                  <c:v>143</c:v>
                </c:pt>
                <c:pt idx="1851">
                  <c:v>142</c:v>
                </c:pt>
                <c:pt idx="1852">
                  <c:v>141</c:v>
                </c:pt>
                <c:pt idx="1853">
                  <c:v>140</c:v>
                </c:pt>
                <c:pt idx="1854">
                  <c:v>139</c:v>
                </c:pt>
                <c:pt idx="1855">
                  <c:v>138</c:v>
                </c:pt>
                <c:pt idx="1856">
                  <c:v>137</c:v>
                </c:pt>
                <c:pt idx="1857">
                  <c:v>136</c:v>
                </c:pt>
                <c:pt idx="1858">
                  <c:v>135</c:v>
                </c:pt>
                <c:pt idx="1859">
                  <c:v>134</c:v>
                </c:pt>
                <c:pt idx="1860">
                  <c:v>133</c:v>
                </c:pt>
                <c:pt idx="1861">
                  <c:v>132</c:v>
                </c:pt>
                <c:pt idx="1862">
                  <c:v>131</c:v>
                </c:pt>
                <c:pt idx="1863">
                  <c:v>130</c:v>
                </c:pt>
                <c:pt idx="1864">
                  <c:v>129</c:v>
                </c:pt>
                <c:pt idx="1865">
                  <c:v>128</c:v>
                </c:pt>
                <c:pt idx="1866">
                  <c:v>127</c:v>
                </c:pt>
                <c:pt idx="1867">
                  <c:v>126</c:v>
                </c:pt>
                <c:pt idx="1868">
                  <c:v>125</c:v>
                </c:pt>
                <c:pt idx="1869">
                  <c:v>124</c:v>
                </c:pt>
                <c:pt idx="1870">
                  <c:v>123</c:v>
                </c:pt>
                <c:pt idx="1871">
                  <c:v>122</c:v>
                </c:pt>
                <c:pt idx="1872">
                  <c:v>121</c:v>
                </c:pt>
                <c:pt idx="1873">
                  <c:v>120</c:v>
                </c:pt>
                <c:pt idx="1874">
                  <c:v>119</c:v>
                </c:pt>
                <c:pt idx="1875">
                  <c:v>118</c:v>
                </c:pt>
                <c:pt idx="1876">
                  <c:v>117</c:v>
                </c:pt>
                <c:pt idx="1877">
                  <c:v>116</c:v>
                </c:pt>
                <c:pt idx="1878">
                  <c:v>115</c:v>
                </c:pt>
                <c:pt idx="1879">
                  <c:v>114</c:v>
                </c:pt>
                <c:pt idx="1880">
                  <c:v>113</c:v>
                </c:pt>
                <c:pt idx="1881">
                  <c:v>112</c:v>
                </c:pt>
                <c:pt idx="1882">
                  <c:v>111</c:v>
                </c:pt>
                <c:pt idx="1883">
                  <c:v>110</c:v>
                </c:pt>
                <c:pt idx="1884">
                  <c:v>109</c:v>
                </c:pt>
                <c:pt idx="1885">
                  <c:v>108</c:v>
                </c:pt>
                <c:pt idx="1886">
                  <c:v>107</c:v>
                </c:pt>
                <c:pt idx="1887">
                  <c:v>106</c:v>
                </c:pt>
                <c:pt idx="1888">
                  <c:v>105</c:v>
                </c:pt>
                <c:pt idx="1889">
                  <c:v>104</c:v>
                </c:pt>
                <c:pt idx="1890">
                  <c:v>103</c:v>
                </c:pt>
                <c:pt idx="1891">
                  <c:v>102</c:v>
                </c:pt>
                <c:pt idx="1892">
                  <c:v>101</c:v>
                </c:pt>
                <c:pt idx="1893">
                  <c:v>100</c:v>
                </c:pt>
                <c:pt idx="1894">
                  <c:v>99</c:v>
                </c:pt>
                <c:pt idx="1895">
                  <c:v>98</c:v>
                </c:pt>
                <c:pt idx="1896">
                  <c:v>97</c:v>
                </c:pt>
                <c:pt idx="1897">
                  <c:v>96</c:v>
                </c:pt>
                <c:pt idx="1898">
                  <c:v>95</c:v>
                </c:pt>
                <c:pt idx="1899">
                  <c:v>94</c:v>
                </c:pt>
                <c:pt idx="1900">
                  <c:v>93</c:v>
                </c:pt>
                <c:pt idx="1901">
                  <c:v>92</c:v>
                </c:pt>
                <c:pt idx="1902">
                  <c:v>91</c:v>
                </c:pt>
                <c:pt idx="1903">
                  <c:v>90</c:v>
                </c:pt>
                <c:pt idx="1904">
                  <c:v>89</c:v>
                </c:pt>
                <c:pt idx="1905">
                  <c:v>88</c:v>
                </c:pt>
                <c:pt idx="1906">
                  <c:v>87</c:v>
                </c:pt>
                <c:pt idx="1907">
                  <c:v>86</c:v>
                </c:pt>
                <c:pt idx="1908">
                  <c:v>85</c:v>
                </c:pt>
                <c:pt idx="1909">
                  <c:v>84</c:v>
                </c:pt>
                <c:pt idx="1910">
                  <c:v>83</c:v>
                </c:pt>
                <c:pt idx="1911">
                  <c:v>82</c:v>
                </c:pt>
                <c:pt idx="1912">
                  <c:v>81</c:v>
                </c:pt>
                <c:pt idx="1913">
                  <c:v>80</c:v>
                </c:pt>
                <c:pt idx="1914">
                  <c:v>79</c:v>
                </c:pt>
                <c:pt idx="1915">
                  <c:v>78</c:v>
                </c:pt>
                <c:pt idx="1916">
                  <c:v>77</c:v>
                </c:pt>
                <c:pt idx="1917">
                  <c:v>76</c:v>
                </c:pt>
                <c:pt idx="1918">
                  <c:v>75</c:v>
                </c:pt>
                <c:pt idx="1919">
                  <c:v>74</c:v>
                </c:pt>
                <c:pt idx="1920">
                  <c:v>73</c:v>
                </c:pt>
                <c:pt idx="1921">
                  <c:v>72</c:v>
                </c:pt>
                <c:pt idx="1922">
                  <c:v>71</c:v>
                </c:pt>
                <c:pt idx="1923">
                  <c:v>70</c:v>
                </c:pt>
                <c:pt idx="1924">
                  <c:v>69</c:v>
                </c:pt>
                <c:pt idx="1925">
                  <c:v>68</c:v>
                </c:pt>
                <c:pt idx="1926">
                  <c:v>67</c:v>
                </c:pt>
                <c:pt idx="1927">
                  <c:v>66</c:v>
                </c:pt>
                <c:pt idx="1928">
                  <c:v>65</c:v>
                </c:pt>
                <c:pt idx="1929">
                  <c:v>64</c:v>
                </c:pt>
                <c:pt idx="1930">
                  <c:v>63</c:v>
                </c:pt>
                <c:pt idx="1931">
                  <c:v>62</c:v>
                </c:pt>
                <c:pt idx="1932">
                  <c:v>61</c:v>
                </c:pt>
                <c:pt idx="1933">
                  <c:v>60</c:v>
                </c:pt>
                <c:pt idx="1934">
                  <c:v>59</c:v>
                </c:pt>
                <c:pt idx="1935">
                  <c:v>58</c:v>
                </c:pt>
                <c:pt idx="1936">
                  <c:v>57</c:v>
                </c:pt>
                <c:pt idx="1937">
                  <c:v>56</c:v>
                </c:pt>
                <c:pt idx="1938">
                  <c:v>55</c:v>
                </c:pt>
                <c:pt idx="1939">
                  <c:v>54</c:v>
                </c:pt>
                <c:pt idx="1940">
                  <c:v>53</c:v>
                </c:pt>
                <c:pt idx="1941">
                  <c:v>52</c:v>
                </c:pt>
                <c:pt idx="1942">
                  <c:v>51</c:v>
                </c:pt>
                <c:pt idx="1943">
                  <c:v>50</c:v>
                </c:pt>
                <c:pt idx="1944">
                  <c:v>49</c:v>
                </c:pt>
                <c:pt idx="1945">
                  <c:v>48</c:v>
                </c:pt>
                <c:pt idx="1946">
                  <c:v>47</c:v>
                </c:pt>
                <c:pt idx="1947">
                  <c:v>46</c:v>
                </c:pt>
                <c:pt idx="1948">
                  <c:v>45</c:v>
                </c:pt>
                <c:pt idx="1949">
                  <c:v>44</c:v>
                </c:pt>
                <c:pt idx="1950">
                  <c:v>43</c:v>
                </c:pt>
                <c:pt idx="1951">
                  <c:v>42</c:v>
                </c:pt>
                <c:pt idx="1952">
                  <c:v>41</c:v>
                </c:pt>
                <c:pt idx="1953">
                  <c:v>40</c:v>
                </c:pt>
                <c:pt idx="1954">
                  <c:v>39</c:v>
                </c:pt>
                <c:pt idx="1955">
                  <c:v>38</c:v>
                </c:pt>
                <c:pt idx="1956">
                  <c:v>37</c:v>
                </c:pt>
                <c:pt idx="1957">
                  <c:v>36</c:v>
                </c:pt>
                <c:pt idx="1958">
                  <c:v>35</c:v>
                </c:pt>
                <c:pt idx="1959">
                  <c:v>34</c:v>
                </c:pt>
                <c:pt idx="1960">
                  <c:v>33</c:v>
                </c:pt>
                <c:pt idx="1961">
                  <c:v>32</c:v>
                </c:pt>
                <c:pt idx="1962">
                  <c:v>31</c:v>
                </c:pt>
                <c:pt idx="1963">
                  <c:v>30</c:v>
                </c:pt>
                <c:pt idx="1964">
                  <c:v>29</c:v>
                </c:pt>
                <c:pt idx="1965">
                  <c:v>28</c:v>
                </c:pt>
                <c:pt idx="1966">
                  <c:v>27</c:v>
                </c:pt>
                <c:pt idx="1967">
                  <c:v>26</c:v>
                </c:pt>
                <c:pt idx="1968">
                  <c:v>25</c:v>
                </c:pt>
                <c:pt idx="1969">
                  <c:v>24</c:v>
                </c:pt>
                <c:pt idx="1970">
                  <c:v>23</c:v>
                </c:pt>
                <c:pt idx="1971">
                  <c:v>22</c:v>
                </c:pt>
                <c:pt idx="1972">
                  <c:v>21</c:v>
                </c:pt>
                <c:pt idx="1973">
                  <c:v>20</c:v>
                </c:pt>
                <c:pt idx="1974">
                  <c:v>19</c:v>
                </c:pt>
                <c:pt idx="1975">
                  <c:v>18</c:v>
                </c:pt>
                <c:pt idx="1976">
                  <c:v>17</c:v>
                </c:pt>
                <c:pt idx="1977">
                  <c:v>16</c:v>
                </c:pt>
                <c:pt idx="1978">
                  <c:v>15</c:v>
                </c:pt>
                <c:pt idx="1979">
                  <c:v>14</c:v>
                </c:pt>
                <c:pt idx="1980">
                  <c:v>13</c:v>
                </c:pt>
                <c:pt idx="1981">
                  <c:v>12</c:v>
                </c:pt>
                <c:pt idx="1982">
                  <c:v>11</c:v>
                </c:pt>
                <c:pt idx="1983">
                  <c:v>10</c:v>
                </c:pt>
                <c:pt idx="1984">
                  <c:v>9</c:v>
                </c:pt>
                <c:pt idx="1985">
                  <c:v>8</c:v>
                </c:pt>
                <c:pt idx="1986">
                  <c:v>7</c:v>
                </c:pt>
                <c:pt idx="1987">
                  <c:v>6</c:v>
                </c:pt>
                <c:pt idx="1988">
                  <c:v>5</c:v>
                </c:pt>
                <c:pt idx="1989">
                  <c:v>4</c:v>
                </c:pt>
                <c:pt idx="1990">
                  <c:v>3</c:v>
                </c:pt>
                <c:pt idx="1991">
                  <c:v>2</c:v>
                </c:pt>
                <c:pt idx="1992">
                  <c:v>1</c:v>
                </c:pt>
                <c:pt idx="1993">
                  <c:v>0</c:v>
                </c:pt>
                <c:pt idx="1994">
                  <c:v>-1</c:v>
                </c:pt>
                <c:pt idx="1995">
                  <c:v>-2</c:v>
                </c:pt>
                <c:pt idx="1996">
                  <c:v>-3</c:v>
                </c:pt>
                <c:pt idx="1997">
                  <c:v>-4</c:v>
                </c:pt>
                <c:pt idx="1998">
                  <c:v>-5</c:v>
                </c:pt>
                <c:pt idx="1999">
                  <c:v>-6</c:v>
                </c:pt>
                <c:pt idx="2000">
                  <c:v>-7</c:v>
                </c:pt>
                <c:pt idx="2001">
                  <c:v>-8</c:v>
                </c:pt>
                <c:pt idx="2002">
                  <c:v>-9</c:v>
                </c:pt>
                <c:pt idx="2003">
                  <c:v>-10</c:v>
                </c:pt>
                <c:pt idx="2004">
                  <c:v>-11</c:v>
                </c:pt>
                <c:pt idx="2005">
                  <c:v>-12</c:v>
                </c:pt>
                <c:pt idx="2006">
                  <c:v>-13</c:v>
                </c:pt>
                <c:pt idx="2007">
                  <c:v>-14</c:v>
                </c:pt>
                <c:pt idx="2008">
                  <c:v>-15</c:v>
                </c:pt>
                <c:pt idx="2009">
                  <c:v>-16</c:v>
                </c:pt>
                <c:pt idx="2010">
                  <c:v>-17</c:v>
                </c:pt>
                <c:pt idx="2011">
                  <c:v>-18</c:v>
                </c:pt>
                <c:pt idx="2012">
                  <c:v>-19</c:v>
                </c:pt>
                <c:pt idx="2013">
                  <c:v>-20</c:v>
                </c:pt>
                <c:pt idx="2014">
                  <c:v>-21</c:v>
                </c:pt>
                <c:pt idx="2015">
                  <c:v>-22</c:v>
                </c:pt>
                <c:pt idx="2016">
                  <c:v>-23</c:v>
                </c:pt>
                <c:pt idx="2017">
                  <c:v>-24</c:v>
                </c:pt>
                <c:pt idx="2018">
                  <c:v>-25</c:v>
                </c:pt>
                <c:pt idx="2019">
                  <c:v>-26</c:v>
                </c:pt>
                <c:pt idx="2020">
                  <c:v>-27</c:v>
                </c:pt>
                <c:pt idx="2021">
                  <c:v>-28</c:v>
                </c:pt>
                <c:pt idx="2022">
                  <c:v>-29</c:v>
                </c:pt>
                <c:pt idx="2023">
                  <c:v>-30</c:v>
                </c:pt>
                <c:pt idx="2024">
                  <c:v>-31</c:v>
                </c:pt>
                <c:pt idx="2025">
                  <c:v>-32</c:v>
                </c:pt>
                <c:pt idx="2026">
                  <c:v>-33</c:v>
                </c:pt>
                <c:pt idx="2027">
                  <c:v>-34</c:v>
                </c:pt>
                <c:pt idx="2028">
                  <c:v>-35</c:v>
                </c:pt>
                <c:pt idx="2029">
                  <c:v>-36</c:v>
                </c:pt>
                <c:pt idx="2030">
                  <c:v>-37</c:v>
                </c:pt>
                <c:pt idx="2031">
                  <c:v>-38</c:v>
                </c:pt>
                <c:pt idx="2032">
                  <c:v>-39</c:v>
                </c:pt>
                <c:pt idx="2033">
                  <c:v>-40</c:v>
                </c:pt>
                <c:pt idx="2034">
                  <c:v>-41</c:v>
                </c:pt>
                <c:pt idx="2035">
                  <c:v>-42</c:v>
                </c:pt>
                <c:pt idx="2036">
                  <c:v>-43</c:v>
                </c:pt>
                <c:pt idx="2037">
                  <c:v>-44</c:v>
                </c:pt>
                <c:pt idx="2038">
                  <c:v>-45</c:v>
                </c:pt>
                <c:pt idx="2039">
                  <c:v>-46</c:v>
                </c:pt>
                <c:pt idx="2040">
                  <c:v>-47</c:v>
                </c:pt>
                <c:pt idx="2041">
                  <c:v>-48</c:v>
                </c:pt>
                <c:pt idx="2042">
                  <c:v>-49</c:v>
                </c:pt>
                <c:pt idx="2043">
                  <c:v>-50</c:v>
                </c:pt>
              </c:numCache>
            </c:numRef>
          </c:xVal>
          <c:yVal>
            <c:numRef>
              <c:f>kobashi2017greenland!$F$115:$F$2158</c:f>
              <c:numCache>
                <c:formatCode>General</c:formatCode>
                <c:ptCount val="2044"/>
                <c:pt idx="0">
                  <c:v>-30.74</c:v>
                </c:pt>
                <c:pt idx="1">
                  <c:v>-30.76</c:v>
                </c:pt>
                <c:pt idx="2">
                  <c:v>-30.86</c:v>
                </c:pt>
                <c:pt idx="3">
                  <c:v>-30.97</c:v>
                </c:pt>
                <c:pt idx="4">
                  <c:v>-31.16</c:v>
                </c:pt>
                <c:pt idx="5">
                  <c:v>-31.32</c:v>
                </c:pt>
                <c:pt idx="6">
                  <c:v>-31.49</c:v>
                </c:pt>
                <c:pt idx="7">
                  <c:v>-31.62</c:v>
                </c:pt>
                <c:pt idx="8">
                  <c:v>-31.74</c:v>
                </c:pt>
                <c:pt idx="9">
                  <c:v>-31.88</c:v>
                </c:pt>
                <c:pt idx="10">
                  <c:v>-31.94</c:v>
                </c:pt>
                <c:pt idx="11">
                  <c:v>-31.99</c:v>
                </c:pt>
                <c:pt idx="12">
                  <c:v>-32.01</c:v>
                </c:pt>
                <c:pt idx="13">
                  <c:v>-32.04</c:v>
                </c:pt>
                <c:pt idx="14">
                  <c:v>-32.090000000000003</c:v>
                </c:pt>
                <c:pt idx="15">
                  <c:v>-32.07</c:v>
                </c:pt>
                <c:pt idx="16">
                  <c:v>-32.06</c:v>
                </c:pt>
                <c:pt idx="17">
                  <c:v>-31.99</c:v>
                </c:pt>
                <c:pt idx="18">
                  <c:v>-31.91</c:v>
                </c:pt>
                <c:pt idx="19">
                  <c:v>-31.93</c:v>
                </c:pt>
                <c:pt idx="20">
                  <c:v>-31.88</c:v>
                </c:pt>
                <c:pt idx="21">
                  <c:v>-31.8</c:v>
                </c:pt>
                <c:pt idx="22">
                  <c:v>-31.84</c:v>
                </c:pt>
                <c:pt idx="23">
                  <c:v>-31.77</c:v>
                </c:pt>
                <c:pt idx="24">
                  <c:v>-31.73</c:v>
                </c:pt>
                <c:pt idx="25">
                  <c:v>-31.61</c:v>
                </c:pt>
                <c:pt idx="26">
                  <c:v>-31.58</c:v>
                </c:pt>
                <c:pt idx="27">
                  <c:v>-31.45</c:v>
                </c:pt>
                <c:pt idx="28">
                  <c:v>-31.48</c:v>
                </c:pt>
                <c:pt idx="29">
                  <c:v>-31.4</c:v>
                </c:pt>
                <c:pt idx="30">
                  <c:v>-31.35</c:v>
                </c:pt>
                <c:pt idx="31">
                  <c:v>-31.29</c:v>
                </c:pt>
                <c:pt idx="32">
                  <c:v>-31.32</c:v>
                </c:pt>
                <c:pt idx="33">
                  <c:v>-31.21</c:v>
                </c:pt>
                <c:pt idx="34">
                  <c:v>-31.21</c:v>
                </c:pt>
                <c:pt idx="35">
                  <c:v>-31.13</c:v>
                </c:pt>
                <c:pt idx="36">
                  <c:v>-31.05</c:v>
                </c:pt>
                <c:pt idx="37">
                  <c:v>-31.05</c:v>
                </c:pt>
                <c:pt idx="38">
                  <c:v>-31</c:v>
                </c:pt>
                <c:pt idx="39">
                  <c:v>-30.95</c:v>
                </c:pt>
                <c:pt idx="40">
                  <c:v>-31.01</c:v>
                </c:pt>
                <c:pt idx="41">
                  <c:v>-30.99</c:v>
                </c:pt>
                <c:pt idx="42">
                  <c:v>-30.92</c:v>
                </c:pt>
                <c:pt idx="43">
                  <c:v>-31.02</c:v>
                </c:pt>
                <c:pt idx="44">
                  <c:v>-30.93</c:v>
                </c:pt>
                <c:pt idx="45">
                  <c:v>-30.98</c:v>
                </c:pt>
                <c:pt idx="46">
                  <c:v>-30.93</c:v>
                </c:pt>
                <c:pt idx="47">
                  <c:v>-30.91</c:v>
                </c:pt>
                <c:pt idx="48">
                  <c:v>-30.84</c:v>
                </c:pt>
                <c:pt idx="49">
                  <c:v>-30.92</c:v>
                </c:pt>
                <c:pt idx="50">
                  <c:v>-30.88</c:v>
                </c:pt>
                <c:pt idx="51">
                  <c:v>-30.99</c:v>
                </c:pt>
                <c:pt idx="52">
                  <c:v>-30.91</c:v>
                </c:pt>
                <c:pt idx="53">
                  <c:v>-30.56</c:v>
                </c:pt>
                <c:pt idx="54">
                  <c:v>-30.57</c:v>
                </c:pt>
                <c:pt idx="55">
                  <c:v>-30.6</c:v>
                </c:pt>
                <c:pt idx="56">
                  <c:v>-30.61</c:v>
                </c:pt>
                <c:pt idx="57">
                  <c:v>-30.61</c:v>
                </c:pt>
                <c:pt idx="58">
                  <c:v>-30.65</c:v>
                </c:pt>
                <c:pt idx="59">
                  <c:v>-30.69</c:v>
                </c:pt>
                <c:pt idx="60">
                  <c:v>-30.77</c:v>
                </c:pt>
                <c:pt idx="61">
                  <c:v>-30.82</c:v>
                </c:pt>
                <c:pt idx="62">
                  <c:v>-30.91</c:v>
                </c:pt>
                <c:pt idx="63">
                  <c:v>-31.01</c:v>
                </c:pt>
                <c:pt idx="64">
                  <c:v>-31.06</c:v>
                </c:pt>
                <c:pt idx="65">
                  <c:v>-31.11</c:v>
                </c:pt>
                <c:pt idx="66">
                  <c:v>-31.16</c:v>
                </c:pt>
                <c:pt idx="67">
                  <c:v>-31.24</c:v>
                </c:pt>
                <c:pt idx="68">
                  <c:v>-31.31</c:v>
                </c:pt>
                <c:pt idx="69">
                  <c:v>-31.39</c:v>
                </c:pt>
                <c:pt idx="70">
                  <c:v>-31.45</c:v>
                </c:pt>
                <c:pt idx="71">
                  <c:v>-31.53</c:v>
                </c:pt>
                <c:pt idx="72">
                  <c:v>-31.61</c:v>
                </c:pt>
                <c:pt idx="73">
                  <c:v>-31.72</c:v>
                </c:pt>
                <c:pt idx="74">
                  <c:v>-31.83</c:v>
                </c:pt>
                <c:pt idx="75">
                  <c:v>-31.95</c:v>
                </c:pt>
                <c:pt idx="76">
                  <c:v>-32.06</c:v>
                </c:pt>
                <c:pt idx="77">
                  <c:v>-32.17</c:v>
                </c:pt>
                <c:pt idx="78">
                  <c:v>-32.29</c:v>
                </c:pt>
                <c:pt idx="79">
                  <c:v>-32.409999999999997</c:v>
                </c:pt>
                <c:pt idx="80">
                  <c:v>-32.46</c:v>
                </c:pt>
                <c:pt idx="81">
                  <c:v>-32.36</c:v>
                </c:pt>
                <c:pt idx="82">
                  <c:v>-32.5</c:v>
                </c:pt>
                <c:pt idx="83">
                  <c:v>-32.44</c:v>
                </c:pt>
                <c:pt idx="84">
                  <c:v>-32.39</c:v>
                </c:pt>
                <c:pt idx="85">
                  <c:v>-32.340000000000003</c:v>
                </c:pt>
                <c:pt idx="86">
                  <c:v>-32.28</c:v>
                </c:pt>
                <c:pt idx="87">
                  <c:v>-32.24</c:v>
                </c:pt>
                <c:pt idx="88">
                  <c:v>-32.200000000000003</c:v>
                </c:pt>
                <c:pt idx="89">
                  <c:v>-32.18</c:v>
                </c:pt>
                <c:pt idx="90">
                  <c:v>-32.159999999999997</c:v>
                </c:pt>
                <c:pt idx="91">
                  <c:v>-32.130000000000003</c:v>
                </c:pt>
                <c:pt idx="92">
                  <c:v>-32.119999999999997</c:v>
                </c:pt>
                <c:pt idx="93">
                  <c:v>-32.1</c:v>
                </c:pt>
                <c:pt idx="94">
                  <c:v>-32.090000000000003</c:v>
                </c:pt>
                <c:pt idx="95">
                  <c:v>-32.1</c:v>
                </c:pt>
                <c:pt idx="96">
                  <c:v>-32.130000000000003</c:v>
                </c:pt>
                <c:pt idx="97">
                  <c:v>-32.14</c:v>
                </c:pt>
                <c:pt idx="98">
                  <c:v>-32.15</c:v>
                </c:pt>
                <c:pt idx="99">
                  <c:v>-32.119999999999997</c:v>
                </c:pt>
                <c:pt idx="100">
                  <c:v>-32.020000000000003</c:v>
                </c:pt>
                <c:pt idx="101">
                  <c:v>-31.97</c:v>
                </c:pt>
                <c:pt idx="102">
                  <c:v>-31.94</c:v>
                </c:pt>
                <c:pt idx="103">
                  <c:v>-32</c:v>
                </c:pt>
                <c:pt idx="104">
                  <c:v>-32.04</c:v>
                </c:pt>
                <c:pt idx="105">
                  <c:v>-31.96</c:v>
                </c:pt>
                <c:pt idx="106">
                  <c:v>-31.94</c:v>
                </c:pt>
                <c:pt idx="107">
                  <c:v>-31.95</c:v>
                </c:pt>
                <c:pt idx="108">
                  <c:v>-32.01</c:v>
                </c:pt>
                <c:pt idx="109">
                  <c:v>-32.07</c:v>
                </c:pt>
                <c:pt idx="110">
                  <c:v>-32.020000000000003</c:v>
                </c:pt>
                <c:pt idx="111">
                  <c:v>-32.01</c:v>
                </c:pt>
                <c:pt idx="112">
                  <c:v>-32</c:v>
                </c:pt>
                <c:pt idx="113">
                  <c:v>-32.03</c:v>
                </c:pt>
                <c:pt idx="114">
                  <c:v>-32.090000000000003</c:v>
                </c:pt>
                <c:pt idx="115">
                  <c:v>-32.15</c:v>
                </c:pt>
                <c:pt idx="116">
                  <c:v>-32.22</c:v>
                </c:pt>
                <c:pt idx="117">
                  <c:v>-32.270000000000003</c:v>
                </c:pt>
                <c:pt idx="118">
                  <c:v>-32.270000000000003</c:v>
                </c:pt>
                <c:pt idx="119">
                  <c:v>-32.26</c:v>
                </c:pt>
                <c:pt idx="120">
                  <c:v>-32.270000000000003</c:v>
                </c:pt>
                <c:pt idx="121">
                  <c:v>-32.28</c:v>
                </c:pt>
                <c:pt idx="122">
                  <c:v>-32.33</c:v>
                </c:pt>
                <c:pt idx="123">
                  <c:v>-32.39</c:v>
                </c:pt>
                <c:pt idx="124">
                  <c:v>-32.43</c:v>
                </c:pt>
                <c:pt idx="125">
                  <c:v>-32.520000000000003</c:v>
                </c:pt>
                <c:pt idx="126">
                  <c:v>-32.6</c:v>
                </c:pt>
                <c:pt idx="127">
                  <c:v>-32.67</c:v>
                </c:pt>
                <c:pt idx="128">
                  <c:v>-32.71</c:v>
                </c:pt>
                <c:pt idx="129">
                  <c:v>-32.67</c:v>
                </c:pt>
                <c:pt idx="130">
                  <c:v>-32.69</c:v>
                </c:pt>
                <c:pt idx="131">
                  <c:v>-32.700000000000003</c:v>
                </c:pt>
                <c:pt idx="132">
                  <c:v>-32.78</c:v>
                </c:pt>
                <c:pt idx="133">
                  <c:v>-32.86</c:v>
                </c:pt>
                <c:pt idx="134">
                  <c:v>-32.94</c:v>
                </c:pt>
                <c:pt idx="135">
                  <c:v>-32.950000000000003</c:v>
                </c:pt>
                <c:pt idx="136">
                  <c:v>-32.909999999999997</c:v>
                </c:pt>
                <c:pt idx="137">
                  <c:v>-32.86</c:v>
                </c:pt>
                <c:pt idx="138">
                  <c:v>-32.840000000000003</c:v>
                </c:pt>
                <c:pt idx="139">
                  <c:v>-32.83</c:v>
                </c:pt>
                <c:pt idx="140">
                  <c:v>-32.85</c:v>
                </c:pt>
                <c:pt idx="141">
                  <c:v>-32.86</c:v>
                </c:pt>
                <c:pt idx="142">
                  <c:v>-32.9</c:v>
                </c:pt>
                <c:pt idx="143">
                  <c:v>-32.950000000000003</c:v>
                </c:pt>
                <c:pt idx="144">
                  <c:v>-33.020000000000003</c:v>
                </c:pt>
                <c:pt idx="145">
                  <c:v>-33</c:v>
                </c:pt>
                <c:pt idx="146">
                  <c:v>-32.950000000000003</c:v>
                </c:pt>
                <c:pt idx="147">
                  <c:v>-32.89</c:v>
                </c:pt>
                <c:pt idx="148">
                  <c:v>-32.85</c:v>
                </c:pt>
                <c:pt idx="149">
                  <c:v>-32.83</c:v>
                </c:pt>
                <c:pt idx="150">
                  <c:v>-32.82</c:v>
                </c:pt>
                <c:pt idx="151">
                  <c:v>-32.83</c:v>
                </c:pt>
                <c:pt idx="152">
                  <c:v>-32.82</c:v>
                </c:pt>
                <c:pt idx="153">
                  <c:v>-32.86</c:v>
                </c:pt>
                <c:pt idx="154">
                  <c:v>-32.909999999999997</c:v>
                </c:pt>
                <c:pt idx="155">
                  <c:v>-32.97</c:v>
                </c:pt>
                <c:pt idx="156">
                  <c:v>-32.96</c:v>
                </c:pt>
                <c:pt idx="157">
                  <c:v>-32.92</c:v>
                </c:pt>
                <c:pt idx="158">
                  <c:v>-32.869999999999997</c:v>
                </c:pt>
                <c:pt idx="159">
                  <c:v>-32.840000000000003</c:v>
                </c:pt>
                <c:pt idx="160">
                  <c:v>-32.840000000000003</c:v>
                </c:pt>
                <c:pt idx="161">
                  <c:v>-32.83</c:v>
                </c:pt>
                <c:pt idx="162">
                  <c:v>-32.82</c:v>
                </c:pt>
                <c:pt idx="163">
                  <c:v>-32.840000000000003</c:v>
                </c:pt>
                <c:pt idx="164">
                  <c:v>-32.9</c:v>
                </c:pt>
                <c:pt idx="165">
                  <c:v>-32.950000000000003</c:v>
                </c:pt>
                <c:pt idx="166">
                  <c:v>-33.020000000000003</c:v>
                </c:pt>
                <c:pt idx="167">
                  <c:v>-32.96</c:v>
                </c:pt>
                <c:pt idx="168">
                  <c:v>-32.83</c:v>
                </c:pt>
                <c:pt idx="169">
                  <c:v>-32.75</c:v>
                </c:pt>
                <c:pt idx="170">
                  <c:v>-32.700000000000003</c:v>
                </c:pt>
                <c:pt idx="171">
                  <c:v>-32.67</c:v>
                </c:pt>
                <c:pt idx="172">
                  <c:v>-32.700000000000003</c:v>
                </c:pt>
                <c:pt idx="173">
                  <c:v>-32.71</c:v>
                </c:pt>
                <c:pt idx="174">
                  <c:v>-32.729999999999997</c:v>
                </c:pt>
                <c:pt idx="175">
                  <c:v>-32.72</c:v>
                </c:pt>
                <c:pt idx="176">
                  <c:v>-32.69</c:v>
                </c:pt>
                <c:pt idx="177">
                  <c:v>-32.659999999999997</c:v>
                </c:pt>
                <c:pt idx="178">
                  <c:v>-32.619999999999997</c:v>
                </c:pt>
                <c:pt idx="179">
                  <c:v>-32.65</c:v>
                </c:pt>
                <c:pt idx="180">
                  <c:v>-32.67</c:v>
                </c:pt>
                <c:pt idx="181">
                  <c:v>-32.69</c:v>
                </c:pt>
                <c:pt idx="182">
                  <c:v>-32.71</c:v>
                </c:pt>
                <c:pt idx="183">
                  <c:v>-32.76</c:v>
                </c:pt>
                <c:pt idx="184">
                  <c:v>-32.799999999999997</c:v>
                </c:pt>
                <c:pt idx="185">
                  <c:v>-32.85</c:v>
                </c:pt>
                <c:pt idx="186">
                  <c:v>-32.81</c:v>
                </c:pt>
                <c:pt idx="187">
                  <c:v>-32.79</c:v>
                </c:pt>
                <c:pt idx="188">
                  <c:v>-32.75</c:v>
                </c:pt>
                <c:pt idx="189">
                  <c:v>-32.729999999999997</c:v>
                </c:pt>
                <c:pt idx="190">
                  <c:v>-32.69</c:v>
                </c:pt>
                <c:pt idx="191">
                  <c:v>-32.64</c:v>
                </c:pt>
                <c:pt idx="192">
                  <c:v>-32.630000000000003</c:v>
                </c:pt>
                <c:pt idx="193">
                  <c:v>-32.65</c:v>
                </c:pt>
                <c:pt idx="194">
                  <c:v>-32.65</c:v>
                </c:pt>
                <c:pt idx="195">
                  <c:v>-32.65</c:v>
                </c:pt>
                <c:pt idx="196">
                  <c:v>-32.68</c:v>
                </c:pt>
                <c:pt idx="197">
                  <c:v>-32.729999999999997</c:v>
                </c:pt>
                <c:pt idx="198">
                  <c:v>-32.71</c:v>
                </c:pt>
                <c:pt idx="199">
                  <c:v>-32.69</c:v>
                </c:pt>
                <c:pt idx="200">
                  <c:v>-32.67</c:v>
                </c:pt>
                <c:pt idx="201">
                  <c:v>-32.67</c:v>
                </c:pt>
                <c:pt idx="202">
                  <c:v>-32.68</c:v>
                </c:pt>
                <c:pt idx="203">
                  <c:v>-32.69</c:v>
                </c:pt>
                <c:pt idx="204">
                  <c:v>-32.729999999999997</c:v>
                </c:pt>
                <c:pt idx="205">
                  <c:v>-32.78</c:v>
                </c:pt>
                <c:pt idx="206">
                  <c:v>-32.840000000000003</c:v>
                </c:pt>
                <c:pt idx="207">
                  <c:v>-32.909999999999997</c:v>
                </c:pt>
                <c:pt idx="208">
                  <c:v>-32.83</c:v>
                </c:pt>
                <c:pt idx="209">
                  <c:v>-32.770000000000003</c:v>
                </c:pt>
                <c:pt idx="210">
                  <c:v>-32.76</c:v>
                </c:pt>
                <c:pt idx="211">
                  <c:v>-32.81</c:v>
                </c:pt>
                <c:pt idx="212">
                  <c:v>-32.880000000000003</c:v>
                </c:pt>
                <c:pt idx="213">
                  <c:v>-32.840000000000003</c:v>
                </c:pt>
                <c:pt idx="214">
                  <c:v>-32.81</c:v>
                </c:pt>
                <c:pt idx="215">
                  <c:v>-32.82</c:v>
                </c:pt>
                <c:pt idx="216">
                  <c:v>-32.85</c:v>
                </c:pt>
                <c:pt idx="217">
                  <c:v>-32.9</c:v>
                </c:pt>
                <c:pt idx="218">
                  <c:v>-32.94</c:v>
                </c:pt>
                <c:pt idx="219">
                  <c:v>-33</c:v>
                </c:pt>
                <c:pt idx="220">
                  <c:v>-33.049999999999997</c:v>
                </c:pt>
                <c:pt idx="221">
                  <c:v>-33.07</c:v>
                </c:pt>
                <c:pt idx="222">
                  <c:v>-33.08</c:v>
                </c:pt>
                <c:pt idx="223">
                  <c:v>-33.1</c:v>
                </c:pt>
                <c:pt idx="224">
                  <c:v>-33.11</c:v>
                </c:pt>
                <c:pt idx="225">
                  <c:v>-33.159999999999997</c:v>
                </c:pt>
                <c:pt idx="226">
                  <c:v>-33.21</c:v>
                </c:pt>
                <c:pt idx="227">
                  <c:v>-33.229999999999997</c:v>
                </c:pt>
                <c:pt idx="228">
                  <c:v>-33.299999999999997</c:v>
                </c:pt>
                <c:pt idx="229">
                  <c:v>-33.39</c:v>
                </c:pt>
                <c:pt idx="230">
                  <c:v>-33.51</c:v>
                </c:pt>
                <c:pt idx="231">
                  <c:v>-33.6</c:v>
                </c:pt>
                <c:pt idx="232">
                  <c:v>-33.64</c:v>
                </c:pt>
                <c:pt idx="233">
                  <c:v>-33.56</c:v>
                </c:pt>
                <c:pt idx="234">
                  <c:v>-33.479999999999997</c:v>
                </c:pt>
                <c:pt idx="235">
                  <c:v>-33.42</c:v>
                </c:pt>
                <c:pt idx="236">
                  <c:v>-33.369999999999997</c:v>
                </c:pt>
                <c:pt idx="237">
                  <c:v>-33.32</c:v>
                </c:pt>
                <c:pt idx="238">
                  <c:v>-33.31</c:v>
                </c:pt>
                <c:pt idx="239">
                  <c:v>-33.32</c:v>
                </c:pt>
                <c:pt idx="240">
                  <c:v>-33.35</c:v>
                </c:pt>
                <c:pt idx="241">
                  <c:v>-33.340000000000003</c:v>
                </c:pt>
                <c:pt idx="242">
                  <c:v>-33.270000000000003</c:v>
                </c:pt>
                <c:pt idx="243">
                  <c:v>-33.14</c:v>
                </c:pt>
                <c:pt idx="244">
                  <c:v>-33.07</c:v>
                </c:pt>
                <c:pt idx="245">
                  <c:v>-32.979999999999997</c:v>
                </c:pt>
                <c:pt idx="246">
                  <c:v>-32.92</c:v>
                </c:pt>
                <c:pt idx="247">
                  <c:v>-32.880000000000003</c:v>
                </c:pt>
                <c:pt idx="248">
                  <c:v>-32.880000000000003</c:v>
                </c:pt>
                <c:pt idx="249">
                  <c:v>-32.86</c:v>
                </c:pt>
                <c:pt idx="250">
                  <c:v>-32.869999999999997</c:v>
                </c:pt>
                <c:pt idx="251">
                  <c:v>-32.840000000000003</c:v>
                </c:pt>
                <c:pt idx="252">
                  <c:v>-32.75</c:v>
                </c:pt>
                <c:pt idx="253">
                  <c:v>-32.659999999999997</c:v>
                </c:pt>
                <c:pt idx="254">
                  <c:v>-32.590000000000003</c:v>
                </c:pt>
                <c:pt idx="255">
                  <c:v>-32.56</c:v>
                </c:pt>
                <c:pt idx="256">
                  <c:v>-32.51</c:v>
                </c:pt>
                <c:pt idx="257">
                  <c:v>-32.49</c:v>
                </c:pt>
                <c:pt idx="258">
                  <c:v>-32.5</c:v>
                </c:pt>
                <c:pt idx="259">
                  <c:v>-32.51</c:v>
                </c:pt>
                <c:pt idx="260">
                  <c:v>-32.53</c:v>
                </c:pt>
                <c:pt idx="261">
                  <c:v>-32.54</c:v>
                </c:pt>
                <c:pt idx="262">
                  <c:v>-32.54</c:v>
                </c:pt>
                <c:pt idx="263">
                  <c:v>-32.5</c:v>
                </c:pt>
                <c:pt idx="264">
                  <c:v>-32.49</c:v>
                </c:pt>
                <c:pt idx="265">
                  <c:v>-32.5</c:v>
                </c:pt>
                <c:pt idx="266">
                  <c:v>-32.53</c:v>
                </c:pt>
                <c:pt idx="267">
                  <c:v>-32.590000000000003</c:v>
                </c:pt>
                <c:pt idx="268">
                  <c:v>-32.64</c:v>
                </c:pt>
                <c:pt idx="269">
                  <c:v>-32.729999999999997</c:v>
                </c:pt>
                <c:pt idx="270">
                  <c:v>-32.83</c:v>
                </c:pt>
                <c:pt idx="271">
                  <c:v>-32.9</c:v>
                </c:pt>
                <c:pt idx="272">
                  <c:v>-32.86</c:v>
                </c:pt>
                <c:pt idx="273">
                  <c:v>-32.85</c:v>
                </c:pt>
                <c:pt idx="274">
                  <c:v>-32.83</c:v>
                </c:pt>
                <c:pt idx="275">
                  <c:v>-32.840000000000003</c:v>
                </c:pt>
                <c:pt idx="276">
                  <c:v>-32.869999999999997</c:v>
                </c:pt>
                <c:pt idx="277">
                  <c:v>-32.89</c:v>
                </c:pt>
                <c:pt idx="278">
                  <c:v>-32.93</c:v>
                </c:pt>
                <c:pt idx="279">
                  <c:v>-33</c:v>
                </c:pt>
                <c:pt idx="280">
                  <c:v>-33.07</c:v>
                </c:pt>
                <c:pt idx="281">
                  <c:v>-33.08</c:v>
                </c:pt>
                <c:pt idx="282">
                  <c:v>-33.020000000000003</c:v>
                </c:pt>
                <c:pt idx="283">
                  <c:v>-33.07</c:v>
                </c:pt>
                <c:pt idx="284">
                  <c:v>-33.22</c:v>
                </c:pt>
                <c:pt idx="285">
                  <c:v>-33.28</c:v>
                </c:pt>
                <c:pt idx="286">
                  <c:v>-33.24</c:v>
                </c:pt>
                <c:pt idx="287">
                  <c:v>-33.200000000000003</c:v>
                </c:pt>
                <c:pt idx="288">
                  <c:v>-33.17</c:v>
                </c:pt>
                <c:pt idx="289">
                  <c:v>-33.17</c:v>
                </c:pt>
                <c:pt idx="290">
                  <c:v>-33.14</c:v>
                </c:pt>
                <c:pt idx="291">
                  <c:v>-33.130000000000003</c:v>
                </c:pt>
                <c:pt idx="292">
                  <c:v>-33.130000000000003</c:v>
                </c:pt>
                <c:pt idx="293">
                  <c:v>-33.119999999999997</c:v>
                </c:pt>
                <c:pt idx="294">
                  <c:v>-33.15</c:v>
                </c:pt>
                <c:pt idx="295">
                  <c:v>-33.159999999999997</c:v>
                </c:pt>
                <c:pt idx="296">
                  <c:v>-33.18</c:v>
                </c:pt>
                <c:pt idx="297">
                  <c:v>-33.21</c:v>
                </c:pt>
                <c:pt idx="298">
                  <c:v>-33.25</c:v>
                </c:pt>
                <c:pt idx="299">
                  <c:v>-33.28</c:v>
                </c:pt>
                <c:pt idx="300">
                  <c:v>-33.15</c:v>
                </c:pt>
                <c:pt idx="301">
                  <c:v>-33.01</c:v>
                </c:pt>
                <c:pt idx="302">
                  <c:v>-32.9</c:v>
                </c:pt>
                <c:pt idx="303">
                  <c:v>-32.81</c:v>
                </c:pt>
                <c:pt idx="304">
                  <c:v>-32.75</c:v>
                </c:pt>
                <c:pt idx="305">
                  <c:v>-32.72</c:v>
                </c:pt>
                <c:pt idx="306">
                  <c:v>-32.71</c:v>
                </c:pt>
                <c:pt idx="307">
                  <c:v>-32.69</c:v>
                </c:pt>
                <c:pt idx="308">
                  <c:v>-32.65</c:v>
                </c:pt>
                <c:pt idx="309">
                  <c:v>-32.6</c:v>
                </c:pt>
                <c:pt idx="310">
                  <c:v>-32.549999999999997</c:v>
                </c:pt>
                <c:pt idx="311">
                  <c:v>-32.520000000000003</c:v>
                </c:pt>
                <c:pt idx="312">
                  <c:v>-32.49</c:v>
                </c:pt>
                <c:pt idx="313">
                  <c:v>-32.49</c:v>
                </c:pt>
                <c:pt idx="314">
                  <c:v>-32.5</c:v>
                </c:pt>
                <c:pt idx="315">
                  <c:v>-32.520000000000003</c:v>
                </c:pt>
                <c:pt idx="316">
                  <c:v>-32.549999999999997</c:v>
                </c:pt>
                <c:pt idx="317">
                  <c:v>-32.57</c:v>
                </c:pt>
                <c:pt idx="318">
                  <c:v>-32.5</c:v>
                </c:pt>
                <c:pt idx="319">
                  <c:v>-32.43</c:v>
                </c:pt>
                <c:pt idx="320">
                  <c:v>-32.33</c:v>
                </c:pt>
                <c:pt idx="321">
                  <c:v>-32.28</c:v>
                </c:pt>
                <c:pt idx="322">
                  <c:v>-32.24</c:v>
                </c:pt>
                <c:pt idx="323">
                  <c:v>-32.24</c:v>
                </c:pt>
                <c:pt idx="324">
                  <c:v>-32.25</c:v>
                </c:pt>
                <c:pt idx="325">
                  <c:v>-32.29</c:v>
                </c:pt>
                <c:pt idx="326">
                  <c:v>-32.25</c:v>
                </c:pt>
                <c:pt idx="327">
                  <c:v>-32.19</c:v>
                </c:pt>
                <c:pt idx="328">
                  <c:v>-32.17</c:v>
                </c:pt>
                <c:pt idx="329">
                  <c:v>-32.159999999999997</c:v>
                </c:pt>
                <c:pt idx="330">
                  <c:v>-32.15</c:v>
                </c:pt>
                <c:pt idx="331">
                  <c:v>-32.159999999999997</c:v>
                </c:pt>
                <c:pt idx="332">
                  <c:v>-32.19</c:v>
                </c:pt>
                <c:pt idx="333">
                  <c:v>-32.21</c:v>
                </c:pt>
                <c:pt idx="334">
                  <c:v>-32.25</c:v>
                </c:pt>
                <c:pt idx="335">
                  <c:v>-32.25</c:v>
                </c:pt>
                <c:pt idx="336">
                  <c:v>-32.229999999999997</c:v>
                </c:pt>
                <c:pt idx="337">
                  <c:v>-32.24</c:v>
                </c:pt>
                <c:pt idx="338">
                  <c:v>-32.26</c:v>
                </c:pt>
                <c:pt idx="339">
                  <c:v>-32.28</c:v>
                </c:pt>
                <c:pt idx="340">
                  <c:v>-32.33</c:v>
                </c:pt>
                <c:pt idx="341">
                  <c:v>-32.4</c:v>
                </c:pt>
                <c:pt idx="342">
                  <c:v>-32.49</c:v>
                </c:pt>
                <c:pt idx="343">
                  <c:v>-32.56</c:v>
                </c:pt>
                <c:pt idx="344">
                  <c:v>-32.630000000000003</c:v>
                </c:pt>
                <c:pt idx="345">
                  <c:v>-32.659999999999997</c:v>
                </c:pt>
                <c:pt idx="346">
                  <c:v>-32.68</c:v>
                </c:pt>
                <c:pt idx="347">
                  <c:v>-32.69</c:v>
                </c:pt>
                <c:pt idx="348">
                  <c:v>-32.72</c:v>
                </c:pt>
                <c:pt idx="349">
                  <c:v>-32.729999999999997</c:v>
                </c:pt>
                <c:pt idx="350">
                  <c:v>-32.82</c:v>
                </c:pt>
                <c:pt idx="351">
                  <c:v>-32.880000000000003</c:v>
                </c:pt>
                <c:pt idx="352">
                  <c:v>-32.92</c:v>
                </c:pt>
                <c:pt idx="353">
                  <c:v>-32.99</c:v>
                </c:pt>
                <c:pt idx="354">
                  <c:v>-33.1</c:v>
                </c:pt>
                <c:pt idx="355">
                  <c:v>-33.1</c:v>
                </c:pt>
                <c:pt idx="356">
                  <c:v>-33.090000000000003</c:v>
                </c:pt>
                <c:pt idx="357">
                  <c:v>-33.049999999999997</c:v>
                </c:pt>
                <c:pt idx="358">
                  <c:v>-33.04</c:v>
                </c:pt>
                <c:pt idx="359">
                  <c:v>-33.04</c:v>
                </c:pt>
                <c:pt idx="360">
                  <c:v>-33.04</c:v>
                </c:pt>
                <c:pt idx="361">
                  <c:v>-33.08</c:v>
                </c:pt>
                <c:pt idx="362">
                  <c:v>-33.119999999999997</c:v>
                </c:pt>
                <c:pt idx="363">
                  <c:v>-33.15</c:v>
                </c:pt>
                <c:pt idx="364">
                  <c:v>-33.22</c:v>
                </c:pt>
                <c:pt idx="365">
                  <c:v>-33.270000000000003</c:v>
                </c:pt>
                <c:pt idx="366">
                  <c:v>-33.19</c:v>
                </c:pt>
                <c:pt idx="367">
                  <c:v>-33.07</c:v>
                </c:pt>
                <c:pt idx="368">
                  <c:v>-32.950000000000003</c:v>
                </c:pt>
                <c:pt idx="369">
                  <c:v>-32.86</c:v>
                </c:pt>
                <c:pt idx="370">
                  <c:v>-32.75</c:v>
                </c:pt>
                <c:pt idx="371">
                  <c:v>-32.67</c:v>
                </c:pt>
                <c:pt idx="372">
                  <c:v>-32.590000000000003</c:v>
                </c:pt>
                <c:pt idx="373">
                  <c:v>-32.54</c:v>
                </c:pt>
                <c:pt idx="374">
                  <c:v>-32.51</c:v>
                </c:pt>
                <c:pt idx="375">
                  <c:v>-32.450000000000003</c:v>
                </c:pt>
                <c:pt idx="376">
                  <c:v>-32.42</c:v>
                </c:pt>
                <c:pt idx="377">
                  <c:v>-32.369999999999997</c:v>
                </c:pt>
                <c:pt idx="378">
                  <c:v>-32.29</c:v>
                </c:pt>
                <c:pt idx="379">
                  <c:v>-32.26</c:v>
                </c:pt>
                <c:pt idx="380">
                  <c:v>-32.229999999999997</c:v>
                </c:pt>
                <c:pt idx="381">
                  <c:v>-32.200000000000003</c:v>
                </c:pt>
                <c:pt idx="382">
                  <c:v>-32.19</c:v>
                </c:pt>
                <c:pt idx="383">
                  <c:v>-32.200000000000003</c:v>
                </c:pt>
                <c:pt idx="384">
                  <c:v>-32.229999999999997</c:v>
                </c:pt>
                <c:pt idx="385">
                  <c:v>-32.26</c:v>
                </c:pt>
                <c:pt idx="386">
                  <c:v>-32.21</c:v>
                </c:pt>
                <c:pt idx="387">
                  <c:v>-32.11</c:v>
                </c:pt>
                <c:pt idx="388">
                  <c:v>-32.08</c:v>
                </c:pt>
                <c:pt idx="389">
                  <c:v>-32.07</c:v>
                </c:pt>
                <c:pt idx="390">
                  <c:v>-32.06</c:v>
                </c:pt>
                <c:pt idx="391">
                  <c:v>-32.07</c:v>
                </c:pt>
                <c:pt idx="392">
                  <c:v>-32.07</c:v>
                </c:pt>
                <c:pt idx="393">
                  <c:v>-32.1</c:v>
                </c:pt>
                <c:pt idx="394">
                  <c:v>-32.11</c:v>
                </c:pt>
                <c:pt idx="395">
                  <c:v>-32.1</c:v>
                </c:pt>
                <c:pt idx="396">
                  <c:v>-32.07</c:v>
                </c:pt>
                <c:pt idx="397">
                  <c:v>-32.03</c:v>
                </c:pt>
                <c:pt idx="398">
                  <c:v>-32.01</c:v>
                </c:pt>
                <c:pt idx="399">
                  <c:v>-32.06</c:v>
                </c:pt>
                <c:pt idx="400">
                  <c:v>-32.1</c:v>
                </c:pt>
                <c:pt idx="401">
                  <c:v>-32.15</c:v>
                </c:pt>
                <c:pt idx="402">
                  <c:v>-32.22</c:v>
                </c:pt>
                <c:pt idx="403">
                  <c:v>-32.299999999999997</c:v>
                </c:pt>
                <c:pt idx="404">
                  <c:v>-32.25</c:v>
                </c:pt>
                <c:pt idx="405">
                  <c:v>-32.229999999999997</c:v>
                </c:pt>
                <c:pt idx="406">
                  <c:v>-32.21</c:v>
                </c:pt>
                <c:pt idx="407">
                  <c:v>-32.21</c:v>
                </c:pt>
                <c:pt idx="408">
                  <c:v>-32.21</c:v>
                </c:pt>
                <c:pt idx="409">
                  <c:v>-32.229999999999997</c:v>
                </c:pt>
                <c:pt idx="410">
                  <c:v>-32.25</c:v>
                </c:pt>
                <c:pt idx="411">
                  <c:v>-32.29</c:v>
                </c:pt>
                <c:pt idx="412">
                  <c:v>-32.340000000000003</c:v>
                </c:pt>
                <c:pt idx="413">
                  <c:v>-32.409999999999997</c:v>
                </c:pt>
                <c:pt idx="414">
                  <c:v>-32.479999999999997</c:v>
                </c:pt>
                <c:pt idx="415">
                  <c:v>-32.54</c:v>
                </c:pt>
                <c:pt idx="416">
                  <c:v>-32.44</c:v>
                </c:pt>
                <c:pt idx="417">
                  <c:v>-32.31</c:v>
                </c:pt>
                <c:pt idx="418">
                  <c:v>-32.24</c:v>
                </c:pt>
                <c:pt idx="419">
                  <c:v>-32.19</c:v>
                </c:pt>
                <c:pt idx="420">
                  <c:v>-32.130000000000003</c:v>
                </c:pt>
                <c:pt idx="421">
                  <c:v>-32.11</c:v>
                </c:pt>
                <c:pt idx="422">
                  <c:v>-32.090000000000003</c:v>
                </c:pt>
                <c:pt idx="423">
                  <c:v>-32.08</c:v>
                </c:pt>
                <c:pt idx="424">
                  <c:v>-32.07</c:v>
                </c:pt>
                <c:pt idx="425">
                  <c:v>-32.04</c:v>
                </c:pt>
                <c:pt idx="426">
                  <c:v>-32.020000000000003</c:v>
                </c:pt>
                <c:pt idx="427">
                  <c:v>-31.97</c:v>
                </c:pt>
                <c:pt idx="428">
                  <c:v>-31.91</c:v>
                </c:pt>
                <c:pt idx="429">
                  <c:v>-31.89</c:v>
                </c:pt>
                <c:pt idx="430">
                  <c:v>-31.88</c:v>
                </c:pt>
                <c:pt idx="431">
                  <c:v>-31.85</c:v>
                </c:pt>
                <c:pt idx="432">
                  <c:v>-31.82</c:v>
                </c:pt>
                <c:pt idx="433">
                  <c:v>-31.82</c:v>
                </c:pt>
                <c:pt idx="434">
                  <c:v>-31.84</c:v>
                </c:pt>
                <c:pt idx="435">
                  <c:v>-31.86</c:v>
                </c:pt>
                <c:pt idx="436">
                  <c:v>-31.9</c:v>
                </c:pt>
                <c:pt idx="437">
                  <c:v>-31.94</c:v>
                </c:pt>
                <c:pt idx="438">
                  <c:v>-31.97</c:v>
                </c:pt>
                <c:pt idx="439">
                  <c:v>-31.96</c:v>
                </c:pt>
                <c:pt idx="440">
                  <c:v>-31.95</c:v>
                </c:pt>
                <c:pt idx="441">
                  <c:v>-31.99</c:v>
                </c:pt>
                <c:pt idx="442">
                  <c:v>-32.01</c:v>
                </c:pt>
                <c:pt idx="443">
                  <c:v>-32.04</c:v>
                </c:pt>
                <c:pt idx="444">
                  <c:v>-32.090000000000003</c:v>
                </c:pt>
                <c:pt idx="445">
                  <c:v>-32.15</c:v>
                </c:pt>
                <c:pt idx="446">
                  <c:v>-32.21</c:v>
                </c:pt>
                <c:pt idx="447">
                  <c:v>-32.31</c:v>
                </c:pt>
                <c:pt idx="448">
                  <c:v>-32.39</c:v>
                </c:pt>
                <c:pt idx="449">
                  <c:v>-32.340000000000003</c:v>
                </c:pt>
                <c:pt idx="450">
                  <c:v>-32.31</c:v>
                </c:pt>
                <c:pt idx="451">
                  <c:v>-32.299999999999997</c:v>
                </c:pt>
                <c:pt idx="452">
                  <c:v>-32.31</c:v>
                </c:pt>
                <c:pt idx="453">
                  <c:v>-32.299999999999997</c:v>
                </c:pt>
                <c:pt idx="454">
                  <c:v>-32.31</c:v>
                </c:pt>
                <c:pt idx="455">
                  <c:v>-32.340000000000003</c:v>
                </c:pt>
                <c:pt idx="456">
                  <c:v>-32.39</c:v>
                </c:pt>
                <c:pt idx="457">
                  <c:v>-32.44</c:v>
                </c:pt>
                <c:pt idx="458">
                  <c:v>-32.5</c:v>
                </c:pt>
                <c:pt idx="459">
                  <c:v>-32.54</c:v>
                </c:pt>
                <c:pt idx="460">
                  <c:v>-32.6</c:v>
                </c:pt>
                <c:pt idx="461">
                  <c:v>-32.590000000000003</c:v>
                </c:pt>
                <c:pt idx="462">
                  <c:v>-32.42</c:v>
                </c:pt>
                <c:pt idx="463">
                  <c:v>-32.299999999999997</c:v>
                </c:pt>
                <c:pt idx="464">
                  <c:v>-32.21</c:v>
                </c:pt>
                <c:pt idx="465">
                  <c:v>-32.090000000000003</c:v>
                </c:pt>
                <c:pt idx="466">
                  <c:v>-32.04</c:v>
                </c:pt>
                <c:pt idx="467">
                  <c:v>-31.98</c:v>
                </c:pt>
                <c:pt idx="468">
                  <c:v>-31.89</c:v>
                </c:pt>
                <c:pt idx="469">
                  <c:v>-31.86</c:v>
                </c:pt>
                <c:pt idx="470">
                  <c:v>-31.81</c:v>
                </c:pt>
                <c:pt idx="471">
                  <c:v>-31.7</c:v>
                </c:pt>
                <c:pt idx="472">
                  <c:v>-31.6</c:v>
                </c:pt>
                <c:pt idx="473">
                  <c:v>-31.53</c:v>
                </c:pt>
                <c:pt idx="474">
                  <c:v>-31.46</c:v>
                </c:pt>
                <c:pt idx="475">
                  <c:v>-31.38</c:v>
                </c:pt>
                <c:pt idx="476">
                  <c:v>-31.32</c:v>
                </c:pt>
                <c:pt idx="477">
                  <c:v>-31.26</c:v>
                </c:pt>
                <c:pt idx="478">
                  <c:v>-31.24</c:v>
                </c:pt>
                <c:pt idx="479">
                  <c:v>-31.23</c:v>
                </c:pt>
                <c:pt idx="480">
                  <c:v>-31.22</c:v>
                </c:pt>
                <c:pt idx="481">
                  <c:v>-31.21</c:v>
                </c:pt>
                <c:pt idx="482">
                  <c:v>-31.2</c:v>
                </c:pt>
                <c:pt idx="483">
                  <c:v>-31.22</c:v>
                </c:pt>
                <c:pt idx="484">
                  <c:v>-31.26</c:v>
                </c:pt>
                <c:pt idx="485">
                  <c:v>-31.33</c:v>
                </c:pt>
                <c:pt idx="486">
                  <c:v>-31.41</c:v>
                </c:pt>
                <c:pt idx="487">
                  <c:v>-31.5</c:v>
                </c:pt>
                <c:pt idx="488">
                  <c:v>-31.59</c:v>
                </c:pt>
                <c:pt idx="489">
                  <c:v>-31.64</c:v>
                </c:pt>
                <c:pt idx="490">
                  <c:v>-31.61</c:v>
                </c:pt>
                <c:pt idx="491">
                  <c:v>-31.59</c:v>
                </c:pt>
                <c:pt idx="492">
                  <c:v>-31.57</c:v>
                </c:pt>
                <c:pt idx="493">
                  <c:v>-31.57</c:v>
                </c:pt>
                <c:pt idx="494">
                  <c:v>-31.58</c:v>
                </c:pt>
                <c:pt idx="495">
                  <c:v>-31.57</c:v>
                </c:pt>
                <c:pt idx="496">
                  <c:v>-31.58</c:v>
                </c:pt>
                <c:pt idx="497">
                  <c:v>-31.6</c:v>
                </c:pt>
                <c:pt idx="498">
                  <c:v>-31.6</c:v>
                </c:pt>
                <c:pt idx="499">
                  <c:v>-31.64</c:v>
                </c:pt>
                <c:pt idx="500">
                  <c:v>-31.66</c:v>
                </c:pt>
                <c:pt idx="501">
                  <c:v>-31.72</c:v>
                </c:pt>
                <c:pt idx="502">
                  <c:v>-31.75</c:v>
                </c:pt>
                <c:pt idx="503">
                  <c:v>-31.79</c:v>
                </c:pt>
                <c:pt idx="504">
                  <c:v>-31.78</c:v>
                </c:pt>
                <c:pt idx="505">
                  <c:v>-31.7</c:v>
                </c:pt>
                <c:pt idx="506">
                  <c:v>-31.63</c:v>
                </c:pt>
                <c:pt idx="507">
                  <c:v>-31.59</c:v>
                </c:pt>
                <c:pt idx="508">
                  <c:v>-31.56</c:v>
                </c:pt>
                <c:pt idx="509">
                  <c:v>-31.52</c:v>
                </c:pt>
                <c:pt idx="510">
                  <c:v>-31.48</c:v>
                </c:pt>
                <c:pt idx="511">
                  <c:v>-31.45</c:v>
                </c:pt>
                <c:pt idx="512">
                  <c:v>-31.45</c:v>
                </c:pt>
                <c:pt idx="513">
                  <c:v>-31.46</c:v>
                </c:pt>
                <c:pt idx="514">
                  <c:v>-31.49</c:v>
                </c:pt>
                <c:pt idx="515">
                  <c:v>-31.5</c:v>
                </c:pt>
                <c:pt idx="516">
                  <c:v>-31.53</c:v>
                </c:pt>
                <c:pt idx="517">
                  <c:v>-31.53</c:v>
                </c:pt>
                <c:pt idx="518">
                  <c:v>-31.55</c:v>
                </c:pt>
                <c:pt idx="519">
                  <c:v>-31.58</c:v>
                </c:pt>
                <c:pt idx="520">
                  <c:v>-31.6</c:v>
                </c:pt>
                <c:pt idx="521">
                  <c:v>-31.67</c:v>
                </c:pt>
                <c:pt idx="522">
                  <c:v>-31.71</c:v>
                </c:pt>
                <c:pt idx="523">
                  <c:v>-31.77</c:v>
                </c:pt>
                <c:pt idx="524">
                  <c:v>-31.84</c:v>
                </c:pt>
                <c:pt idx="525">
                  <c:v>-31.91</c:v>
                </c:pt>
                <c:pt idx="526">
                  <c:v>-31.99</c:v>
                </c:pt>
                <c:pt idx="527">
                  <c:v>-32.090000000000003</c:v>
                </c:pt>
                <c:pt idx="528">
                  <c:v>-32.21</c:v>
                </c:pt>
                <c:pt idx="529">
                  <c:v>-32.35</c:v>
                </c:pt>
                <c:pt idx="530">
                  <c:v>-32.35</c:v>
                </c:pt>
                <c:pt idx="531">
                  <c:v>-32.33</c:v>
                </c:pt>
                <c:pt idx="532">
                  <c:v>-32.31</c:v>
                </c:pt>
                <c:pt idx="533">
                  <c:v>-32.299999999999997</c:v>
                </c:pt>
                <c:pt idx="534">
                  <c:v>-32.31</c:v>
                </c:pt>
                <c:pt idx="535">
                  <c:v>-32.35</c:v>
                </c:pt>
                <c:pt idx="536">
                  <c:v>-32.380000000000003</c:v>
                </c:pt>
                <c:pt idx="537">
                  <c:v>-32.42</c:v>
                </c:pt>
                <c:pt idx="538">
                  <c:v>-32.5</c:v>
                </c:pt>
                <c:pt idx="539">
                  <c:v>-32.590000000000003</c:v>
                </c:pt>
                <c:pt idx="540">
                  <c:v>-32.67</c:v>
                </c:pt>
                <c:pt idx="541">
                  <c:v>-32.590000000000003</c:v>
                </c:pt>
                <c:pt idx="542">
                  <c:v>-32.479999999999997</c:v>
                </c:pt>
                <c:pt idx="543">
                  <c:v>-32.380000000000003</c:v>
                </c:pt>
                <c:pt idx="544">
                  <c:v>-32.28</c:v>
                </c:pt>
                <c:pt idx="545">
                  <c:v>-32.17</c:v>
                </c:pt>
                <c:pt idx="546">
                  <c:v>-32.090000000000003</c:v>
                </c:pt>
                <c:pt idx="547">
                  <c:v>-31.99</c:v>
                </c:pt>
                <c:pt idx="548">
                  <c:v>-31.94</c:v>
                </c:pt>
                <c:pt idx="549">
                  <c:v>-31.89</c:v>
                </c:pt>
                <c:pt idx="550">
                  <c:v>-31.86</c:v>
                </c:pt>
                <c:pt idx="551">
                  <c:v>-31.83</c:v>
                </c:pt>
                <c:pt idx="552">
                  <c:v>-31.81</c:v>
                </c:pt>
                <c:pt idx="553">
                  <c:v>-31.78</c:v>
                </c:pt>
                <c:pt idx="554">
                  <c:v>-31.65</c:v>
                </c:pt>
                <c:pt idx="555">
                  <c:v>-31.54</c:v>
                </c:pt>
                <c:pt idx="556">
                  <c:v>-31.44</c:v>
                </c:pt>
                <c:pt idx="557">
                  <c:v>-31.35</c:v>
                </c:pt>
                <c:pt idx="558">
                  <c:v>-31.28</c:v>
                </c:pt>
                <c:pt idx="559">
                  <c:v>-31.21</c:v>
                </c:pt>
                <c:pt idx="560">
                  <c:v>-31.2</c:v>
                </c:pt>
                <c:pt idx="561">
                  <c:v>-31.18</c:v>
                </c:pt>
                <c:pt idx="562">
                  <c:v>-31.18</c:v>
                </c:pt>
                <c:pt idx="563">
                  <c:v>-31.15</c:v>
                </c:pt>
                <c:pt idx="564">
                  <c:v>-31.12</c:v>
                </c:pt>
                <c:pt idx="565">
                  <c:v>-31.11</c:v>
                </c:pt>
                <c:pt idx="566">
                  <c:v>-31.11</c:v>
                </c:pt>
                <c:pt idx="567">
                  <c:v>-31.12</c:v>
                </c:pt>
                <c:pt idx="568">
                  <c:v>-31.15</c:v>
                </c:pt>
                <c:pt idx="569">
                  <c:v>-31.18</c:v>
                </c:pt>
                <c:pt idx="570">
                  <c:v>-31.22</c:v>
                </c:pt>
                <c:pt idx="571">
                  <c:v>-31.27</c:v>
                </c:pt>
                <c:pt idx="572">
                  <c:v>-31.36</c:v>
                </c:pt>
                <c:pt idx="573">
                  <c:v>-31.3</c:v>
                </c:pt>
                <c:pt idx="574">
                  <c:v>-31.25</c:v>
                </c:pt>
                <c:pt idx="575">
                  <c:v>-31.21</c:v>
                </c:pt>
                <c:pt idx="576">
                  <c:v>-31.2</c:v>
                </c:pt>
                <c:pt idx="577">
                  <c:v>-31.21</c:v>
                </c:pt>
                <c:pt idx="578">
                  <c:v>-31.19</c:v>
                </c:pt>
                <c:pt idx="579">
                  <c:v>-31.24</c:v>
                </c:pt>
                <c:pt idx="580">
                  <c:v>-31.29</c:v>
                </c:pt>
                <c:pt idx="581">
                  <c:v>-31.32</c:v>
                </c:pt>
                <c:pt idx="582">
                  <c:v>-31.25</c:v>
                </c:pt>
                <c:pt idx="583">
                  <c:v>-31.19</c:v>
                </c:pt>
                <c:pt idx="584">
                  <c:v>-31.15</c:v>
                </c:pt>
                <c:pt idx="585">
                  <c:v>-31.16</c:v>
                </c:pt>
                <c:pt idx="586">
                  <c:v>-31.16</c:v>
                </c:pt>
                <c:pt idx="587">
                  <c:v>-31.21</c:v>
                </c:pt>
                <c:pt idx="588">
                  <c:v>-31.26</c:v>
                </c:pt>
                <c:pt idx="589">
                  <c:v>-31.28</c:v>
                </c:pt>
                <c:pt idx="590">
                  <c:v>-31.22</c:v>
                </c:pt>
                <c:pt idx="591">
                  <c:v>-31.15</c:v>
                </c:pt>
                <c:pt idx="592">
                  <c:v>-31.08</c:v>
                </c:pt>
                <c:pt idx="593">
                  <c:v>-31.05</c:v>
                </c:pt>
                <c:pt idx="594">
                  <c:v>-31.05</c:v>
                </c:pt>
                <c:pt idx="595">
                  <c:v>-31.02</c:v>
                </c:pt>
                <c:pt idx="596">
                  <c:v>-31.01</c:v>
                </c:pt>
                <c:pt idx="597">
                  <c:v>-31.01</c:v>
                </c:pt>
                <c:pt idx="598">
                  <c:v>-31.03</c:v>
                </c:pt>
                <c:pt idx="599">
                  <c:v>-31.06</c:v>
                </c:pt>
                <c:pt idx="600">
                  <c:v>-31.03</c:v>
                </c:pt>
                <c:pt idx="601">
                  <c:v>-31.01</c:v>
                </c:pt>
                <c:pt idx="602">
                  <c:v>-30.99</c:v>
                </c:pt>
                <c:pt idx="603">
                  <c:v>-30.97</c:v>
                </c:pt>
                <c:pt idx="604">
                  <c:v>-30.97</c:v>
                </c:pt>
                <c:pt idx="605">
                  <c:v>-30.99</c:v>
                </c:pt>
                <c:pt idx="606">
                  <c:v>-31.03</c:v>
                </c:pt>
                <c:pt idx="607">
                  <c:v>-31.07</c:v>
                </c:pt>
                <c:pt idx="608">
                  <c:v>-31.1</c:v>
                </c:pt>
                <c:pt idx="609">
                  <c:v>-31.13</c:v>
                </c:pt>
                <c:pt idx="610">
                  <c:v>-31.17</c:v>
                </c:pt>
                <c:pt idx="611">
                  <c:v>-31.17</c:v>
                </c:pt>
                <c:pt idx="612">
                  <c:v>-31.2</c:v>
                </c:pt>
                <c:pt idx="613">
                  <c:v>-31.21</c:v>
                </c:pt>
                <c:pt idx="614">
                  <c:v>-31.24</c:v>
                </c:pt>
                <c:pt idx="615">
                  <c:v>-31.29</c:v>
                </c:pt>
                <c:pt idx="616">
                  <c:v>-31.37</c:v>
                </c:pt>
                <c:pt idx="617">
                  <c:v>-31.47</c:v>
                </c:pt>
                <c:pt idx="618">
                  <c:v>-31.58</c:v>
                </c:pt>
                <c:pt idx="619">
                  <c:v>-31.6</c:v>
                </c:pt>
                <c:pt idx="620">
                  <c:v>-31.6</c:v>
                </c:pt>
                <c:pt idx="621">
                  <c:v>-31.55</c:v>
                </c:pt>
                <c:pt idx="622">
                  <c:v>-31.55</c:v>
                </c:pt>
                <c:pt idx="623">
                  <c:v>-31.54</c:v>
                </c:pt>
                <c:pt idx="624">
                  <c:v>-31.58</c:v>
                </c:pt>
                <c:pt idx="625">
                  <c:v>-31.59</c:v>
                </c:pt>
                <c:pt idx="626">
                  <c:v>-31.63</c:v>
                </c:pt>
                <c:pt idx="627">
                  <c:v>-31.68</c:v>
                </c:pt>
                <c:pt idx="628">
                  <c:v>-31.72</c:v>
                </c:pt>
                <c:pt idx="629">
                  <c:v>-31.73</c:v>
                </c:pt>
                <c:pt idx="630">
                  <c:v>-31.7</c:v>
                </c:pt>
                <c:pt idx="631">
                  <c:v>-31.68</c:v>
                </c:pt>
                <c:pt idx="632">
                  <c:v>-31.68</c:v>
                </c:pt>
                <c:pt idx="633">
                  <c:v>-31.66</c:v>
                </c:pt>
                <c:pt idx="634">
                  <c:v>-31.65</c:v>
                </c:pt>
                <c:pt idx="635">
                  <c:v>-31.64</c:v>
                </c:pt>
                <c:pt idx="636">
                  <c:v>-31.67</c:v>
                </c:pt>
                <c:pt idx="637">
                  <c:v>-31.7</c:v>
                </c:pt>
                <c:pt idx="638">
                  <c:v>-31.72</c:v>
                </c:pt>
                <c:pt idx="639">
                  <c:v>-31.77</c:v>
                </c:pt>
                <c:pt idx="640">
                  <c:v>-31.82</c:v>
                </c:pt>
                <c:pt idx="641">
                  <c:v>-31.84</c:v>
                </c:pt>
                <c:pt idx="642">
                  <c:v>-31.77</c:v>
                </c:pt>
                <c:pt idx="643">
                  <c:v>-31.7</c:v>
                </c:pt>
                <c:pt idx="644">
                  <c:v>-31.66</c:v>
                </c:pt>
                <c:pt idx="645">
                  <c:v>-31.63</c:v>
                </c:pt>
                <c:pt idx="646">
                  <c:v>-31.61</c:v>
                </c:pt>
                <c:pt idx="647">
                  <c:v>-31.62</c:v>
                </c:pt>
                <c:pt idx="648">
                  <c:v>-31.63</c:v>
                </c:pt>
                <c:pt idx="649">
                  <c:v>-31.69</c:v>
                </c:pt>
                <c:pt idx="650">
                  <c:v>-31.71</c:v>
                </c:pt>
                <c:pt idx="651">
                  <c:v>-31.74</c:v>
                </c:pt>
                <c:pt idx="652">
                  <c:v>-31.74</c:v>
                </c:pt>
                <c:pt idx="653">
                  <c:v>-31.72</c:v>
                </c:pt>
                <c:pt idx="654">
                  <c:v>-31.71</c:v>
                </c:pt>
                <c:pt idx="655">
                  <c:v>-31.7</c:v>
                </c:pt>
                <c:pt idx="656">
                  <c:v>-31.71</c:v>
                </c:pt>
                <c:pt idx="657">
                  <c:v>-31.73</c:v>
                </c:pt>
                <c:pt idx="658">
                  <c:v>-31.76</c:v>
                </c:pt>
                <c:pt idx="659">
                  <c:v>-31.81</c:v>
                </c:pt>
                <c:pt idx="660">
                  <c:v>-31.88</c:v>
                </c:pt>
                <c:pt idx="661">
                  <c:v>-31.96</c:v>
                </c:pt>
                <c:pt idx="662">
                  <c:v>-31.99</c:v>
                </c:pt>
                <c:pt idx="663">
                  <c:v>-31.92</c:v>
                </c:pt>
                <c:pt idx="664">
                  <c:v>-31.82</c:v>
                </c:pt>
                <c:pt idx="665">
                  <c:v>-31.78</c:v>
                </c:pt>
                <c:pt idx="666">
                  <c:v>-31.79</c:v>
                </c:pt>
                <c:pt idx="667">
                  <c:v>-31.84</c:v>
                </c:pt>
                <c:pt idx="668">
                  <c:v>-31.84</c:v>
                </c:pt>
                <c:pt idx="669">
                  <c:v>-31.89</c:v>
                </c:pt>
                <c:pt idx="670">
                  <c:v>-31.89</c:v>
                </c:pt>
                <c:pt idx="671">
                  <c:v>-31.83</c:v>
                </c:pt>
                <c:pt idx="672">
                  <c:v>-31.77</c:v>
                </c:pt>
                <c:pt idx="673">
                  <c:v>-31.71</c:v>
                </c:pt>
                <c:pt idx="674">
                  <c:v>-31.66</c:v>
                </c:pt>
                <c:pt idx="675">
                  <c:v>-31.6</c:v>
                </c:pt>
                <c:pt idx="676">
                  <c:v>-31.57</c:v>
                </c:pt>
                <c:pt idx="677">
                  <c:v>-31.55</c:v>
                </c:pt>
                <c:pt idx="678">
                  <c:v>-31.54</c:v>
                </c:pt>
                <c:pt idx="679">
                  <c:v>-31.55</c:v>
                </c:pt>
                <c:pt idx="680">
                  <c:v>-31.58</c:v>
                </c:pt>
                <c:pt idx="681">
                  <c:v>-31.6</c:v>
                </c:pt>
                <c:pt idx="682">
                  <c:v>-31.6</c:v>
                </c:pt>
                <c:pt idx="683">
                  <c:v>-31.62</c:v>
                </c:pt>
                <c:pt idx="684">
                  <c:v>-31.7</c:v>
                </c:pt>
                <c:pt idx="685">
                  <c:v>-31.78</c:v>
                </c:pt>
                <c:pt idx="686">
                  <c:v>-31.93</c:v>
                </c:pt>
                <c:pt idx="687">
                  <c:v>-32</c:v>
                </c:pt>
                <c:pt idx="688">
                  <c:v>-31.98</c:v>
                </c:pt>
                <c:pt idx="689">
                  <c:v>-31.98</c:v>
                </c:pt>
                <c:pt idx="690">
                  <c:v>-32</c:v>
                </c:pt>
                <c:pt idx="691">
                  <c:v>-32.07</c:v>
                </c:pt>
                <c:pt idx="692">
                  <c:v>-32.11</c:v>
                </c:pt>
                <c:pt idx="693">
                  <c:v>-32.159999999999997</c:v>
                </c:pt>
                <c:pt idx="694">
                  <c:v>-32.229999999999997</c:v>
                </c:pt>
                <c:pt idx="695">
                  <c:v>-32.32</c:v>
                </c:pt>
                <c:pt idx="696">
                  <c:v>-32.28</c:v>
                </c:pt>
                <c:pt idx="697">
                  <c:v>-32.200000000000003</c:v>
                </c:pt>
                <c:pt idx="698">
                  <c:v>-32.11</c:v>
                </c:pt>
                <c:pt idx="699">
                  <c:v>-32.04</c:v>
                </c:pt>
                <c:pt idx="700">
                  <c:v>-31.98</c:v>
                </c:pt>
                <c:pt idx="701">
                  <c:v>-31.93</c:v>
                </c:pt>
                <c:pt idx="702">
                  <c:v>-31.91</c:v>
                </c:pt>
                <c:pt idx="703">
                  <c:v>-31.91</c:v>
                </c:pt>
                <c:pt idx="704">
                  <c:v>-31.92</c:v>
                </c:pt>
                <c:pt idx="705">
                  <c:v>-31.86</c:v>
                </c:pt>
                <c:pt idx="706">
                  <c:v>-31.82</c:v>
                </c:pt>
                <c:pt idx="707">
                  <c:v>-31.82</c:v>
                </c:pt>
                <c:pt idx="708">
                  <c:v>-31.84</c:v>
                </c:pt>
                <c:pt idx="709">
                  <c:v>-31.87</c:v>
                </c:pt>
                <c:pt idx="710">
                  <c:v>-31.93</c:v>
                </c:pt>
                <c:pt idx="711">
                  <c:v>-32.049999999999997</c:v>
                </c:pt>
                <c:pt idx="712">
                  <c:v>-32.01</c:v>
                </c:pt>
                <c:pt idx="713">
                  <c:v>-31.97</c:v>
                </c:pt>
                <c:pt idx="714">
                  <c:v>-31.89</c:v>
                </c:pt>
                <c:pt idx="715">
                  <c:v>-31.82</c:v>
                </c:pt>
                <c:pt idx="716">
                  <c:v>-31.77</c:v>
                </c:pt>
                <c:pt idx="717">
                  <c:v>-31.74</c:v>
                </c:pt>
                <c:pt idx="718">
                  <c:v>-31.73</c:v>
                </c:pt>
                <c:pt idx="719">
                  <c:v>-31.71</c:v>
                </c:pt>
                <c:pt idx="720">
                  <c:v>-31.69</c:v>
                </c:pt>
                <c:pt idx="721">
                  <c:v>-31.67</c:v>
                </c:pt>
                <c:pt idx="722">
                  <c:v>-31.66</c:v>
                </c:pt>
                <c:pt idx="723">
                  <c:v>-31.66</c:v>
                </c:pt>
                <c:pt idx="724">
                  <c:v>-31.69</c:v>
                </c:pt>
                <c:pt idx="725">
                  <c:v>-31.72</c:v>
                </c:pt>
                <c:pt idx="726">
                  <c:v>-31.67</c:v>
                </c:pt>
                <c:pt idx="727">
                  <c:v>-31.66</c:v>
                </c:pt>
                <c:pt idx="728">
                  <c:v>-31.63</c:v>
                </c:pt>
                <c:pt idx="729">
                  <c:v>-31.61</c:v>
                </c:pt>
                <c:pt idx="730">
                  <c:v>-31.61</c:v>
                </c:pt>
                <c:pt idx="731">
                  <c:v>-31.61</c:v>
                </c:pt>
                <c:pt idx="732">
                  <c:v>-31.61</c:v>
                </c:pt>
                <c:pt idx="733">
                  <c:v>-31.64</c:v>
                </c:pt>
                <c:pt idx="734">
                  <c:v>-31.67</c:v>
                </c:pt>
                <c:pt idx="735">
                  <c:v>-31.71</c:v>
                </c:pt>
                <c:pt idx="736">
                  <c:v>-31.75</c:v>
                </c:pt>
                <c:pt idx="737">
                  <c:v>-31.76</c:v>
                </c:pt>
                <c:pt idx="738">
                  <c:v>-31.71</c:v>
                </c:pt>
                <c:pt idx="739">
                  <c:v>-31.69</c:v>
                </c:pt>
                <c:pt idx="740">
                  <c:v>-31.68</c:v>
                </c:pt>
                <c:pt idx="741">
                  <c:v>-31.69</c:v>
                </c:pt>
                <c:pt idx="742">
                  <c:v>-31.7</c:v>
                </c:pt>
                <c:pt idx="743">
                  <c:v>-31.7</c:v>
                </c:pt>
                <c:pt idx="744">
                  <c:v>-31.74</c:v>
                </c:pt>
                <c:pt idx="745">
                  <c:v>-31.76</c:v>
                </c:pt>
                <c:pt idx="746">
                  <c:v>-31.8</c:v>
                </c:pt>
                <c:pt idx="747">
                  <c:v>-31.84</c:v>
                </c:pt>
                <c:pt idx="748">
                  <c:v>-31.81</c:v>
                </c:pt>
                <c:pt idx="749">
                  <c:v>-31.8</c:v>
                </c:pt>
                <c:pt idx="750">
                  <c:v>-31.83</c:v>
                </c:pt>
                <c:pt idx="751">
                  <c:v>-31.85</c:v>
                </c:pt>
                <c:pt idx="752">
                  <c:v>-31.88</c:v>
                </c:pt>
                <c:pt idx="753">
                  <c:v>-31.94</c:v>
                </c:pt>
                <c:pt idx="754">
                  <c:v>-32.01</c:v>
                </c:pt>
                <c:pt idx="755">
                  <c:v>-32.119999999999997</c:v>
                </c:pt>
                <c:pt idx="756">
                  <c:v>-32.21</c:v>
                </c:pt>
                <c:pt idx="757">
                  <c:v>-32.14</c:v>
                </c:pt>
                <c:pt idx="758">
                  <c:v>-32.08</c:v>
                </c:pt>
                <c:pt idx="759">
                  <c:v>-32.04</c:v>
                </c:pt>
                <c:pt idx="760">
                  <c:v>-32.020000000000003</c:v>
                </c:pt>
                <c:pt idx="761">
                  <c:v>-32.03</c:v>
                </c:pt>
                <c:pt idx="762">
                  <c:v>-32.04</c:v>
                </c:pt>
                <c:pt idx="763">
                  <c:v>-32.049999999999997</c:v>
                </c:pt>
                <c:pt idx="764">
                  <c:v>-32.07</c:v>
                </c:pt>
                <c:pt idx="765">
                  <c:v>-32.11</c:v>
                </c:pt>
                <c:pt idx="766">
                  <c:v>-32.159999999999997</c:v>
                </c:pt>
                <c:pt idx="767">
                  <c:v>-32.04</c:v>
                </c:pt>
                <c:pt idx="768">
                  <c:v>-31.96</c:v>
                </c:pt>
                <c:pt idx="769">
                  <c:v>-31.89</c:v>
                </c:pt>
                <c:pt idx="770">
                  <c:v>-31.86</c:v>
                </c:pt>
                <c:pt idx="771">
                  <c:v>-31.87</c:v>
                </c:pt>
                <c:pt idx="772">
                  <c:v>-31.92</c:v>
                </c:pt>
                <c:pt idx="773">
                  <c:v>-31.96</c:v>
                </c:pt>
                <c:pt idx="774">
                  <c:v>-31.85</c:v>
                </c:pt>
                <c:pt idx="775">
                  <c:v>-31.77</c:v>
                </c:pt>
                <c:pt idx="776">
                  <c:v>-31.69</c:v>
                </c:pt>
                <c:pt idx="777">
                  <c:v>-31.58</c:v>
                </c:pt>
                <c:pt idx="778">
                  <c:v>-31.52</c:v>
                </c:pt>
                <c:pt idx="779">
                  <c:v>-31.47</c:v>
                </c:pt>
                <c:pt idx="780">
                  <c:v>-31.43</c:v>
                </c:pt>
                <c:pt idx="781">
                  <c:v>-31.42</c:v>
                </c:pt>
                <c:pt idx="782">
                  <c:v>-31.44</c:v>
                </c:pt>
                <c:pt idx="783">
                  <c:v>-31.4</c:v>
                </c:pt>
                <c:pt idx="784">
                  <c:v>-31.32</c:v>
                </c:pt>
                <c:pt idx="785">
                  <c:v>-31.23</c:v>
                </c:pt>
                <c:pt idx="786">
                  <c:v>-31.19</c:v>
                </c:pt>
                <c:pt idx="787">
                  <c:v>-31.18</c:v>
                </c:pt>
                <c:pt idx="788">
                  <c:v>-31.19</c:v>
                </c:pt>
                <c:pt idx="789">
                  <c:v>-31.22</c:v>
                </c:pt>
                <c:pt idx="790">
                  <c:v>-31.22</c:v>
                </c:pt>
                <c:pt idx="791">
                  <c:v>-31.2</c:v>
                </c:pt>
                <c:pt idx="792">
                  <c:v>-31.19</c:v>
                </c:pt>
                <c:pt idx="793">
                  <c:v>-31.22</c:v>
                </c:pt>
                <c:pt idx="794">
                  <c:v>-31.25</c:v>
                </c:pt>
                <c:pt idx="795">
                  <c:v>-31.29</c:v>
                </c:pt>
                <c:pt idx="796">
                  <c:v>-31.36</c:v>
                </c:pt>
                <c:pt idx="797">
                  <c:v>-31.45</c:v>
                </c:pt>
                <c:pt idx="798">
                  <c:v>-31.51</c:v>
                </c:pt>
                <c:pt idx="799">
                  <c:v>-31.46</c:v>
                </c:pt>
                <c:pt idx="800">
                  <c:v>-31.46</c:v>
                </c:pt>
                <c:pt idx="801">
                  <c:v>-31.46</c:v>
                </c:pt>
                <c:pt idx="802">
                  <c:v>-31.45</c:v>
                </c:pt>
                <c:pt idx="803">
                  <c:v>-31.46</c:v>
                </c:pt>
                <c:pt idx="804">
                  <c:v>-31.49</c:v>
                </c:pt>
                <c:pt idx="805">
                  <c:v>-31.53</c:v>
                </c:pt>
                <c:pt idx="806">
                  <c:v>-31.58</c:v>
                </c:pt>
                <c:pt idx="807">
                  <c:v>-31.62</c:v>
                </c:pt>
                <c:pt idx="808">
                  <c:v>-31.66</c:v>
                </c:pt>
                <c:pt idx="809">
                  <c:v>-31.73</c:v>
                </c:pt>
                <c:pt idx="810">
                  <c:v>-31.79</c:v>
                </c:pt>
                <c:pt idx="811">
                  <c:v>-31.8</c:v>
                </c:pt>
                <c:pt idx="812">
                  <c:v>-31.71</c:v>
                </c:pt>
                <c:pt idx="813">
                  <c:v>-31.67</c:v>
                </c:pt>
                <c:pt idx="814">
                  <c:v>-31.74</c:v>
                </c:pt>
                <c:pt idx="815">
                  <c:v>-31.75</c:v>
                </c:pt>
                <c:pt idx="816">
                  <c:v>-31.67</c:v>
                </c:pt>
                <c:pt idx="817">
                  <c:v>-31.61</c:v>
                </c:pt>
                <c:pt idx="818">
                  <c:v>-31.64</c:v>
                </c:pt>
                <c:pt idx="819">
                  <c:v>-31.67</c:v>
                </c:pt>
                <c:pt idx="820">
                  <c:v>-31.74</c:v>
                </c:pt>
                <c:pt idx="821">
                  <c:v>-31.77</c:v>
                </c:pt>
                <c:pt idx="822">
                  <c:v>-31.75</c:v>
                </c:pt>
                <c:pt idx="823">
                  <c:v>-31.74</c:v>
                </c:pt>
                <c:pt idx="824">
                  <c:v>-31.74</c:v>
                </c:pt>
                <c:pt idx="825">
                  <c:v>-31.74</c:v>
                </c:pt>
                <c:pt idx="826">
                  <c:v>-31.73</c:v>
                </c:pt>
                <c:pt idx="827">
                  <c:v>-31.75</c:v>
                </c:pt>
                <c:pt idx="828">
                  <c:v>-31.77</c:v>
                </c:pt>
                <c:pt idx="829">
                  <c:v>-31.77</c:v>
                </c:pt>
                <c:pt idx="830">
                  <c:v>-31.83</c:v>
                </c:pt>
                <c:pt idx="831">
                  <c:v>-31.84</c:v>
                </c:pt>
                <c:pt idx="832">
                  <c:v>-31.87</c:v>
                </c:pt>
                <c:pt idx="833">
                  <c:v>-31.88</c:v>
                </c:pt>
                <c:pt idx="834">
                  <c:v>-31.9</c:v>
                </c:pt>
                <c:pt idx="835">
                  <c:v>-31.96</c:v>
                </c:pt>
                <c:pt idx="836">
                  <c:v>-32</c:v>
                </c:pt>
                <c:pt idx="837">
                  <c:v>-32.04</c:v>
                </c:pt>
                <c:pt idx="838">
                  <c:v>-32.1</c:v>
                </c:pt>
                <c:pt idx="839">
                  <c:v>-32.15</c:v>
                </c:pt>
                <c:pt idx="840">
                  <c:v>-32.17</c:v>
                </c:pt>
                <c:pt idx="841">
                  <c:v>-32.08</c:v>
                </c:pt>
                <c:pt idx="842">
                  <c:v>-32</c:v>
                </c:pt>
                <c:pt idx="843">
                  <c:v>-31.94</c:v>
                </c:pt>
                <c:pt idx="844">
                  <c:v>-31.89</c:v>
                </c:pt>
                <c:pt idx="845">
                  <c:v>-31.87</c:v>
                </c:pt>
                <c:pt idx="846">
                  <c:v>-31.87</c:v>
                </c:pt>
                <c:pt idx="847">
                  <c:v>-31.92</c:v>
                </c:pt>
                <c:pt idx="848">
                  <c:v>-31.92</c:v>
                </c:pt>
                <c:pt idx="849">
                  <c:v>-31.8</c:v>
                </c:pt>
                <c:pt idx="850">
                  <c:v>-31.72</c:v>
                </c:pt>
                <c:pt idx="851">
                  <c:v>-31.62</c:v>
                </c:pt>
                <c:pt idx="852">
                  <c:v>-31.54</c:v>
                </c:pt>
                <c:pt idx="853">
                  <c:v>-31.49</c:v>
                </c:pt>
                <c:pt idx="854">
                  <c:v>-31.43</c:v>
                </c:pt>
                <c:pt idx="855">
                  <c:v>-31.39</c:v>
                </c:pt>
                <c:pt idx="856">
                  <c:v>-31.39</c:v>
                </c:pt>
                <c:pt idx="857">
                  <c:v>-31.36</c:v>
                </c:pt>
                <c:pt idx="858">
                  <c:v>-31.28</c:v>
                </c:pt>
                <c:pt idx="859">
                  <c:v>-31.23</c:v>
                </c:pt>
                <c:pt idx="860">
                  <c:v>-31.21</c:v>
                </c:pt>
                <c:pt idx="861">
                  <c:v>-31.2</c:v>
                </c:pt>
                <c:pt idx="862">
                  <c:v>-31.23</c:v>
                </c:pt>
                <c:pt idx="863">
                  <c:v>-31.28</c:v>
                </c:pt>
                <c:pt idx="864">
                  <c:v>-31.33</c:v>
                </c:pt>
                <c:pt idx="865">
                  <c:v>-31.29</c:v>
                </c:pt>
                <c:pt idx="866">
                  <c:v>-31.16</c:v>
                </c:pt>
                <c:pt idx="867">
                  <c:v>-31.07</c:v>
                </c:pt>
                <c:pt idx="868">
                  <c:v>-30.96</c:v>
                </c:pt>
                <c:pt idx="869">
                  <c:v>-30.87</c:v>
                </c:pt>
                <c:pt idx="870">
                  <c:v>-30.81</c:v>
                </c:pt>
                <c:pt idx="871">
                  <c:v>-30.74</c:v>
                </c:pt>
                <c:pt idx="872">
                  <c:v>-30.7</c:v>
                </c:pt>
                <c:pt idx="873">
                  <c:v>-30.68</c:v>
                </c:pt>
                <c:pt idx="874">
                  <c:v>-30.64</c:v>
                </c:pt>
                <c:pt idx="875">
                  <c:v>-30.6</c:v>
                </c:pt>
                <c:pt idx="876">
                  <c:v>-30.55</c:v>
                </c:pt>
                <c:pt idx="877">
                  <c:v>-30.54</c:v>
                </c:pt>
                <c:pt idx="878">
                  <c:v>-30.48</c:v>
                </c:pt>
                <c:pt idx="879">
                  <c:v>-30.45</c:v>
                </c:pt>
                <c:pt idx="880">
                  <c:v>-30.46</c:v>
                </c:pt>
                <c:pt idx="881">
                  <c:v>-30.49</c:v>
                </c:pt>
                <c:pt idx="882">
                  <c:v>-30.53</c:v>
                </c:pt>
                <c:pt idx="883">
                  <c:v>-30.56</c:v>
                </c:pt>
                <c:pt idx="884">
                  <c:v>-30.6</c:v>
                </c:pt>
                <c:pt idx="885">
                  <c:v>-30.59</c:v>
                </c:pt>
                <c:pt idx="886">
                  <c:v>-30.53</c:v>
                </c:pt>
                <c:pt idx="887">
                  <c:v>-30.51</c:v>
                </c:pt>
                <c:pt idx="888">
                  <c:v>-30.52</c:v>
                </c:pt>
                <c:pt idx="889">
                  <c:v>-30.56</c:v>
                </c:pt>
                <c:pt idx="890">
                  <c:v>-30.59</c:v>
                </c:pt>
                <c:pt idx="891">
                  <c:v>-30.68</c:v>
                </c:pt>
                <c:pt idx="892">
                  <c:v>-30.71</c:v>
                </c:pt>
                <c:pt idx="893">
                  <c:v>-30.74</c:v>
                </c:pt>
                <c:pt idx="894">
                  <c:v>-30.79</c:v>
                </c:pt>
                <c:pt idx="895">
                  <c:v>-30.86</c:v>
                </c:pt>
                <c:pt idx="896">
                  <c:v>-30.92</c:v>
                </c:pt>
                <c:pt idx="897">
                  <c:v>-30.98</c:v>
                </c:pt>
                <c:pt idx="898">
                  <c:v>-31.12</c:v>
                </c:pt>
                <c:pt idx="899">
                  <c:v>-31.22</c:v>
                </c:pt>
                <c:pt idx="900">
                  <c:v>-31.3</c:v>
                </c:pt>
                <c:pt idx="901">
                  <c:v>-31.34</c:v>
                </c:pt>
                <c:pt idx="902">
                  <c:v>-31.36</c:v>
                </c:pt>
                <c:pt idx="903">
                  <c:v>-31.4</c:v>
                </c:pt>
                <c:pt idx="904">
                  <c:v>-31.42</c:v>
                </c:pt>
                <c:pt idx="905">
                  <c:v>-31.5</c:v>
                </c:pt>
                <c:pt idx="906">
                  <c:v>-31.57</c:v>
                </c:pt>
                <c:pt idx="907">
                  <c:v>-31.62</c:v>
                </c:pt>
                <c:pt idx="908">
                  <c:v>-31.68</c:v>
                </c:pt>
                <c:pt idx="909">
                  <c:v>-31.77</c:v>
                </c:pt>
                <c:pt idx="910">
                  <c:v>-31.88</c:v>
                </c:pt>
                <c:pt idx="911">
                  <c:v>-31.86</c:v>
                </c:pt>
                <c:pt idx="912">
                  <c:v>-31.82</c:v>
                </c:pt>
                <c:pt idx="913">
                  <c:v>-31.79</c:v>
                </c:pt>
                <c:pt idx="914">
                  <c:v>-31.78</c:v>
                </c:pt>
                <c:pt idx="915">
                  <c:v>-31.75</c:v>
                </c:pt>
                <c:pt idx="916">
                  <c:v>-31.76</c:v>
                </c:pt>
                <c:pt idx="917">
                  <c:v>-31.77</c:v>
                </c:pt>
                <c:pt idx="918">
                  <c:v>-31.78</c:v>
                </c:pt>
                <c:pt idx="919">
                  <c:v>-31.84</c:v>
                </c:pt>
                <c:pt idx="920">
                  <c:v>-31.86</c:v>
                </c:pt>
                <c:pt idx="921">
                  <c:v>-31.89</c:v>
                </c:pt>
                <c:pt idx="922">
                  <c:v>-31.92</c:v>
                </c:pt>
                <c:pt idx="923">
                  <c:v>-31.96</c:v>
                </c:pt>
                <c:pt idx="924">
                  <c:v>-32.01</c:v>
                </c:pt>
                <c:pt idx="925">
                  <c:v>-32.04</c:v>
                </c:pt>
                <c:pt idx="926">
                  <c:v>-31.96</c:v>
                </c:pt>
                <c:pt idx="927">
                  <c:v>-31.85</c:v>
                </c:pt>
                <c:pt idx="928">
                  <c:v>-31.75</c:v>
                </c:pt>
                <c:pt idx="929">
                  <c:v>-31.66</c:v>
                </c:pt>
                <c:pt idx="930">
                  <c:v>-31.58</c:v>
                </c:pt>
                <c:pt idx="931">
                  <c:v>-31.49</c:v>
                </c:pt>
                <c:pt idx="932">
                  <c:v>-31.43</c:v>
                </c:pt>
                <c:pt idx="933">
                  <c:v>-31.37</c:v>
                </c:pt>
                <c:pt idx="934">
                  <c:v>-31.31</c:v>
                </c:pt>
                <c:pt idx="935">
                  <c:v>-31.25</c:v>
                </c:pt>
                <c:pt idx="936">
                  <c:v>-31.18</c:v>
                </c:pt>
                <c:pt idx="937">
                  <c:v>-31.12</c:v>
                </c:pt>
                <c:pt idx="938">
                  <c:v>-31.07</c:v>
                </c:pt>
                <c:pt idx="939">
                  <c:v>-31.03</c:v>
                </c:pt>
                <c:pt idx="940">
                  <c:v>-30.99</c:v>
                </c:pt>
                <c:pt idx="941">
                  <c:v>-30.96</c:v>
                </c:pt>
                <c:pt idx="942">
                  <c:v>-30.94</c:v>
                </c:pt>
                <c:pt idx="943">
                  <c:v>-30.93</c:v>
                </c:pt>
                <c:pt idx="944">
                  <c:v>-30.92</c:v>
                </c:pt>
                <c:pt idx="945">
                  <c:v>-30.89</c:v>
                </c:pt>
                <c:pt idx="946">
                  <c:v>-30.91</c:v>
                </c:pt>
                <c:pt idx="947">
                  <c:v>-30.94</c:v>
                </c:pt>
                <c:pt idx="948">
                  <c:v>-30.95</c:v>
                </c:pt>
                <c:pt idx="949">
                  <c:v>-31</c:v>
                </c:pt>
                <c:pt idx="950">
                  <c:v>-31.1</c:v>
                </c:pt>
                <c:pt idx="951">
                  <c:v>-31.18</c:v>
                </c:pt>
                <c:pt idx="952">
                  <c:v>-31.24</c:v>
                </c:pt>
                <c:pt idx="953">
                  <c:v>-31.27</c:v>
                </c:pt>
                <c:pt idx="954">
                  <c:v>-31.29</c:v>
                </c:pt>
                <c:pt idx="955">
                  <c:v>-31.32</c:v>
                </c:pt>
                <c:pt idx="956">
                  <c:v>-31.35</c:v>
                </c:pt>
                <c:pt idx="957">
                  <c:v>-31.41</c:v>
                </c:pt>
                <c:pt idx="958">
                  <c:v>-31.44</c:v>
                </c:pt>
                <c:pt idx="959">
                  <c:v>-31.49</c:v>
                </c:pt>
                <c:pt idx="960">
                  <c:v>-31.58</c:v>
                </c:pt>
                <c:pt idx="961">
                  <c:v>-31.67</c:v>
                </c:pt>
                <c:pt idx="962">
                  <c:v>-31.75</c:v>
                </c:pt>
                <c:pt idx="963">
                  <c:v>-31.88</c:v>
                </c:pt>
                <c:pt idx="964">
                  <c:v>-32.01</c:v>
                </c:pt>
                <c:pt idx="965">
                  <c:v>-32.14</c:v>
                </c:pt>
                <c:pt idx="966">
                  <c:v>-32.1</c:v>
                </c:pt>
                <c:pt idx="967">
                  <c:v>-32.03</c:v>
                </c:pt>
                <c:pt idx="968">
                  <c:v>-32.01</c:v>
                </c:pt>
                <c:pt idx="969">
                  <c:v>-32.01</c:v>
                </c:pt>
                <c:pt idx="970">
                  <c:v>-32.04</c:v>
                </c:pt>
                <c:pt idx="971">
                  <c:v>-32.049999999999997</c:v>
                </c:pt>
                <c:pt idx="972">
                  <c:v>-32.1</c:v>
                </c:pt>
                <c:pt idx="973">
                  <c:v>-32.119999999999997</c:v>
                </c:pt>
                <c:pt idx="974">
                  <c:v>-32.18</c:v>
                </c:pt>
                <c:pt idx="975">
                  <c:v>-32.049999999999997</c:v>
                </c:pt>
                <c:pt idx="976">
                  <c:v>-31.94</c:v>
                </c:pt>
                <c:pt idx="977">
                  <c:v>-31.85</c:v>
                </c:pt>
                <c:pt idx="978">
                  <c:v>-31.76</c:v>
                </c:pt>
                <c:pt idx="979">
                  <c:v>-31.7</c:v>
                </c:pt>
                <c:pt idx="980">
                  <c:v>-31.64</c:v>
                </c:pt>
                <c:pt idx="981">
                  <c:v>-31.57</c:v>
                </c:pt>
                <c:pt idx="982">
                  <c:v>-31.54</c:v>
                </c:pt>
                <c:pt idx="983">
                  <c:v>-31.5</c:v>
                </c:pt>
                <c:pt idx="984">
                  <c:v>-31.51</c:v>
                </c:pt>
                <c:pt idx="985">
                  <c:v>-31.54</c:v>
                </c:pt>
                <c:pt idx="986">
                  <c:v>-31.57</c:v>
                </c:pt>
                <c:pt idx="987">
                  <c:v>-31.63</c:v>
                </c:pt>
                <c:pt idx="988">
                  <c:v>-31.69</c:v>
                </c:pt>
                <c:pt idx="989">
                  <c:v>-31.75</c:v>
                </c:pt>
                <c:pt idx="990">
                  <c:v>-31.84</c:v>
                </c:pt>
                <c:pt idx="991">
                  <c:v>-31.91</c:v>
                </c:pt>
                <c:pt idx="992">
                  <c:v>-31.97</c:v>
                </c:pt>
                <c:pt idx="993">
                  <c:v>-32.04</c:v>
                </c:pt>
                <c:pt idx="994">
                  <c:v>-32.130000000000003</c:v>
                </c:pt>
                <c:pt idx="995">
                  <c:v>-32.229999999999997</c:v>
                </c:pt>
                <c:pt idx="996">
                  <c:v>-32.340000000000003</c:v>
                </c:pt>
                <c:pt idx="997">
                  <c:v>-32.4</c:v>
                </c:pt>
                <c:pt idx="998">
                  <c:v>-32.36</c:v>
                </c:pt>
                <c:pt idx="999">
                  <c:v>-32.35</c:v>
                </c:pt>
                <c:pt idx="1000">
                  <c:v>-32.33</c:v>
                </c:pt>
                <c:pt idx="1001">
                  <c:v>-32.28</c:v>
                </c:pt>
                <c:pt idx="1002">
                  <c:v>-32.29</c:v>
                </c:pt>
                <c:pt idx="1003">
                  <c:v>-32.270000000000003</c:v>
                </c:pt>
                <c:pt idx="1004">
                  <c:v>-32.26</c:v>
                </c:pt>
                <c:pt idx="1005">
                  <c:v>-32.28</c:v>
                </c:pt>
                <c:pt idx="1006">
                  <c:v>-32.32</c:v>
                </c:pt>
                <c:pt idx="1007">
                  <c:v>-32.340000000000003</c:v>
                </c:pt>
                <c:pt idx="1008">
                  <c:v>-32.36</c:v>
                </c:pt>
                <c:pt idx="1009">
                  <c:v>-32.380000000000003</c:v>
                </c:pt>
                <c:pt idx="1010">
                  <c:v>-32.43</c:v>
                </c:pt>
                <c:pt idx="1011">
                  <c:v>-32.47</c:v>
                </c:pt>
                <c:pt idx="1012">
                  <c:v>-32.39</c:v>
                </c:pt>
                <c:pt idx="1013">
                  <c:v>-32.25</c:v>
                </c:pt>
                <c:pt idx="1014">
                  <c:v>-32.119999999999997</c:v>
                </c:pt>
                <c:pt idx="1015">
                  <c:v>-31.99</c:v>
                </c:pt>
                <c:pt idx="1016">
                  <c:v>-31.85</c:v>
                </c:pt>
                <c:pt idx="1017">
                  <c:v>-31.76</c:v>
                </c:pt>
                <c:pt idx="1018">
                  <c:v>-31.64</c:v>
                </c:pt>
                <c:pt idx="1019">
                  <c:v>-31.61</c:v>
                </c:pt>
                <c:pt idx="1020">
                  <c:v>-31.55</c:v>
                </c:pt>
                <c:pt idx="1021">
                  <c:v>-31.48</c:v>
                </c:pt>
                <c:pt idx="1022">
                  <c:v>-31.42</c:v>
                </c:pt>
                <c:pt idx="1023">
                  <c:v>-31.35</c:v>
                </c:pt>
                <c:pt idx="1024">
                  <c:v>-31.3</c:v>
                </c:pt>
                <c:pt idx="1025">
                  <c:v>-31.26</c:v>
                </c:pt>
                <c:pt idx="1026">
                  <c:v>-31.23</c:v>
                </c:pt>
                <c:pt idx="1027">
                  <c:v>-31.23</c:v>
                </c:pt>
                <c:pt idx="1028">
                  <c:v>-31.26</c:v>
                </c:pt>
                <c:pt idx="1029">
                  <c:v>-31.29</c:v>
                </c:pt>
                <c:pt idx="1030">
                  <c:v>-31.25</c:v>
                </c:pt>
                <c:pt idx="1031">
                  <c:v>-31.2</c:v>
                </c:pt>
                <c:pt idx="1032">
                  <c:v>-31.15</c:v>
                </c:pt>
                <c:pt idx="1033">
                  <c:v>-31.14</c:v>
                </c:pt>
                <c:pt idx="1034">
                  <c:v>-31.16</c:v>
                </c:pt>
                <c:pt idx="1035">
                  <c:v>-31.16</c:v>
                </c:pt>
                <c:pt idx="1036">
                  <c:v>-31.2</c:v>
                </c:pt>
                <c:pt idx="1037">
                  <c:v>-31.18</c:v>
                </c:pt>
                <c:pt idx="1038">
                  <c:v>-31.15</c:v>
                </c:pt>
                <c:pt idx="1039">
                  <c:v>-31.16</c:v>
                </c:pt>
                <c:pt idx="1040">
                  <c:v>-31.18</c:v>
                </c:pt>
                <c:pt idx="1041">
                  <c:v>-31.22</c:v>
                </c:pt>
                <c:pt idx="1042">
                  <c:v>-31.31</c:v>
                </c:pt>
                <c:pt idx="1043">
                  <c:v>-31.35</c:v>
                </c:pt>
                <c:pt idx="1044">
                  <c:v>-31.36</c:v>
                </c:pt>
                <c:pt idx="1045">
                  <c:v>-31.35</c:v>
                </c:pt>
                <c:pt idx="1046">
                  <c:v>-31.38</c:v>
                </c:pt>
                <c:pt idx="1047">
                  <c:v>-31.41</c:v>
                </c:pt>
                <c:pt idx="1048">
                  <c:v>-31.43</c:v>
                </c:pt>
                <c:pt idx="1049">
                  <c:v>-31.49</c:v>
                </c:pt>
                <c:pt idx="1050">
                  <c:v>-31.55</c:v>
                </c:pt>
                <c:pt idx="1051">
                  <c:v>-31.6</c:v>
                </c:pt>
                <c:pt idx="1052">
                  <c:v>-31.66</c:v>
                </c:pt>
                <c:pt idx="1053">
                  <c:v>-31.74</c:v>
                </c:pt>
                <c:pt idx="1054">
                  <c:v>-31.8</c:v>
                </c:pt>
                <c:pt idx="1055">
                  <c:v>-31.88</c:v>
                </c:pt>
                <c:pt idx="1056">
                  <c:v>-31.8</c:v>
                </c:pt>
                <c:pt idx="1057">
                  <c:v>-31.69</c:v>
                </c:pt>
                <c:pt idx="1058">
                  <c:v>-31.57</c:v>
                </c:pt>
                <c:pt idx="1059">
                  <c:v>-31.52</c:v>
                </c:pt>
                <c:pt idx="1060">
                  <c:v>-31.43</c:v>
                </c:pt>
                <c:pt idx="1061">
                  <c:v>-31.43</c:v>
                </c:pt>
                <c:pt idx="1062">
                  <c:v>-31.43</c:v>
                </c:pt>
                <c:pt idx="1063">
                  <c:v>-31.4</c:v>
                </c:pt>
                <c:pt idx="1064">
                  <c:v>-31.39</c:v>
                </c:pt>
                <c:pt idx="1065">
                  <c:v>-31.35</c:v>
                </c:pt>
                <c:pt idx="1066">
                  <c:v>-31.28</c:v>
                </c:pt>
                <c:pt idx="1067">
                  <c:v>-31.26</c:v>
                </c:pt>
                <c:pt idx="1068">
                  <c:v>-31.25</c:v>
                </c:pt>
                <c:pt idx="1069">
                  <c:v>-31.3</c:v>
                </c:pt>
                <c:pt idx="1070">
                  <c:v>-31.31</c:v>
                </c:pt>
                <c:pt idx="1071">
                  <c:v>-31.35</c:v>
                </c:pt>
                <c:pt idx="1072">
                  <c:v>-31.42</c:v>
                </c:pt>
                <c:pt idx="1073">
                  <c:v>-31.5</c:v>
                </c:pt>
                <c:pt idx="1074">
                  <c:v>-31.51</c:v>
                </c:pt>
                <c:pt idx="1075">
                  <c:v>-31.54</c:v>
                </c:pt>
                <c:pt idx="1076">
                  <c:v>-31.61</c:v>
                </c:pt>
                <c:pt idx="1077">
                  <c:v>-31.68</c:v>
                </c:pt>
                <c:pt idx="1078">
                  <c:v>-31.67</c:v>
                </c:pt>
                <c:pt idx="1079">
                  <c:v>-31.64</c:v>
                </c:pt>
                <c:pt idx="1080">
                  <c:v>-31.6</c:v>
                </c:pt>
                <c:pt idx="1081">
                  <c:v>-31.57</c:v>
                </c:pt>
                <c:pt idx="1082">
                  <c:v>-31.53</c:v>
                </c:pt>
                <c:pt idx="1083">
                  <c:v>-31.5</c:v>
                </c:pt>
                <c:pt idx="1084">
                  <c:v>-31.46</c:v>
                </c:pt>
                <c:pt idx="1085">
                  <c:v>-31.44</c:v>
                </c:pt>
                <c:pt idx="1086">
                  <c:v>-31.41</c:v>
                </c:pt>
                <c:pt idx="1087">
                  <c:v>-31.41</c:v>
                </c:pt>
                <c:pt idx="1088">
                  <c:v>-31.42</c:v>
                </c:pt>
                <c:pt idx="1089">
                  <c:v>-31.42</c:v>
                </c:pt>
                <c:pt idx="1090">
                  <c:v>-31.45</c:v>
                </c:pt>
                <c:pt idx="1091">
                  <c:v>-31.45</c:v>
                </c:pt>
                <c:pt idx="1092">
                  <c:v>-31.45</c:v>
                </c:pt>
                <c:pt idx="1093">
                  <c:v>-31.51</c:v>
                </c:pt>
                <c:pt idx="1094">
                  <c:v>-31.55</c:v>
                </c:pt>
                <c:pt idx="1095">
                  <c:v>-31.61</c:v>
                </c:pt>
                <c:pt idx="1096">
                  <c:v>-31.67</c:v>
                </c:pt>
                <c:pt idx="1097">
                  <c:v>-31.71</c:v>
                </c:pt>
                <c:pt idx="1098">
                  <c:v>-31.76</c:v>
                </c:pt>
                <c:pt idx="1099">
                  <c:v>-31.83</c:v>
                </c:pt>
                <c:pt idx="1100">
                  <c:v>-31.92</c:v>
                </c:pt>
                <c:pt idx="1101">
                  <c:v>-32</c:v>
                </c:pt>
                <c:pt idx="1102">
                  <c:v>-31.93</c:v>
                </c:pt>
                <c:pt idx="1103">
                  <c:v>-31.88</c:v>
                </c:pt>
                <c:pt idx="1104">
                  <c:v>-31.84</c:v>
                </c:pt>
                <c:pt idx="1105">
                  <c:v>-31.79</c:v>
                </c:pt>
                <c:pt idx="1106">
                  <c:v>-31.75</c:v>
                </c:pt>
                <c:pt idx="1107">
                  <c:v>-31.73</c:v>
                </c:pt>
                <c:pt idx="1108">
                  <c:v>-31.72</c:v>
                </c:pt>
                <c:pt idx="1109">
                  <c:v>-31.71</c:v>
                </c:pt>
                <c:pt idx="1110">
                  <c:v>-31.69</c:v>
                </c:pt>
                <c:pt idx="1111">
                  <c:v>-31.69</c:v>
                </c:pt>
                <c:pt idx="1112">
                  <c:v>-31.7</c:v>
                </c:pt>
                <c:pt idx="1113">
                  <c:v>-31.68</c:v>
                </c:pt>
                <c:pt idx="1114">
                  <c:v>-31.71</c:v>
                </c:pt>
                <c:pt idx="1115">
                  <c:v>-31.7</c:v>
                </c:pt>
                <c:pt idx="1116">
                  <c:v>-31.72</c:v>
                </c:pt>
                <c:pt idx="1117">
                  <c:v>-31.75</c:v>
                </c:pt>
                <c:pt idx="1118">
                  <c:v>-31.8</c:v>
                </c:pt>
                <c:pt idx="1119">
                  <c:v>-31.81</c:v>
                </c:pt>
                <c:pt idx="1120">
                  <c:v>-31.83</c:v>
                </c:pt>
                <c:pt idx="1121">
                  <c:v>-31.85</c:v>
                </c:pt>
                <c:pt idx="1122">
                  <c:v>-31.88</c:v>
                </c:pt>
                <c:pt idx="1123">
                  <c:v>-31.91</c:v>
                </c:pt>
                <c:pt idx="1124">
                  <c:v>-31.96</c:v>
                </c:pt>
                <c:pt idx="1125">
                  <c:v>-32.020000000000003</c:v>
                </c:pt>
                <c:pt idx="1126">
                  <c:v>-32.04</c:v>
                </c:pt>
                <c:pt idx="1127">
                  <c:v>-32.090000000000003</c:v>
                </c:pt>
                <c:pt idx="1128">
                  <c:v>-32.17</c:v>
                </c:pt>
                <c:pt idx="1129">
                  <c:v>-32.229999999999997</c:v>
                </c:pt>
                <c:pt idx="1130">
                  <c:v>-32.28</c:v>
                </c:pt>
                <c:pt idx="1131">
                  <c:v>-32.119999999999997</c:v>
                </c:pt>
                <c:pt idx="1132">
                  <c:v>-31.95</c:v>
                </c:pt>
                <c:pt idx="1133">
                  <c:v>-31.88</c:v>
                </c:pt>
                <c:pt idx="1134">
                  <c:v>-31.74</c:v>
                </c:pt>
                <c:pt idx="1135">
                  <c:v>-31.74</c:v>
                </c:pt>
                <c:pt idx="1136">
                  <c:v>-31.75</c:v>
                </c:pt>
                <c:pt idx="1137">
                  <c:v>-31.72</c:v>
                </c:pt>
                <c:pt idx="1138">
                  <c:v>-31.74</c:v>
                </c:pt>
                <c:pt idx="1139">
                  <c:v>-31.82</c:v>
                </c:pt>
                <c:pt idx="1140">
                  <c:v>-31.9</c:v>
                </c:pt>
                <c:pt idx="1141">
                  <c:v>-31.98</c:v>
                </c:pt>
                <c:pt idx="1142">
                  <c:v>-31.99</c:v>
                </c:pt>
                <c:pt idx="1143">
                  <c:v>-32.049999999999997</c:v>
                </c:pt>
                <c:pt idx="1144">
                  <c:v>-32.07</c:v>
                </c:pt>
                <c:pt idx="1145">
                  <c:v>-32.1</c:v>
                </c:pt>
                <c:pt idx="1146">
                  <c:v>-32.21</c:v>
                </c:pt>
                <c:pt idx="1147">
                  <c:v>-32.25</c:v>
                </c:pt>
                <c:pt idx="1148">
                  <c:v>-32.29</c:v>
                </c:pt>
                <c:pt idx="1149">
                  <c:v>-32.369999999999997</c:v>
                </c:pt>
                <c:pt idx="1150">
                  <c:v>-32.46</c:v>
                </c:pt>
                <c:pt idx="1151">
                  <c:v>-32.54</c:v>
                </c:pt>
                <c:pt idx="1152">
                  <c:v>-32.619999999999997</c:v>
                </c:pt>
                <c:pt idx="1153">
                  <c:v>-32.71</c:v>
                </c:pt>
                <c:pt idx="1154">
                  <c:v>-32.86</c:v>
                </c:pt>
                <c:pt idx="1155">
                  <c:v>-32.97</c:v>
                </c:pt>
                <c:pt idx="1156">
                  <c:v>-33.049999999999997</c:v>
                </c:pt>
                <c:pt idx="1157">
                  <c:v>-33.14</c:v>
                </c:pt>
                <c:pt idx="1158">
                  <c:v>-33.24</c:v>
                </c:pt>
                <c:pt idx="1159">
                  <c:v>-33.369999999999997</c:v>
                </c:pt>
                <c:pt idx="1160">
                  <c:v>-33.49</c:v>
                </c:pt>
                <c:pt idx="1161">
                  <c:v>-33.61</c:v>
                </c:pt>
                <c:pt idx="1162">
                  <c:v>-33.700000000000003</c:v>
                </c:pt>
                <c:pt idx="1163">
                  <c:v>-33.78</c:v>
                </c:pt>
                <c:pt idx="1164">
                  <c:v>-33.75</c:v>
                </c:pt>
                <c:pt idx="1165">
                  <c:v>-33.71</c:v>
                </c:pt>
                <c:pt idx="1166">
                  <c:v>-33.67</c:v>
                </c:pt>
                <c:pt idx="1167">
                  <c:v>-33.64</c:v>
                </c:pt>
                <c:pt idx="1168">
                  <c:v>-33.619999999999997</c:v>
                </c:pt>
                <c:pt idx="1169">
                  <c:v>-33.58</c:v>
                </c:pt>
                <c:pt idx="1170">
                  <c:v>-33.54</c:v>
                </c:pt>
                <c:pt idx="1171">
                  <c:v>-33.51</c:v>
                </c:pt>
                <c:pt idx="1172">
                  <c:v>-33.479999999999997</c:v>
                </c:pt>
                <c:pt idx="1173">
                  <c:v>-33.46</c:v>
                </c:pt>
                <c:pt idx="1174">
                  <c:v>-33.43</c:v>
                </c:pt>
                <c:pt idx="1175">
                  <c:v>-33.4</c:v>
                </c:pt>
                <c:pt idx="1176">
                  <c:v>-33.36</c:v>
                </c:pt>
                <c:pt idx="1177">
                  <c:v>-33.33</c:v>
                </c:pt>
                <c:pt idx="1178">
                  <c:v>-33.29</c:v>
                </c:pt>
                <c:pt idx="1179">
                  <c:v>-33.26</c:v>
                </c:pt>
                <c:pt idx="1180">
                  <c:v>-33.22</c:v>
                </c:pt>
                <c:pt idx="1181">
                  <c:v>-33.19</c:v>
                </c:pt>
                <c:pt idx="1182">
                  <c:v>-33.159999999999997</c:v>
                </c:pt>
                <c:pt idx="1183">
                  <c:v>-33.130000000000003</c:v>
                </c:pt>
                <c:pt idx="1184">
                  <c:v>-33.1</c:v>
                </c:pt>
                <c:pt idx="1185">
                  <c:v>-33.06</c:v>
                </c:pt>
                <c:pt idx="1186">
                  <c:v>-33.020000000000003</c:v>
                </c:pt>
                <c:pt idx="1187">
                  <c:v>-32.99</c:v>
                </c:pt>
                <c:pt idx="1188">
                  <c:v>-32.96</c:v>
                </c:pt>
                <c:pt idx="1189">
                  <c:v>-32.94</c:v>
                </c:pt>
                <c:pt idx="1190">
                  <c:v>-32.909999999999997</c:v>
                </c:pt>
                <c:pt idx="1191">
                  <c:v>-32.89</c:v>
                </c:pt>
                <c:pt idx="1192">
                  <c:v>-32.86</c:v>
                </c:pt>
                <c:pt idx="1193">
                  <c:v>-32.83</c:v>
                </c:pt>
                <c:pt idx="1194">
                  <c:v>-32.799999999999997</c:v>
                </c:pt>
                <c:pt idx="1195">
                  <c:v>-32.78</c:v>
                </c:pt>
                <c:pt idx="1196">
                  <c:v>-32.76</c:v>
                </c:pt>
                <c:pt idx="1197">
                  <c:v>-32.74</c:v>
                </c:pt>
                <c:pt idx="1198">
                  <c:v>-32.729999999999997</c:v>
                </c:pt>
                <c:pt idx="1199">
                  <c:v>-32.71</c:v>
                </c:pt>
                <c:pt idx="1200">
                  <c:v>-32.68</c:v>
                </c:pt>
                <c:pt idx="1201">
                  <c:v>-32.65</c:v>
                </c:pt>
                <c:pt idx="1202">
                  <c:v>-32.65</c:v>
                </c:pt>
                <c:pt idx="1203">
                  <c:v>-32.630000000000003</c:v>
                </c:pt>
                <c:pt idx="1204">
                  <c:v>-32.6</c:v>
                </c:pt>
                <c:pt idx="1205">
                  <c:v>-32.590000000000003</c:v>
                </c:pt>
                <c:pt idx="1206">
                  <c:v>-32.58</c:v>
                </c:pt>
                <c:pt idx="1207">
                  <c:v>-32.56</c:v>
                </c:pt>
                <c:pt idx="1208">
                  <c:v>-32.53</c:v>
                </c:pt>
                <c:pt idx="1209">
                  <c:v>-32.51</c:v>
                </c:pt>
                <c:pt idx="1210">
                  <c:v>-32.5</c:v>
                </c:pt>
                <c:pt idx="1211">
                  <c:v>-32.479999999999997</c:v>
                </c:pt>
                <c:pt idx="1212">
                  <c:v>-32.46</c:v>
                </c:pt>
                <c:pt idx="1213">
                  <c:v>-32.44</c:v>
                </c:pt>
                <c:pt idx="1214">
                  <c:v>-32.42</c:v>
                </c:pt>
                <c:pt idx="1215">
                  <c:v>-32.409999999999997</c:v>
                </c:pt>
                <c:pt idx="1216">
                  <c:v>-32.39</c:v>
                </c:pt>
                <c:pt idx="1217">
                  <c:v>-32.380000000000003</c:v>
                </c:pt>
                <c:pt idx="1218">
                  <c:v>-32.369999999999997</c:v>
                </c:pt>
                <c:pt idx="1219">
                  <c:v>-32.36</c:v>
                </c:pt>
                <c:pt idx="1220">
                  <c:v>-32.340000000000003</c:v>
                </c:pt>
                <c:pt idx="1221">
                  <c:v>-32.31</c:v>
                </c:pt>
                <c:pt idx="1222">
                  <c:v>-32.299999999999997</c:v>
                </c:pt>
                <c:pt idx="1223">
                  <c:v>-32.28</c:v>
                </c:pt>
                <c:pt idx="1224">
                  <c:v>-32.26</c:v>
                </c:pt>
                <c:pt idx="1225">
                  <c:v>-32.24</c:v>
                </c:pt>
                <c:pt idx="1226">
                  <c:v>-32.21</c:v>
                </c:pt>
                <c:pt idx="1227">
                  <c:v>-32.19</c:v>
                </c:pt>
                <c:pt idx="1228">
                  <c:v>-32.17</c:v>
                </c:pt>
                <c:pt idx="1229">
                  <c:v>-32.15</c:v>
                </c:pt>
                <c:pt idx="1230">
                  <c:v>-32.130000000000003</c:v>
                </c:pt>
                <c:pt idx="1231">
                  <c:v>-32.1</c:v>
                </c:pt>
                <c:pt idx="1232">
                  <c:v>-32.07</c:v>
                </c:pt>
                <c:pt idx="1233">
                  <c:v>-32.049999999999997</c:v>
                </c:pt>
                <c:pt idx="1234">
                  <c:v>-32.020000000000003</c:v>
                </c:pt>
                <c:pt idx="1235">
                  <c:v>-32</c:v>
                </c:pt>
                <c:pt idx="1236">
                  <c:v>-31.98</c:v>
                </c:pt>
                <c:pt idx="1237">
                  <c:v>-31.97</c:v>
                </c:pt>
                <c:pt idx="1238">
                  <c:v>-31.96</c:v>
                </c:pt>
                <c:pt idx="1239">
                  <c:v>-31.95</c:v>
                </c:pt>
                <c:pt idx="1240">
                  <c:v>-31.94</c:v>
                </c:pt>
                <c:pt idx="1241">
                  <c:v>-31.93</c:v>
                </c:pt>
                <c:pt idx="1242">
                  <c:v>-31.92</c:v>
                </c:pt>
                <c:pt idx="1243">
                  <c:v>-31.91</c:v>
                </c:pt>
                <c:pt idx="1244">
                  <c:v>-31.9</c:v>
                </c:pt>
                <c:pt idx="1245">
                  <c:v>-31.88</c:v>
                </c:pt>
                <c:pt idx="1246">
                  <c:v>-31.86</c:v>
                </c:pt>
                <c:pt idx="1247">
                  <c:v>-31.85</c:v>
                </c:pt>
                <c:pt idx="1248">
                  <c:v>-31.84</c:v>
                </c:pt>
                <c:pt idx="1249">
                  <c:v>-31.83</c:v>
                </c:pt>
                <c:pt idx="1250">
                  <c:v>-31.81</c:v>
                </c:pt>
                <c:pt idx="1251">
                  <c:v>-31.8</c:v>
                </c:pt>
                <c:pt idx="1252">
                  <c:v>-31.77</c:v>
                </c:pt>
                <c:pt idx="1253">
                  <c:v>-31.76</c:v>
                </c:pt>
                <c:pt idx="1254">
                  <c:v>-31.74</c:v>
                </c:pt>
                <c:pt idx="1255">
                  <c:v>-31.72</c:v>
                </c:pt>
                <c:pt idx="1256">
                  <c:v>-31.7</c:v>
                </c:pt>
                <c:pt idx="1257">
                  <c:v>-31.69</c:v>
                </c:pt>
                <c:pt idx="1258">
                  <c:v>-31.67</c:v>
                </c:pt>
                <c:pt idx="1259">
                  <c:v>-31.67</c:v>
                </c:pt>
                <c:pt idx="1260">
                  <c:v>-31.66</c:v>
                </c:pt>
                <c:pt idx="1261">
                  <c:v>-31.65</c:v>
                </c:pt>
                <c:pt idx="1262">
                  <c:v>-31.64</c:v>
                </c:pt>
                <c:pt idx="1263">
                  <c:v>-31.64</c:v>
                </c:pt>
                <c:pt idx="1264">
                  <c:v>-31.63</c:v>
                </c:pt>
                <c:pt idx="1265">
                  <c:v>-31.63</c:v>
                </c:pt>
                <c:pt idx="1266">
                  <c:v>-31.55</c:v>
                </c:pt>
                <c:pt idx="1267">
                  <c:v>-31.4</c:v>
                </c:pt>
                <c:pt idx="1268">
                  <c:v>-31.29</c:v>
                </c:pt>
                <c:pt idx="1269">
                  <c:v>-31.18</c:v>
                </c:pt>
                <c:pt idx="1270">
                  <c:v>-31.08</c:v>
                </c:pt>
                <c:pt idx="1271">
                  <c:v>-31</c:v>
                </c:pt>
                <c:pt idx="1272">
                  <c:v>-30.9</c:v>
                </c:pt>
                <c:pt idx="1273">
                  <c:v>-30.82</c:v>
                </c:pt>
                <c:pt idx="1274">
                  <c:v>-30.73</c:v>
                </c:pt>
                <c:pt idx="1275">
                  <c:v>-30.66</c:v>
                </c:pt>
                <c:pt idx="1276">
                  <c:v>-30.62</c:v>
                </c:pt>
                <c:pt idx="1277">
                  <c:v>-30.58</c:v>
                </c:pt>
                <c:pt idx="1278">
                  <c:v>-30.56</c:v>
                </c:pt>
                <c:pt idx="1279">
                  <c:v>-30.53</c:v>
                </c:pt>
                <c:pt idx="1280">
                  <c:v>-30.48</c:v>
                </c:pt>
                <c:pt idx="1281">
                  <c:v>-30.48</c:v>
                </c:pt>
                <c:pt idx="1282">
                  <c:v>-30.45</c:v>
                </c:pt>
                <c:pt idx="1283">
                  <c:v>-30.46</c:v>
                </c:pt>
                <c:pt idx="1284">
                  <c:v>-30.45</c:v>
                </c:pt>
                <c:pt idx="1285">
                  <c:v>-30.48</c:v>
                </c:pt>
                <c:pt idx="1286">
                  <c:v>-30.49</c:v>
                </c:pt>
                <c:pt idx="1287">
                  <c:v>-30.49</c:v>
                </c:pt>
                <c:pt idx="1288">
                  <c:v>-30.48</c:v>
                </c:pt>
                <c:pt idx="1289">
                  <c:v>-30.37</c:v>
                </c:pt>
                <c:pt idx="1290">
                  <c:v>-30.27</c:v>
                </c:pt>
                <c:pt idx="1291">
                  <c:v>-30.13</c:v>
                </c:pt>
                <c:pt idx="1292">
                  <c:v>-30.02</c:v>
                </c:pt>
                <c:pt idx="1293">
                  <c:v>-29.91</c:v>
                </c:pt>
                <c:pt idx="1294">
                  <c:v>-29.81</c:v>
                </c:pt>
                <c:pt idx="1295">
                  <c:v>-29.7</c:v>
                </c:pt>
                <c:pt idx="1296">
                  <c:v>-29.6</c:v>
                </c:pt>
                <c:pt idx="1297">
                  <c:v>-29.53</c:v>
                </c:pt>
                <c:pt idx="1298">
                  <c:v>-29.46</c:v>
                </c:pt>
                <c:pt idx="1299">
                  <c:v>-29.39</c:v>
                </c:pt>
                <c:pt idx="1300">
                  <c:v>-29.3</c:v>
                </c:pt>
                <c:pt idx="1301">
                  <c:v>-29.24</c:v>
                </c:pt>
                <c:pt idx="1302">
                  <c:v>-29.24</c:v>
                </c:pt>
                <c:pt idx="1303">
                  <c:v>-29.22</c:v>
                </c:pt>
                <c:pt idx="1304">
                  <c:v>-29.2</c:v>
                </c:pt>
                <c:pt idx="1305">
                  <c:v>-29.19</c:v>
                </c:pt>
                <c:pt idx="1306">
                  <c:v>-29.19</c:v>
                </c:pt>
                <c:pt idx="1307">
                  <c:v>-29.18</c:v>
                </c:pt>
                <c:pt idx="1308">
                  <c:v>-29.18</c:v>
                </c:pt>
                <c:pt idx="1309">
                  <c:v>-29.19</c:v>
                </c:pt>
                <c:pt idx="1310">
                  <c:v>-29.2</c:v>
                </c:pt>
                <c:pt idx="1311">
                  <c:v>-29.24</c:v>
                </c:pt>
                <c:pt idx="1312">
                  <c:v>-29.24</c:v>
                </c:pt>
                <c:pt idx="1313">
                  <c:v>-29.26</c:v>
                </c:pt>
                <c:pt idx="1314">
                  <c:v>-29.28</c:v>
                </c:pt>
                <c:pt idx="1315">
                  <c:v>-29.31</c:v>
                </c:pt>
                <c:pt idx="1316">
                  <c:v>-29.37</c:v>
                </c:pt>
                <c:pt idx="1317">
                  <c:v>-29.41</c:v>
                </c:pt>
                <c:pt idx="1318">
                  <c:v>-29.46</c:v>
                </c:pt>
                <c:pt idx="1319">
                  <c:v>-29.52</c:v>
                </c:pt>
                <c:pt idx="1320">
                  <c:v>-29.57</c:v>
                </c:pt>
                <c:pt idx="1321">
                  <c:v>-29.64</c:v>
                </c:pt>
                <c:pt idx="1322">
                  <c:v>-29.68</c:v>
                </c:pt>
                <c:pt idx="1323">
                  <c:v>-29.74</c:v>
                </c:pt>
                <c:pt idx="1324">
                  <c:v>-29.81</c:v>
                </c:pt>
                <c:pt idx="1325">
                  <c:v>-29.92</c:v>
                </c:pt>
                <c:pt idx="1326">
                  <c:v>-29.99</c:v>
                </c:pt>
                <c:pt idx="1327">
                  <c:v>-30.05</c:v>
                </c:pt>
                <c:pt idx="1328">
                  <c:v>-30.13</c:v>
                </c:pt>
                <c:pt idx="1329">
                  <c:v>-30.25</c:v>
                </c:pt>
                <c:pt idx="1330">
                  <c:v>-30.35</c:v>
                </c:pt>
                <c:pt idx="1331">
                  <c:v>-30.26</c:v>
                </c:pt>
                <c:pt idx="1332">
                  <c:v>-30.19</c:v>
                </c:pt>
                <c:pt idx="1333">
                  <c:v>-30.14</c:v>
                </c:pt>
                <c:pt idx="1334">
                  <c:v>-30.1</c:v>
                </c:pt>
                <c:pt idx="1335">
                  <c:v>-30.04</c:v>
                </c:pt>
                <c:pt idx="1336">
                  <c:v>-29.98</c:v>
                </c:pt>
                <c:pt idx="1337">
                  <c:v>-29.93</c:v>
                </c:pt>
                <c:pt idx="1338">
                  <c:v>-29.91</c:v>
                </c:pt>
                <c:pt idx="1339">
                  <c:v>-29.89</c:v>
                </c:pt>
                <c:pt idx="1340">
                  <c:v>-29.86</c:v>
                </c:pt>
                <c:pt idx="1341">
                  <c:v>-29.82</c:v>
                </c:pt>
                <c:pt idx="1342">
                  <c:v>-29.79</c:v>
                </c:pt>
                <c:pt idx="1343">
                  <c:v>-29.77</c:v>
                </c:pt>
                <c:pt idx="1344">
                  <c:v>-29.77</c:v>
                </c:pt>
                <c:pt idx="1345">
                  <c:v>-29.77</c:v>
                </c:pt>
                <c:pt idx="1346">
                  <c:v>-29.78</c:v>
                </c:pt>
                <c:pt idx="1347">
                  <c:v>-29.81</c:v>
                </c:pt>
                <c:pt idx="1348">
                  <c:v>-29.86</c:v>
                </c:pt>
                <c:pt idx="1349">
                  <c:v>-29.88</c:v>
                </c:pt>
                <c:pt idx="1350">
                  <c:v>-29.88</c:v>
                </c:pt>
                <c:pt idx="1351">
                  <c:v>-29.87</c:v>
                </c:pt>
                <c:pt idx="1352">
                  <c:v>-29.83</c:v>
                </c:pt>
                <c:pt idx="1353">
                  <c:v>-29.82</c:v>
                </c:pt>
                <c:pt idx="1354">
                  <c:v>-29.79</c:v>
                </c:pt>
                <c:pt idx="1355">
                  <c:v>-29.82</c:v>
                </c:pt>
                <c:pt idx="1356">
                  <c:v>-29.84</c:v>
                </c:pt>
                <c:pt idx="1357">
                  <c:v>-29.87</c:v>
                </c:pt>
                <c:pt idx="1358">
                  <c:v>-29.9</c:v>
                </c:pt>
                <c:pt idx="1359">
                  <c:v>-29.94</c:v>
                </c:pt>
                <c:pt idx="1360">
                  <c:v>-29.98</c:v>
                </c:pt>
                <c:pt idx="1361">
                  <c:v>-30.03</c:v>
                </c:pt>
                <c:pt idx="1362">
                  <c:v>-30.07</c:v>
                </c:pt>
                <c:pt idx="1363">
                  <c:v>-30.15</c:v>
                </c:pt>
                <c:pt idx="1364">
                  <c:v>-30.21</c:v>
                </c:pt>
                <c:pt idx="1365">
                  <c:v>-30.29</c:v>
                </c:pt>
                <c:pt idx="1366">
                  <c:v>-30.38</c:v>
                </c:pt>
                <c:pt idx="1367">
                  <c:v>-30.45</c:v>
                </c:pt>
                <c:pt idx="1368">
                  <c:v>-30.54</c:v>
                </c:pt>
                <c:pt idx="1369">
                  <c:v>-30.57</c:v>
                </c:pt>
                <c:pt idx="1370">
                  <c:v>-30.61</c:v>
                </c:pt>
                <c:pt idx="1371">
                  <c:v>-30.67</c:v>
                </c:pt>
                <c:pt idx="1372">
                  <c:v>-30.72</c:v>
                </c:pt>
                <c:pt idx="1373">
                  <c:v>-30.8</c:v>
                </c:pt>
                <c:pt idx="1374">
                  <c:v>-30.91</c:v>
                </c:pt>
                <c:pt idx="1375">
                  <c:v>-31.02</c:v>
                </c:pt>
                <c:pt idx="1376">
                  <c:v>-31.12</c:v>
                </c:pt>
                <c:pt idx="1377">
                  <c:v>-31.23</c:v>
                </c:pt>
                <c:pt idx="1378">
                  <c:v>-31.38</c:v>
                </c:pt>
                <c:pt idx="1379">
                  <c:v>-31.52</c:v>
                </c:pt>
                <c:pt idx="1380">
                  <c:v>-31.69</c:v>
                </c:pt>
                <c:pt idx="1381">
                  <c:v>-31.84</c:v>
                </c:pt>
                <c:pt idx="1382">
                  <c:v>-31.97</c:v>
                </c:pt>
                <c:pt idx="1383">
                  <c:v>-31.98</c:v>
                </c:pt>
                <c:pt idx="1384">
                  <c:v>-31.98</c:v>
                </c:pt>
                <c:pt idx="1385">
                  <c:v>-31.97</c:v>
                </c:pt>
                <c:pt idx="1386">
                  <c:v>-32.01</c:v>
                </c:pt>
                <c:pt idx="1387">
                  <c:v>-32.04</c:v>
                </c:pt>
                <c:pt idx="1388">
                  <c:v>-32.049999999999997</c:v>
                </c:pt>
                <c:pt idx="1389">
                  <c:v>-32.07</c:v>
                </c:pt>
                <c:pt idx="1390">
                  <c:v>-32.08</c:v>
                </c:pt>
                <c:pt idx="1391">
                  <c:v>-32.119999999999997</c:v>
                </c:pt>
                <c:pt idx="1392">
                  <c:v>-32.15</c:v>
                </c:pt>
                <c:pt idx="1393">
                  <c:v>-32.18</c:v>
                </c:pt>
                <c:pt idx="1394">
                  <c:v>-32.22</c:v>
                </c:pt>
                <c:pt idx="1395">
                  <c:v>-32.28</c:v>
                </c:pt>
                <c:pt idx="1396">
                  <c:v>-32.340000000000003</c:v>
                </c:pt>
                <c:pt idx="1397">
                  <c:v>-32.380000000000003</c:v>
                </c:pt>
                <c:pt idx="1398">
                  <c:v>-32.4</c:v>
                </c:pt>
                <c:pt idx="1399">
                  <c:v>-32.47</c:v>
                </c:pt>
                <c:pt idx="1400">
                  <c:v>-32.520000000000003</c:v>
                </c:pt>
                <c:pt idx="1401">
                  <c:v>-32.58</c:v>
                </c:pt>
                <c:pt idx="1402">
                  <c:v>-32.67</c:v>
                </c:pt>
                <c:pt idx="1403">
                  <c:v>-32.72</c:v>
                </c:pt>
                <c:pt idx="1404">
                  <c:v>-32.799999999999997</c:v>
                </c:pt>
                <c:pt idx="1405">
                  <c:v>-32.880000000000003</c:v>
                </c:pt>
                <c:pt idx="1406">
                  <c:v>-32.96</c:v>
                </c:pt>
                <c:pt idx="1407">
                  <c:v>-33.01</c:v>
                </c:pt>
                <c:pt idx="1408">
                  <c:v>-33.090000000000003</c:v>
                </c:pt>
                <c:pt idx="1409">
                  <c:v>-33.159999999999997</c:v>
                </c:pt>
                <c:pt idx="1410">
                  <c:v>-33.229999999999997</c:v>
                </c:pt>
                <c:pt idx="1411">
                  <c:v>-33.31</c:v>
                </c:pt>
                <c:pt idx="1412">
                  <c:v>-33.31</c:v>
                </c:pt>
                <c:pt idx="1413">
                  <c:v>-33.229999999999997</c:v>
                </c:pt>
                <c:pt idx="1414">
                  <c:v>-33.130000000000003</c:v>
                </c:pt>
                <c:pt idx="1415">
                  <c:v>-33.06</c:v>
                </c:pt>
                <c:pt idx="1416">
                  <c:v>-32.979999999999997</c:v>
                </c:pt>
                <c:pt idx="1417">
                  <c:v>-32.9</c:v>
                </c:pt>
                <c:pt idx="1418">
                  <c:v>-32.82</c:v>
                </c:pt>
                <c:pt idx="1419">
                  <c:v>-32.75</c:v>
                </c:pt>
                <c:pt idx="1420">
                  <c:v>-32.700000000000003</c:v>
                </c:pt>
                <c:pt idx="1421">
                  <c:v>-32.659999999999997</c:v>
                </c:pt>
                <c:pt idx="1422">
                  <c:v>-32.61</c:v>
                </c:pt>
                <c:pt idx="1423">
                  <c:v>-32.54</c:v>
                </c:pt>
                <c:pt idx="1424">
                  <c:v>-32.5</c:v>
                </c:pt>
                <c:pt idx="1425">
                  <c:v>-32.46</c:v>
                </c:pt>
                <c:pt idx="1426">
                  <c:v>-32.42</c:v>
                </c:pt>
                <c:pt idx="1427">
                  <c:v>-32.39</c:v>
                </c:pt>
                <c:pt idx="1428">
                  <c:v>-32.39</c:v>
                </c:pt>
                <c:pt idx="1429">
                  <c:v>-32.380000000000003</c:v>
                </c:pt>
                <c:pt idx="1430">
                  <c:v>-32.42</c:v>
                </c:pt>
                <c:pt idx="1431">
                  <c:v>-32.44</c:v>
                </c:pt>
                <c:pt idx="1432">
                  <c:v>-32.450000000000003</c:v>
                </c:pt>
                <c:pt idx="1433">
                  <c:v>-32.47</c:v>
                </c:pt>
                <c:pt idx="1434">
                  <c:v>-32.49</c:v>
                </c:pt>
                <c:pt idx="1435">
                  <c:v>-32.479999999999997</c:v>
                </c:pt>
                <c:pt idx="1436">
                  <c:v>-32.42</c:v>
                </c:pt>
                <c:pt idx="1437">
                  <c:v>-32.36</c:v>
                </c:pt>
                <c:pt idx="1438">
                  <c:v>-32.33</c:v>
                </c:pt>
                <c:pt idx="1439">
                  <c:v>-32.29</c:v>
                </c:pt>
                <c:pt idx="1440">
                  <c:v>-32.32</c:v>
                </c:pt>
                <c:pt idx="1441">
                  <c:v>-32.340000000000003</c:v>
                </c:pt>
                <c:pt idx="1442">
                  <c:v>-32.409999999999997</c:v>
                </c:pt>
                <c:pt idx="1443">
                  <c:v>-32.43</c:v>
                </c:pt>
                <c:pt idx="1444">
                  <c:v>-32.450000000000003</c:v>
                </c:pt>
                <c:pt idx="1445">
                  <c:v>-32.54</c:v>
                </c:pt>
                <c:pt idx="1446">
                  <c:v>-32.590000000000003</c:v>
                </c:pt>
                <c:pt idx="1447">
                  <c:v>-32.630000000000003</c:v>
                </c:pt>
                <c:pt idx="1448">
                  <c:v>-32.68</c:v>
                </c:pt>
                <c:pt idx="1449">
                  <c:v>-32.770000000000003</c:v>
                </c:pt>
                <c:pt idx="1450">
                  <c:v>-32.86</c:v>
                </c:pt>
                <c:pt idx="1451">
                  <c:v>-32.96</c:v>
                </c:pt>
                <c:pt idx="1452">
                  <c:v>-33.07</c:v>
                </c:pt>
                <c:pt idx="1453">
                  <c:v>-33.14</c:v>
                </c:pt>
                <c:pt idx="1454">
                  <c:v>-33.1</c:v>
                </c:pt>
                <c:pt idx="1455">
                  <c:v>-33.01</c:v>
                </c:pt>
                <c:pt idx="1456">
                  <c:v>-32.909999999999997</c:v>
                </c:pt>
                <c:pt idx="1457">
                  <c:v>-32.82</c:v>
                </c:pt>
                <c:pt idx="1458">
                  <c:v>-32.71</c:v>
                </c:pt>
                <c:pt idx="1459">
                  <c:v>-32.61</c:v>
                </c:pt>
                <c:pt idx="1460">
                  <c:v>-32.520000000000003</c:v>
                </c:pt>
                <c:pt idx="1461">
                  <c:v>-32.42</c:v>
                </c:pt>
                <c:pt idx="1462">
                  <c:v>-32.340000000000003</c:v>
                </c:pt>
                <c:pt idx="1463">
                  <c:v>-32.270000000000003</c:v>
                </c:pt>
                <c:pt idx="1464">
                  <c:v>-32.24</c:v>
                </c:pt>
                <c:pt idx="1465">
                  <c:v>-32.200000000000003</c:v>
                </c:pt>
                <c:pt idx="1466">
                  <c:v>-32.159999999999997</c:v>
                </c:pt>
                <c:pt idx="1467">
                  <c:v>-32.119999999999997</c:v>
                </c:pt>
                <c:pt idx="1468">
                  <c:v>-32.090000000000003</c:v>
                </c:pt>
                <c:pt idx="1469">
                  <c:v>-32.06</c:v>
                </c:pt>
                <c:pt idx="1470">
                  <c:v>-32.03</c:v>
                </c:pt>
                <c:pt idx="1471">
                  <c:v>-32</c:v>
                </c:pt>
                <c:pt idx="1472">
                  <c:v>-32</c:v>
                </c:pt>
                <c:pt idx="1473">
                  <c:v>-31.95</c:v>
                </c:pt>
                <c:pt idx="1474">
                  <c:v>-31.96</c:v>
                </c:pt>
                <c:pt idx="1475">
                  <c:v>-31.96</c:v>
                </c:pt>
                <c:pt idx="1476">
                  <c:v>-31.94</c:v>
                </c:pt>
                <c:pt idx="1477">
                  <c:v>-31.96</c:v>
                </c:pt>
                <c:pt idx="1478">
                  <c:v>-31.94</c:v>
                </c:pt>
                <c:pt idx="1479">
                  <c:v>-31.81</c:v>
                </c:pt>
                <c:pt idx="1480">
                  <c:v>-31.72</c:v>
                </c:pt>
                <c:pt idx="1481">
                  <c:v>-31.68</c:v>
                </c:pt>
                <c:pt idx="1482">
                  <c:v>-31.65</c:v>
                </c:pt>
                <c:pt idx="1483">
                  <c:v>-31.7</c:v>
                </c:pt>
                <c:pt idx="1484">
                  <c:v>-31.75</c:v>
                </c:pt>
                <c:pt idx="1485">
                  <c:v>-31.83</c:v>
                </c:pt>
                <c:pt idx="1486">
                  <c:v>-31.96</c:v>
                </c:pt>
                <c:pt idx="1487">
                  <c:v>-32.03</c:v>
                </c:pt>
                <c:pt idx="1488">
                  <c:v>-32.07</c:v>
                </c:pt>
                <c:pt idx="1489">
                  <c:v>-32.08</c:v>
                </c:pt>
                <c:pt idx="1490">
                  <c:v>-32.06</c:v>
                </c:pt>
                <c:pt idx="1491">
                  <c:v>-32.08</c:v>
                </c:pt>
                <c:pt idx="1492">
                  <c:v>-32.06</c:v>
                </c:pt>
                <c:pt idx="1493">
                  <c:v>-32.06</c:v>
                </c:pt>
                <c:pt idx="1494">
                  <c:v>-32.08</c:v>
                </c:pt>
                <c:pt idx="1495">
                  <c:v>-32.119999999999997</c:v>
                </c:pt>
                <c:pt idx="1496">
                  <c:v>-32.130000000000003</c:v>
                </c:pt>
                <c:pt idx="1497">
                  <c:v>-32.159999999999997</c:v>
                </c:pt>
                <c:pt idx="1498">
                  <c:v>-32.18</c:v>
                </c:pt>
                <c:pt idx="1499">
                  <c:v>-32.229999999999997</c:v>
                </c:pt>
                <c:pt idx="1500">
                  <c:v>-32.28</c:v>
                </c:pt>
                <c:pt idx="1501">
                  <c:v>-32.33</c:v>
                </c:pt>
                <c:pt idx="1502">
                  <c:v>-32.39</c:v>
                </c:pt>
                <c:pt idx="1503">
                  <c:v>-32.46</c:v>
                </c:pt>
                <c:pt idx="1504">
                  <c:v>-32.549999999999997</c:v>
                </c:pt>
                <c:pt idx="1505">
                  <c:v>-32.619999999999997</c:v>
                </c:pt>
                <c:pt idx="1506">
                  <c:v>-32.71</c:v>
                </c:pt>
                <c:pt idx="1507">
                  <c:v>-32.81</c:v>
                </c:pt>
                <c:pt idx="1508">
                  <c:v>-32.78</c:v>
                </c:pt>
                <c:pt idx="1509">
                  <c:v>-32.68</c:v>
                </c:pt>
                <c:pt idx="1510">
                  <c:v>-32.58</c:v>
                </c:pt>
                <c:pt idx="1511">
                  <c:v>-32.51</c:v>
                </c:pt>
                <c:pt idx="1512">
                  <c:v>-32.47</c:v>
                </c:pt>
                <c:pt idx="1513">
                  <c:v>-32.4</c:v>
                </c:pt>
                <c:pt idx="1514">
                  <c:v>-32.340000000000003</c:v>
                </c:pt>
                <c:pt idx="1515">
                  <c:v>-32.28</c:v>
                </c:pt>
                <c:pt idx="1516">
                  <c:v>-32.24</c:v>
                </c:pt>
                <c:pt idx="1517">
                  <c:v>-32.25</c:v>
                </c:pt>
                <c:pt idx="1518">
                  <c:v>-32.22</c:v>
                </c:pt>
                <c:pt idx="1519">
                  <c:v>-32.200000000000003</c:v>
                </c:pt>
                <c:pt idx="1520">
                  <c:v>-32.19</c:v>
                </c:pt>
                <c:pt idx="1521">
                  <c:v>-32.229999999999997</c:v>
                </c:pt>
                <c:pt idx="1522">
                  <c:v>-32.21</c:v>
                </c:pt>
                <c:pt idx="1523">
                  <c:v>-32.229999999999997</c:v>
                </c:pt>
                <c:pt idx="1524">
                  <c:v>-32.200000000000003</c:v>
                </c:pt>
                <c:pt idx="1525">
                  <c:v>-32.229999999999997</c:v>
                </c:pt>
                <c:pt idx="1526">
                  <c:v>-32.18</c:v>
                </c:pt>
                <c:pt idx="1527">
                  <c:v>-32.049999999999997</c:v>
                </c:pt>
                <c:pt idx="1528">
                  <c:v>-31.96</c:v>
                </c:pt>
                <c:pt idx="1529">
                  <c:v>-31.88</c:v>
                </c:pt>
                <c:pt idx="1530">
                  <c:v>-31.82</c:v>
                </c:pt>
                <c:pt idx="1531">
                  <c:v>-31.72</c:v>
                </c:pt>
                <c:pt idx="1532">
                  <c:v>-31.67</c:v>
                </c:pt>
                <c:pt idx="1533">
                  <c:v>-31.62</c:v>
                </c:pt>
                <c:pt idx="1534">
                  <c:v>-31.56</c:v>
                </c:pt>
                <c:pt idx="1535">
                  <c:v>-31.52</c:v>
                </c:pt>
                <c:pt idx="1536">
                  <c:v>-31.5</c:v>
                </c:pt>
                <c:pt idx="1537">
                  <c:v>-31.49</c:v>
                </c:pt>
                <c:pt idx="1538">
                  <c:v>-31.46</c:v>
                </c:pt>
                <c:pt idx="1539">
                  <c:v>-31.45</c:v>
                </c:pt>
                <c:pt idx="1540">
                  <c:v>-31.44</c:v>
                </c:pt>
                <c:pt idx="1541">
                  <c:v>-31.44</c:v>
                </c:pt>
                <c:pt idx="1542">
                  <c:v>-31.44</c:v>
                </c:pt>
                <c:pt idx="1543">
                  <c:v>-31.45</c:v>
                </c:pt>
                <c:pt idx="1544">
                  <c:v>-31.38</c:v>
                </c:pt>
                <c:pt idx="1545">
                  <c:v>-31.3</c:v>
                </c:pt>
                <c:pt idx="1546">
                  <c:v>-31.24</c:v>
                </c:pt>
                <c:pt idx="1547">
                  <c:v>-31.18</c:v>
                </c:pt>
                <c:pt idx="1548">
                  <c:v>-31.14</c:v>
                </c:pt>
                <c:pt idx="1549">
                  <c:v>-31.11</c:v>
                </c:pt>
                <c:pt idx="1550">
                  <c:v>-31.09</c:v>
                </c:pt>
                <c:pt idx="1551">
                  <c:v>-31.07</c:v>
                </c:pt>
                <c:pt idx="1552">
                  <c:v>-31.07</c:v>
                </c:pt>
                <c:pt idx="1553">
                  <c:v>-31.08</c:v>
                </c:pt>
                <c:pt idx="1554">
                  <c:v>-31.09</c:v>
                </c:pt>
                <c:pt idx="1555">
                  <c:v>-31.13</c:v>
                </c:pt>
                <c:pt idx="1556">
                  <c:v>-31.15</c:v>
                </c:pt>
                <c:pt idx="1557">
                  <c:v>-31.19</c:v>
                </c:pt>
                <c:pt idx="1558">
                  <c:v>-31.24</c:v>
                </c:pt>
                <c:pt idx="1559">
                  <c:v>-31.28</c:v>
                </c:pt>
                <c:pt idx="1560">
                  <c:v>-31.32</c:v>
                </c:pt>
                <c:pt idx="1561">
                  <c:v>-31.36</c:v>
                </c:pt>
                <c:pt idx="1562">
                  <c:v>-31.27</c:v>
                </c:pt>
                <c:pt idx="1563">
                  <c:v>-31.19</c:v>
                </c:pt>
                <c:pt idx="1564">
                  <c:v>-31.11</c:v>
                </c:pt>
                <c:pt idx="1565">
                  <c:v>-31.07</c:v>
                </c:pt>
                <c:pt idx="1566">
                  <c:v>-31.06</c:v>
                </c:pt>
                <c:pt idx="1567">
                  <c:v>-31.02</c:v>
                </c:pt>
                <c:pt idx="1568">
                  <c:v>-31.02</c:v>
                </c:pt>
                <c:pt idx="1569">
                  <c:v>-31.05</c:v>
                </c:pt>
                <c:pt idx="1570">
                  <c:v>-31.12</c:v>
                </c:pt>
                <c:pt idx="1571">
                  <c:v>-31.16</c:v>
                </c:pt>
                <c:pt idx="1572">
                  <c:v>-31.23</c:v>
                </c:pt>
                <c:pt idx="1573">
                  <c:v>-31.28</c:v>
                </c:pt>
                <c:pt idx="1574">
                  <c:v>-31.36</c:v>
                </c:pt>
                <c:pt idx="1575">
                  <c:v>-31.41</c:v>
                </c:pt>
                <c:pt idx="1576">
                  <c:v>-31.36</c:v>
                </c:pt>
                <c:pt idx="1577">
                  <c:v>-31.28</c:v>
                </c:pt>
                <c:pt idx="1578">
                  <c:v>-31.25</c:v>
                </c:pt>
                <c:pt idx="1579">
                  <c:v>-31.22</c:v>
                </c:pt>
                <c:pt idx="1580">
                  <c:v>-31.16</c:v>
                </c:pt>
                <c:pt idx="1581">
                  <c:v>-31.11</c:v>
                </c:pt>
                <c:pt idx="1582">
                  <c:v>-31.07</c:v>
                </c:pt>
                <c:pt idx="1583">
                  <c:v>-31.06</c:v>
                </c:pt>
                <c:pt idx="1584">
                  <c:v>-31.02</c:v>
                </c:pt>
                <c:pt idx="1585">
                  <c:v>-31.02</c:v>
                </c:pt>
                <c:pt idx="1586">
                  <c:v>-31.05</c:v>
                </c:pt>
                <c:pt idx="1587">
                  <c:v>-31.05</c:v>
                </c:pt>
                <c:pt idx="1588">
                  <c:v>-31.03</c:v>
                </c:pt>
                <c:pt idx="1589">
                  <c:v>-31.02</c:v>
                </c:pt>
                <c:pt idx="1590">
                  <c:v>-31.03</c:v>
                </c:pt>
                <c:pt idx="1591">
                  <c:v>-31.04</c:v>
                </c:pt>
                <c:pt idx="1592">
                  <c:v>-31.05</c:v>
                </c:pt>
                <c:pt idx="1593">
                  <c:v>-31.06</c:v>
                </c:pt>
                <c:pt idx="1594">
                  <c:v>-31.05</c:v>
                </c:pt>
                <c:pt idx="1595">
                  <c:v>-31.07</c:v>
                </c:pt>
                <c:pt idx="1596">
                  <c:v>-31.09</c:v>
                </c:pt>
                <c:pt idx="1597">
                  <c:v>-31.12</c:v>
                </c:pt>
                <c:pt idx="1598">
                  <c:v>-31.14</c:v>
                </c:pt>
                <c:pt idx="1599">
                  <c:v>-31.15</c:v>
                </c:pt>
                <c:pt idx="1600">
                  <c:v>-31.13</c:v>
                </c:pt>
                <c:pt idx="1601">
                  <c:v>-31.07</c:v>
                </c:pt>
                <c:pt idx="1602">
                  <c:v>-31.02</c:v>
                </c:pt>
                <c:pt idx="1603">
                  <c:v>-30.99</c:v>
                </c:pt>
                <c:pt idx="1604">
                  <c:v>-30.97</c:v>
                </c:pt>
                <c:pt idx="1605">
                  <c:v>-30.98</c:v>
                </c:pt>
                <c:pt idx="1606">
                  <c:v>-31.01</c:v>
                </c:pt>
                <c:pt idx="1607">
                  <c:v>-31.05</c:v>
                </c:pt>
                <c:pt idx="1608">
                  <c:v>-31.08</c:v>
                </c:pt>
                <c:pt idx="1609">
                  <c:v>-31.15</c:v>
                </c:pt>
                <c:pt idx="1610">
                  <c:v>-31.21</c:v>
                </c:pt>
                <c:pt idx="1611">
                  <c:v>-31.29</c:v>
                </c:pt>
                <c:pt idx="1612">
                  <c:v>-31.37</c:v>
                </c:pt>
                <c:pt idx="1613">
                  <c:v>-31.49</c:v>
                </c:pt>
                <c:pt idx="1614">
                  <c:v>-31.41</c:v>
                </c:pt>
                <c:pt idx="1615">
                  <c:v>-31.35</c:v>
                </c:pt>
                <c:pt idx="1616">
                  <c:v>-31.31</c:v>
                </c:pt>
                <c:pt idx="1617">
                  <c:v>-31.24</c:v>
                </c:pt>
                <c:pt idx="1618">
                  <c:v>-31.19</c:v>
                </c:pt>
                <c:pt idx="1619">
                  <c:v>-31.15</c:v>
                </c:pt>
                <c:pt idx="1620">
                  <c:v>-31.11</c:v>
                </c:pt>
                <c:pt idx="1621">
                  <c:v>-31.09</c:v>
                </c:pt>
                <c:pt idx="1622">
                  <c:v>-31.05</c:v>
                </c:pt>
                <c:pt idx="1623">
                  <c:v>-31.03</c:v>
                </c:pt>
                <c:pt idx="1624">
                  <c:v>-30.98</c:v>
                </c:pt>
                <c:pt idx="1625">
                  <c:v>-30.96</c:v>
                </c:pt>
                <c:pt idx="1626">
                  <c:v>-30.93</c:v>
                </c:pt>
                <c:pt idx="1627">
                  <c:v>-30.93</c:v>
                </c:pt>
                <c:pt idx="1628">
                  <c:v>-30.92</c:v>
                </c:pt>
                <c:pt idx="1629">
                  <c:v>-30.91</c:v>
                </c:pt>
                <c:pt idx="1630">
                  <c:v>-30.89</c:v>
                </c:pt>
                <c:pt idx="1631">
                  <c:v>-30.91</c:v>
                </c:pt>
                <c:pt idx="1632">
                  <c:v>-30.93</c:v>
                </c:pt>
                <c:pt idx="1633">
                  <c:v>-30.93</c:v>
                </c:pt>
                <c:pt idx="1634">
                  <c:v>-30.95</c:v>
                </c:pt>
                <c:pt idx="1635">
                  <c:v>-30.96</c:v>
                </c:pt>
                <c:pt idx="1636">
                  <c:v>-30.95</c:v>
                </c:pt>
                <c:pt idx="1637">
                  <c:v>-30.97</c:v>
                </c:pt>
                <c:pt idx="1638">
                  <c:v>-30.94</c:v>
                </c:pt>
                <c:pt idx="1639">
                  <c:v>-30.91</c:v>
                </c:pt>
                <c:pt idx="1640">
                  <c:v>-30.87</c:v>
                </c:pt>
                <c:pt idx="1641">
                  <c:v>-30.85</c:v>
                </c:pt>
                <c:pt idx="1642">
                  <c:v>-30.83</c:v>
                </c:pt>
                <c:pt idx="1643">
                  <c:v>-30.84</c:v>
                </c:pt>
                <c:pt idx="1644">
                  <c:v>-30.86</c:v>
                </c:pt>
                <c:pt idx="1645">
                  <c:v>-30.86</c:v>
                </c:pt>
                <c:pt idx="1646">
                  <c:v>-30.86</c:v>
                </c:pt>
                <c:pt idx="1647">
                  <c:v>-30.86</c:v>
                </c:pt>
                <c:pt idx="1648">
                  <c:v>-30.9</c:v>
                </c:pt>
                <c:pt idx="1649">
                  <c:v>-30.94</c:v>
                </c:pt>
                <c:pt idx="1650">
                  <c:v>-30.98</c:v>
                </c:pt>
                <c:pt idx="1651">
                  <c:v>-31.04</c:v>
                </c:pt>
                <c:pt idx="1652">
                  <c:v>-31.09</c:v>
                </c:pt>
                <c:pt idx="1653">
                  <c:v>-31.14</c:v>
                </c:pt>
                <c:pt idx="1654">
                  <c:v>-31.22</c:v>
                </c:pt>
                <c:pt idx="1655">
                  <c:v>-31.27</c:v>
                </c:pt>
                <c:pt idx="1656">
                  <c:v>-31.35</c:v>
                </c:pt>
                <c:pt idx="1657">
                  <c:v>-31.43</c:v>
                </c:pt>
                <c:pt idx="1658">
                  <c:v>-31.47</c:v>
                </c:pt>
                <c:pt idx="1659">
                  <c:v>-31.46</c:v>
                </c:pt>
                <c:pt idx="1660">
                  <c:v>-31.46</c:v>
                </c:pt>
                <c:pt idx="1661">
                  <c:v>-31.43</c:v>
                </c:pt>
                <c:pt idx="1662">
                  <c:v>-31.42</c:v>
                </c:pt>
                <c:pt idx="1663">
                  <c:v>-31.42</c:v>
                </c:pt>
                <c:pt idx="1664">
                  <c:v>-31.43</c:v>
                </c:pt>
                <c:pt idx="1665">
                  <c:v>-31.43</c:v>
                </c:pt>
                <c:pt idx="1666">
                  <c:v>-31.44</c:v>
                </c:pt>
                <c:pt idx="1667">
                  <c:v>-31.47</c:v>
                </c:pt>
                <c:pt idx="1668">
                  <c:v>-31.55</c:v>
                </c:pt>
                <c:pt idx="1669">
                  <c:v>-31.58</c:v>
                </c:pt>
                <c:pt idx="1670">
                  <c:v>-31.64</c:v>
                </c:pt>
                <c:pt idx="1671">
                  <c:v>-31.72</c:v>
                </c:pt>
                <c:pt idx="1672">
                  <c:v>-31.83</c:v>
                </c:pt>
                <c:pt idx="1673">
                  <c:v>-31.95</c:v>
                </c:pt>
                <c:pt idx="1674">
                  <c:v>-32.08</c:v>
                </c:pt>
                <c:pt idx="1675">
                  <c:v>-32.22</c:v>
                </c:pt>
                <c:pt idx="1676">
                  <c:v>-32.28</c:v>
                </c:pt>
                <c:pt idx="1677">
                  <c:v>-32.229999999999997</c:v>
                </c:pt>
                <c:pt idx="1678">
                  <c:v>-32.14</c:v>
                </c:pt>
                <c:pt idx="1679">
                  <c:v>-32.090000000000003</c:v>
                </c:pt>
                <c:pt idx="1680">
                  <c:v>-32.049999999999997</c:v>
                </c:pt>
                <c:pt idx="1681">
                  <c:v>-32.01</c:v>
                </c:pt>
                <c:pt idx="1682">
                  <c:v>-32</c:v>
                </c:pt>
                <c:pt idx="1683">
                  <c:v>-31.95</c:v>
                </c:pt>
                <c:pt idx="1684">
                  <c:v>-31.96</c:v>
                </c:pt>
                <c:pt idx="1685">
                  <c:v>-31.97</c:v>
                </c:pt>
                <c:pt idx="1686">
                  <c:v>-31.95</c:v>
                </c:pt>
                <c:pt idx="1687">
                  <c:v>-31.96</c:v>
                </c:pt>
                <c:pt idx="1688">
                  <c:v>-32.03</c:v>
                </c:pt>
                <c:pt idx="1689">
                  <c:v>-32.119999999999997</c:v>
                </c:pt>
                <c:pt idx="1690">
                  <c:v>-32.119999999999997</c:v>
                </c:pt>
                <c:pt idx="1691">
                  <c:v>-32.18</c:v>
                </c:pt>
                <c:pt idx="1692">
                  <c:v>-32.22</c:v>
                </c:pt>
                <c:pt idx="1693">
                  <c:v>-32.29</c:v>
                </c:pt>
                <c:pt idx="1694">
                  <c:v>-32.35</c:v>
                </c:pt>
                <c:pt idx="1695">
                  <c:v>-32.409999999999997</c:v>
                </c:pt>
                <c:pt idx="1696">
                  <c:v>-32.4</c:v>
                </c:pt>
                <c:pt idx="1697">
                  <c:v>-32.31</c:v>
                </c:pt>
                <c:pt idx="1698">
                  <c:v>-32.21</c:v>
                </c:pt>
                <c:pt idx="1699">
                  <c:v>-32.159999999999997</c:v>
                </c:pt>
                <c:pt idx="1700">
                  <c:v>-32.11</c:v>
                </c:pt>
                <c:pt idx="1701">
                  <c:v>-32.03</c:v>
                </c:pt>
                <c:pt idx="1702">
                  <c:v>-31.95</c:v>
                </c:pt>
                <c:pt idx="1703">
                  <c:v>-31.86</c:v>
                </c:pt>
                <c:pt idx="1704">
                  <c:v>-31.86</c:v>
                </c:pt>
                <c:pt idx="1705">
                  <c:v>-31.83</c:v>
                </c:pt>
                <c:pt idx="1706">
                  <c:v>-31.82</c:v>
                </c:pt>
                <c:pt idx="1707">
                  <c:v>-31.79</c:v>
                </c:pt>
                <c:pt idx="1708">
                  <c:v>-31.77</c:v>
                </c:pt>
                <c:pt idx="1709">
                  <c:v>-31.82</c:v>
                </c:pt>
                <c:pt idx="1710">
                  <c:v>-31.85</c:v>
                </c:pt>
                <c:pt idx="1711">
                  <c:v>-31.89</c:v>
                </c:pt>
                <c:pt idx="1712">
                  <c:v>-31.84</c:v>
                </c:pt>
                <c:pt idx="1713">
                  <c:v>-31.8</c:v>
                </c:pt>
                <c:pt idx="1714">
                  <c:v>-31.74</c:v>
                </c:pt>
                <c:pt idx="1715">
                  <c:v>-31.71</c:v>
                </c:pt>
                <c:pt idx="1716">
                  <c:v>-31.66</c:v>
                </c:pt>
                <c:pt idx="1717">
                  <c:v>-31.63</c:v>
                </c:pt>
                <c:pt idx="1718">
                  <c:v>-31.55</c:v>
                </c:pt>
                <c:pt idx="1719">
                  <c:v>-31.49</c:v>
                </c:pt>
                <c:pt idx="1720">
                  <c:v>-31.48</c:v>
                </c:pt>
                <c:pt idx="1721">
                  <c:v>-31.45</c:v>
                </c:pt>
                <c:pt idx="1722">
                  <c:v>-31.47</c:v>
                </c:pt>
                <c:pt idx="1723">
                  <c:v>-31.47</c:v>
                </c:pt>
                <c:pt idx="1724">
                  <c:v>-31.46</c:v>
                </c:pt>
                <c:pt idx="1725">
                  <c:v>-31.48</c:v>
                </c:pt>
                <c:pt idx="1726">
                  <c:v>-31.49</c:v>
                </c:pt>
                <c:pt idx="1727">
                  <c:v>-31.52</c:v>
                </c:pt>
                <c:pt idx="1728">
                  <c:v>-31.54</c:v>
                </c:pt>
                <c:pt idx="1729">
                  <c:v>-31.57</c:v>
                </c:pt>
                <c:pt idx="1730">
                  <c:v>-31.59</c:v>
                </c:pt>
                <c:pt idx="1731">
                  <c:v>-31.64</c:v>
                </c:pt>
                <c:pt idx="1732">
                  <c:v>-31.63</c:v>
                </c:pt>
                <c:pt idx="1733">
                  <c:v>-31.6</c:v>
                </c:pt>
                <c:pt idx="1734">
                  <c:v>-31.58</c:v>
                </c:pt>
                <c:pt idx="1735">
                  <c:v>-31.56</c:v>
                </c:pt>
                <c:pt idx="1736">
                  <c:v>-31.55</c:v>
                </c:pt>
                <c:pt idx="1737">
                  <c:v>-31.58</c:v>
                </c:pt>
                <c:pt idx="1738">
                  <c:v>-31.62</c:v>
                </c:pt>
                <c:pt idx="1739">
                  <c:v>-31.65</c:v>
                </c:pt>
                <c:pt idx="1740">
                  <c:v>-31.67</c:v>
                </c:pt>
                <c:pt idx="1741">
                  <c:v>-31.68</c:v>
                </c:pt>
                <c:pt idx="1742">
                  <c:v>-31.73</c:v>
                </c:pt>
                <c:pt idx="1743">
                  <c:v>-31.78</c:v>
                </c:pt>
                <c:pt idx="1744">
                  <c:v>-31.79</c:v>
                </c:pt>
                <c:pt idx="1745">
                  <c:v>-31.84</c:v>
                </c:pt>
                <c:pt idx="1746">
                  <c:v>-31.91</c:v>
                </c:pt>
                <c:pt idx="1747">
                  <c:v>-31.96</c:v>
                </c:pt>
                <c:pt idx="1748">
                  <c:v>-32.04</c:v>
                </c:pt>
                <c:pt idx="1749">
                  <c:v>-32.119999999999997</c:v>
                </c:pt>
                <c:pt idx="1750">
                  <c:v>-32.200000000000003</c:v>
                </c:pt>
                <c:pt idx="1751">
                  <c:v>-32.21</c:v>
                </c:pt>
                <c:pt idx="1752">
                  <c:v>-32.229999999999997</c:v>
                </c:pt>
                <c:pt idx="1753">
                  <c:v>-32.229999999999997</c:v>
                </c:pt>
                <c:pt idx="1754">
                  <c:v>-32.229999999999997</c:v>
                </c:pt>
                <c:pt idx="1755">
                  <c:v>-32.22</c:v>
                </c:pt>
                <c:pt idx="1756">
                  <c:v>-32.229999999999997</c:v>
                </c:pt>
                <c:pt idx="1757">
                  <c:v>-32.22</c:v>
                </c:pt>
                <c:pt idx="1758">
                  <c:v>-32.29</c:v>
                </c:pt>
                <c:pt idx="1759">
                  <c:v>-32.33</c:v>
                </c:pt>
                <c:pt idx="1760">
                  <c:v>-32.42</c:v>
                </c:pt>
                <c:pt idx="1761">
                  <c:v>-32.47</c:v>
                </c:pt>
                <c:pt idx="1762">
                  <c:v>-32.53</c:v>
                </c:pt>
                <c:pt idx="1763">
                  <c:v>-32.61</c:v>
                </c:pt>
                <c:pt idx="1764">
                  <c:v>-32.71</c:v>
                </c:pt>
                <c:pt idx="1765">
                  <c:v>-32.81</c:v>
                </c:pt>
                <c:pt idx="1766">
                  <c:v>-32.93</c:v>
                </c:pt>
                <c:pt idx="1767">
                  <c:v>-32.9</c:v>
                </c:pt>
                <c:pt idx="1768">
                  <c:v>-32.880000000000003</c:v>
                </c:pt>
                <c:pt idx="1769">
                  <c:v>-32.83</c:v>
                </c:pt>
                <c:pt idx="1770">
                  <c:v>-32.83</c:v>
                </c:pt>
                <c:pt idx="1771">
                  <c:v>-32.85</c:v>
                </c:pt>
                <c:pt idx="1772">
                  <c:v>-32.869999999999997</c:v>
                </c:pt>
                <c:pt idx="1773">
                  <c:v>-32.92</c:v>
                </c:pt>
                <c:pt idx="1774">
                  <c:v>-32.97</c:v>
                </c:pt>
                <c:pt idx="1775">
                  <c:v>-33.03</c:v>
                </c:pt>
                <c:pt idx="1776">
                  <c:v>-33.11</c:v>
                </c:pt>
                <c:pt idx="1777">
                  <c:v>-33.17</c:v>
                </c:pt>
                <c:pt idx="1778">
                  <c:v>-33.21</c:v>
                </c:pt>
                <c:pt idx="1779">
                  <c:v>-33.29</c:v>
                </c:pt>
                <c:pt idx="1780">
                  <c:v>-33.35</c:v>
                </c:pt>
                <c:pt idx="1781">
                  <c:v>-33.4</c:v>
                </c:pt>
                <c:pt idx="1782">
                  <c:v>-33.5</c:v>
                </c:pt>
                <c:pt idx="1783">
                  <c:v>-33.57</c:v>
                </c:pt>
                <c:pt idx="1784">
                  <c:v>-33.53</c:v>
                </c:pt>
                <c:pt idx="1785">
                  <c:v>-33.520000000000003</c:v>
                </c:pt>
                <c:pt idx="1786">
                  <c:v>-33.5</c:v>
                </c:pt>
                <c:pt idx="1787">
                  <c:v>-33.479999999999997</c:v>
                </c:pt>
                <c:pt idx="1788">
                  <c:v>-33.49</c:v>
                </c:pt>
                <c:pt idx="1789">
                  <c:v>-33.49</c:v>
                </c:pt>
                <c:pt idx="1790">
                  <c:v>-33.49</c:v>
                </c:pt>
                <c:pt idx="1791">
                  <c:v>-33.49</c:v>
                </c:pt>
                <c:pt idx="1792">
                  <c:v>-33.5</c:v>
                </c:pt>
                <c:pt idx="1793">
                  <c:v>-33.51</c:v>
                </c:pt>
                <c:pt idx="1794">
                  <c:v>-33.54</c:v>
                </c:pt>
                <c:pt idx="1795">
                  <c:v>-33.549999999999997</c:v>
                </c:pt>
                <c:pt idx="1796">
                  <c:v>-33.57</c:v>
                </c:pt>
                <c:pt idx="1797">
                  <c:v>-33.6</c:v>
                </c:pt>
                <c:pt idx="1798">
                  <c:v>-33.630000000000003</c:v>
                </c:pt>
                <c:pt idx="1799">
                  <c:v>-33.67</c:v>
                </c:pt>
                <c:pt idx="1800">
                  <c:v>-33.69</c:v>
                </c:pt>
                <c:pt idx="1801">
                  <c:v>-33.74</c:v>
                </c:pt>
                <c:pt idx="1802">
                  <c:v>-33.81</c:v>
                </c:pt>
                <c:pt idx="1803">
                  <c:v>-33.880000000000003</c:v>
                </c:pt>
                <c:pt idx="1804">
                  <c:v>-33.93</c:v>
                </c:pt>
                <c:pt idx="1805">
                  <c:v>-33.96</c:v>
                </c:pt>
                <c:pt idx="1806">
                  <c:v>-34.020000000000003</c:v>
                </c:pt>
                <c:pt idx="1807">
                  <c:v>-33.979999999999997</c:v>
                </c:pt>
                <c:pt idx="1808">
                  <c:v>-33.82</c:v>
                </c:pt>
                <c:pt idx="1809">
                  <c:v>-33.700000000000003</c:v>
                </c:pt>
                <c:pt idx="1810">
                  <c:v>-33.590000000000003</c:v>
                </c:pt>
                <c:pt idx="1811">
                  <c:v>-33.46</c:v>
                </c:pt>
                <c:pt idx="1812">
                  <c:v>-33.33</c:v>
                </c:pt>
                <c:pt idx="1813">
                  <c:v>-33.200000000000003</c:v>
                </c:pt>
                <c:pt idx="1814">
                  <c:v>-33.119999999999997</c:v>
                </c:pt>
                <c:pt idx="1815">
                  <c:v>-33.049999999999997</c:v>
                </c:pt>
                <c:pt idx="1816">
                  <c:v>-32.96</c:v>
                </c:pt>
                <c:pt idx="1817">
                  <c:v>-32.880000000000003</c:v>
                </c:pt>
                <c:pt idx="1818">
                  <c:v>-32.82</c:v>
                </c:pt>
                <c:pt idx="1819">
                  <c:v>-32.72</c:v>
                </c:pt>
                <c:pt idx="1820">
                  <c:v>-32.64</c:v>
                </c:pt>
                <c:pt idx="1821">
                  <c:v>-32.56</c:v>
                </c:pt>
                <c:pt idx="1822">
                  <c:v>-32.549999999999997</c:v>
                </c:pt>
                <c:pt idx="1823">
                  <c:v>-32.520000000000003</c:v>
                </c:pt>
                <c:pt idx="1824">
                  <c:v>-32.450000000000003</c:v>
                </c:pt>
                <c:pt idx="1825">
                  <c:v>-32.46</c:v>
                </c:pt>
                <c:pt idx="1826">
                  <c:v>-32.44</c:v>
                </c:pt>
                <c:pt idx="1827">
                  <c:v>-32.43</c:v>
                </c:pt>
                <c:pt idx="1828">
                  <c:v>-32.369999999999997</c:v>
                </c:pt>
                <c:pt idx="1829">
                  <c:v>-32.31</c:v>
                </c:pt>
                <c:pt idx="1830">
                  <c:v>-32.22</c:v>
                </c:pt>
                <c:pt idx="1831">
                  <c:v>-32.21</c:v>
                </c:pt>
                <c:pt idx="1832">
                  <c:v>-32.159999999999997</c:v>
                </c:pt>
                <c:pt idx="1833">
                  <c:v>-32.1</c:v>
                </c:pt>
                <c:pt idx="1834">
                  <c:v>-32.07</c:v>
                </c:pt>
                <c:pt idx="1835">
                  <c:v>-32.08</c:v>
                </c:pt>
                <c:pt idx="1836">
                  <c:v>-32.08</c:v>
                </c:pt>
                <c:pt idx="1837">
                  <c:v>-32.1</c:v>
                </c:pt>
                <c:pt idx="1838">
                  <c:v>-32.159999999999997</c:v>
                </c:pt>
                <c:pt idx="1839">
                  <c:v>-32.200000000000003</c:v>
                </c:pt>
                <c:pt idx="1840">
                  <c:v>-32.22</c:v>
                </c:pt>
                <c:pt idx="1841">
                  <c:v>-32.26</c:v>
                </c:pt>
                <c:pt idx="1842">
                  <c:v>-32.22</c:v>
                </c:pt>
                <c:pt idx="1843">
                  <c:v>-32.17</c:v>
                </c:pt>
                <c:pt idx="1844">
                  <c:v>-32.1</c:v>
                </c:pt>
                <c:pt idx="1845">
                  <c:v>-32.049999999999997</c:v>
                </c:pt>
                <c:pt idx="1846">
                  <c:v>-31.99</c:v>
                </c:pt>
                <c:pt idx="1847">
                  <c:v>-31.94</c:v>
                </c:pt>
                <c:pt idx="1848">
                  <c:v>-31.95</c:v>
                </c:pt>
                <c:pt idx="1849">
                  <c:v>-31.93</c:v>
                </c:pt>
                <c:pt idx="1850">
                  <c:v>-31.88</c:v>
                </c:pt>
                <c:pt idx="1851">
                  <c:v>-31.86</c:v>
                </c:pt>
                <c:pt idx="1852">
                  <c:v>-31.9</c:v>
                </c:pt>
                <c:pt idx="1853">
                  <c:v>-31.91</c:v>
                </c:pt>
                <c:pt idx="1854">
                  <c:v>-31.91</c:v>
                </c:pt>
                <c:pt idx="1855">
                  <c:v>-31.89</c:v>
                </c:pt>
                <c:pt idx="1856">
                  <c:v>-31.9</c:v>
                </c:pt>
                <c:pt idx="1857">
                  <c:v>-31.93</c:v>
                </c:pt>
                <c:pt idx="1858">
                  <c:v>-31.96</c:v>
                </c:pt>
                <c:pt idx="1859">
                  <c:v>-32</c:v>
                </c:pt>
                <c:pt idx="1860">
                  <c:v>-32.04</c:v>
                </c:pt>
                <c:pt idx="1861">
                  <c:v>-32</c:v>
                </c:pt>
                <c:pt idx="1862">
                  <c:v>-31.98</c:v>
                </c:pt>
                <c:pt idx="1863">
                  <c:v>-31.95</c:v>
                </c:pt>
                <c:pt idx="1864">
                  <c:v>-31.89</c:v>
                </c:pt>
                <c:pt idx="1865">
                  <c:v>-31.87</c:v>
                </c:pt>
                <c:pt idx="1866">
                  <c:v>-31.89</c:v>
                </c:pt>
                <c:pt idx="1867">
                  <c:v>-31.86</c:v>
                </c:pt>
                <c:pt idx="1868">
                  <c:v>-31.85</c:v>
                </c:pt>
                <c:pt idx="1869">
                  <c:v>-31.85</c:v>
                </c:pt>
                <c:pt idx="1870">
                  <c:v>-31.82</c:v>
                </c:pt>
                <c:pt idx="1871">
                  <c:v>-31.84</c:v>
                </c:pt>
                <c:pt idx="1872">
                  <c:v>-31.88</c:v>
                </c:pt>
                <c:pt idx="1873">
                  <c:v>-31.89</c:v>
                </c:pt>
                <c:pt idx="1874">
                  <c:v>-31.9</c:v>
                </c:pt>
                <c:pt idx="1875">
                  <c:v>-31.93</c:v>
                </c:pt>
                <c:pt idx="1876">
                  <c:v>-31.95</c:v>
                </c:pt>
                <c:pt idx="1877">
                  <c:v>-32</c:v>
                </c:pt>
                <c:pt idx="1878">
                  <c:v>-32.07</c:v>
                </c:pt>
                <c:pt idx="1879">
                  <c:v>-32.1</c:v>
                </c:pt>
                <c:pt idx="1880">
                  <c:v>-32.14</c:v>
                </c:pt>
                <c:pt idx="1881">
                  <c:v>-32.18</c:v>
                </c:pt>
                <c:pt idx="1882">
                  <c:v>-32.119999999999997</c:v>
                </c:pt>
                <c:pt idx="1883">
                  <c:v>-32.06</c:v>
                </c:pt>
                <c:pt idx="1884">
                  <c:v>-32</c:v>
                </c:pt>
                <c:pt idx="1885">
                  <c:v>-31.94</c:v>
                </c:pt>
                <c:pt idx="1886">
                  <c:v>-31.89</c:v>
                </c:pt>
                <c:pt idx="1887">
                  <c:v>-31.85</c:v>
                </c:pt>
                <c:pt idx="1888">
                  <c:v>-31.82</c:v>
                </c:pt>
                <c:pt idx="1889">
                  <c:v>-31.79</c:v>
                </c:pt>
                <c:pt idx="1890">
                  <c:v>-31.78</c:v>
                </c:pt>
                <c:pt idx="1891">
                  <c:v>-31.79</c:v>
                </c:pt>
                <c:pt idx="1892">
                  <c:v>-31.79</c:v>
                </c:pt>
                <c:pt idx="1893">
                  <c:v>-31.83</c:v>
                </c:pt>
                <c:pt idx="1894">
                  <c:v>-31.85</c:v>
                </c:pt>
                <c:pt idx="1895">
                  <c:v>-31.91</c:v>
                </c:pt>
                <c:pt idx="1896">
                  <c:v>-31.96</c:v>
                </c:pt>
                <c:pt idx="1897">
                  <c:v>-32.020000000000003</c:v>
                </c:pt>
                <c:pt idx="1898">
                  <c:v>-32.090000000000003</c:v>
                </c:pt>
                <c:pt idx="1899">
                  <c:v>-32.130000000000003</c:v>
                </c:pt>
                <c:pt idx="1900">
                  <c:v>-32.19</c:v>
                </c:pt>
                <c:pt idx="1901">
                  <c:v>-32.200000000000003</c:v>
                </c:pt>
                <c:pt idx="1902">
                  <c:v>-32.119999999999997</c:v>
                </c:pt>
                <c:pt idx="1903">
                  <c:v>-32.04</c:v>
                </c:pt>
                <c:pt idx="1904">
                  <c:v>-31.95</c:v>
                </c:pt>
                <c:pt idx="1905">
                  <c:v>-31.88</c:v>
                </c:pt>
                <c:pt idx="1906">
                  <c:v>-31.8</c:v>
                </c:pt>
                <c:pt idx="1907">
                  <c:v>-31.73</c:v>
                </c:pt>
                <c:pt idx="1908">
                  <c:v>-31.68</c:v>
                </c:pt>
                <c:pt idx="1909">
                  <c:v>-31.61</c:v>
                </c:pt>
                <c:pt idx="1910">
                  <c:v>-31.58</c:v>
                </c:pt>
                <c:pt idx="1911">
                  <c:v>-31.53</c:v>
                </c:pt>
                <c:pt idx="1912">
                  <c:v>-31.48</c:v>
                </c:pt>
                <c:pt idx="1913">
                  <c:v>-31.45</c:v>
                </c:pt>
                <c:pt idx="1914">
                  <c:v>-31.45</c:v>
                </c:pt>
                <c:pt idx="1915">
                  <c:v>-31.45</c:v>
                </c:pt>
                <c:pt idx="1916">
                  <c:v>-31.46</c:v>
                </c:pt>
                <c:pt idx="1917">
                  <c:v>-31.48</c:v>
                </c:pt>
                <c:pt idx="1918">
                  <c:v>-31.55</c:v>
                </c:pt>
                <c:pt idx="1919">
                  <c:v>-31.56</c:v>
                </c:pt>
                <c:pt idx="1920">
                  <c:v>-31.59</c:v>
                </c:pt>
                <c:pt idx="1921">
                  <c:v>-31.58</c:v>
                </c:pt>
                <c:pt idx="1922">
                  <c:v>-31.52</c:v>
                </c:pt>
                <c:pt idx="1923">
                  <c:v>-31.49</c:v>
                </c:pt>
                <c:pt idx="1924">
                  <c:v>-31.49</c:v>
                </c:pt>
                <c:pt idx="1925">
                  <c:v>-31.45</c:v>
                </c:pt>
                <c:pt idx="1926">
                  <c:v>-31.42</c:v>
                </c:pt>
                <c:pt idx="1927">
                  <c:v>-31.42</c:v>
                </c:pt>
                <c:pt idx="1928">
                  <c:v>-31.41</c:v>
                </c:pt>
                <c:pt idx="1929">
                  <c:v>-31.43</c:v>
                </c:pt>
                <c:pt idx="1930">
                  <c:v>-31.43</c:v>
                </c:pt>
                <c:pt idx="1931">
                  <c:v>-31.43</c:v>
                </c:pt>
                <c:pt idx="1932">
                  <c:v>-31.44</c:v>
                </c:pt>
                <c:pt idx="1933">
                  <c:v>-31.45</c:v>
                </c:pt>
                <c:pt idx="1934">
                  <c:v>-31.52</c:v>
                </c:pt>
                <c:pt idx="1935">
                  <c:v>-31.52</c:v>
                </c:pt>
                <c:pt idx="1936">
                  <c:v>-31.56</c:v>
                </c:pt>
                <c:pt idx="1937">
                  <c:v>-31.61</c:v>
                </c:pt>
                <c:pt idx="1938">
                  <c:v>-31.67</c:v>
                </c:pt>
                <c:pt idx="1939">
                  <c:v>-31.71</c:v>
                </c:pt>
                <c:pt idx="1940">
                  <c:v>-31.77</c:v>
                </c:pt>
                <c:pt idx="1941">
                  <c:v>-31.83</c:v>
                </c:pt>
                <c:pt idx="1942">
                  <c:v>-31.86</c:v>
                </c:pt>
                <c:pt idx="1943">
                  <c:v>-31.93</c:v>
                </c:pt>
                <c:pt idx="1944">
                  <c:v>-31.91</c:v>
                </c:pt>
                <c:pt idx="1945">
                  <c:v>-31.86</c:v>
                </c:pt>
                <c:pt idx="1946">
                  <c:v>-31.82</c:v>
                </c:pt>
                <c:pt idx="1947">
                  <c:v>-31.77</c:v>
                </c:pt>
                <c:pt idx="1948">
                  <c:v>-31.71</c:v>
                </c:pt>
                <c:pt idx="1949">
                  <c:v>-31.66</c:v>
                </c:pt>
                <c:pt idx="1950">
                  <c:v>-31.64</c:v>
                </c:pt>
                <c:pt idx="1951">
                  <c:v>-31.61</c:v>
                </c:pt>
                <c:pt idx="1952">
                  <c:v>-31.58</c:v>
                </c:pt>
                <c:pt idx="1953">
                  <c:v>-31.57</c:v>
                </c:pt>
                <c:pt idx="1954">
                  <c:v>-31.57</c:v>
                </c:pt>
                <c:pt idx="1955">
                  <c:v>-31.58</c:v>
                </c:pt>
                <c:pt idx="1956">
                  <c:v>-31.58</c:v>
                </c:pt>
                <c:pt idx="1957">
                  <c:v>-31.57</c:v>
                </c:pt>
                <c:pt idx="1958">
                  <c:v>-31.57</c:v>
                </c:pt>
                <c:pt idx="1959">
                  <c:v>-31.57</c:v>
                </c:pt>
                <c:pt idx="1960">
                  <c:v>-31.61</c:v>
                </c:pt>
                <c:pt idx="1961">
                  <c:v>-31.68</c:v>
                </c:pt>
                <c:pt idx="1962">
                  <c:v>-31.72</c:v>
                </c:pt>
                <c:pt idx="1963">
                  <c:v>-31.75</c:v>
                </c:pt>
                <c:pt idx="1964">
                  <c:v>-31.69</c:v>
                </c:pt>
                <c:pt idx="1965">
                  <c:v>-31.59</c:v>
                </c:pt>
                <c:pt idx="1966">
                  <c:v>-31.47</c:v>
                </c:pt>
                <c:pt idx="1967">
                  <c:v>-31.35</c:v>
                </c:pt>
                <c:pt idx="1968">
                  <c:v>-31.27</c:v>
                </c:pt>
                <c:pt idx="1969">
                  <c:v>-31.2</c:v>
                </c:pt>
                <c:pt idx="1970">
                  <c:v>-31.12</c:v>
                </c:pt>
                <c:pt idx="1971">
                  <c:v>-31.05</c:v>
                </c:pt>
                <c:pt idx="1972">
                  <c:v>-30.99</c:v>
                </c:pt>
                <c:pt idx="1973">
                  <c:v>-30.94</c:v>
                </c:pt>
                <c:pt idx="1974">
                  <c:v>-30.89</c:v>
                </c:pt>
                <c:pt idx="1975">
                  <c:v>-30.84</c:v>
                </c:pt>
                <c:pt idx="1976">
                  <c:v>-30.79</c:v>
                </c:pt>
                <c:pt idx="1977">
                  <c:v>-30.75</c:v>
                </c:pt>
                <c:pt idx="1978">
                  <c:v>-30.72</c:v>
                </c:pt>
                <c:pt idx="1979">
                  <c:v>-30.71</c:v>
                </c:pt>
                <c:pt idx="1980">
                  <c:v>-30.7</c:v>
                </c:pt>
                <c:pt idx="1981">
                  <c:v>-30.72</c:v>
                </c:pt>
                <c:pt idx="1982">
                  <c:v>-30.73</c:v>
                </c:pt>
                <c:pt idx="1983">
                  <c:v>-30.75</c:v>
                </c:pt>
                <c:pt idx="1984">
                  <c:v>-30.73</c:v>
                </c:pt>
                <c:pt idx="1985">
                  <c:v>-30.76</c:v>
                </c:pt>
                <c:pt idx="1986">
                  <c:v>-30.79</c:v>
                </c:pt>
                <c:pt idx="1987">
                  <c:v>-30.83</c:v>
                </c:pt>
                <c:pt idx="1988">
                  <c:v>-30.88</c:v>
                </c:pt>
                <c:pt idx="1989">
                  <c:v>-30.92</c:v>
                </c:pt>
                <c:pt idx="1990">
                  <c:v>-30.96</c:v>
                </c:pt>
                <c:pt idx="1991">
                  <c:v>-30.99</c:v>
                </c:pt>
                <c:pt idx="1992">
                  <c:v>-31.06</c:v>
                </c:pt>
                <c:pt idx="1993">
                  <c:v>-31.14</c:v>
                </c:pt>
                <c:pt idx="1994">
                  <c:v>-31.24</c:v>
                </c:pt>
                <c:pt idx="1995">
                  <c:v>-31.31</c:v>
                </c:pt>
                <c:pt idx="1996">
                  <c:v>-31.4</c:v>
                </c:pt>
                <c:pt idx="1997">
                  <c:v>-31.52</c:v>
                </c:pt>
                <c:pt idx="1998">
                  <c:v>-31.62</c:v>
                </c:pt>
                <c:pt idx="1999">
                  <c:v>-31.72</c:v>
                </c:pt>
                <c:pt idx="2000">
                  <c:v>-31.81</c:v>
                </c:pt>
                <c:pt idx="2001">
                  <c:v>-31.91</c:v>
                </c:pt>
                <c:pt idx="2002">
                  <c:v>-32.049999999999997</c:v>
                </c:pt>
                <c:pt idx="2003">
                  <c:v>-32.19</c:v>
                </c:pt>
                <c:pt idx="2004">
                  <c:v>-32.31</c:v>
                </c:pt>
                <c:pt idx="2005">
                  <c:v>-32.450000000000003</c:v>
                </c:pt>
                <c:pt idx="2006">
                  <c:v>-32.450000000000003</c:v>
                </c:pt>
                <c:pt idx="2007">
                  <c:v>-32.4</c:v>
                </c:pt>
                <c:pt idx="2008">
                  <c:v>-32.36</c:v>
                </c:pt>
                <c:pt idx="2009">
                  <c:v>-32.299999999999997</c:v>
                </c:pt>
                <c:pt idx="2010">
                  <c:v>-32.24</c:v>
                </c:pt>
                <c:pt idx="2011">
                  <c:v>-32.18</c:v>
                </c:pt>
                <c:pt idx="2012">
                  <c:v>-32.18</c:v>
                </c:pt>
                <c:pt idx="2013">
                  <c:v>-32.119999999999997</c:v>
                </c:pt>
                <c:pt idx="2014">
                  <c:v>-32.1</c:v>
                </c:pt>
                <c:pt idx="2015">
                  <c:v>-32.08</c:v>
                </c:pt>
                <c:pt idx="2016">
                  <c:v>-32.03</c:v>
                </c:pt>
                <c:pt idx="2017">
                  <c:v>-31.98</c:v>
                </c:pt>
                <c:pt idx="2018">
                  <c:v>-31.95</c:v>
                </c:pt>
                <c:pt idx="2019">
                  <c:v>-31.93</c:v>
                </c:pt>
                <c:pt idx="2020">
                  <c:v>-31.92</c:v>
                </c:pt>
                <c:pt idx="2021">
                  <c:v>-31.9</c:v>
                </c:pt>
                <c:pt idx="2022">
                  <c:v>-31.89</c:v>
                </c:pt>
                <c:pt idx="2023">
                  <c:v>-31.91</c:v>
                </c:pt>
                <c:pt idx="2024">
                  <c:v>-31.91</c:v>
                </c:pt>
                <c:pt idx="2025">
                  <c:v>-31.91</c:v>
                </c:pt>
                <c:pt idx="2026">
                  <c:v>-31.92</c:v>
                </c:pt>
                <c:pt idx="2027">
                  <c:v>-31.92</c:v>
                </c:pt>
                <c:pt idx="2028">
                  <c:v>-31.92</c:v>
                </c:pt>
                <c:pt idx="2029">
                  <c:v>-31.91</c:v>
                </c:pt>
                <c:pt idx="2030">
                  <c:v>-31.93</c:v>
                </c:pt>
                <c:pt idx="2031">
                  <c:v>-31.95</c:v>
                </c:pt>
                <c:pt idx="2032">
                  <c:v>-31.95</c:v>
                </c:pt>
                <c:pt idx="2033">
                  <c:v>-31.98</c:v>
                </c:pt>
                <c:pt idx="2034">
                  <c:v>-32.01</c:v>
                </c:pt>
                <c:pt idx="2035">
                  <c:v>-32.04</c:v>
                </c:pt>
                <c:pt idx="2036">
                  <c:v>-32.06</c:v>
                </c:pt>
                <c:pt idx="2037">
                  <c:v>-32.090000000000003</c:v>
                </c:pt>
                <c:pt idx="2038">
                  <c:v>-32.1</c:v>
                </c:pt>
                <c:pt idx="2039">
                  <c:v>-32.130000000000003</c:v>
                </c:pt>
                <c:pt idx="2040">
                  <c:v>-32.17</c:v>
                </c:pt>
                <c:pt idx="2041">
                  <c:v>-32.24</c:v>
                </c:pt>
                <c:pt idx="2042">
                  <c:v>-32.270000000000003</c:v>
                </c:pt>
                <c:pt idx="2043">
                  <c:v>-32.35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D70-FE42-959F-35F38DC50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9346591"/>
        <c:axId val="1119348271"/>
      </c:scatterChart>
      <c:valAx>
        <c:axId val="1119346591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119348271"/>
        <c:crossesAt val="-35"/>
        <c:crossBetween val="midCat"/>
        <c:majorUnit val="200"/>
      </c:valAx>
      <c:valAx>
        <c:axId val="1119348271"/>
        <c:scaling>
          <c:orientation val="minMax"/>
          <c:max val="-2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Temperature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(°C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1193465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Emerald Basin - MC-29 (Keigwin et al., 2003)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332905120205541"/>
          <c:y val="0.15555243935498525"/>
          <c:w val="0.80369596339348226"/>
          <c:h val="0.61600026107155004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Feuil1!$D$121</c:f>
              <c:strCache>
                <c:ptCount val="1"/>
                <c:pt idx="0">
                  <c:v>alkSST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Feuil1!$C$122:$C$171</c:f>
              <c:numCache>
                <c:formatCode>General</c:formatCode>
                <c:ptCount val="50"/>
                <c:pt idx="0">
                  <c:v>1950</c:v>
                </c:pt>
                <c:pt idx="1">
                  <c:v>1942.06</c:v>
                </c:pt>
                <c:pt idx="2">
                  <c:v>1934.12</c:v>
                </c:pt>
                <c:pt idx="3">
                  <c:v>1926.19</c:v>
                </c:pt>
                <c:pt idx="4">
                  <c:v>1918.25</c:v>
                </c:pt>
                <c:pt idx="5">
                  <c:v>1910.31</c:v>
                </c:pt>
                <c:pt idx="6">
                  <c:v>1902.38</c:v>
                </c:pt>
                <c:pt idx="7">
                  <c:v>1894.44</c:v>
                </c:pt>
                <c:pt idx="8">
                  <c:v>1886.5</c:v>
                </c:pt>
                <c:pt idx="9">
                  <c:v>1878.56</c:v>
                </c:pt>
                <c:pt idx="10">
                  <c:v>1870.62</c:v>
                </c:pt>
                <c:pt idx="11">
                  <c:v>1862.69</c:v>
                </c:pt>
                <c:pt idx="12">
                  <c:v>1854.75</c:v>
                </c:pt>
                <c:pt idx="13">
                  <c:v>1846.81</c:v>
                </c:pt>
                <c:pt idx="14">
                  <c:v>1838.88</c:v>
                </c:pt>
                <c:pt idx="15">
                  <c:v>1830.94</c:v>
                </c:pt>
                <c:pt idx="16">
                  <c:v>1823</c:v>
                </c:pt>
                <c:pt idx="17">
                  <c:v>1791.23</c:v>
                </c:pt>
                <c:pt idx="18">
                  <c:v>1759.46</c:v>
                </c:pt>
                <c:pt idx="19">
                  <c:v>1727.69</c:v>
                </c:pt>
                <c:pt idx="20">
                  <c:v>1695.92</c:v>
                </c:pt>
                <c:pt idx="21">
                  <c:v>1664.15</c:v>
                </c:pt>
                <c:pt idx="22">
                  <c:v>1632.38</c:v>
                </c:pt>
                <c:pt idx="23">
                  <c:v>1600.62</c:v>
                </c:pt>
                <c:pt idx="24">
                  <c:v>1568.85</c:v>
                </c:pt>
                <c:pt idx="25">
                  <c:v>1537.08</c:v>
                </c:pt>
                <c:pt idx="26">
                  <c:v>1505.31</c:v>
                </c:pt>
                <c:pt idx="27">
                  <c:v>1473.54</c:v>
                </c:pt>
                <c:pt idx="28">
                  <c:v>1441.77</c:v>
                </c:pt>
                <c:pt idx="29">
                  <c:v>1410</c:v>
                </c:pt>
                <c:pt idx="30">
                  <c:v>1357.05</c:v>
                </c:pt>
                <c:pt idx="31">
                  <c:v>1304.0999999999999</c:v>
                </c:pt>
                <c:pt idx="32">
                  <c:v>1251.1500000000001</c:v>
                </c:pt>
                <c:pt idx="33">
                  <c:v>1198.2</c:v>
                </c:pt>
                <c:pt idx="34">
                  <c:v>1145.25</c:v>
                </c:pt>
                <c:pt idx="35">
                  <c:v>1092.3</c:v>
                </c:pt>
                <c:pt idx="36">
                  <c:v>1039.3499999999999</c:v>
                </c:pt>
                <c:pt idx="37">
                  <c:v>986.4</c:v>
                </c:pt>
                <c:pt idx="38">
                  <c:v>933.45</c:v>
                </c:pt>
                <c:pt idx="39">
                  <c:v>880.5</c:v>
                </c:pt>
                <c:pt idx="40">
                  <c:v>827.55</c:v>
                </c:pt>
                <c:pt idx="41">
                  <c:v>774.59999999999991</c:v>
                </c:pt>
                <c:pt idx="42">
                  <c:v>721.65000000000009</c:v>
                </c:pt>
                <c:pt idx="43">
                  <c:v>668.7</c:v>
                </c:pt>
                <c:pt idx="44">
                  <c:v>615.75</c:v>
                </c:pt>
                <c:pt idx="45">
                  <c:v>562.79999999999995</c:v>
                </c:pt>
                <c:pt idx="46">
                  <c:v>509.84999999999991</c:v>
                </c:pt>
                <c:pt idx="47">
                  <c:v>456.90000000000009</c:v>
                </c:pt>
                <c:pt idx="48">
                  <c:v>403.95000000000005</c:v>
                </c:pt>
                <c:pt idx="49">
                  <c:v>351</c:v>
                </c:pt>
              </c:numCache>
            </c:numRef>
          </c:xVal>
          <c:yVal>
            <c:numRef>
              <c:f>Feuil1!$D$122:$D$171</c:f>
              <c:numCache>
                <c:formatCode>General</c:formatCode>
                <c:ptCount val="50"/>
                <c:pt idx="0">
                  <c:v>8.84</c:v>
                </c:pt>
                <c:pt idx="1">
                  <c:v>8.6</c:v>
                </c:pt>
                <c:pt idx="2">
                  <c:v>9.32</c:v>
                </c:pt>
                <c:pt idx="3">
                  <c:v>9.99</c:v>
                </c:pt>
                <c:pt idx="4">
                  <c:v>9.7799999999999994</c:v>
                </c:pt>
                <c:pt idx="5">
                  <c:v>9.8800000000000008</c:v>
                </c:pt>
                <c:pt idx="6">
                  <c:v>10.06</c:v>
                </c:pt>
                <c:pt idx="7">
                  <c:v>9.73</c:v>
                </c:pt>
                <c:pt idx="8">
                  <c:v>9.98</c:v>
                </c:pt>
                <c:pt idx="9">
                  <c:v>9.36</c:v>
                </c:pt>
                <c:pt idx="10">
                  <c:v>8.43</c:v>
                </c:pt>
                <c:pt idx="11">
                  <c:v>8.3699999999999992</c:v>
                </c:pt>
                <c:pt idx="12">
                  <c:v>8.3699999999999992</c:v>
                </c:pt>
                <c:pt idx="13">
                  <c:v>8.3800000000000008</c:v>
                </c:pt>
                <c:pt idx="14">
                  <c:v>8.2899999999999991</c:v>
                </c:pt>
                <c:pt idx="15">
                  <c:v>8.81</c:v>
                </c:pt>
                <c:pt idx="16">
                  <c:v>8.49</c:v>
                </c:pt>
                <c:pt idx="17">
                  <c:v>8.6999999999999993</c:v>
                </c:pt>
                <c:pt idx="18">
                  <c:v>8.52</c:v>
                </c:pt>
                <c:pt idx="19">
                  <c:v>8.58</c:v>
                </c:pt>
                <c:pt idx="20">
                  <c:v>8.8699999999999992</c:v>
                </c:pt>
                <c:pt idx="21">
                  <c:v>9.0399999999999991</c:v>
                </c:pt>
                <c:pt idx="22">
                  <c:v>8.82</c:v>
                </c:pt>
                <c:pt idx="23">
                  <c:v>8.4700000000000006</c:v>
                </c:pt>
                <c:pt idx="24">
                  <c:v>8.74</c:v>
                </c:pt>
                <c:pt idx="25">
                  <c:v>8.85</c:v>
                </c:pt>
                <c:pt idx="26">
                  <c:v>8.9</c:v>
                </c:pt>
                <c:pt idx="27">
                  <c:v>8.94</c:v>
                </c:pt>
                <c:pt idx="28">
                  <c:v>8.83</c:v>
                </c:pt>
                <c:pt idx="29">
                  <c:v>9.01</c:v>
                </c:pt>
                <c:pt idx="30">
                  <c:v>9.08</c:v>
                </c:pt>
                <c:pt idx="31">
                  <c:v>8.94</c:v>
                </c:pt>
                <c:pt idx="32">
                  <c:v>8.82</c:v>
                </c:pt>
                <c:pt idx="33">
                  <c:v>8.99</c:v>
                </c:pt>
                <c:pt idx="34">
                  <c:v>9.1</c:v>
                </c:pt>
                <c:pt idx="35">
                  <c:v>9</c:v>
                </c:pt>
                <c:pt idx="36">
                  <c:v>8.85</c:v>
                </c:pt>
                <c:pt idx="37">
                  <c:v>9.02</c:v>
                </c:pt>
                <c:pt idx="38">
                  <c:v>9.0500000000000007</c:v>
                </c:pt>
                <c:pt idx="39">
                  <c:v>9.02</c:v>
                </c:pt>
                <c:pt idx="40">
                  <c:v>8.85</c:v>
                </c:pt>
                <c:pt idx="41">
                  <c:v>9.0299999999999994</c:v>
                </c:pt>
                <c:pt idx="42">
                  <c:v>9.11</c:v>
                </c:pt>
                <c:pt idx="43">
                  <c:v>9.1300000000000008</c:v>
                </c:pt>
                <c:pt idx="44">
                  <c:v>8.7899999999999991</c:v>
                </c:pt>
                <c:pt idx="45">
                  <c:v>9.14</c:v>
                </c:pt>
                <c:pt idx="46">
                  <c:v>9.16</c:v>
                </c:pt>
                <c:pt idx="47">
                  <c:v>9.1</c:v>
                </c:pt>
                <c:pt idx="48">
                  <c:v>9.0299999999999994</c:v>
                </c:pt>
                <c:pt idx="49">
                  <c:v>9.19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4A8-B143-8383-AFA30972C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857728"/>
        <c:axId val="445252848"/>
      </c:scatterChart>
      <c:valAx>
        <c:axId val="339857728"/>
        <c:scaling>
          <c:orientation val="minMax"/>
          <c:max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445252848"/>
        <c:crosses val="autoZero"/>
        <c:crossBetween val="midCat"/>
        <c:majorUnit val="200"/>
      </c:valAx>
      <c:valAx>
        <c:axId val="445252848"/>
        <c:scaling>
          <c:orientation val="minMax"/>
          <c:max val="11"/>
          <c:min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Annual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surface </a:t>
                </a: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(°C)</a:t>
                </a:r>
              </a:p>
            </c:rich>
          </c:tx>
          <c:layout>
            <c:manualLayout>
              <c:xMode val="edge"/>
              <c:yMode val="edge"/>
              <c:x val="2.2630963889508252E-2"/>
              <c:y val="0.165294802446705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339857728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Lebel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peatland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(Sauvé,</a:t>
            </a:r>
            <a:r>
              <a:rPr lang="fr-FR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2016)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0950608828006082"/>
          <c:y val="3.7297932819994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2"/>
          <c:order val="0"/>
          <c:tx>
            <c:strRef>
              <c:f>lebel7775_julT_annp!$D$1</c:f>
              <c:strCache>
                <c:ptCount val="1"/>
                <c:pt idx="0">
                  <c:v>July temp (deg C)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lebel7775_julT_annp!$B$2:$B$55</c:f>
              <c:numCache>
                <c:formatCode>0</c:formatCode>
                <c:ptCount val="54"/>
                <c:pt idx="0">
                  <c:v>2010.3</c:v>
                </c:pt>
                <c:pt idx="1">
                  <c:v>2007.5</c:v>
                </c:pt>
                <c:pt idx="2">
                  <c:v>2002.6</c:v>
                </c:pt>
                <c:pt idx="3">
                  <c:v>1994.6</c:v>
                </c:pt>
                <c:pt idx="4">
                  <c:v>1983.2</c:v>
                </c:pt>
                <c:pt idx="5">
                  <c:v>1965.1</c:v>
                </c:pt>
                <c:pt idx="6">
                  <c:v>1922.8</c:v>
                </c:pt>
                <c:pt idx="7">
                  <c:v>1885.9</c:v>
                </c:pt>
                <c:pt idx="8">
                  <c:v>1863.7</c:v>
                </c:pt>
                <c:pt idx="9">
                  <c:v>1837</c:v>
                </c:pt>
                <c:pt idx="10">
                  <c:v>1808.1</c:v>
                </c:pt>
                <c:pt idx="11">
                  <c:v>1781.7</c:v>
                </c:pt>
                <c:pt idx="12">
                  <c:v>1755.7</c:v>
                </c:pt>
                <c:pt idx="13">
                  <c:v>1729.3</c:v>
                </c:pt>
                <c:pt idx="14">
                  <c:v>1699.2</c:v>
                </c:pt>
                <c:pt idx="15">
                  <c:v>1663.4</c:v>
                </c:pt>
                <c:pt idx="16">
                  <c:v>1619.8</c:v>
                </c:pt>
                <c:pt idx="17">
                  <c:v>1573.3</c:v>
                </c:pt>
                <c:pt idx="18">
                  <c:v>1526.8</c:v>
                </c:pt>
                <c:pt idx="19">
                  <c:v>1478.5</c:v>
                </c:pt>
                <c:pt idx="20">
                  <c:v>1426.4</c:v>
                </c:pt>
                <c:pt idx="21">
                  <c:v>1370.5</c:v>
                </c:pt>
                <c:pt idx="22">
                  <c:v>1314.1</c:v>
                </c:pt>
                <c:pt idx="23">
                  <c:v>1255.4000000000001</c:v>
                </c:pt>
                <c:pt idx="24">
                  <c:v>1195.7</c:v>
                </c:pt>
                <c:pt idx="25">
                  <c:v>1151.0999999999999</c:v>
                </c:pt>
                <c:pt idx="26">
                  <c:v>1107.8</c:v>
                </c:pt>
                <c:pt idx="27">
                  <c:v>1065.2</c:v>
                </c:pt>
                <c:pt idx="28">
                  <c:v>1023.1</c:v>
                </c:pt>
                <c:pt idx="29">
                  <c:v>978.2</c:v>
                </c:pt>
                <c:pt idx="30">
                  <c:v>933.6</c:v>
                </c:pt>
                <c:pt idx="31">
                  <c:v>898.3</c:v>
                </c:pt>
                <c:pt idx="32">
                  <c:v>795.09999999999991</c:v>
                </c:pt>
                <c:pt idx="33">
                  <c:v>665.8</c:v>
                </c:pt>
                <c:pt idx="34">
                  <c:v>555.40000000000009</c:v>
                </c:pt>
                <c:pt idx="35">
                  <c:v>516</c:v>
                </c:pt>
                <c:pt idx="36">
                  <c:v>487.90000000000009</c:v>
                </c:pt>
                <c:pt idx="37">
                  <c:v>462.20000000000005</c:v>
                </c:pt>
                <c:pt idx="38">
                  <c:v>435.40000000000009</c:v>
                </c:pt>
                <c:pt idx="39">
                  <c:v>408.40000000000009</c:v>
                </c:pt>
                <c:pt idx="40">
                  <c:v>380.90000000000009</c:v>
                </c:pt>
                <c:pt idx="41">
                  <c:v>353.09999999999991</c:v>
                </c:pt>
                <c:pt idx="42">
                  <c:v>325.20000000000005</c:v>
                </c:pt>
                <c:pt idx="43">
                  <c:v>298.40000000000009</c:v>
                </c:pt>
                <c:pt idx="44">
                  <c:v>272.40000000000009</c:v>
                </c:pt>
                <c:pt idx="45">
                  <c:v>245.90000000000009</c:v>
                </c:pt>
                <c:pt idx="46">
                  <c:v>220.70000000000005</c:v>
                </c:pt>
                <c:pt idx="47">
                  <c:v>195.59999999999991</c:v>
                </c:pt>
                <c:pt idx="48">
                  <c:v>170.40000000000009</c:v>
                </c:pt>
                <c:pt idx="49">
                  <c:v>145.5</c:v>
                </c:pt>
                <c:pt idx="50">
                  <c:v>107.59999999999991</c:v>
                </c:pt>
                <c:pt idx="51">
                  <c:v>36.700000000000045</c:v>
                </c:pt>
                <c:pt idx="52">
                  <c:v>-37.799999999999955</c:v>
                </c:pt>
                <c:pt idx="53">
                  <c:v>-116.90000000000009</c:v>
                </c:pt>
              </c:numCache>
            </c:numRef>
          </c:xVal>
          <c:yVal>
            <c:numRef>
              <c:f>lebel7775_julT_annp!$D$2:$D$55</c:f>
              <c:numCache>
                <c:formatCode>0</c:formatCode>
                <c:ptCount val="54"/>
                <c:pt idx="0">
                  <c:v>16.123482813936</c:v>
                </c:pt>
                <c:pt idx="1">
                  <c:v>16.4733711807466</c:v>
                </c:pt>
                <c:pt idx="2">
                  <c:v>16.224242572807199</c:v>
                </c:pt>
                <c:pt idx="3">
                  <c:v>15.922258433486</c:v>
                </c:pt>
                <c:pt idx="4">
                  <c:v>16.501447298475501</c:v>
                </c:pt>
                <c:pt idx="5">
                  <c:v>15.228006492868699</c:v>
                </c:pt>
                <c:pt idx="6">
                  <c:v>16.069280904303302</c:v>
                </c:pt>
                <c:pt idx="7">
                  <c:v>15.6635585218419</c:v>
                </c:pt>
                <c:pt idx="8">
                  <c:v>16.708656176138401</c:v>
                </c:pt>
                <c:pt idx="9">
                  <c:v>15.8429362464323</c:v>
                </c:pt>
                <c:pt idx="10">
                  <c:v>15.999784515758501</c:v>
                </c:pt>
                <c:pt idx="11">
                  <c:v>15.808415808684099</c:v>
                </c:pt>
                <c:pt idx="12">
                  <c:v>15.647450937205701</c:v>
                </c:pt>
                <c:pt idx="13">
                  <c:v>13.2201431045338</c:v>
                </c:pt>
                <c:pt idx="14">
                  <c:v>16.5343235227473</c:v>
                </c:pt>
                <c:pt idx="15">
                  <c:v>15.818516007493701</c:v>
                </c:pt>
                <c:pt idx="16">
                  <c:v>15.8164054590339</c:v>
                </c:pt>
                <c:pt idx="17">
                  <c:v>16.6329221941313</c:v>
                </c:pt>
                <c:pt idx="18">
                  <c:v>14.485929962567701</c:v>
                </c:pt>
                <c:pt idx="19">
                  <c:v>16.175874406409399</c:v>
                </c:pt>
                <c:pt idx="20">
                  <c:v>16.037906698768399</c:v>
                </c:pt>
                <c:pt idx="21">
                  <c:v>16.021394608092301</c:v>
                </c:pt>
                <c:pt idx="22">
                  <c:v>16.126354552578501</c:v>
                </c:pt>
                <c:pt idx="23">
                  <c:v>17.851666834490999</c:v>
                </c:pt>
                <c:pt idx="24">
                  <c:v>17.1406716494966</c:v>
                </c:pt>
                <c:pt idx="25">
                  <c:v>14.6176072939117</c:v>
                </c:pt>
                <c:pt idx="26">
                  <c:v>14.6749880171882</c:v>
                </c:pt>
                <c:pt idx="27">
                  <c:v>16.293259093805101</c:v>
                </c:pt>
                <c:pt idx="28">
                  <c:v>16.512618770328299</c:v>
                </c:pt>
                <c:pt idx="29">
                  <c:v>15.45485764174</c:v>
                </c:pt>
                <c:pt idx="30">
                  <c:v>16.315612404966</c:v>
                </c:pt>
                <c:pt idx="31">
                  <c:v>16.1961709688943</c:v>
                </c:pt>
                <c:pt idx="32">
                  <c:v>16.335695217703499</c:v>
                </c:pt>
                <c:pt idx="33">
                  <c:v>16.720653811046098</c:v>
                </c:pt>
                <c:pt idx="34">
                  <c:v>16.0534720321957</c:v>
                </c:pt>
                <c:pt idx="35">
                  <c:v>17.350437076100999</c:v>
                </c:pt>
                <c:pt idx="36">
                  <c:v>17.201368857770198</c:v>
                </c:pt>
                <c:pt idx="37">
                  <c:v>17.1385120222556</c:v>
                </c:pt>
                <c:pt idx="38">
                  <c:v>18.2501195558986</c:v>
                </c:pt>
                <c:pt idx="39">
                  <c:v>16.368669765600099</c:v>
                </c:pt>
                <c:pt idx="40">
                  <c:v>16.568904293871501</c:v>
                </c:pt>
                <c:pt idx="41">
                  <c:v>18.0651920812704</c:v>
                </c:pt>
                <c:pt idx="42">
                  <c:v>16.2746047531976</c:v>
                </c:pt>
                <c:pt idx="43">
                  <c:v>16.793666100204099</c:v>
                </c:pt>
                <c:pt idx="44">
                  <c:v>18.10220052723</c:v>
                </c:pt>
                <c:pt idx="45">
                  <c:v>17.237371872950199</c:v>
                </c:pt>
                <c:pt idx="46">
                  <c:v>17.4167583704929</c:v>
                </c:pt>
                <c:pt idx="47">
                  <c:v>16.9445222495631</c:v>
                </c:pt>
                <c:pt idx="48">
                  <c:v>17.223474361997599</c:v>
                </c:pt>
                <c:pt idx="49">
                  <c:v>17.016784967444</c:v>
                </c:pt>
                <c:pt idx="50">
                  <c:v>16.128965480106501</c:v>
                </c:pt>
                <c:pt idx="51">
                  <c:v>16.4881313031918</c:v>
                </c:pt>
                <c:pt idx="52">
                  <c:v>17.561943045435601</c:v>
                </c:pt>
                <c:pt idx="53">
                  <c:v>15.797621640555899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9C-7142-9758-DAFFAA8D9EFE}"/>
            </c:ext>
          </c:extLst>
        </c:ser>
        <c:ser>
          <c:idx val="3"/>
          <c:order val="1"/>
          <c:tx>
            <c:strRef>
              <c:f>lebel7775_julT_annp!$E$1</c:f>
              <c:strCache>
                <c:ptCount val="1"/>
                <c:pt idx="0">
                  <c:v>July temp - CI lower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lebel7775_julT_annp!$B$2:$B$55</c:f>
              <c:numCache>
                <c:formatCode>0</c:formatCode>
                <c:ptCount val="54"/>
                <c:pt idx="0">
                  <c:v>2010.3</c:v>
                </c:pt>
                <c:pt idx="1">
                  <c:v>2007.5</c:v>
                </c:pt>
                <c:pt idx="2">
                  <c:v>2002.6</c:v>
                </c:pt>
                <c:pt idx="3">
                  <c:v>1994.6</c:v>
                </c:pt>
                <c:pt idx="4">
                  <c:v>1983.2</c:v>
                </c:pt>
                <c:pt idx="5">
                  <c:v>1965.1</c:v>
                </c:pt>
                <c:pt idx="6">
                  <c:v>1922.8</c:v>
                </c:pt>
                <c:pt idx="7">
                  <c:v>1885.9</c:v>
                </c:pt>
                <c:pt idx="8">
                  <c:v>1863.7</c:v>
                </c:pt>
                <c:pt idx="9">
                  <c:v>1837</c:v>
                </c:pt>
                <c:pt idx="10">
                  <c:v>1808.1</c:v>
                </c:pt>
                <c:pt idx="11">
                  <c:v>1781.7</c:v>
                </c:pt>
                <c:pt idx="12">
                  <c:v>1755.7</c:v>
                </c:pt>
                <c:pt idx="13">
                  <c:v>1729.3</c:v>
                </c:pt>
                <c:pt idx="14">
                  <c:v>1699.2</c:v>
                </c:pt>
                <c:pt idx="15">
                  <c:v>1663.4</c:v>
                </c:pt>
                <c:pt idx="16">
                  <c:v>1619.8</c:v>
                </c:pt>
                <c:pt idx="17">
                  <c:v>1573.3</c:v>
                </c:pt>
                <c:pt idx="18">
                  <c:v>1526.8</c:v>
                </c:pt>
                <c:pt idx="19">
                  <c:v>1478.5</c:v>
                </c:pt>
                <c:pt idx="20">
                  <c:v>1426.4</c:v>
                </c:pt>
                <c:pt idx="21">
                  <c:v>1370.5</c:v>
                </c:pt>
                <c:pt idx="22">
                  <c:v>1314.1</c:v>
                </c:pt>
                <c:pt idx="23">
                  <c:v>1255.4000000000001</c:v>
                </c:pt>
                <c:pt idx="24">
                  <c:v>1195.7</c:v>
                </c:pt>
                <c:pt idx="25">
                  <c:v>1151.0999999999999</c:v>
                </c:pt>
                <c:pt idx="26">
                  <c:v>1107.8</c:v>
                </c:pt>
                <c:pt idx="27">
                  <c:v>1065.2</c:v>
                </c:pt>
                <c:pt idx="28">
                  <c:v>1023.1</c:v>
                </c:pt>
                <c:pt idx="29">
                  <c:v>978.2</c:v>
                </c:pt>
                <c:pt idx="30">
                  <c:v>933.6</c:v>
                </c:pt>
                <c:pt idx="31">
                  <c:v>898.3</c:v>
                </c:pt>
                <c:pt idx="32">
                  <c:v>795.09999999999991</c:v>
                </c:pt>
                <c:pt idx="33">
                  <c:v>665.8</c:v>
                </c:pt>
                <c:pt idx="34">
                  <c:v>555.40000000000009</c:v>
                </c:pt>
                <c:pt idx="35">
                  <c:v>516</c:v>
                </c:pt>
                <c:pt idx="36">
                  <c:v>487.90000000000009</c:v>
                </c:pt>
                <c:pt idx="37">
                  <c:v>462.20000000000005</c:v>
                </c:pt>
                <c:pt idx="38">
                  <c:v>435.40000000000009</c:v>
                </c:pt>
                <c:pt idx="39">
                  <c:v>408.40000000000009</c:v>
                </c:pt>
                <c:pt idx="40">
                  <c:v>380.90000000000009</c:v>
                </c:pt>
                <c:pt idx="41">
                  <c:v>353.09999999999991</c:v>
                </c:pt>
                <c:pt idx="42">
                  <c:v>325.20000000000005</c:v>
                </c:pt>
                <c:pt idx="43">
                  <c:v>298.40000000000009</c:v>
                </c:pt>
                <c:pt idx="44">
                  <c:v>272.40000000000009</c:v>
                </c:pt>
                <c:pt idx="45">
                  <c:v>245.90000000000009</c:v>
                </c:pt>
                <c:pt idx="46">
                  <c:v>220.70000000000005</c:v>
                </c:pt>
                <c:pt idx="47">
                  <c:v>195.59999999999991</c:v>
                </c:pt>
                <c:pt idx="48">
                  <c:v>170.40000000000009</c:v>
                </c:pt>
                <c:pt idx="49">
                  <c:v>145.5</c:v>
                </c:pt>
                <c:pt idx="50">
                  <c:v>107.59999999999991</c:v>
                </c:pt>
                <c:pt idx="51">
                  <c:v>36.700000000000045</c:v>
                </c:pt>
                <c:pt idx="52">
                  <c:v>-37.799999999999955</c:v>
                </c:pt>
                <c:pt idx="53">
                  <c:v>-116.90000000000009</c:v>
                </c:pt>
              </c:numCache>
            </c:numRef>
          </c:xVal>
          <c:yVal>
            <c:numRef>
              <c:f>lebel7775_julT_annp!$E$2:$E$55</c:f>
              <c:numCache>
                <c:formatCode>0</c:formatCode>
                <c:ptCount val="54"/>
                <c:pt idx="0">
                  <c:v>13.7</c:v>
                </c:pt>
                <c:pt idx="1">
                  <c:v>15.4</c:v>
                </c:pt>
                <c:pt idx="2">
                  <c:v>14.7</c:v>
                </c:pt>
                <c:pt idx="3">
                  <c:v>13.6</c:v>
                </c:pt>
                <c:pt idx="4" formatCode="General">
                  <c:v>16</c:v>
                </c:pt>
                <c:pt idx="5">
                  <c:v>13.6</c:v>
                </c:pt>
                <c:pt idx="6">
                  <c:v>14.2</c:v>
                </c:pt>
                <c:pt idx="7">
                  <c:v>13.7</c:v>
                </c:pt>
                <c:pt idx="8" formatCode="General">
                  <c:v>16</c:v>
                </c:pt>
                <c:pt idx="9">
                  <c:v>13.7</c:v>
                </c:pt>
                <c:pt idx="10">
                  <c:v>14.6</c:v>
                </c:pt>
                <c:pt idx="11">
                  <c:v>13.7</c:v>
                </c:pt>
                <c:pt idx="12">
                  <c:v>13.7</c:v>
                </c:pt>
                <c:pt idx="13">
                  <c:v>11.4</c:v>
                </c:pt>
                <c:pt idx="14">
                  <c:v>15.4</c:v>
                </c:pt>
                <c:pt idx="15">
                  <c:v>13.7</c:v>
                </c:pt>
                <c:pt idx="16">
                  <c:v>13.7</c:v>
                </c:pt>
                <c:pt idx="17">
                  <c:v>15.8</c:v>
                </c:pt>
                <c:pt idx="18">
                  <c:v>12.6</c:v>
                </c:pt>
                <c:pt idx="19">
                  <c:v>13.7</c:v>
                </c:pt>
                <c:pt idx="20">
                  <c:v>13.7</c:v>
                </c:pt>
                <c:pt idx="21">
                  <c:v>13.7</c:v>
                </c:pt>
                <c:pt idx="22">
                  <c:v>13.7</c:v>
                </c:pt>
                <c:pt idx="23">
                  <c:v>15.4</c:v>
                </c:pt>
                <c:pt idx="24">
                  <c:v>16.8</c:v>
                </c:pt>
                <c:pt idx="25">
                  <c:v>12.6</c:v>
                </c:pt>
                <c:pt idx="26">
                  <c:v>12.6</c:v>
                </c:pt>
                <c:pt idx="27">
                  <c:v>15.4</c:v>
                </c:pt>
                <c:pt idx="28">
                  <c:v>15.4</c:v>
                </c:pt>
                <c:pt idx="29">
                  <c:v>12.6</c:v>
                </c:pt>
                <c:pt idx="30">
                  <c:v>15.4</c:v>
                </c:pt>
                <c:pt idx="31">
                  <c:v>14.6</c:v>
                </c:pt>
                <c:pt idx="32">
                  <c:v>15.4</c:v>
                </c:pt>
                <c:pt idx="33">
                  <c:v>15.4</c:v>
                </c:pt>
                <c:pt idx="34">
                  <c:v>13.7</c:v>
                </c:pt>
                <c:pt idx="35">
                  <c:v>15.4</c:v>
                </c:pt>
                <c:pt idx="36">
                  <c:v>15.4</c:v>
                </c:pt>
                <c:pt idx="37">
                  <c:v>15.4</c:v>
                </c:pt>
                <c:pt idx="38">
                  <c:v>17.3</c:v>
                </c:pt>
                <c:pt idx="39">
                  <c:v>14.1</c:v>
                </c:pt>
                <c:pt idx="40">
                  <c:v>14.6</c:v>
                </c:pt>
                <c:pt idx="41">
                  <c:v>16.7</c:v>
                </c:pt>
                <c:pt idx="42">
                  <c:v>14.6</c:v>
                </c:pt>
                <c:pt idx="43">
                  <c:v>15.6</c:v>
                </c:pt>
                <c:pt idx="44">
                  <c:v>17.3</c:v>
                </c:pt>
                <c:pt idx="45">
                  <c:v>15.4</c:v>
                </c:pt>
                <c:pt idx="46">
                  <c:v>15.4</c:v>
                </c:pt>
                <c:pt idx="47">
                  <c:v>15.4</c:v>
                </c:pt>
                <c:pt idx="48">
                  <c:v>15.4</c:v>
                </c:pt>
                <c:pt idx="49">
                  <c:v>15.4</c:v>
                </c:pt>
                <c:pt idx="50">
                  <c:v>14.7</c:v>
                </c:pt>
                <c:pt idx="51">
                  <c:v>14.7</c:v>
                </c:pt>
                <c:pt idx="52">
                  <c:v>15.4</c:v>
                </c:pt>
                <c:pt idx="53">
                  <c:v>14.1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89C-7142-9758-DAFFAA8D9EFE}"/>
            </c:ext>
          </c:extLst>
        </c:ser>
        <c:ser>
          <c:idx val="0"/>
          <c:order val="2"/>
          <c:tx>
            <c:strRef>
              <c:f>lebel7775_julT_annp!$F$1</c:f>
              <c:strCache>
                <c:ptCount val="1"/>
                <c:pt idx="0">
                  <c:v>July temp - CI upper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lebel7775_julT_annp!$B$2:$B$55</c:f>
              <c:numCache>
                <c:formatCode>0</c:formatCode>
                <c:ptCount val="54"/>
                <c:pt idx="0">
                  <c:v>2010.3</c:v>
                </c:pt>
                <c:pt idx="1">
                  <c:v>2007.5</c:v>
                </c:pt>
                <c:pt idx="2">
                  <c:v>2002.6</c:v>
                </c:pt>
                <c:pt idx="3">
                  <c:v>1994.6</c:v>
                </c:pt>
                <c:pt idx="4">
                  <c:v>1983.2</c:v>
                </c:pt>
                <c:pt idx="5">
                  <c:v>1965.1</c:v>
                </c:pt>
                <c:pt idx="6">
                  <c:v>1922.8</c:v>
                </c:pt>
                <c:pt idx="7">
                  <c:v>1885.9</c:v>
                </c:pt>
                <c:pt idx="8">
                  <c:v>1863.7</c:v>
                </c:pt>
                <c:pt idx="9">
                  <c:v>1837</c:v>
                </c:pt>
                <c:pt idx="10">
                  <c:v>1808.1</c:v>
                </c:pt>
                <c:pt idx="11">
                  <c:v>1781.7</c:v>
                </c:pt>
                <c:pt idx="12">
                  <c:v>1755.7</c:v>
                </c:pt>
                <c:pt idx="13">
                  <c:v>1729.3</c:v>
                </c:pt>
                <c:pt idx="14">
                  <c:v>1699.2</c:v>
                </c:pt>
                <c:pt idx="15">
                  <c:v>1663.4</c:v>
                </c:pt>
                <c:pt idx="16">
                  <c:v>1619.8</c:v>
                </c:pt>
                <c:pt idx="17">
                  <c:v>1573.3</c:v>
                </c:pt>
                <c:pt idx="18">
                  <c:v>1526.8</c:v>
                </c:pt>
                <c:pt idx="19">
                  <c:v>1478.5</c:v>
                </c:pt>
                <c:pt idx="20">
                  <c:v>1426.4</c:v>
                </c:pt>
                <c:pt idx="21">
                  <c:v>1370.5</c:v>
                </c:pt>
                <c:pt idx="22">
                  <c:v>1314.1</c:v>
                </c:pt>
                <c:pt idx="23">
                  <c:v>1255.4000000000001</c:v>
                </c:pt>
                <c:pt idx="24">
                  <c:v>1195.7</c:v>
                </c:pt>
                <c:pt idx="25">
                  <c:v>1151.0999999999999</c:v>
                </c:pt>
                <c:pt idx="26">
                  <c:v>1107.8</c:v>
                </c:pt>
                <c:pt idx="27">
                  <c:v>1065.2</c:v>
                </c:pt>
                <c:pt idx="28">
                  <c:v>1023.1</c:v>
                </c:pt>
                <c:pt idx="29">
                  <c:v>978.2</c:v>
                </c:pt>
                <c:pt idx="30">
                  <c:v>933.6</c:v>
                </c:pt>
                <c:pt idx="31">
                  <c:v>898.3</c:v>
                </c:pt>
                <c:pt idx="32">
                  <c:v>795.09999999999991</c:v>
                </c:pt>
                <c:pt idx="33">
                  <c:v>665.8</c:v>
                </c:pt>
                <c:pt idx="34">
                  <c:v>555.40000000000009</c:v>
                </c:pt>
                <c:pt idx="35">
                  <c:v>516</c:v>
                </c:pt>
                <c:pt idx="36">
                  <c:v>487.90000000000009</c:v>
                </c:pt>
                <c:pt idx="37">
                  <c:v>462.20000000000005</c:v>
                </c:pt>
                <c:pt idx="38">
                  <c:v>435.40000000000009</c:v>
                </c:pt>
                <c:pt idx="39">
                  <c:v>408.40000000000009</c:v>
                </c:pt>
                <c:pt idx="40">
                  <c:v>380.90000000000009</c:v>
                </c:pt>
                <c:pt idx="41">
                  <c:v>353.09999999999991</c:v>
                </c:pt>
                <c:pt idx="42">
                  <c:v>325.20000000000005</c:v>
                </c:pt>
                <c:pt idx="43">
                  <c:v>298.40000000000009</c:v>
                </c:pt>
                <c:pt idx="44">
                  <c:v>272.40000000000009</c:v>
                </c:pt>
                <c:pt idx="45">
                  <c:v>245.90000000000009</c:v>
                </c:pt>
                <c:pt idx="46">
                  <c:v>220.70000000000005</c:v>
                </c:pt>
                <c:pt idx="47">
                  <c:v>195.59999999999991</c:v>
                </c:pt>
                <c:pt idx="48">
                  <c:v>170.40000000000009</c:v>
                </c:pt>
                <c:pt idx="49">
                  <c:v>145.5</c:v>
                </c:pt>
                <c:pt idx="50">
                  <c:v>107.59999999999991</c:v>
                </c:pt>
                <c:pt idx="51">
                  <c:v>36.700000000000045</c:v>
                </c:pt>
                <c:pt idx="52">
                  <c:v>-37.799999999999955</c:v>
                </c:pt>
                <c:pt idx="53">
                  <c:v>-116.90000000000009</c:v>
                </c:pt>
              </c:numCache>
            </c:numRef>
          </c:xVal>
          <c:yVal>
            <c:numRef>
              <c:f>lebel7775_julT_annp!$F$2:$F$55</c:f>
              <c:numCache>
                <c:formatCode>0</c:formatCode>
                <c:ptCount val="54"/>
                <c:pt idx="0">
                  <c:v>17.2</c:v>
                </c:pt>
                <c:pt idx="1">
                  <c:v>17.2</c:v>
                </c:pt>
                <c:pt idx="2">
                  <c:v>17.2</c:v>
                </c:pt>
                <c:pt idx="3">
                  <c:v>17.5</c:v>
                </c:pt>
                <c:pt idx="4">
                  <c:v>17.100000000000001</c:v>
                </c:pt>
                <c:pt idx="5">
                  <c:v>17.100000000000001</c:v>
                </c:pt>
                <c:pt idx="6">
                  <c:v>17.5</c:v>
                </c:pt>
                <c:pt idx="7">
                  <c:v>17.100000000000001</c:v>
                </c:pt>
                <c:pt idx="8">
                  <c:v>17.5</c:v>
                </c:pt>
                <c:pt idx="9">
                  <c:v>17.100000000000001</c:v>
                </c:pt>
                <c:pt idx="10">
                  <c:v>17.100000000000001</c:v>
                </c:pt>
                <c:pt idx="11">
                  <c:v>17.100000000000001</c:v>
                </c:pt>
                <c:pt idx="12">
                  <c:v>17.100000000000001</c:v>
                </c:pt>
                <c:pt idx="13">
                  <c:v>14.5</c:v>
                </c:pt>
                <c:pt idx="14">
                  <c:v>17.100000000000001</c:v>
                </c:pt>
                <c:pt idx="15">
                  <c:v>17.100000000000001</c:v>
                </c:pt>
                <c:pt idx="16">
                  <c:v>17.2</c:v>
                </c:pt>
                <c:pt idx="17">
                  <c:v>17.2</c:v>
                </c:pt>
                <c:pt idx="18">
                  <c:v>17.100000000000001</c:v>
                </c:pt>
                <c:pt idx="19">
                  <c:v>17.2</c:v>
                </c:pt>
                <c:pt idx="20">
                  <c:v>17.2</c:v>
                </c:pt>
                <c:pt idx="21">
                  <c:v>17.2</c:v>
                </c:pt>
                <c:pt idx="22">
                  <c:v>17.2</c:v>
                </c:pt>
                <c:pt idx="23">
                  <c:v>18.8</c:v>
                </c:pt>
                <c:pt idx="24">
                  <c:v>17.399999999999999</c:v>
                </c:pt>
                <c:pt idx="25">
                  <c:v>17.100000000000001</c:v>
                </c:pt>
                <c:pt idx="26">
                  <c:v>17.100000000000001</c:v>
                </c:pt>
                <c:pt idx="27">
                  <c:v>17.2</c:v>
                </c:pt>
                <c:pt idx="28">
                  <c:v>17.2</c:v>
                </c:pt>
                <c:pt idx="29">
                  <c:v>17.100000000000001</c:v>
                </c:pt>
                <c:pt idx="30">
                  <c:v>17.100000000000001</c:v>
                </c:pt>
                <c:pt idx="31">
                  <c:v>17.100000000000001</c:v>
                </c:pt>
                <c:pt idx="32">
                  <c:v>17.2</c:v>
                </c:pt>
                <c:pt idx="33">
                  <c:v>17.2</c:v>
                </c:pt>
                <c:pt idx="34">
                  <c:v>17.100000000000001</c:v>
                </c:pt>
                <c:pt idx="35">
                  <c:v>18.7</c:v>
                </c:pt>
                <c:pt idx="36">
                  <c:v>18.899999999999999</c:v>
                </c:pt>
                <c:pt idx="37">
                  <c:v>18.399999999999999</c:v>
                </c:pt>
                <c:pt idx="38">
                  <c:v>18.8</c:v>
                </c:pt>
                <c:pt idx="39">
                  <c:v>18.399999999999999</c:v>
                </c:pt>
                <c:pt idx="40">
                  <c:v>18.399999999999999</c:v>
                </c:pt>
                <c:pt idx="41">
                  <c:v>18.8</c:v>
                </c:pt>
                <c:pt idx="42">
                  <c:v>17.100000000000001</c:v>
                </c:pt>
                <c:pt idx="43">
                  <c:v>17.2</c:v>
                </c:pt>
                <c:pt idx="44">
                  <c:v>18.8</c:v>
                </c:pt>
                <c:pt idx="45">
                  <c:v>18.8</c:v>
                </c:pt>
                <c:pt idx="46">
                  <c:v>18.8</c:v>
                </c:pt>
                <c:pt idx="47">
                  <c:v>18.399999999999999</c:v>
                </c:pt>
                <c:pt idx="48">
                  <c:v>18.399999999999999</c:v>
                </c:pt>
                <c:pt idx="49">
                  <c:v>18.8</c:v>
                </c:pt>
                <c:pt idx="50">
                  <c:v>17.100000000000001</c:v>
                </c:pt>
                <c:pt idx="51">
                  <c:v>18.899999999999999</c:v>
                </c:pt>
                <c:pt idx="52">
                  <c:v>18.8</c:v>
                </c:pt>
                <c:pt idx="53">
                  <c:v>17.100000000000001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89C-7142-9758-DAFFAA8D9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3029280"/>
        <c:axId val="1733018080"/>
      </c:scatterChart>
      <c:valAx>
        <c:axId val="1733029280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733018080"/>
        <c:crosses val="autoZero"/>
        <c:crossBetween val="midCat"/>
        <c:majorUnit val="200"/>
      </c:valAx>
      <c:valAx>
        <c:axId val="1733018080"/>
        <c:scaling>
          <c:orientation val="minMax"/>
          <c:min val="1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July </a:t>
                </a:r>
                <a:r>
                  <a:rPr lang="fr-FR" sz="1400" baseline="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(°C)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733029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  <a:r>
              <a:rPr lang="fr-FR"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Lake (Neil et al., 2014)</a:t>
            </a:r>
            <a:endParaRPr lang="fr-FR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4329369793018133"/>
          <c:y val="6.01851880985748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6609501410293576"/>
          <c:y val="0.15147849047912418"/>
          <c:w val="0.77210007177385043"/>
          <c:h val="0.6260572895001972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Feuil1!$C$3:$C$56</c:f>
              <c:numCache>
                <c:formatCode>0</c:formatCode>
                <c:ptCount val="54"/>
                <c:pt idx="0">
                  <c:v>1943.06835</c:v>
                </c:pt>
                <c:pt idx="1">
                  <c:v>1915.20875</c:v>
                </c:pt>
                <c:pt idx="2">
                  <c:v>1887.13635</c:v>
                </c:pt>
                <c:pt idx="3">
                  <c:v>1858.85115</c:v>
                </c:pt>
                <c:pt idx="4">
                  <c:v>1830.3531499999999</c:v>
                </c:pt>
                <c:pt idx="5">
                  <c:v>1801.6423500000001</c:v>
                </c:pt>
                <c:pt idx="6">
                  <c:v>1772.71875</c:v>
                </c:pt>
                <c:pt idx="7">
                  <c:v>1743.5823500000001</c:v>
                </c:pt>
                <c:pt idx="8">
                  <c:v>1714.23315</c:v>
                </c:pt>
                <c:pt idx="9">
                  <c:v>1684.6711500000001</c:v>
                </c:pt>
                <c:pt idx="10">
                  <c:v>1654.89635</c:v>
                </c:pt>
                <c:pt idx="11">
                  <c:v>1624.9087500000001</c:v>
                </c:pt>
                <c:pt idx="12">
                  <c:v>1594.7083499999999</c:v>
                </c:pt>
                <c:pt idx="13">
                  <c:v>1564.2951499999999</c:v>
                </c:pt>
                <c:pt idx="14">
                  <c:v>1533.6691500000002</c:v>
                </c:pt>
                <c:pt idx="15">
                  <c:v>1502.83035</c:v>
                </c:pt>
                <c:pt idx="16">
                  <c:v>1471.7787499999999</c:v>
                </c:pt>
                <c:pt idx="17">
                  <c:v>1440.5143499999999</c:v>
                </c:pt>
                <c:pt idx="18">
                  <c:v>1409.0371500000001</c:v>
                </c:pt>
                <c:pt idx="19">
                  <c:v>1377.3471500000001</c:v>
                </c:pt>
                <c:pt idx="20">
                  <c:v>1345.4443500000002</c:v>
                </c:pt>
                <c:pt idx="21">
                  <c:v>1281.00035</c:v>
                </c:pt>
                <c:pt idx="22">
                  <c:v>1149.5587500000001</c:v>
                </c:pt>
                <c:pt idx="23">
                  <c:v>1116.16635</c:v>
                </c:pt>
                <c:pt idx="24">
                  <c:v>1082.56115</c:v>
                </c:pt>
                <c:pt idx="25">
                  <c:v>1048.74315</c:v>
                </c:pt>
                <c:pt idx="26">
                  <c:v>1014.71235</c:v>
                </c:pt>
                <c:pt idx="27">
                  <c:v>980.46875</c:v>
                </c:pt>
                <c:pt idx="28">
                  <c:v>946.01235000000008</c:v>
                </c:pt>
                <c:pt idx="29">
                  <c:v>911.34314999999992</c:v>
                </c:pt>
                <c:pt idx="30">
                  <c:v>876.46115000000009</c:v>
                </c:pt>
                <c:pt idx="31">
                  <c:v>841.36635000000001</c:v>
                </c:pt>
                <c:pt idx="32">
                  <c:v>806.05874999999992</c:v>
                </c:pt>
                <c:pt idx="33">
                  <c:v>734.80515000000014</c:v>
                </c:pt>
                <c:pt idx="34">
                  <c:v>698.85915000000023</c:v>
                </c:pt>
                <c:pt idx="35">
                  <c:v>662.70035000000007</c:v>
                </c:pt>
                <c:pt idx="36">
                  <c:v>626.32875000000013</c:v>
                </c:pt>
                <c:pt idx="37">
                  <c:v>589.74434999999994</c:v>
                </c:pt>
                <c:pt idx="38">
                  <c:v>552.94715000000019</c:v>
                </c:pt>
                <c:pt idx="39">
                  <c:v>515.9371500000002</c:v>
                </c:pt>
                <c:pt idx="40">
                  <c:v>478.71434999999997</c:v>
                </c:pt>
                <c:pt idx="41">
                  <c:v>441.27874999999995</c:v>
                </c:pt>
                <c:pt idx="42">
                  <c:v>403.63034999999991</c:v>
                </c:pt>
                <c:pt idx="43">
                  <c:v>365.76915000000008</c:v>
                </c:pt>
                <c:pt idx="44">
                  <c:v>327.69515000000001</c:v>
                </c:pt>
                <c:pt idx="45">
                  <c:v>289.40835000000015</c:v>
                </c:pt>
                <c:pt idx="46">
                  <c:v>250.90875000000005</c:v>
                </c:pt>
                <c:pt idx="47">
                  <c:v>212.19634999999994</c:v>
                </c:pt>
                <c:pt idx="48">
                  <c:v>173.27115000000003</c:v>
                </c:pt>
                <c:pt idx="49">
                  <c:v>134.13315000000011</c:v>
                </c:pt>
                <c:pt idx="50">
                  <c:v>94.782349999999951</c:v>
                </c:pt>
                <c:pt idx="51">
                  <c:v>55.21875</c:v>
                </c:pt>
                <c:pt idx="52">
                  <c:v>15.442350000000033</c:v>
                </c:pt>
                <c:pt idx="53">
                  <c:v>-24.546849999999722</c:v>
                </c:pt>
              </c:numCache>
            </c:numRef>
          </c:xVal>
          <c:yVal>
            <c:numRef>
              <c:f>Feuil1!$F$3:$F$56</c:f>
              <c:numCache>
                <c:formatCode>0\.0</c:formatCode>
                <c:ptCount val="54"/>
                <c:pt idx="0">
                  <c:v>2.4944444444444449</c:v>
                </c:pt>
                <c:pt idx="1">
                  <c:v>1.8194444444444444</c:v>
                </c:pt>
                <c:pt idx="2">
                  <c:v>2.4305555555555554</c:v>
                </c:pt>
                <c:pt idx="3">
                  <c:v>3.2749999999999999</c:v>
                </c:pt>
                <c:pt idx="4">
                  <c:v>1.9833333333333332</c:v>
                </c:pt>
                <c:pt idx="5">
                  <c:v>1.2444444444444442</c:v>
                </c:pt>
                <c:pt idx="6">
                  <c:v>1.55</c:v>
                </c:pt>
                <c:pt idx="7">
                  <c:v>2.5611111111111113</c:v>
                </c:pt>
                <c:pt idx="8">
                  <c:v>2.9250000000000003</c:v>
                </c:pt>
                <c:pt idx="9">
                  <c:v>4.4750000000000005</c:v>
                </c:pt>
                <c:pt idx="10">
                  <c:v>3.719444444444445</c:v>
                </c:pt>
                <c:pt idx="11">
                  <c:v>3.5249999999999999</c:v>
                </c:pt>
                <c:pt idx="12">
                  <c:v>3.5249999999999999</c:v>
                </c:pt>
                <c:pt idx="13">
                  <c:v>3.9944444444444449</c:v>
                </c:pt>
                <c:pt idx="14">
                  <c:v>5.3250000000000002</c:v>
                </c:pt>
                <c:pt idx="15">
                  <c:v>3.2749999999999999</c:v>
                </c:pt>
                <c:pt idx="16">
                  <c:v>3.5249999999999999</c:v>
                </c:pt>
                <c:pt idx="17">
                  <c:v>2.9444444444444442</c:v>
                </c:pt>
                <c:pt idx="18">
                  <c:v>4.647222222222223</c:v>
                </c:pt>
                <c:pt idx="19">
                  <c:v>3.1</c:v>
                </c:pt>
                <c:pt idx="20">
                  <c:v>5.0333333333333332</c:v>
                </c:pt>
                <c:pt idx="21">
                  <c:v>4.8583333333333334</c:v>
                </c:pt>
                <c:pt idx="22">
                  <c:v>6.0222222222222221</c:v>
                </c:pt>
                <c:pt idx="23">
                  <c:v>5.041666666666667</c:v>
                </c:pt>
                <c:pt idx="24">
                  <c:v>3.0999999999999996</c:v>
                </c:pt>
                <c:pt idx="25">
                  <c:v>3.1</c:v>
                </c:pt>
                <c:pt idx="26">
                  <c:v>6.0222222222222221</c:v>
                </c:pt>
                <c:pt idx="27">
                  <c:v>4.3</c:v>
                </c:pt>
                <c:pt idx="28">
                  <c:v>4.3083333333333327</c:v>
                </c:pt>
                <c:pt idx="29">
                  <c:v>4.0583333333333327</c:v>
                </c:pt>
                <c:pt idx="30">
                  <c:v>5.0333333333333341</c:v>
                </c:pt>
                <c:pt idx="31">
                  <c:v>2.75</c:v>
                </c:pt>
                <c:pt idx="32">
                  <c:v>5.0333333333333323</c:v>
                </c:pt>
                <c:pt idx="33">
                  <c:v>4.3</c:v>
                </c:pt>
                <c:pt idx="34">
                  <c:v>4.083333333333333</c:v>
                </c:pt>
                <c:pt idx="35">
                  <c:v>6.9499999999999993</c:v>
                </c:pt>
                <c:pt idx="36">
                  <c:v>4.1444444444444448</c:v>
                </c:pt>
                <c:pt idx="37">
                  <c:v>4.3</c:v>
                </c:pt>
                <c:pt idx="38">
                  <c:v>4.3083333333333327</c:v>
                </c:pt>
                <c:pt idx="39">
                  <c:v>5.2027777777777784</c:v>
                </c:pt>
                <c:pt idx="40">
                  <c:v>4.3</c:v>
                </c:pt>
                <c:pt idx="41">
                  <c:v>5.3416666666666659</c:v>
                </c:pt>
                <c:pt idx="42">
                  <c:v>4.1194444444444445</c:v>
                </c:pt>
                <c:pt idx="43">
                  <c:v>6.0222222222222221</c:v>
                </c:pt>
                <c:pt idx="44">
                  <c:v>4.0583333333333327</c:v>
                </c:pt>
                <c:pt idx="45">
                  <c:v>5.0333333333333323</c:v>
                </c:pt>
                <c:pt idx="46">
                  <c:v>3.9694444444444446</c:v>
                </c:pt>
                <c:pt idx="47">
                  <c:v>6.0222222222222221</c:v>
                </c:pt>
                <c:pt idx="48">
                  <c:v>5.0694444444444438</c:v>
                </c:pt>
                <c:pt idx="49">
                  <c:v>5.0333333333333341</c:v>
                </c:pt>
                <c:pt idx="50">
                  <c:v>4.4722222222222223</c:v>
                </c:pt>
                <c:pt idx="51">
                  <c:v>5.2111111111111112</c:v>
                </c:pt>
                <c:pt idx="52">
                  <c:v>5.6111111111111107</c:v>
                </c:pt>
                <c:pt idx="53">
                  <c:v>3.6583333333333332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4C-4047-B54D-42FD9F838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0659183"/>
        <c:axId val="781111151"/>
      </c:scatterChart>
      <c:valAx>
        <c:axId val="780659183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781111151"/>
        <c:crosses val="autoZero"/>
        <c:crossBetween val="midCat"/>
        <c:majorUnit val="200"/>
      </c:valAx>
      <c:valAx>
        <c:axId val="78111115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Annual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fr-FR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(°</a:t>
                </a:r>
                <a:r>
                  <a:rPr lang="fr-FR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C)</a:t>
                </a:r>
                <a:endParaRPr lang="fr-FR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0\.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7806591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FC6D7-7726-774F-9E70-B90D66CB44D4}" type="datetimeFigureOut">
              <a:rPr lang="fr-FR" smtClean="0"/>
              <a:t>11/08/2018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8EBC8-BAD7-2149-A6B0-243C4C8343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81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4C94-2F69-8F43-B8CD-2F34E96D6211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09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18F0A-D249-7D40-AEAF-DC309896CE93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66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8B24-5154-5243-8A0C-7D19D4AAC152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95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743F6-54FC-444A-A056-5FF02D81F19F}" type="datetime1">
              <a:rPr lang="fr-CA" smtClean="0"/>
              <a:t>18-08-11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46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5186-F7BD-A14C-BEBA-6D35C9BFC7FD}" type="datetime1">
              <a:rPr lang="fr-CA" smtClean="0"/>
              <a:t>18-08-11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9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686A-42F2-6747-97B0-CE7774ED3890}" type="datetime1">
              <a:rPr lang="fr-CA" smtClean="0"/>
              <a:t>18-08-11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6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CEC96-E80F-BB4E-B30D-2CD043EE2015}" type="datetime1">
              <a:rPr lang="fr-CA" smtClean="0"/>
              <a:t>18-08-11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82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296-5E56-2046-A633-5381E9D9783D}" type="datetime1">
              <a:rPr lang="fr-CA" smtClean="0"/>
              <a:t>18-08-11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45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B708-9A12-8C45-8ECD-72609AB53F0B}" type="datetime1">
              <a:rPr lang="fr-CA" smtClean="0"/>
              <a:t>18-08-11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771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83E9-3A02-964B-8CCF-6377CAF18864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39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9273-D986-B549-B6AA-A925D3CFE73D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94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6C1A7-77B7-C646-BBF5-828FF0610BDC}" type="datetime1">
              <a:rPr lang="fr-CA" smtClean="0"/>
              <a:t>18-08-11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4CAB1-132B-5344-A179-3706633B80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0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4.xm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46EFB-1D89-6B40-AC21-388C08817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050" y="491842"/>
            <a:ext cx="8343900" cy="23876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Proxy, historical, instrumental and model re-analysis climate records in the NW North Atlantic and adjacent Canada during the last 2 ka</a:t>
            </a:r>
            <a:endParaRPr lang="fr-FR" sz="3600" dirty="0">
              <a:latin typeface="Arial Rounded MT Bold" panose="020F0704030504030204" pitchFamily="34" charset="77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F898B66-3CC6-044A-8155-FB583FE5B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138129"/>
            <a:ext cx="7772400" cy="1754326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fr-FR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Simon van Bellen</a:t>
            </a:r>
            <a:r>
              <a:rPr lang="fr-FR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FR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Anne 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 Vernal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Estelle Allan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René Audet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Étienne Boucher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Guillaume Dueymes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Myriam Fillion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Bianca Fréchette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Philippe Gachon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Michelle Garneau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Gaëlle Gilson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Hugues Goosse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Claude Hillaire-Marcel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Nicolas Houde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René Laprise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Nicholas Ogden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Marie-Michèle Ouellet-Bernier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CA" sz="20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and Bruno Tremblay</a:t>
            </a:r>
            <a:r>
              <a:rPr lang="fr-CA" sz="2000" b="1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4</a:t>
            </a:r>
            <a:endParaRPr lang="fr-FR" sz="2000" b="1" baseline="300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9260F7-C539-5F4C-840D-96706A939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883" r="64945" b="5330"/>
          <a:stretch/>
        </p:blipFill>
        <p:spPr>
          <a:xfrm>
            <a:off x="172781" y="5871706"/>
            <a:ext cx="1327407" cy="7491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A20298-29A1-3B47-94C8-31CF4212E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86" t="27515"/>
          <a:stretch/>
        </p:blipFill>
        <p:spPr>
          <a:xfrm>
            <a:off x="7805830" y="5715614"/>
            <a:ext cx="1179677" cy="1061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7CB219C-D170-1E41-A1AD-12DAEE0A943F}"/>
              </a:ext>
            </a:extLst>
          </p:cNvPr>
          <p:cNvSpPr txBox="1"/>
          <p:nvPr/>
        </p:nvSpPr>
        <p:spPr>
          <a:xfrm>
            <a:off x="1505584" y="5145720"/>
            <a:ext cx="613283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</a:t>
            </a:r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U. du Québec à Montréal, </a:t>
            </a:r>
            <a:r>
              <a:rPr lang="fr-FR" sz="2000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</a:t>
            </a:r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U. catholique de Louvain, </a:t>
            </a:r>
            <a:r>
              <a:rPr lang="fr-FR" sz="2000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</a:t>
            </a:r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Public </a:t>
            </a:r>
            <a:r>
              <a:rPr lang="fr-FR" sz="2000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Health</a:t>
            </a:r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Agency of Canada, </a:t>
            </a:r>
            <a:r>
              <a:rPr lang="fr-FR" sz="2000" baseline="30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4</a:t>
            </a:r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McGill </a:t>
            </a:r>
            <a:r>
              <a:rPr lang="fr-FR" sz="2000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University</a:t>
            </a:r>
            <a:endParaRPr lang="fr-FR" sz="20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/>
            <a:endParaRPr lang="fr-FR" sz="14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CANQUA/AMQUA 2018, Ottawa, 11 August 2018</a:t>
            </a:r>
          </a:p>
        </p:txBody>
      </p:sp>
    </p:spTree>
    <p:extLst>
      <p:ext uri="{BB962C8B-B14F-4D97-AF65-F5344CB8AC3E}">
        <p14:creationId xmlns:p14="http://schemas.microsoft.com/office/powerpoint/2010/main" val="140634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AE301-AC99-D44D-83F0-9AF0E520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ClimHuNor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Project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(FRQSC\FNRS)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87DAED-0C80-1B4B-8D30-4EC533F4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33567"/>
            <a:ext cx="7886700" cy="5004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The study area: 43-80°N &amp; 40-100°W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The main goals:</a:t>
            </a:r>
          </a:p>
          <a:p>
            <a:pPr>
              <a:lnSpc>
                <a:spcPct val="11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determine pre-industrial baseline climate conditions </a:t>
            </a:r>
          </a:p>
          <a:p>
            <a:pPr>
              <a:lnSpc>
                <a:spcPct val="11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assess the regional effects of recent climate changes related to increasing greenhouse gas concentrations</a:t>
            </a:r>
          </a:p>
          <a:p>
            <a:pPr>
              <a:lnSpc>
                <a:spcPct val="11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quantify their impact on northern ecosystems</a:t>
            </a:r>
          </a:p>
          <a:p>
            <a:pPr>
              <a:lnSpc>
                <a:spcPct val="11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evaluate the impact of climate changes on human health, notably with regard to the development of zoonotic diseases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The means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 an inventory and database of climate records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www.climate.be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users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klein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ClimHuNor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project.html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324739-9BED-D848-A105-F7E5DB86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2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99ACF4-8BF9-784F-8B3E-22299E73B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06938">
            <a:off x="6853190" y="552869"/>
            <a:ext cx="1672892" cy="14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4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riangle rectangle 35">
            <a:extLst>
              <a:ext uri="{FF2B5EF4-FFF2-40B4-BE49-F238E27FC236}">
                <a16:creationId xmlns:a16="http://schemas.microsoft.com/office/drawing/2014/main" id="{0B06468A-1F3B-4145-A863-5174027C558A}"/>
              </a:ext>
            </a:extLst>
          </p:cNvPr>
          <p:cNvSpPr/>
          <p:nvPr/>
        </p:nvSpPr>
        <p:spPr>
          <a:xfrm flipH="1">
            <a:off x="967407" y="1874024"/>
            <a:ext cx="7447292" cy="4062950"/>
          </a:xfrm>
          <a:custGeom>
            <a:avLst/>
            <a:gdLst>
              <a:gd name="connsiteX0" fmla="*/ 0 w 7447292"/>
              <a:gd name="connsiteY0" fmla="*/ 4062950 h 4062950"/>
              <a:gd name="connsiteX1" fmla="*/ 0 w 7447292"/>
              <a:gd name="connsiteY1" fmla="*/ 0 h 4062950"/>
              <a:gd name="connsiteX2" fmla="*/ 7447292 w 7447292"/>
              <a:gd name="connsiteY2" fmla="*/ 4062950 h 4062950"/>
              <a:gd name="connsiteX3" fmla="*/ 0 w 7447292"/>
              <a:gd name="connsiteY3" fmla="*/ 4062950 h 4062950"/>
              <a:gd name="connsiteX0" fmla="*/ 0 w 7447292"/>
              <a:gd name="connsiteY0" fmla="*/ 4062950 h 4062950"/>
              <a:gd name="connsiteX1" fmla="*/ 0 w 7447292"/>
              <a:gd name="connsiteY1" fmla="*/ 0 h 4062950"/>
              <a:gd name="connsiteX2" fmla="*/ 3895708 w 7447292"/>
              <a:gd name="connsiteY2" fmla="*/ 2114880 h 4062950"/>
              <a:gd name="connsiteX3" fmla="*/ 7447292 w 7447292"/>
              <a:gd name="connsiteY3" fmla="*/ 4062950 h 4062950"/>
              <a:gd name="connsiteX4" fmla="*/ 0 w 7447292"/>
              <a:gd name="connsiteY4" fmla="*/ 4062950 h 4062950"/>
              <a:gd name="connsiteX0" fmla="*/ 0 w 7447292"/>
              <a:gd name="connsiteY0" fmla="*/ 4062950 h 4062950"/>
              <a:gd name="connsiteX1" fmla="*/ 0 w 7447292"/>
              <a:gd name="connsiteY1" fmla="*/ 0 h 4062950"/>
              <a:gd name="connsiteX2" fmla="*/ 7447291 w 7447292"/>
              <a:gd name="connsiteY2" fmla="*/ 3214811 h 4062950"/>
              <a:gd name="connsiteX3" fmla="*/ 7447292 w 7447292"/>
              <a:gd name="connsiteY3" fmla="*/ 4062950 h 4062950"/>
              <a:gd name="connsiteX4" fmla="*/ 0 w 7447292"/>
              <a:gd name="connsiteY4" fmla="*/ 4062950 h 406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7292" h="4062950">
                <a:moveTo>
                  <a:pt x="0" y="4062950"/>
                </a:moveTo>
                <a:lnTo>
                  <a:pt x="0" y="0"/>
                </a:lnTo>
                <a:lnTo>
                  <a:pt x="7447291" y="3214811"/>
                </a:lnTo>
                <a:cubicBezTo>
                  <a:pt x="7447291" y="3497524"/>
                  <a:pt x="7447292" y="3780237"/>
                  <a:pt x="7447292" y="4062950"/>
                </a:cubicBezTo>
                <a:lnTo>
                  <a:pt x="0" y="406295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Proxy reconstruction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0E8E9EC-5DB5-6C46-9D92-32AFAEA2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records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3A4664-77F2-3642-BAAB-5203BE85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3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F4AFC-47BB-4643-B117-9EBD8D146903}"/>
              </a:ext>
            </a:extLst>
          </p:cNvPr>
          <p:cNvSpPr txBox="1"/>
          <p:nvPr/>
        </p:nvSpPr>
        <p:spPr>
          <a:xfrm>
            <a:off x="4175638" y="6354582"/>
            <a:ext cx="103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CE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35E604-4333-F947-8D55-F7BEC8DB7A3C}"/>
              </a:ext>
            </a:extLst>
          </p:cNvPr>
          <p:cNvSpPr txBox="1"/>
          <p:nvPr/>
        </p:nvSpPr>
        <p:spPr>
          <a:xfrm rot="16200000">
            <a:off x="-887136" y="3738172"/>
            <a:ext cx="2450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DBFA14E-BD6F-8B44-A3CB-C0973267A243}"/>
              </a:ext>
            </a:extLst>
          </p:cNvPr>
          <p:cNvSpPr txBox="1"/>
          <p:nvPr/>
        </p:nvSpPr>
        <p:spPr>
          <a:xfrm>
            <a:off x="5705300" y="598525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7F88453-2616-F04B-ADA6-A03BFB0FFD45}"/>
              </a:ext>
            </a:extLst>
          </p:cNvPr>
          <p:cNvSpPr txBox="1"/>
          <p:nvPr/>
        </p:nvSpPr>
        <p:spPr>
          <a:xfrm>
            <a:off x="3248400" y="59852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6F5A0C-F3EB-9947-BBE6-105D1243FA34}"/>
              </a:ext>
            </a:extLst>
          </p:cNvPr>
          <p:cNvSpPr txBox="1"/>
          <p:nvPr/>
        </p:nvSpPr>
        <p:spPr>
          <a:xfrm>
            <a:off x="816564" y="59852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2015AE2-DFF0-5241-82CF-F69BA92664E9}"/>
              </a:ext>
            </a:extLst>
          </p:cNvPr>
          <p:cNvSpPr txBox="1"/>
          <p:nvPr/>
        </p:nvSpPr>
        <p:spPr>
          <a:xfrm>
            <a:off x="7954288" y="5985250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10 000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C69F90A-9F12-C944-AEBF-438C3ACF6CD5}"/>
              </a:ext>
            </a:extLst>
          </p:cNvPr>
          <p:cNvSpPr txBox="1"/>
          <p:nvPr/>
        </p:nvSpPr>
        <p:spPr>
          <a:xfrm>
            <a:off x="665721" y="48957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70EBC2B-E242-3546-B66F-90B620AAE2FD}"/>
              </a:ext>
            </a:extLst>
          </p:cNvPr>
          <p:cNvSpPr txBox="1"/>
          <p:nvPr/>
        </p:nvSpPr>
        <p:spPr>
          <a:xfrm>
            <a:off x="497954" y="575828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0.1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AD4CBC-8AE4-354F-9922-F85EBDA95044}"/>
              </a:ext>
            </a:extLst>
          </p:cNvPr>
          <p:cNvSpPr txBox="1"/>
          <p:nvPr/>
        </p:nvSpPr>
        <p:spPr>
          <a:xfrm>
            <a:off x="566663" y="40333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A63E3FD-08AD-0C4D-89FD-B4528F2618B3}"/>
              </a:ext>
            </a:extLst>
          </p:cNvPr>
          <p:cNvSpPr txBox="1"/>
          <p:nvPr/>
        </p:nvSpPr>
        <p:spPr>
          <a:xfrm>
            <a:off x="454349" y="317082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5367BAC-F662-174E-BCC5-6D3568CD6F9A}"/>
              </a:ext>
            </a:extLst>
          </p:cNvPr>
          <p:cNvSpPr txBox="1"/>
          <p:nvPr/>
        </p:nvSpPr>
        <p:spPr>
          <a:xfrm>
            <a:off x="339349" y="230655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1000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11E81974-983F-3346-A816-6F6BF21C46E6}"/>
              </a:ext>
            </a:extLst>
          </p:cNvPr>
          <p:cNvSpPr/>
          <p:nvPr/>
        </p:nvSpPr>
        <p:spPr>
          <a:xfrm>
            <a:off x="3784124" y="5247863"/>
            <a:ext cx="1264955" cy="675861"/>
          </a:xfrm>
          <a:custGeom>
            <a:avLst/>
            <a:gdLst>
              <a:gd name="connsiteX0" fmla="*/ 4094921 w 4094921"/>
              <a:gd name="connsiteY0" fmla="*/ 834887 h 834887"/>
              <a:gd name="connsiteX1" fmla="*/ 4094921 w 4094921"/>
              <a:gd name="connsiteY1" fmla="*/ 0 h 834887"/>
              <a:gd name="connsiteX2" fmla="*/ 0 w 4094921"/>
              <a:gd name="connsiteY2" fmla="*/ 781878 h 834887"/>
              <a:gd name="connsiteX3" fmla="*/ 0 w 4094921"/>
              <a:gd name="connsiteY3" fmla="*/ 781878 h 834887"/>
              <a:gd name="connsiteX4" fmla="*/ 4094921 w 4094921"/>
              <a:gd name="connsiteY4" fmla="*/ 834887 h 834887"/>
              <a:gd name="connsiteX0" fmla="*/ 4094921 w 4094921"/>
              <a:gd name="connsiteY0" fmla="*/ 858741 h 858741"/>
              <a:gd name="connsiteX1" fmla="*/ 4094921 w 4094921"/>
              <a:gd name="connsiteY1" fmla="*/ 0 h 858741"/>
              <a:gd name="connsiteX2" fmla="*/ 0 w 4094921"/>
              <a:gd name="connsiteY2" fmla="*/ 781878 h 858741"/>
              <a:gd name="connsiteX3" fmla="*/ 0 w 4094921"/>
              <a:gd name="connsiteY3" fmla="*/ 781878 h 858741"/>
              <a:gd name="connsiteX4" fmla="*/ 4094921 w 4094921"/>
              <a:gd name="connsiteY4" fmla="*/ 858741 h 858741"/>
              <a:gd name="connsiteX0" fmla="*/ 4094921 w 4094921"/>
              <a:gd name="connsiteY0" fmla="*/ 858741 h 858741"/>
              <a:gd name="connsiteX1" fmla="*/ 4094921 w 4094921"/>
              <a:gd name="connsiteY1" fmla="*/ 0 h 858741"/>
              <a:gd name="connsiteX2" fmla="*/ 0 w 4094921"/>
              <a:gd name="connsiteY2" fmla="*/ 781878 h 858741"/>
              <a:gd name="connsiteX3" fmla="*/ 7951 w 4094921"/>
              <a:gd name="connsiteY3" fmla="*/ 853440 h 858741"/>
              <a:gd name="connsiteX4" fmla="*/ 4094921 w 4094921"/>
              <a:gd name="connsiteY4" fmla="*/ 858741 h 858741"/>
              <a:gd name="connsiteX0" fmla="*/ 4086970 w 4086970"/>
              <a:gd name="connsiteY0" fmla="*/ 858741 h 858741"/>
              <a:gd name="connsiteX1" fmla="*/ 4086970 w 4086970"/>
              <a:gd name="connsiteY1" fmla="*/ 0 h 858741"/>
              <a:gd name="connsiteX2" fmla="*/ 7951 w 4086970"/>
              <a:gd name="connsiteY2" fmla="*/ 773927 h 858741"/>
              <a:gd name="connsiteX3" fmla="*/ 0 w 4086970"/>
              <a:gd name="connsiteY3" fmla="*/ 853440 h 858741"/>
              <a:gd name="connsiteX4" fmla="*/ 4086970 w 4086970"/>
              <a:gd name="connsiteY4" fmla="*/ 858741 h 858741"/>
              <a:gd name="connsiteX0" fmla="*/ 4086970 w 4086970"/>
              <a:gd name="connsiteY0" fmla="*/ 858741 h 858741"/>
              <a:gd name="connsiteX1" fmla="*/ 4086970 w 4086970"/>
              <a:gd name="connsiteY1" fmla="*/ 0 h 858741"/>
              <a:gd name="connsiteX2" fmla="*/ 7951 w 4086970"/>
              <a:gd name="connsiteY2" fmla="*/ 773927 h 858741"/>
              <a:gd name="connsiteX3" fmla="*/ 0 w 4086970"/>
              <a:gd name="connsiteY3" fmla="*/ 853440 h 858741"/>
              <a:gd name="connsiteX4" fmla="*/ 4086970 w 4086970"/>
              <a:gd name="connsiteY4" fmla="*/ 858741 h 858741"/>
              <a:gd name="connsiteX0" fmla="*/ 4079019 w 4079019"/>
              <a:gd name="connsiteY0" fmla="*/ 858741 h 861392"/>
              <a:gd name="connsiteX1" fmla="*/ 4079019 w 4079019"/>
              <a:gd name="connsiteY1" fmla="*/ 0 h 861392"/>
              <a:gd name="connsiteX2" fmla="*/ 0 w 4079019"/>
              <a:gd name="connsiteY2" fmla="*/ 773927 h 861392"/>
              <a:gd name="connsiteX3" fmla="*/ 0 w 4079019"/>
              <a:gd name="connsiteY3" fmla="*/ 861392 h 861392"/>
              <a:gd name="connsiteX4" fmla="*/ 4079019 w 4079019"/>
              <a:gd name="connsiteY4" fmla="*/ 858741 h 861392"/>
              <a:gd name="connsiteX0" fmla="*/ 4079019 w 4079019"/>
              <a:gd name="connsiteY0" fmla="*/ 858741 h 861392"/>
              <a:gd name="connsiteX1" fmla="*/ 4079019 w 4079019"/>
              <a:gd name="connsiteY1" fmla="*/ 0 h 861392"/>
              <a:gd name="connsiteX2" fmla="*/ 0 w 4079019"/>
              <a:gd name="connsiteY2" fmla="*/ 535388 h 861392"/>
              <a:gd name="connsiteX3" fmla="*/ 0 w 4079019"/>
              <a:gd name="connsiteY3" fmla="*/ 861392 h 861392"/>
              <a:gd name="connsiteX4" fmla="*/ 4079019 w 4079019"/>
              <a:gd name="connsiteY4" fmla="*/ 858741 h 861392"/>
              <a:gd name="connsiteX0" fmla="*/ 4079019 w 4079019"/>
              <a:gd name="connsiteY0" fmla="*/ 673210 h 675861"/>
              <a:gd name="connsiteX1" fmla="*/ 4079019 w 4079019"/>
              <a:gd name="connsiteY1" fmla="*/ 0 h 675861"/>
              <a:gd name="connsiteX2" fmla="*/ 0 w 4079019"/>
              <a:gd name="connsiteY2" fmla="*/ 349857 h 675861"/>
              <a:gd name="connsiteX3" fmla="*/ 0 w 4079019"/>
              <a:gd name="connsiteY3" fmla="*/ 675861 h 675861"/>
              <a:gd name="connsiteX4" fmla="*/ 4079019 w 4079019"/>
              <a:gd name="connsiteY4" fmla="*/ 673210 h 675861"/>
              <a:gd name="connsiteX0" fmla="*/ 4079019 w 4079019"/>
              <a:gd name="connsiteY0" fmla="*/ 673210 h 675861"/>
              <a:gd name="connsiteX1" fmla="*/ 4079019 w 4079019"/>
              <a:gd name="connsiteY1" fmla="*/ 0 h 675861"/>
              <a:gd name="connsiteX2" fmla="*/ 0 w 4079019"/>
              <a:gd name="connsiteY2" fmla="*/ 291179 h 675861"/>
              <a:gd name="connsiteX3" fmla="*/ 0 w 4079019"/>
              <a:gd name="connsiteY3" fmla="*/ 675861 h 675861"/>
              <a:gd name="connsiteX4" fmla="*/ 4079019 w 4079019"/>
              <a:gd name="connsiteY4" fmla="*/ 673210 h 67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019" h="675861">
                <a:moveTo>
                  <a:pt x="4079019" y="673210"/>
                </a:moveTo>
                <a:lnTo>
                  <a:pt x="4079019" y="0"/>
                </a:lnTo>
                <a:lnTo>
                  <a:pt x="0" y="291179"/>
                </a:lnTo>
                <a:lnTo>
                  <a:pt x="0" y="675861"/>
                </a:lnTo>
                <a:lnTo>
                  <a:pt x="4079019" y="67321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Historical</a:t>
            </a:r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9D279433-5054-524D-8EDE-293B7AA03BDF}"/>
              </a:ext>
            </a:extLst>
          </p:cNvPr>
          <p:cNvSpPr/>
          <p:nvPr/>
        </p:nvSpPr>
        <p:spPr>
          <a:xfrm>
            <a:off x="967409" y="5539409"/>
            <a:ext cx="2822713" cy="390111"/>
          </a:xfrm>
          <a:custGeom>
            <a:avLst/>
            <a:gdLst>
              <a:gd name="connsiteX0" fmla="*/ 0 w 2782956"/>
              <a:gd name="connsiteY0" fmla="*/ 371061 h 397565"/>
              <a:gd name="connsiteX1" fmla="*/ 2782956 w 2782956"/>
              <a:gd name="connsiteY1" fmla="*/ 397565 h 397565"/>
              <a:gd name="connsiteX2" fmla="*/ 2782956 w 2782956"/>
              <a:gd name="connsiteY2" fmla="*/ 0 h 397565"/>
              <a:gd name="connsiteX3" fmla="*/ 0 w 2782956"/>
              <a:gd name="connsiteY3" fmla="*/ 291548 h 397565"/>
              <a:gd name="connsiteX4" fmla="*/ 0 w 2782956"/>
              <a:gd name="connsiteY4" fmla="*/ 371061 h 397565"/>
              <a:gd name="connsiteX0" fmla="*/ 0 w 2796208"/>
              <a:gd name="connsiteY0" fmla="*/ 371061 h 371061"/>
              <a:gd name="connsiteX1" fmla="*/ 2796208 w 2796208"/>
              <a:gd name="connsiteY1" fmla="*/ 371061 h 371061"/>
              <a:gd name="connsiteX2" fmla="*/ 2782956 w 2796208"/>
              <a:gd name="connsiteY2" fmla="*/ 0 h 371061"/>
              <a:gd name="connsiteX3" fmla="*/ 0 w 2796208"/>
              <a:gd name="connsiteY3" fmla="*/ 291548 h 371061"/>
              <a:gd name="connsiteX4" fmla="*/ 0 w 2796208"/>
              <a:gd name="connsiteY4" fmla="*/ 371061 h 371061"/>
              <a:gd name="connsiteX0" fmla="*/ 0 w 2822713"/>
              <a:gd name="connsiteY0" fmla="*/ 371061 h 371061"/>
              <a:gd name="connsiteX1" fmla="*/ 2796208 w 2822713"/>
              <a:gd name="connsiteY1" fmla="*/ 371061 h 371061"/>
              <a:gd name="connsiteX2" fmla="*/ 2822713 w 2822713"/>
              <a:gd name="connsiteY2" fmla="*/ 0 h 371061"/>
              <a:gd name="connsiteX3" fmla="*/ 0 w 2822713"/>
              <a:gd name="connsiteY3" fmla="*/ 291548 h 371061"/>
              <a:gd name="connsiteX4" fmla="*/ 0 w 2822713"/>
              <a:gd name="connsiteY4" fmla="*/ 371061 h 371061"/>
              <a:gd name="connsiteX0" fmla="*/ 6350 w 2822713"/>
              <a:gd name="connsiteY0" fmla="*/ 390111 h 390111"/>
              <a:gd name="connsiteX1" fmla="*/ 2796208 w 2822713"/>
              <a:gd name="connsiteY1" fmla="*/ 371061 h 390111"/>
              <a:gd name="connsiteX2" fmla="*/ 2822713 w 2822713"/>
              <a:gd name="connsiteY2" fmla="*/ 0 h 390111"/>
              <a:gd name="connsiteX3" fmla="*/ 0 w 2822713"/>
              <a:gd name="connsiteY3" fmla="*/ 291548 h 390111"/>
              <a:gd name="connsiteX4" fmla="*/ 6350 w 2822713"/>
              <a:gd name="connsiteY4" fmla="*/ 390111 h 390111"/>
              <a:gd name="connsiteX0" fmla="*/ 6350 w 2822713"/>
              <a:gd name="connsiteY0" fmla="*/ 390111 h 390111"/>
              <a:gd name="connsiteX1" fmla="*/ 2821608 w 2822713"/>
              <a:gd name="connsiteY1" fmla="*/ 390111 h 390111"/>
              <a:gd name="connsiteX2" fmla="*/ 2822713 w 2822713"/>
              <a:gd name="connsiteY2" fmla="*/ 0 h 390111"/>
              <a:gd name="connsiteX3" fmla="*/ 0 w 2822713"/>
              <a:gd name="connsiteY3" fmla="*/ 291548 h 390111"/>
              <a:gd name="connsiteX4" fmla="*/ 6350 w 2822713"/>
              <a:gd name="connsiteY4" fmla="*/ 390111 h 39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2713" h="390111">
                <a:moveTo>
                  <a:pt x="6350" y="390111"/>
                </a:moveTo>
                <a:lnTo>
                  <a:pt x="2821608" y="390111"/>
                </a:lnTo>
                <a:cubicBezTo>
                  <a:pt x="2821976" y="260074"/>
                  <a:pt x="2822345" y="130037"/>
                  <a:pt x="2822713" y="0"/>
                </a:cubicBezTo>
                <a:lnTo>
                  <a:pt x="0" y="291548"/>
                </a:lnTo>
                <a:lnTo>
                  <a:pt x="6350" y="390111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Instrumental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AA96629-4958-9048-BF40-0FEA113579B3}"/>
              </a:ext>
            </a:extLst>
          </p:cNvPr>
          <p:cNvCxnSpPr>
            <a:cxnSpLocks/>
          </p:cNvCxnSpPr>
          <p:nvPr/>
        </p:nvCxnSpPr>
        <p:spPr>
          <a:xfrm flipH="1">
            <a:off x="967408" y="5936974"/>
            <a:ext cx="745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A98C7621-CC42-9D4F-BFE7-09BDD1680EE3}"/>
              </a:ext>
            </a:extLst>
          </p:cNvPr>
          <p:cNvSpPr/>
          <p:nvPr/>
        </p:nvSpPr>
        <p:spPr>
          <a:xfrm>
            <a:off x="967407" y="5891255"/>
            <a:ext cx="2676941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CF9E498-18A2-564B-8446-33731FE36655}"/>
              </a:ext>
            </a:extLst>
          </p:cNvPr>
          <p:cNvSpPr txBox="1"/>
          <p:nvPr/>
        </p:nvSpPr>
        <p:spPr>
          <a:xfrm>
            <a:off x="632960" y="638260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-analyses</a:t>
            </a: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A1987250-E787-F14E-BE97-CC530F4970D8}"/>
              </a:ext>
            </a:extLst>
          </p:cNvPr>
          <p:cNvSpPr/>
          <p:nvPr/>
        </p:nvSpPr>
        <p:spPr>
          <a:xfrm rot="5400000">
            <a:off x="2057999" y="5615014"/>
            <a:ext cx="1192696" cy="749946"/>
          </a:xfrm>
          <a:prstGeom prst="arc">
            <a:avLst/>
          </a:prstGeom>
          <a:ln w="22225">
            <a:solidFill>
              <a:schemeClr val="tx1"/>
            </a:solidFill>
            <a:headEnd type="triangle" w="lg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6779934-CA53-1440-AD13-F7F6A17713EB}"/>
              </a:ext>
            </a:extLst>
          </p:cNvPr>
          <p:cNvCxnSpPr/>
          <p:nvPr/>
        </p:nvCxnSpPr>
        <p:spPr>
          <a:xfrm>
            <a:off x="967407" y="1902724"/>
            <a:ext cx="0" cy="404022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>
            <a:extLst>
              <a:ext uri="{FF2B5EF4-FFF2-40B4-BE49-F238E27FC236}">
                <a16:creationId xmlns:a16="http://schemas.microsoft.com/office/drawing/2014/main" id="{3C447F26-8864-4DBC-BA32-FAF25B127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912" y="5926173"/>
            <a:ext cx="7625972" cy="162689"/>
          </a:xfrm>
          <a:prstGeom prst="rect">
            <a:avLst/>
          </a:prstGeom>
        </p:spPr>
      </p:pic>
      <p:pic>
        <p:nvPicPr>
          <p:cNvPr id="24" name="Graphique 23">
            <a:extLst>
              <a:ext uri="{FF2B5EF4-FFF2-40B4-BE49-F238E27FC236}">
                <a16:creationId xmlns:a16="http://schemas.microsoft.com/office/drawing/2014/main" id="{1EEE4283-0594-471A-9B9F-0A6FFAD23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66352" y="4567719"/>
            <a:ext cx="2602508" cy="6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D1645-41DB-9847-9C10-2E4CF6F6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(-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) variables: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AC9E4F-E378-384B-A6FF-A7C9AF92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4</a:t>
            </a:fld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8ED42EA-E740-F14E-AA25-C6FF54A34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28699"/>
              </p:ext>
            </p:extLst>
          </p:nvPr>
        </p:nvGraphicFramePr>
        <p:xfrm>
          <a:off x="184495" y="1848386"/>
          <a:ext cx="8799443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391">
                  <a:extLst>
                    <a:ext uri="{9D8B030D-6E8A-4147-A177-3AD203B41FA5}">
                      <a16:colId xmlns:a16="http://schemas.microsoft.com/office/drawing/2014/main" val="3655371374"/>
                    </a:ext>
                  </a:extLst>
                </a:gridCol>
                <a:gridCol w="1603513">
                  <a:extLst>
                    <a:ext uri="{9D8B030D-6E8A-4147-A177-3AD203B41FA5}">
                      <a16:colId xmlns:a16="http://schemas.microsoft.com/office/drawing/2014/main" val="4219019451"/>
                    </a:ext>
                  </a:extLst>
                </a:gridCol>
                <a:gridCol w="1603513">
                  <a:extLst>
                    <a:ext uri="{9D8B030D-6E8A-4147-A177-3AD203B41FA5}">
                      <a16:colId xmlns:a16="http://schemas.microsoft.com/office/drawing/2014/main" val="1483459776"/>
                    </a:ext>
                  </a:extLst>
                </a:gridCol>
                <a:gridCol w="1603513">
                  <a:extLst>
                    <a:ext uri="{9D8B030D-6E8A-4147-A177-3AD203B41FA5}">
                      <a16:colId xmlns:a16="http://schemas.microsoft.com/office/drawing/2014/main" val="2032619976"/>
                    </a:ext>
                  </a:extLst>
                </a:gridCol>
                <a:gridCol w="1603513">
                  <a:extLst>
                    <a:ext uri="{9D8B030D-6E8A-4147-A177-3AD203B41FA5}">
                      <a16:colId xmlns:a16="http://schemas.microsoft.com/office/drawing/2014/main" val="222295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of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Re-analysis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0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(air)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6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r>
                        <a:rPr lang="fr-F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</a:t>
                      </a:r>
                      <a:r>
                        <a:rPr lang="fr-F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96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GDD0 &amp; GDD5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37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Precipitation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6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</a:t>
                      </a: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ice</a:t>
                      </a: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53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60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Cloud </a:t>
                      </a:r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89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92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 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6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Peatland</a:t>
                      </a: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water-table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049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226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DB2BE2FB-1E14-B941-915F-45C61412B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30533"/>
              </p:ext>
            </p:extLst>
          </p:nvPr>
        </p:nvGraphicFramePr>
        <p:xfrm>
          <a:off x="3759476" y="1183596"/>
          <a:ext cx="5384524" cy="5605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DC748B3A-2ED3-1F4E-8898-EDE68ECEB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8616"/>
            <a:ext cx="8201025" cy="1325563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Instrumental data: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and GDD0/5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F9CF6C-6857-CA44-A716-07D22AE29720}"/>
              </a:ext>
            </a:extLst>
          </p:cNvPr>
          <p:cNvGrpSpPr/>
          <p:nvPr/>
        </p:nvGrpSpPr>
        <p:grpSpPr>
          <a:xfrm>
            <a:off x="51814" y="3473075"/>
            <a:ext cx="4282316" cy="3425989"/>
            <a:chOff x="51814" y="3499579"/>
            <a:chExt cx="4282316" cy="342598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93DD5B9-F971-BA42-84A4-7128536B4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14" y="3499579"/>
              <a:ext cx="4034411" cy="342598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44401F1-EAE8-A448-8310-DECC8E51E192}"/>
                </a:ext>
              </a:extLst>
            </p:cNvPr>
            <p:cNvSpPr txBox="1"/>
            <p:nvPr/>
          </p:nvSpPr>
          <p:spPr>
            <a:xfrm>
              <a:off x="1618298" y="4499866"/>
              <a:ext cx="2715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latin typeface="Arial" panose="020B0604020202020204" pitchFamily="34" charset="0"/>
                  <a:cs typeface="Arial" panose="020B0604020202020204" pitchFamily="34" charset="0"/>
                </a:rPr>
                <a:t>Median</a:t>
              </a:r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: 26 </a:t>
              </a:r>
              <a:r>
                <a:rPr lang="fr-FR" dirty="0" err="1">
                  <a:latin typeface="Arial" panose="020B0604020202020204" pitchFamily="34" charset="0"/>
                  <a:cs typeface="Arial" panose="020B0604020202020204" pitchFamily="34" charset="0"/>
                </a:rPr>
                <a:t>years</a:t>
              </a:r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DC170E8-02E7-8F41-85F8-164CDDC8E183}"/>
                </a:ext>
              </a:extLst>
            </p:cNvPr>
            <p:cNvSpPr/>
            <p:nvPr/>
          </p:nvSpPr>
          <p:spPr>
            <a:xfrm>
              <a:off x="1298713" y="3628661"/>
              <a:ext cx="1828800" cy="344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9A4C0D-053C-B347-9B7A-BA790BE1F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33" y="1221756"/>
            <a:ext cx="3595065" cy="29919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3590 records</a:t>
            </a:r>
          </a:p>
          <a:p>
            <a:pPr>
              <a:lnSpc>
                <a:spcPct val="100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2437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Canada</a:t>
            </a:r>
          </a:p>
          <a:p>
            <a:pPr>
              <a:lnSpc>
                <a:spcPct val="100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1144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Ministère de l’environnement du Québec</a:t>
            </a:r>
          </a:p>
          <a:p>
            <a:pPr>
              <a:lnSpc>
                <a:spcPct val="100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NCDC-NOAA</a:t>
            </a:r>
          </a:p>
          <a:p>
            <a:pPr>
              <a:lnSpc>
                <a:spcPct val="100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Greenland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Network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9ED9C8-FF2B-D44E-ADD9-ADDBB4000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467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9593D15-56FC-514E-A855-7CF690D50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0" y="3362538"/>
            <a:ext cx="4084296" cy="3468352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97E99E-2BD9-ED42-AA02-AA8EF22B3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2748"/>
            <a:ext cx="29146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213 records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Canada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5E4E2E97-9E0A-AA47-8803-3BE275B21C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180114"/>
              </p:ext>
            </p:extLst>
          </p:nvPr>
        </p:nvGraphicFramePr>
        <p:xfrm>
          <a:off x="3730846" y="71436"/>
          <a:ext cx="5297406" cy="6757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A3C0CC2-F101-4648-AF67-822CC83951B6}"/>
              </a:ext>
            </a:extLst>
          </p:cNvPr>
          <p:cNvSpPr/>
          <p:nvPr/>
        </p:nvSpPr>
        <p:spPr>
          <a:xfrm>
            <a:off x="1444487" y="3538330"/>
            <a:ext cx="1736035" cy="265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C1F19E-B559-5D4F-9370-86BB3BD2AE3A}"/>
              </a:ext>
            </a:extLst>
          </p:cNvPr>
          <p:cNvSpPr txBox="1"/>
          <p:nvPr/>
        </p:nvSpPr>
        <p:spPr>
          <a:xfrm>
            <a:off x="853934" y="3445067"/>
            <a:ext cx="271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84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C64434D-9AAE-3444-92A1-354525D8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6</a:t>
            </a:fld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D9B2D68-6456-47DF-B557-55D1D55F8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61" y="223162"/>
            <a:ext cx="3674578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Instrumental data: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C47660-56F7-4D42-ABDD-3ABAF09A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74" y="415444"/>
            <a:ext cx="4129914" cy="11218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Historical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records: 18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- 20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century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F36A83-A218-FD4B-B8F5-94B5A252C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373" y="1626842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Moravian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missionaries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(Labrador)</a:t>
            </a: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Atmospheric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pressure</a:t>
            </a:r>
          </a:p>
          <a:p>
            <a:pPr marL="0" indent="0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Hudson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(HBC)</a:t>
            </a: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Humidity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5C0B12-B144-AB4E-A77E-09E507FD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7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5D14FC-6089-8F4B-B7E0-196DD4640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724" y="3654632"/>
            <a:ext cx="3864860" cy="31066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6B6B3B-832A-B64B-9152-036CAB62D67E}"/>
              </a:ext>
            </a:extLst>
          </p:cNvPr>
          <p:cNvSpPr txBox="1"/>
          <p:nvPr/>
        </p:nvSpPr>
        <p:spPr>
          <a:xfrm>
            <a:off x="6731191" y="6089580"/>
            <a:ext cx="2172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Kaplan &amp;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Woollett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(2000)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0CEFD21-7D1D-C145-ACBD-AD888323B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713" y="215305"/>
            <a:ext cx="3822485" cy="33156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348DB1-4514-9241-A9A7-8599D64C31C3}"/>
              </a:ext>
            </a:extLst>
          </p:cNvPr>
          <p:cNvSpPr txBox="1"/>
          <p:nvPr/>
        </p:nvSpPr>
        <p:spPr>
          <a:xfrm>
            <a:off x="5486780" y="4015409"/>
            <a:ext cx="24503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HBC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ship’s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log-books </a:t>
            </a:r>
          </a:p>
        </p:txBody>
      </p:sp>
    </p:spTree>
    <p:extLst>
      <p:ext uri="{BB962C8B-B14F-4D97-AF65-F5344CB8AC3E}">
        <p14:creationId xmlns:p14="http://schemas.microsoft.com/office/powerpoint/2010/main" val="36220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79B504-1B94-8A49-97FD-6BB61A75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7917"/>
            <a:ext cx="78867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-analyses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DD6537-8C97-AD46-8BCC-4C92717AF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6842"/>
            <a:ext cx="4029075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NSIDC: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concentration (1978-2017) (Cavalieri et al., 1996)</a:t>
            </a:r>
          </a:p>
          <a:p>
            <a:pPr>
              <a:lnSpc>
                <a:spcPct val="10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20CR (NOAA)</a:t>
            </a:r>
          </a:p>
          <a:p>
            <a:pPr>
              <a:lnSpc>
                <a:spcPct val="10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CERA-20C (ECMWF): multiple variables (1901-2010)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3CA17-76DC-C747-AC8C-80ABF4B8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35640"/>
            <a:ext cx="2057400" cy="365125"/>
          </a:xfrm>
        </p:spPr>
        <p:txBody>
          <a:bodyPr/>
          <a:lstStyle/>
          <a:p>
            <a:fld id="{1A04CAB1-132B-5344-A179-3706633B807F}" type="slidenum">
              <a:rPr lang="fr-FR" smtClean="0"/>
              <a:t>8</a:t>
            </a:fld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B7A7B-8159-7A4D-B535-94A67F0BA537}"/>
              </a:ext>
            </a:extLst>
          </p:cNvPr>
          <p:cNvSpPr/>
          <p:nvPr/>
        </p:nvSpPr>
        <p:spPr>
          <a:xfrm>
            <a:off x="6155703" y="2937364"/>
            <a:ext cx="1403448" cy="3214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1901 - 2010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9ED4B9-0EED-3F4F-9931-33F111924D3E}"/>
              </a:ext>
            </a:extLst>
          </p:cNvPr>
          <p:cNvSpPr/>
          <p:nvPr/>
        </p:nvSpPr>
        <p:spPr>
          <a:xfrm>
            <a:off x="5764407" y="3657220"/>
            <a:ext cx="2186040" cy="3214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January-December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DD4CE4-3BE3-D943-88FA-476C94D91746}"/>
              </a:ext>
            </a:extLst>
          </p:cNvPr>
          <p:cNvSpPr/>
          <p:nvPr/>
        </p:nvSpPr>
        <p:spPr>
          <a:xfrm>
            <a:off x="4954842" y="4355292"/>
            <a:ext cx="3805170" cy="3321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0:00 – 6:00 – 12:00 – 18:00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4767A2-20E9-5A46-8D65-673DD1BF423D}"/>
              </a:ext>
            </a:extLst>
          </p:cNvPr>
          <p:cNvSpPr/>
          <p:nvPr/>
        </p:nvSpPr>
        <p:spPr>
          <a:xfrm>
            <a:off x="6101826" y="5076374"/>
            <a:ext cx="1511202" cy="3214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fr-F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82852A-5C81-004F-8E00-DC9EBB38FD0B}"/>
              </a:ext>
            </a:extLst>
          </p:cNvPr>
          <p:cNvSpPr/>
          <p:nvPr/>
        </p:nvSpPr>
        <p:spPr>
          <a:xfrm>
            <a:off x="6146549" y="5763375"/>
            <a:ext cx="1421757" cy="32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 variables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065281-C89F-F543-ACDA-3B1E96B014E3}"/>
              </a:ext>
            </a:extLst>
          </p:cNvPr>
          <p:cNvSpPr/>
          <p:nvPr/>
        </p:nvSpPr>
        <p:spPr>
          <a:xfrm>
            <a:off x="4950045" y="1897421"/>
            <a:ext cx="3814764" cy="6731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</a:t>
            </a:r>
            <a:r>
              <a:rPr lang="fr-F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0.3º : 24 666 </a:t>
            </a:r>
            <a:r>
              <a:rPr lang="fr-F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points</a:t>
            </a:r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B0FCB2C3-88EE-1A42-8D97-5A65C78DF406}"/>
              </a:ext>
            </a:extLst>
          </p:cNvPr>
          <p:cNvSpPr/>
          <p:nvPr/>
        </p:nvSpPr>
        <p:spPr>
          <a:xfrm>
            <a:off x="6702152" y="5422642"/>
            <a:ext cx="310551" cy="32146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Flèche vers le bas 11">
            <a:extLst>
              <a:ext uri="{FF2B5EF4-FFF2-40B4-BE49-F238E27FC236}">
                <a16:creationId xmlns:a16="http://schemas.microsoft.com/office/drawing/2014/main" id="{2F304327-3EDC-8942-A44A-AD7DDEC1CEB9}"/>
              </a:ext>
            </a:extLst>
          </p:cNvPr>
          <p:cNvSpPr/>
          <p:nvPr/>
        </p:nvSpPr>
        <p:spPr>
          <a:xfrm>
            <a:off x="6702152" y="4711874"/>
            <a:ext cx="310551" cy="32146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" name="Flèche vers le bas 12">
            <a:extLst>
              <a:ext uri="{FF2B5EF4-FFF2-40B4-BE49-F238E27FC236}">
                <a16:creationId xmlns:a16="http://schemas.microsoft.com/office/drawing/2014/main" id="{B12CB289-FB8E-5742-9CDF-DFE9EEA74495}"/>
              </a:ext>
            </a:extLst>
          </p:cNvPr>
          <p:cNvSpPr/>
          <p:nvPr/>
        </p:nvSpPr>
        <p:spPr>
          <a:xfrm>
            <a:off x="6702152" y="4011819"/>
            <a:ext cx="310551" cy="32146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4" name="Flèche vers le bas 13">
            <a:extLst>
              <a:ext uri="{FF2B5EF4-FFF2-40B4-BE49-F238E27FC236}">
                <a16:creationId xmlns:a16="http://schemas.microsoft.com/office/drawing/2014/main" id="{2F5B3AF1-D9EE-CD4B-A89F-E5E7AD33AB72}"/>
              </a:ext>
            </a:extLst>
          </p:cNvPr>
          <p:cNvSpPr/>
          <p:nvPr/>
        </p:nvSpPr>
        <p:spPr>
          <a:xfrm>
            <a:off x="6702152" y="3295695"/>
            <a:ext cx="310551" cy="32146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Flèche vers le bas 14">
            <a:extLst>
              <a:ext uri="{FF2B5EF4-FFF2-40B4-BE49-F238E27FC236}">
                <a16:creationId xmlns:a16="http://schemas.microsoft.com/office/drawing/2014/main" id="{F2A7189D-9F8E-D24F-86F6-A496BEB118FD}"/>
              </a:ext>
            </a:extLst>
          </p:cNvPr>
          <p:cNvSpPr/>
          <p:nvPr/>
        </p:nvSpPr>
        <p:spPr>
          <a:xfrm>
            <a:off x="6702152" y="2595640"/>
            <a:ext cx="310551" cy="32146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8D08788C-21BD-EC44-BFBB-E957C3E0287E}"/>
              </a:ext>
            </a:extLst>
          </p:cNvPr>
          <p:cNvSpPr/>
          <p:nvPr/>
        </p:nvSpPr>
        <p:spPr>
          <a:xfrm>
            <a:off x="628650" y="1771650"/>
            <a:ext cx="8301037" cy="4514850"/>
          </a:xfrm>
          <a:custGeom>
            <a:avLst/>
            <a:gdLst>
              <a:gd name="connsiteX0" fmla="*/ 0 w 8286750"/>
              <a:gd name="connsiteY0" fmla="*/ 1528763 h 4514850"/>
              <a:gd name="connsiteX1" fmla="*/ 4100512 w 8286750"/>
              <a:gd name="connsiteY1" fmla="*/ 1528763 h 4514850"/>
              <a:gd name="connsiteX2" fmla="*/ 4100512 w 8286750"/>
              <a:gd name="connsiteY2" fmla="*/ 0 h 4514850"/>
              <a:gd name="connsiteX3" fmla="*/ 8286750 w 8286750"/>
              <a:gd name="connsiteY3" fmla="*/ 0 h 4514850"/>
              <a:gd name="connsiteX4" fmla="*/ 8286750 w 8286750"/>
              <a:gd name="connsiteY4" fmla="*/ 4514850 h 4514850"/>
              <a:gd name="connsiteX5" fmla="*/ 4114800 w 8286750"/>
              <a:gd name="connsiteY5" fmla="*/ 4514850 h 4514850"/>
              <a:gd name="connsiteX6" fmla="*/ 4114800 w 8286750"/>
              <a:gd name="connsiteY6" fmla="*/ 2871788 h 4514850"/>
              <a:gd name="connsiteX7" fmla="*/ 28575 w 8286750"/>
              <a:gd name="connsiteY7" fmla="*/ 2871788 h 4514850"/>
              <a:gd name="connsiteX8" fmla="*/ 0 w 8286750"/>
              <a:gd name="connsiteY8" fmla="*/ 1528763 h 4514850"/>
              <a:gd name="connsiteX0" fmla="*/ 14287 w 8301037"/>
              <a:gd name="connsiteY0" fmla="*/ 1528763 h 4514850"/>
              <a:gd name="connsiteX1" fmla="*/ 4114799 w 8301037"/>
              <a:gd name="connsiteY1" fmla="*/ 1528763 h 4514850"/>
              <a:gd name="connsiteX2" fmla="*/ 4114799 w 8301037"/>
              <a:gd name="connsiteY2" fmla="*/ 0 h 4514850"/>
              <a:gd name="connsiteX3" fmla="*/ 8301037 w 8301037"/>
              <a:gd name="connsiteY3" fmla="*/ 0 h 4514850"/>
              <a:gd name="connsiteX4" fmla="*/ 8301037 w 8301037"/>
              <a:gd name="connsiteY4" fmla="*/ 4514850 h 4514850"/>
              <a:gd name="connsiteX5" fmla="*/ 4129087 w 8301037"/>
              <a:gd name="connsiteY5" fmla="*/ 4514850 h 4514850"/>
              <a:gd name="connsiteX6" fmla="*/ 4129087 w 8301037"/>
              <a:gd name="connsiteY6" fmla="*/ 2871788 h 4514850"/>
              <a:gd name="connsiteX7" fmla="*/ 0 w 8301037"/>
              <a:gd name="connsiteY7" fmla="*/ 2871788 h 4514850"/>
              <a:gd name="connsiteX8" fmla="*/ 14287 w 8301037"/>
              <a:gd name="connsiteY8" fmla="*/ 1528763 h 4514850"/>
              <a:gd name="connsiteX0" fmla="*/ 0 w 8329612"/>
              <a:gd name="connsiteY0" fmla="*/ 1528763 h 4514850"/>
              <a:gd name="connsiteX1" fmla="*/ 4143374 w 8329612"/>
              <a:gd name="connsiteY1" fmla="*/ 1528763 h 4514850"/>
              <a:gd name="connsiteX2" fmla="*/ 4143374 w 8329612"/>
              <a:gd name="connsiteY2" fmla="*/ 0 h 4514850"/>
              <a:gd name="connsiteX3" fmla="*/ 8329612 w 8329612"/>
              <a:gd name="connsiteY3" fmla="*/ 0 h 4514850"/>
              <a:gd name="connsiteX4" fmla="*/ 8329612 w 8329612"/>
              <a:gd name="connsiteY4" fmla="*/ 4514850 h 4514850"/>
              <a:gd name="connsiteX5" fmla="*/ 4157662 w 8329612"/>
              <a:gd name="connsiteY5" fmla="*/ 4514850 h 4514850"/>
              <a:gd name="connsiteX6" fmla="*/ 4157662 w 8329612"/>
              <a:gd name="connsiteY6" fmla="*/ 2871788 h 4514850"/>
              <a:gd name="connsiteX7" fmla="*/ 28575 w 8329612"/>
              <a:gd name="connsiteY7" fmla="*/ 2871788 h 4514850"/>
              <a:gd name="connsiteX8" fmla="*/ 0 w 8329612"/>
              <a:gd name="connsiteY8" fmla="*/ 1528763 h 4514850"/>
              <a:gd name="connsiteX0" fmla="*/ 0 w 8301037"/>
              <a:gd name="connsiteY0" fmla="*/ 1528763 h 4514850"/>
              <a:gd name="connsiteX1" fmla="*/ 4114799 w 8301037"/>
              <a:gd name="connsiteY1" fmla="*/ 1528763 h 4514850"/>
              <a:gd name="connsiteX2" fmla="*/ 4114799 w 8301037"/>
              <a:gd name="connsiteY2" fmla="*/ 0 h 4514850"/>
              <a:gd name="connsiteX3" fmla="*/ 8301037 w 8301037"/>
              <a:gd name="connsiteY3" fmla="*/ 0 h 4514850"/>
              <a:gd name="connsiteX4" fmla="*/ 8301037 w 8301037"/>
              <a:gd name="connsiteY4" fmla="*/ 4514850 h 4514850"/>
              <a:gd name="connsiteX5" fmla="*/ 4129087 w 8301037"/>
              <a:gd name="connsiteY5" fmla="*/ 4514850 h 4514850"/>
              <a:gd name="connsiteX6" fmla="*/ 4129087 w 8301037"/>
              <a:gd name="connsiteY6" fmla="*/ 2871788 h 4514850"/>
              <a:gd name="connsiteX7" fmla="*/ 0 w 8301037"/>
              <a:gd name="connsiteY7" fmla="*/ 2871788 h 4514850"/>
              <a:gd name="connsiteX8" fmla="*/ 0 w 8301037"/>
              <a:gd name="connsiteY8" fmla="*/ 1528763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1037" h="4514850">
                <a:moveTo>
                  <a:pt x="0" y="1528763"/>
                </a:moveTo>
                <a:lnTo>
                  <a:pt x="4114799" y="1528763"/>
                </a:lnTo>
                <a:lnTo>
                  <a:pt x="4114799" y="0"/>
                </a:lnTo>
                <a:lnTo>
                  <a:pt x="8301037" y="0"/>
                </a:lnTo>
                <a:lnTo>
                  <a:pt x="8301037" y="4514850"/>
                </a:lnTo>
                <a:lnTo>
                  <a:pt x="4129087" y="4514850"/>
                </a:lnTo>
                <a:lnTo>
                  <a:pt x="4129087" y="2871788"/>
                </a:lnTo>
                <a:lnTo>
                  <a:pt x="0" y="2871788"/>
                </a:lnTo>
                <a:lnTo>
                  <a:pt x="0" y="152876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3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1" animBg="1"/>
      <p:bldP spid="6" grpId="1" animBg="1"/>
      <p:bldP spid="7" grpId="1" animBg="1"/>
      <p:bldP spid="8" grpId="1" animBg="1"/>
      <p:bldP spid="9" grpId="1" animBg="1"/>
      <p:bldP spid="10" grpId="1" animBg="1"/>
      <p:bldP spid="11" grpId="1" animBg="1"/>
      <p:bldP spid="12" grpId="1" animBg="1"/>
      <p:bldP spid="13" grpId="1" animBg="1"/>
      <p:bldP spid="14" grpId="1" animBg="1"/>
      <p:bldP spid="15" grpId="1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925644-3BA3-B743-99ED-9B1FF6CB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4" y="265110"/>
            <a:ext cx="78867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Proxy reconstructions</a:t>
            </a:r>
            <a:endParaRPr lang="fr-FR" sz="36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726651A-A467-DD49-9689-230CCACB4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9482" y="1323763"/>
            <a:ext cx="5394518" cy="455771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783743-436A-DB41-933A-DD5BC01BDE87}"/>
              </a:ext>
            </a:extLst>
          </p:cNvPr>
          <p:cNvSpPr txBox="1"/>
          <p:nvPr/>
        </p:nvSpPr>
        <p:spPr>
          <a:xfrm>
            <a:off x="628650" y="1690689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327 records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910A76-997D-4943-B115-A13261926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60" y="3536165"/>
            <a:ext cx="3750990" cy="31853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D549C0-0937-634E-8348-1D88BA57403B}"/>
              </a:ext>
            </a:extLst>
          </p:cNvPr>
          <p:cNvSpPr/>
          <p:nvPr/>
        </p:nvSpPr>
        <p:spPr>
          <a:xfrm>
            <a:off x="1616765" y="3445531"/>
            <a:ext cx="1046922" cy="2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04AE7B-8674-0441-B065-020F9043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9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691334-9809-A649-BF6A-9E561C79AFB2}"/>
              </a:ext>
            </a:extLst>
          </p:cNvPr>
          <p:cNvSpPr txBox="1"/>
          <p:nvPr/>
        </p:nvSpPr>
        <p:spPr>
          <a:xfrm>
            <a:off x="600074" y="2861102"/>
            <a:ext cx="240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6635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81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7D97AEB-18AD-EF48-9DA0-90BD198941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99"/>
          <a:stretch/>
        </p:blipFill>
        <p:spPr>
          <a:xfrm>
            <a:off x="354496" y="2335006"/>
            <a:ext cx="3505200" cy="307790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262E4B7-B93C-4C45-9227-194B178B7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496" y="316099"/>
            <a:ext cx="78867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Utility of the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64D7F8-80A5-D84C-9147-7B411EB6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10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A94AA-9B7C-CD41-B02E-611778D14E97}"/>
              </a:ext>
            </a:extLst>
          </p:cNvPr>
          <p:cNvSpPr txBox="1"/>
          <p:nvPr/>
        </p:nvSpPr>
        <p:spPr>
          <a:xfrm>
            <a:off x="411648" y="2407533"/>
            <a:ext cx="293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of Lyme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26CDC8-8EDB-F142-9636-0872414C9909}"/>
              </a:ext>
            </a:extLst>
          </p:cNvPr>
          <p:cNvSpPr txBox="1"/>
          <p:nvPr/>
        </p:nvSpPr>
        <p:spPr>
          <a:xfrm>
            <a:off x="354496" y="5135911"/>
            <a:ext cx="2105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Photo: Ottawa Public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4A60720-E7A5-A447-9790-838DC3112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127" y="3607627"/>
            <a:ext cx="4228283" cy="24845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78C4E4-26C4-6540-BDE0-27EC503BDF7D}"/>
              </a:ext>
            </a:extLst>
          </p:cNvPr>
          <p:cNvSpPr txBox="1"/>
          <p:nvPr/>
        </p:nvSpPr>
        <p:spPr>
          <a:xfrm>
            <a:off x="2938127" y="6071699"/>
            <a:ext cx="42017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Presence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West Nile virus 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(Campbell et al., 2002)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075AB2-8871-B441-808A-6E48D826B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393" y="1609609"/>
            <a:ext cx="3859010" cy="216752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8E2A61-3677-B64D-AAB6-FCAD47883803}"/>
              </a:ext>
            </a:extLst>
          </p:cNvPr>
          <p:cNvSpPr txBox="1"/>
          <p:nvPr/>
        </p:nvSpPr>
        <p:spPr>
          <a:xfrm>
            <a:off x="5183393" y="3517250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UQAR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3F0457-89B0-1F41-8611-DD94E24CA744}"/>
              </a:ext>
            </a:extLst>
          </p:cNvPr>
          <p:cNvSpPr txBox="1"/>
          <p:nvPr/>
        </p:nvSpPr>
        <p:spPr>
          <a:xfrm>
            <a:off x="5209897" y="1617925"/>
            <a:ext cx="3859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modelling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coastal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erosion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8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11249-0428-CF4C-8EB5-CBD4AB660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58" y="436566"/>
            <a:ext cx="8158163" cy="1325563"/>
          </a:xfrm>
        </p:spPr>
        <p:txBody>
          <a:bodyPr>
            <a:normAutofit/>
          </a:bodyPr>
          <a:lstStyle/>
          <a:p>
            <a:r>
              <a:rPr lang="fr-F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Defining</a:t>
            </a: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« </a:t>
            </a:r>
            <a:r>
              <a:rPr lang="fr-F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Ages Cold </a:t>
            </a:r>
            <a:r>
              <a:rPr lang="fr-F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1BD991-AF4C-9D43-9894-CC926193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>
                <a:solidFill>
                  <a:schemeClr val="bg1"/>
                </a:solidFill>
              </a:rPr>
              <a:t>11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04C0BEC-05B2-8248-9AEA-1D7492C89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26716"/>
          </a:xfrm>
        </p:spPr>
        <p:txBody>
          <a:bodyPr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DACP », timing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and ~765 CE (114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paleoclimate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Helama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2017)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Antique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 »,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536 and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660 CE, forcing by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volcanic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eruptions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possibly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influence of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minima, and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sea-ice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feedback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Büntgen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2016)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530s: </a:t>
            </a:r>
          </a:p>
          <a:p>
            <a:pPr lvl="1">
              <a:lnSpc>
                <a:spcPct val="100000"/>
              </a:lnSpc>
            </a:pP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recurring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incidence of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plague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Eurasia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100000"/>
              </a:lnSpc>
            </a:pP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migratory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Eurasia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100000"/>
              </a:lnSpc>
            </a:pP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breakdown and transformation of major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sociopolitical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Arab-Islamic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empire (</a:t>
            </a:r>
            <a:r>
              <a:rPr lang="fr-CA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Haldon</a:t>
            </a:r>
            <a:r>
              <a:rPr lang="fr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2016)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3484EFF8-7ABC-2242-BC8F-3CCA6F0262EF}"/>
              </a:ext>
            </a:extLst>
          </p:cNvPr>
          <p:cNvSpPr/>
          <p:nvPr/>
        </p:nvSpPr>
        <p:spPr>
          <a:xfrm>
            <a:off x="513726" y="1855237"/>
            <a:ext cx="7958760" cy="639279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9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C352C-EE97-3A43-A071-69D38F92A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83" y="336550"/>
            <a:ext cx="7985091" cy="1325563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DACP: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of records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1DD6FA-8E7E-A74A-8BA7-58FAA55A2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278" y="6356351"/>
            <a:ext cx="2057400" cy="365125"/>
          </a:xfrm>
        </p:spPr>
        <p:txBody>
          <a:bodyPr/>
          <a:lstStyle/>
          <a:p>
            <a:fld id="{1A04CAB1-132B-5344-A179-3706633B807F}" type="slidenum">
              <a:rPr lang="fr-FR" smtClean="0"/>
              <a:t>12</a:t>
            </a:fld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EADFB0AC-6BB6-6E49-9F73-FD989F4F0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4631" y="3715152"/>
            <a:ext cx="1377877" cy="7661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FC14E49-B58E-FC4C-B1BF-A09079750CAE}"/>
              </a:ext>
            </a:extLst>
          </p:cNvPr>
          <p:cNvSpPr txBox="1"/>
          <p:nvPr/>
        </p:nvSpPr>
        <p:spPr>
          <a:xfrm>
            <a:off x="5597712" y="3073519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181 records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87B8C0-4596-2748-A9C6-F532EF94DA74}"/>
              </a:ext>
            </a:extLst>
          </p:cNvPr>
          <p:cNvSpPr txBox="1"/>
          <p:nvPr/>
        </p:nvSpPr>
        <p:spPr>
          <a:xfrm>
            <a:off x="501683" y="3159685"/>
            <a:ext cx="4112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…has at least 2 </a:t>
            </a:r>
            <a:r>
              <a:rPr lang="fr-F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datings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Pb dates count for 1) for the last 2000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and a 3</a:t>
            </a:r>
            <a:r>
              <a:rPr lang="fr-F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1540 and 3000 cal a BP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F3B8F673-1EE7-3647-8B10-2960F9434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0515" y="5138162"/>
            <a:ext cx="766108" cy="76610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1037F9-30A7-F64C-BF89-3C82CB23C074}"/>
              </a:ext>
            </a:extLst>
          </p:cNvPr>
          <p:cNvSpPr txBox="1"/>
          <p:nvPr/>
        </p:nvSpPr>
        <p:spPr>
          <a:xfrm>
            <a:off x="5683473" y="4604864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43 records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05A186B-106D-D745-87FD-D1BBACB87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0614" y="2155625"/>
            <a:ext cx="3105911" cy="76610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1441832-A4D4-F544-9158-36B880BCB320}"/>
              </a:ext>
            </a:extLst>
          </p:cNvPr>
          <p:cNvSpPr txBox="1"/>
          <p:nvPr/>
        </p:nvSpPr>
        <p:spPr>
          <a:xfrm>
            <a:off x="5597712" y="1542174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327 records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4A1B2B-84D2-3943-93AD-592BF487F146}"/>
              </a:ext>
            </a:extLst>
          </p:cNvPr>
          <p:cNvSpPr txBox="1"/>
          <p:nvPr/>
        </p:nvSpPr>
        <p:spPr>
          <a:xfrm>
            <a:off x="501683" y="2070465"/>
            <a:ext cx="4112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covers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(at least) the 350-950 CE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F49EB3-3D1E-E84F-B5ED-241CE6D287EB}"/>
              </a:ext>
            </a:extLst>
          </p:cNvPr>
          <p:cNvSpPr txBox="1"/>
          <p:nvPr/>
        </p:nvSpPr>
        <p:spPr>
          <a:xfrm>
            <a:off x="5683473" y="6007618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33 records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FE0C99-53AB-A642-BDDE-B0D488DD7F40}"/>
              </a:ext>
            </a:extLst>
          </p:cNvPr>
          <p:cNvSpPr txBox="1"/>
          <p:nvPr/>
        </p:nvSpPr>
        <p:spPr>
          <a:xfrm>
            <a:off x="501683" y="5183014"/>
            <a:ext cx="3959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…has at least 2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1540 and 1175 cal a BP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A06F7A-6B7A-8C4D-B223-197B6234573C}"/>
              </a:ext>
            </a:extLst>
          </p:cNvPr>
          <p:cNvSpPr txBox="1"/>
          <p:nvPr/>
        </p:nvSpPr>
        <p:spPr>
          <a:xfrm>
            <a:off x="501683" y="1542174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record…</a:t>
            </a:r>
          </a:p>
        </p:txBody>
      </p:sp>
    </p:spTree>
    <p:extLst>
      <p:ext uri="{BB962C8B-B14F-4D97-AF65-F5344CB8AC3E}">
        <p14:creationId xmlns:p14="http://schemas.microsoft.com/office/powerpoint/2010/main" val="1403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A3ED8C5-2C3E-6F46-BB0F-9C4C3D5A3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54" r="5797"/>
          <a:stretch/>
        </p:blipFill>
        <p:spPr>
          <a:xfrm>
            <a:off x="52553" y="1170793"/>
            <a:ext cx="4633755" cy="30329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6ADF4D-6271-7842-B7CC-CB44B36D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0" y="139630"/>
            <a:ext cx="78867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DACP: record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5BE62994-1FF9-314A-A927-1789B68B48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604850"/>
              </p:ext>
            </p:extLst>
          </p:nvPr>
        </p:nvGraphicFramePr>
        <p:xfrm>
          <a:off x="444827" y="4336257"/>
          <a:ext cx="3943350" cy="2435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roix 9">
            <a:extLst>
              <a:ext uri="{FF2B5EF4-FFF2-40B4-BE49-F238E27FC236}">
                <a16:creationId xmlns:a16="http://schemas.microsoft.com/office/drawing/2014/main" id="{2786D48D-1075-564D-BFB1-E760A5876992}"/>
              </a:ext>
            </a:extLst>
          </p:cNvPr>
          <p:cNvSpPr/>
          <p:nvPr/>
        </p:nvSpPr>
        <p:spPr>
          <a:xfrm rot="2395295">
            <a:off x="1476314" y="4401397"/>
            <a:ext cx="2052000" cy="2052000"/>
          </a:xfrm>
          <a:prstGeom prst="plus">
            <a:avLst>
              <a:gd name="adj" fmla="val 4351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FF3212-F108-EA4F-BDE3-9C8BD34372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643"/>
          <a:stretch/>
        </p:blipFill>
        <p:spPr>
          <a:xfrm>
            <a:off x="4686308" y="1659802"/>
            <a:ext cx="4343392" cy="448468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C3526B6-A4EC-9A44-A817-FD2261819C1E}"/>
              </a:ext>
            </a:extLst>
          </p:cNvPr>
          <p:cNvSpPr txBox="1"/>
          <p:nvPr/>
        </p:nvSpPr>
        <p:spPr>
          <a:xfrm>
            <a:off x="1996176" y="1927819"/>
            <a:ext cx="2392001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records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retained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BEBB2A74-4B8D-CB47-A20A-5E3C41591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0517" y="1265255"/>
            <a:ext cx="543317" cy="543317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DDAB84-840A-6841-A661-2002FC1B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13</a:t>
            </a:fld>
            <a:endParaRPr lang="fr-FR"/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03659974-1378-4E43-A6F0-0A24C17221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742807"/>
              </p:ext>
            </p:extLst>
          </p:nvPr>
        </p:nvGraphicFramePr>
        <p:xfrm>
          <a:off x="531054" y="3850978"/>
          <a:ext cx="3810000" cy="309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33530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 animBg="1"/>
      <p:bldP spid="15" grpId="0" animBg="1"/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297B111-70DE-4A4F-A119-B78ECA5540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780201"/>
              </p:ext>
            </p:extLst>
          </p:nvPr>
        </p:nvGraphicFramePr>
        <p:xfrm>
          <a:off x="-39757" y="199477"/>
          <a:ext cx="5698800" cy="345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4CB68F15-4622-9D40-A2F8-68EB6E7E2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628425"/>
              </p:ext>
            </p:extLst>
          </p:nvPr>
        </p:nvGraphicFramePr>
        <p:xfrm>
          <a:off x="204781" y="3690322"/>
          <a:ext cx="5395913" cy="3100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E71C5CC4-FFBC-4A47-88A9-4B8FA39FFF08}"/>
              </a:ext>
            </a:extLst>
          </p:cNvPr>
          <p:cNvSpPr/>
          <p:nvPr/>
        </p:nvSpPr>
        <p:spPr>
          <a:xfrm>
            <a:off x="1744729" y="596348"/>
            <a:ext cx="812731" cy="5592418"/>
          </a:xfrm>
          <a:prstGeom prst="round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0BAE6B-42E9-8345-84C6-A49C3991E4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83" r="14814"/>
          <a:stretch/>
        </p:blipFill>
        <p:spPr>
          <a:xfrm>
            <a:off x="5600699" y="728663"/>
            <a:ext cx="3543301" cy="5257799"/>
          </a:xfrm>
          <a:prstGeom prst="rect">
            <a:avLst/>
          </a:prstGeom>
        </p:spPr>
      </p:pic>
      <p:sp>
        <p:nvSpPr>
          <p:cNvPr id="19" name="Flèche vers le bas 18">
            <a:extLst>
              <a:ext uri="{FF2B5EF4-FFF2-40B4-BE49-F238E27FC236}">
                <a16:creationId xmlns:a16="http://schemas.microsoft.com/office/drawing/2014/main" id="{79FFDDB9-9AD1-B543-BF0E-95C5B7F13814}"/>
              </a:ext>
            </a:extLst>
          </p:cNvPr>
          <p:cNvSpPr/>
          <p:nvPr/>
        </p:nvSpPr>
        <p:spPr>
          <a:xfrm rot="17814009">
            <a:off x="6559281" y="2052735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>
            <a:extLst>
              <a:ext uri="{FF2B5EF4-FFF2-40B4-BE49-F238E27FC236}">
                <a16:creationId xmlns:a16="http://schemas.microsoft.com/office/drawing/2014/main" id="{2D4688ED-77CC-8E4B-9A3F-81F8BDD87B73}"/>
              </a:ext>
            </a:extLst>
          </p:cNvPr>
          <p:cNvSpPr/>
          <p:nvPr/>
        </p:nvSpPr>
        <p:spPr>
          <a:xfrm rot="13938512">
            <a:off x="5982569" y="3446212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1235EEA-6D10-5A4F-B61F-79EFFDAE8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92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C400059A-6F68-FA47-8DD9-DE90AD3C29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3295771"/>
              </p:ext>
            </p:extLst>
          </p:nvPr>
        </p:nvGraphicFramePr>
        <p:xfrm>
          <a:off x="-39757" y="3674965"/>
          <a:ext cx="5738556" cy="307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D7DAC777-DB83-6B47-8CBE-724B8F95A7C1}"/>
              </a:ext>
            </a:extLst>
          </p:cNvPr>
          <p:cNvSpPr/>
          <p:nvPr/>
        </p:nvSpPr>
        <p:spPr>
          <a:xfrm>
            <a:off x="1774341" y="609601"/>
            <a:ext cx="812731" cy="54996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24BC981-C5C6-E44A-9647-939FD763D0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5" r="14309"/>
          <a:stretch/>
        </p:blipFill>
        <p:spPr>
          <a:xfrm>
            <a:off x="5628002" y="1332179"/>
            <a:ext cx="3424702" cy="3793775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6BFDB41E-FAA7-7C4D-AA2A-9524B13282DB}"/>
              </a:ext>
            </a:extLst>
          </p:cNvPr>
          <p:cNvSpPr/>
          <p:nvPr/>
        </p:nvSpPr>
        <p:spPr>
          <a:xfrm>
            <a:off x="7777485" y="2699062"/>
            <a:ext cx="485775" cy="414337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>
            <a:extLst>
              <a:ext uri="{FF2B5EF4-FFF2-40B4-BE49-F238E27FC236}">
                <a16:creationId xmlns:a16="http://schemas.microsoft.com/office/drawing/2014/main" id="{79FFDDB9-9AD1-B543-BF0E-95C5B7F13814}"/>
              </a:ext>
            </a:extLst>
          </p:cNvPr>
          <p:cNvSpPr/>
          <p:nvPr/>
        </p:nvSpPr>
        <p:spPr>
          <a:xfrm rot="17814009">
            <a:off x="7006178" y="2116454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F09D9B63-DFBE-1546-BD60-770E588B02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244655"/>
              </p:ext>
            </p:extLst>
          </p:nvPr>
        </p:nvGraphicFramePr>
        <p:xfrm>
          <a:off x="-1" y="172973"/>
          <a:ext cx="5698800" cy="345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56C7F82-1B65-8946-B127-DEA25F0C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15</a:t>
            </a:fld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7F6A3E7-BE90-C54A-B8FF-2C581E896374}"/>
              </a:ext>
            </a:extLst>
          </p:cNvPr>
          <p:cNvSpPr/>
          <p:nvPr/>
        </p:nvSpPr>
        <p:spPr>
          <a:xfrm>
            <a:off x="6109611" y="1245178"/>
            <a:ext cx="485775" cy="414337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6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8C85A-0F96-9440-AB11-196F0DAEF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034D08A-A640-3F40-96F1-6CF2CB736C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349679"/>
              </p:ext>
            </p:extLst>
          </p:nvPr>
        </p:nvGraphicFramePr>
        <p:xfrm>
          <a:off x="-18492" y="367520"/>
          <a:ext cx="5171101" cy="3094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67FB69FC-FC5C-8E48-AC1C-08D931ACF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144491"/>
              </p:ext>
            </p:extLst>
          </p:nvPr>
        </p:nvGraphicFramePr>
        <p:xfrm>
          <a:off x="-31745" y="324695"/>
          <a:ext cx="5256000" cy="3064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C53C6E-1267-3D47-83E7-4BE37247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16</a:t>
            </a:fld>
            <a:endParaRPr lang="fr-FR"/>
          </a:p>
        </p:txBody>
      </p: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24384204-BA97-B248-A662-AE7D8E944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9343967"/>
              </p:ext>
            </p:extLst>
          </p:nvPr>
        </p:nvGraphicFramePr>
        <p:xfrm>
          <a:off x="-181696" y="3549880"/>
          <a:ext cx="5403082" cy="3178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8B6D29E-FB28-0E47-8894-6E70525128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95" r="14309"/>
          <a:stretch/>
        </p:blipFill>
        <p:spPr>
          <a:xfrm>
            <a:off x="5165861" y="942975"/>
            <a:ext cx="3903867" cy="4324579"/>
          </a:xfrm>
          <a:prstGeom prst="rect">
            <a:avLst/>
          </a:prstGeom>
        </p:spPr>
      </p:pic>
      <p:sp>
        <p:nvSpPr>
          <p:cNvPr id="8" name="Flèche vers le bas 7">
            <a:extLst>
              <a:ext uri="{FF2B5EF4-FFF2-40B4-BE49-F238E27FC236}">
                <a16:creationId xmlns:a16="http://schemas.microsoft.com/office/drawing/2014/main" id="{60D42D83-6D61-E745-9CE8-33B8D71162D7}"/>
              </a:ext>
            </a:extLst>
          </p:cNvPr>
          <p:cNvSpPr/>
          <p:nvPr/>
        </p:nvSpPr>
        <p:spPr>
          <a:xfrm rot="14970434">
            <a:off x="5737506" y="4728924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>
            <a:extLst>
              <a:ext uri="{FF2B5EF4-FFF2-40B4-BE49-F238E27FC236}">
                <a16:creationId xmlns:a16="http://schemas.microsoft.com/office/drawing/2014/main" id="{F8682646-8B48-2B40-A24A-7F55336B70AD}"/>
              </a:ext>
            </a:extLst>
          </p:cNvPr>
          <p:cNvSpPr/>
          <p:nvPr/>
        </p:nvSpPr>
        <p:spPr>
          <a:xfrm rot="17920594">
            <a:off x="5867014" y="4205891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FA70DD7A-B926-434D-849C-FBDE8D38416C}"/>
              </a:ext>
            </a:extLst>
          </p:cNvPr>
          <p:cNvSpPr/>
          <p:nvPr/>
        </p:nvSpPr>
        <p:spPr>
          <a:xfrm rot="17920594">
            <a:off x="5670583" y="3999219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2BA4A9E3-097B-0244-BA82-DDD349A53543}"/>
              </a:ext>
            </a:extLst>
          </p:cNvPr>
          <p:cNvSpPr/>
          <p:nvPr/>
        </p:nvSpPr>
        <p:spPr>
          <a:xfrm>
            <a:off x="1596473" y="728869"/>
            <a:ext cx="722243" cy="537934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85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9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C1BBA-3B7B-8E4E-B0B2-7DD7E2C8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16" y="267050"/>
            <a:ext cx="8490224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Changepoint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analyses (package ‘</a:t>
            </a:r>
            <a:r>
              <a:rPr 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changepoint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’; </a:t>
            </a:r>
            <a:r>
              <a:rPr lang="fr-FR" sz="3000" dirty="0" err="1">
                <a:latin typeface="Arial" panose="020B0604020202020204" pitchFamily="34" charset="0"/>
                <a:cs typeface="Arial" panose="020B0604020202020204" pitchFamily="34" charset="0"/>
              </a:rPr>
              <a:t>Killick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, 2016)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21CB2126-30FE-9640-BE6E-5935C1D98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" y="1361577"/>
            <a:ext cx="5239062" cy="4447549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2A0DCC-4CFB-274F-A8BF-B60A1B99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17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3828E04-80DB-FD48-9BF7-DDD042135BD2}"/>
              </a:ext>
            </a:extLst>
          </p:cNvPr>
          <p:cNvCxnSpPr>
            <a:cxnSpLocks/>
          </p:cNvCxnSpPr>
          <p:nvPr/>
        </p:nvCxnSpPr>
        <p:spPr>
          <a:xfrm>
            <a:off x="2014376" y="2148921"/>
            <a:ext cx="0" cy="269234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7CEEE34-FA76-7847-85C8-AE436D5BB668}"/>
              </a:ext>
            </a:extLst>
          </p:cNvPr>
          <p:cNvSpPr/>
          <p:nvPr/>
        </p:nvSpPr>
        <p:spPr>
          <a:xfrm>
            <a:off x="501416" y="5797443"/>
            <a:ext cx="4021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~555 CE: transition </a:t>
            </a:r>
            <a:r>
              <a:rPr lang="fr-CA" sz="2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 mixed to </a:t>
            </a:r>
            <a:r>
              <a:rPr lang="fr-CA" sz="2400" dirty="0" err="1">
                <a:latin typeface="Arial" panose="020B0604020202020204" pitchFamily="34" charset="0"/>
                <a:cs typeface="Arial" panose="020B0604020202020204" pitchFamily="34" charset="0"/>
              </a:rPr>
              <a:t>coniferous</a:t>
            </a:r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èche vers le bas 8">
            <a:extLst>
              <a:ext uri="{FF2B5EF4-FFF2-40B4-BE49-F238E27FC236}">
                <a16:creationId xmlns:a16="http://schemas.microsoft.com/office/drawing/2014/main" id="{52D99533-F717-304A-A58E-A9BDC9AFD34C}"/>
              </a:ext>
            </a:extLst>
          </p:cNvPr>
          <p:cNvSpPr/>
          <p:nvPr/>
        </p:nvSpPr>
        <p:spPr>
          <a:xfrm>
            <a:off x="1822530" y="5268804"/>
            <a:ext cx="357187" cy="48577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E3954B1-67A4-BB4A-BA1F-9A29E6309F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5" r="14309"/>
          <a:stretch/>
        </p:blipFill>
        <p:spPr>
          <a:xfrm>
            <a:off x="5087773" y="1592613"/>
            <a:ext cx="3903867" cy="4324579"/>
          </a:xfrm>
          <a:prstGeom prst="rect">
            <a:avLst/>
          </a:prstGeom>
        </p:spPr>
      </p:pic>
      <p:sp>
        <p:nvSpPr>
          <p:cNvPr id="13" name="Flèche vers le bas 12">
            <a:extLst>
              <a:ext uri="{FF2B5EF4-FFF2-40B4-BE49-F238E27FC236}">
                <a16:creationId xmlns:a16="http://schemas.microsoft.com/office/drawing/2014/main" id="{5BF6C416-6F17-9C4A-8686-DB743539B8FC}"/>
              </a:ext>
            </a:extLst>
          </p:cNvPr>
          <p:cNvSpPr/>
          <p:nvPr/>
        </p:nvSpPr>
        <p:spPr>
          <a:xfrm rot="17920594">
            <a:off x="5592495" y="4648857"/>
            <a:ext cx="220910" cy="81197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007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577DFF-2F29-E644-91CA-DA517BC18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16" y="365126"/>
            <a:ext cx="2021785" cy="1325563"/>
          </a:xfrm>
        </p:spPr>
        <p:txBody>
          <a:bodyPr>
            <a:normAutofit/>
          </a:bodyPr>
          <a:lstStyle/>
          <a:p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Dinocyst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records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9B591B7-1DFF-D342-979F-7F59EC171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2" t="33734" r="14915"/>
          <a:stretch/>
        </p:blipFill>
        <p:spPr>
          <a:xfrm>
            <a:off x="2484075" y="225000"/>
            <a:ext cx="3657592" cy="2831932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B4EE7622-9D10-E747-97BB-EC006AF9F22E}"/>
              </a:ext>
            </a:extLst>
          </p:cNvPr>
          <p:cNvSpPr/>
          <p:nvPr/>
        </p:nvSpPr>
        <p:spPr>
          <a:xfrm>
            <a:off x="3678161" y="675256"/>
            <a:ext cx="485775" cy="414337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7BC4AE8-EFDE-6D46-914A-1B4FE8346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32" y="3010267"/>
            <a:ext cx="4572000" cy="3881269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D35D82D-B4E7-344B-A35F-FF1D981D8723}"/>
              </a:ext>
            </a:extLst>
          </p:cNvPr>
          <p:cNvCxnSpPr>
            <a:cxnSpLocks/>
          </p:cNvCxnSpPr>
          <p:nvPr/>
        </p:nvCxnSpPr>
        <p:spPr>
          <a:xfrm>
            <a:off x="1878083" y="3700463"/>
            <a:ext cx="0" cy="2366957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>
            <a:extLst>
              <a:ext uri="{FF2B5EF4-FFF2-40B4-BE49-F238E27FC236}">
                <a16:creationId xmlns:a16="http://schemas.microsoft.com/office/drawing/2014/main" id="{486A5C0C-5D4D-564A-9283-128836C8D733}"/>
              </a:ext>
            </a:extLst>
          </p:cNvPr>
          <p:cNvSpPr/>
          <p:nvPr/>
        </p:nvSpPr>
        <p:spPr>
          <a:xfrm rot="10800000">
            <a:off x="1155426" y="2438400"/>
            <a:ext cx="1192696" cy="1410072"/>
          </a:xfrm>
          <a:prstGeom prst="arc">
            <a:avLst/>
          </a:prstGeom>
          <a:ln w="22225">
            <a:solidFill>
              <a:schemeClr val="tx1"/>
            </a:solidFill>
            <a:headEnd type="triangle" w="lg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DC5E47F-245D-C144-B398-D239ADB5D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90" y="3010266"/>
            <a:ext cx="4572000" cy="388126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0E1E00E-7FD1-BE4D-94D2-C97B11F07F4C}"/>
              </a:ext>
            </a:extLst>
          </p:cNvPr>
          <p:cNvCxnSpPr>
            <a:cxnSpLocks/>
          </p:cNvCxnSpPr>
          <p:nvPr/>
        </p:nvCxnSpPr>
        <p:spPr>
          <a:xfrm>
            <a:off x="6865804" y="3700462"/>
            <a:ext cx="0" cy="2366957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15645D6-965B-0843-9698-648ED16A7CBE}"/>
              </a:ext>
            </a:extLst>
          </p:cNvPr>
          <p:cNvCxnSpPr>
            <a:cxnSpLocks/>
          </p:cNvCxnSpPr>
          <p:nvPr/>
        </p:nvCxnSpPr>
        <p:spPr>
          <a:xfrm>
            <a:off x="7432539" y="3700462"/>
            <a:ext cx="0" cy="2366957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CAC11D42-8445-2D48-8C98-10FCE9746C31}"/>
              </a:ext>
            </a:extLst>
          </p:cNvPr>
          <p:cNvSpPr txBox="1"/>
          <p:nvPr/>
        </p:nvSpPr>
        <p:spPr>
          <a:xfrm>
            <a:off x="6339177" y="2729194"/>
            <a:ext cx="2723823" cy="3693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Changes in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values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5075D7-AF20-0944-A20E-EBD19FDB5509}"/>
              </a:ext>
            </a:extLst>
          </p:cNvPr>
          <p:cNvSpPr txBox="1"/>
          <p:nvPr/>
        </p:nvSpPr>
        <p:spPr>
          <a:xfrm>
            <a:off x="175732" y="272919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Change in variance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8EE306D9-21F2-7446-8A90-3A56DBE9E72F}"/>
              </a:ext>
            </a:extLst>
          </p:cNvPr>
          <p:cNvSpPr/>
          <p:nvPr/>
        </p:nvSpPr>
        <p:spPr>
          <a:xfrm rot="10800000" flipH="1">
            <a:off x="6258341" y="2438401"/>
            <a:ext cx="2561231" cy="1410072"/>
          </a:xfrm>
          <a:prstGeom prst="arc">
            <a:avLst/>
          </a:prstGeom>
          <a:ln w="22225">
            <a:solidFill>
              <a:schemeClr val="tx1"/>
            </a:solidFill>
            <a:headEnd type="triangle" w="lg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97A34E92-4C3D-0340-AB02-62540348C024}"/>
              </a:ext>
            </a:extLst>
          </p:cNvPr>
          <p:cNvSpPr/>
          <p:nvPr/>
        </p:nvSpPr>
        <p:spPr>
          <a:xfrm rot="10800000" flipH="1">
            <a:off x="5141843" y="2117033"/>
            <a:ext cx="3677729" cy="2052803"/>
          </a:xfrm>
          <a:prstGeom prst="arc">
            <a:avLst/>
          </a:prstGeom>
          <a:ln w="22225">
            <a:solidFill>
              <a:schemeClr val="tx1"/>
            </a:solidFill>
            <a:headEnd type="triangle" w="lg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51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  <p:bldP spid="25" grpId="0" animBg="1"/>
      <p:bldP spid="23" grpId="0"/>
      <p:bldP spid="28" grpId="1" animBg="1"/>
      <p:bldP spid="2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8C761-72DE-ED44-8E2A-0A582F7F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42" y="245858"/>
            <a:ext cx="78867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DACP and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11A656-B1AF-204F-8CE8-9E74A90B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19</a:t>
            </a:fld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8284006-75F7-0345-8ECC-7A9DF4458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027" y="1510748"/>
            <a:ext cx="6752226" cy="4505739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844FD7-1620-944B-B337-E5244A2F9B27}"/>
              </a:ext>
            </a:extLst>
          </p:cNvPr>
          <p:cNvSpPr txBox="1"/>
          <p:nvPr/>
        </p:nvSpPr>
        <p:spPr>
          <a:xfrm>
            <a:off x="157476" y="6195020"/>
            <a:ext cx="8549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Adapted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Avataq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Cultural Institute, 2015, </a:t>
            </a:r>
            <a:r>
              <a:rPr lang="fr-C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Arctic</a:t>
            </a:r>
            <a:r>
              <a:rPr lang="fr-CA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Chronology</a:t>
            </a:r>
            <a:b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www.avataq.qc.ca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/en/Institute/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Departments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Archaeology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Discovering-Archaeology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Arctic-Chronology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6E3B550E-7C90-934A-B92E-1B1C619827B5}"/>
              </a:ext>
            </a:extLst>
          </p:cNvPr>
          <p:cNvSpPr/>
          <p:nvPr/>
        </p:nvSpPr>
        <p:spPr>
          <a:xfrm>
            <a:off x="2107094" y="3114260"/>
            <a:ext cx="6103875" cy="37106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94ECC-37E8-1242-9CEA-ABA93F33928E}"/>
              </a:ext>
            </a:extLst>
          </p:cNvPr>
          <p:cNvSpPr/>
          <p:nvPr/>
        </p:nvSpPr>
        <p:spPr>
          <a:xfrm>
            <a:off x="1179443" y="1510748"/>
            <a:ext cx="887896" cy="4227443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D913CE-8FA6-4B42-A4E2-4CFBA83D2529}"/>
              </a:ext>
            </a:extLst>
          </p:cNvPr>
          <p:cNvSpPr txBox="1"/>
          <p:nvPr/>
        </p:nvSpPr>
        <p:spPr>
          <a:xfrm>
            <a:off x="7168697" y="3105362"/>
            <a:ext cx="104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DACP?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42BC1D-A20F-6248-81C5-905BC3C35500}"/>
              </a:ext>
            </a:extLst>
          </p:cNvPr>
          <p:cNvSpPr/>
          <p:nvPr/>
        </p:nvSpPr>
        <p:spPr>
          <a:xfrm>
            <a:off x="3420794" y="4395691"/>
            <a:ext cx="5325640" cy="1323439"/>
          </a:xfrm>
          <a:prstGeom prst="rect">
            <a:avLst/>
          </a:prstGeom>
          <a:solidFill>
            <a:schemeClr val="bg1"/>
          </a:solidFill>
          <a:ln w="47625">
            <a:solidFill>
              <a:srgbClr val="97E8C1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Dorset: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cooling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Labrador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expansion and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southward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migration of marine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fauna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 Dorset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migrated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southward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Newfoundland (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Fitzhugh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1976). </a:t>
            </a:r>
          </a:p>
        </p:txBody>
      </p:sp>
    </p:spTree>
    <p:extLst>
      <p:ext uri="{BB962C8B-B14F-4D97-AF65-F5344CB8AC3E}">
        <p14:creationId xmlns:p14="http://schemas.microsoft.com/office/powerpoint/2010/main" val="391295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075F1-C080-5640-B2B1-A5D625C5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24150"/>
            <a:ext cx="81153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DACP in NW Atlantic/</a:t>
            </a:r>
            <a:r>
              <a:rPr lang="fr-F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Eastern</a:t>
            </a: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Canada?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B22E28-112A-EB4D-96F8-E83F358C1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00263"/>
            <a:ext cx="7886700" cy="45434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of the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records, out of 27, show a change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DACP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(~</a:t>
            </a:r>
            <a:r>
              <a:rPr lang="fr-C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and ~765 CE)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records,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trends are divergent:</a:t>
            </a:r>
          </a:p>
          <a:p>
            <a:pPr lvl="1"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records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record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suggests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warming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record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suggests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variance</a:t>
            </a:r>
          </a:p>
          <a:p>
            <a:pPr lvl="1">
              <a:lnSpc>
                <a:spcPct val="100000"/>
              </a:lnSpc>
            </a:pP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peatland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water-table reconstructions show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wetter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drier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conditions, or no change</a:t>
            </a:r>
          </a:p>
          <a:p>
            <a:pPr>
              <a:lnSpc>
                <a:spcPct val="100000"/>
              </a:lnSpc>
            </a:pP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7A9C25-B92C-4747-8712-52F14011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>
                <a:solidFill>
                  <a:schemeClr val="bg1"/>
                </a:solidFill>
              </a:rPr>
              <a:t>20</a:t>
            </a:fld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585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DCED96-B746-374C-AD83-A88FB8A04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4882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DACP: not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unequivocally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detected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in NW Atlantic/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Eastern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Canada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BF6746-6A38-5A4B-B737-C6EF5E120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064776" cy="46149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More high-temporal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records (e.g.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-ring) are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especially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in the central-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northern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of Québec-Labrador</a:t>
            </a:r>
          </a:p>
          <a:p>
            <a:pPr>
              <a:lnSpc>
                <a:spcPct val="100000"/>
              </a:lnSpc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 dating of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records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usefulness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allow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clearly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identify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Medieval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Anomaly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or 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Age</a:t>
            </a:r>
          </a:p>
          <a:p>
            <a:pPr>
              <a:lnSpc>
                <a:spcPct val="100000"/>
              </a:lnSpc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records (e.g. glacier,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peatland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palsa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fires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archeological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rather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qualitative, information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8ECFC7-E55F-8A4B-8C1B-691F816D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CAB1-132B-5344-A179-3706633B807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790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191B2E-2D74-7D48-AB4B-6E643E9C5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988" y="2940431"/>
            <a:ext cx="4529139" cy="4785077"/>
          </a:xfrm>
        </p:spPr>
        <p:txBody>
          <a:bodyPr>
            <a:norm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Allan et al., 2018.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Paleoceanography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Paleoclimatology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33, 227-243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Büntgen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et al., 2016. Nature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Geoscience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9, 231-236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Cavalieri, D. et al., 1996. National Snow and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Data Center, Digital Media, Boulder, CO, USA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Fitzhugh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W. W., 1976.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CA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Eastern</a:t>
            </a:r>
            <a:r>
              <a:rPr lang="fr-CA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Arctic</a:t>
            </a:r>
            <a:r>
              <a:rPr lang="fr-CA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Prehistroy</a:t>
            </a:r>
            <a:r>
              <a:rPr lang="fr-CA" sz="11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CA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Palaeoeskimo</a:t>
            </a:r>
            <a:r>
              <a:rPr lang="fr-CA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. Washington. 139-149.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Fréchette &amp; de Vernal, 2009.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5, 347-359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Haldon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2016.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: Nature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Geoscience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9, 191-192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Helama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et al., 2017. The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Holocene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27, 1600-1606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Kaplan &amp;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Woollett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2000.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Arctic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Antarctic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and Alpine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32, 351-359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Killick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2016.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Changepoint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. R package.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Kobashi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et al., 2017. Scientific Reports 7, 1441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Neil et al., 2014.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Quaternary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81, 203-212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Ouellet-Bernier et al., 2014. The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Holocene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24, 1573-1583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Sauvé, 2016.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, Université du Québec à Montréal, Dép. de géographie, Montréal, Canada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fr-CA" sz="1100" dirty="0" err="1">
                <a:latin typeface="Arial" panose="020B0604020202020204" pitchFamily="34" charset="0"/>
                <a:cs typeface="Arial" panose="020B0604020202020204" pitchFamily="34" charset="0"/>
              </a:rPr>
              <a:t>Vinther</a:t>
            </a:r>
            <a:r>
              <a:rPr lang="fr-CA" sz="1100" dirty="0">
                <a:latin typeface="Arial" panose="020B0604020202020204" pitchFamily="34" charset="0"/>
                <a:cs typeface="Arial" panose="020B0604020202020204" pitchFamily="34" charset="0"/>
              </a:rPr>
              <a:t> et al., 2009. Nature 461, 385-388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ABCFDE9-3E3E-1D4F-9A96-A66EAA11F260}"/>
              </a:ext>
            </a:extLst>
          </p:cNvPr>
          <p:cNvSpPr txBox="1">
            <a:spLocks/>
          </p:cNvSpPr>
          <p:nvPr/>
        </p:nvSpPr>
        <p:spPr>
          <a:xfrm>
            <a:off x="5129217" y="-26150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suggestions?</a:t>
            </a:r>
            <a:endParaRPr lang="fr-F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BF7943-4A8C-9D44-B120-67E66930859C}"/>
              </a:ext>
            </a:extLst>
          </p:cNvPr>
          <p:cNvSpPr txBox="1"/>
          <p:nvPr/>
        </p:nvSpPr>
        <p:spPr>
          <a:xfrm>
            <a:off x="5129217" y="634304"/>
            <a:ext cx="5829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fr-FR" i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van_bellen.simon@uqam.ca</a:t>
            </a:r>
            <a:endParaRPr lang="fr-FR" i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  <a:endParaRPr lang="fr-F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www.ncdc.noaa.gov</a:t>
            </a:r>
            <a:endParaRPr lang="fr-F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www.pangaea.de</a:t>
            </a:r>
            <a:endParaRPr lang="fr-F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www.neotomadb.org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E520D8D8-7C97-B944-9DC9-22B6355CD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56" y="1414472"/>
            <a:ext cx="4643932" cy="39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79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4672</TotalTime>
  <Words>1015</Words>
  <Application>Microsoft Macintosh PowerPoint</Application>
  <PresentationFormat>Affichage à l'écran (4:3)</PresentationFormat>
  <Paragraphs>233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 Unicode MS</vt:lpstr>
      <vt:lpstr>Arial</vt:lpstr>
      <vt:lpstr>Arial Rounded MT Bold</vt:lpstr>
      <vt:lpstr>Calibri</vt:lpstr>
      <vt:lpstr>Calibri Light</vt:lpstr>
      <vt:lpstr>Thème Office</vt:lpstr>
      <vt:lpstr>Proxy, historical, instrumental and model re-analysis climate records in the NW North Atlantic and adjacent Canada during the last 2 ka</vt:lpstr>
      <vt:lpstr>ClimHuNor Project  (FRQSC\FNRS) </vt:lpstr>
      <vt:lpstr>A database of climate records</vt:lpstr>
      <vt:lpstr>Climate(-related) variables: availability</vt:lpstr>
      <vt:lpstr>Instrumental data: temperature and GDD0/5</vt:lpstr>
      <vt:lpstr>Instrumental data: precipitation</vt:lpstr>
      <vt:lpstr>Historical records: 18th - 20th century</vt:lpstr>
      <vt:lpstr>Model re-analyses</vt:lpstr>
      <vt:lpstr>Proxy reconstructions</vt:lpstr>
      <vt:lpstr>Utility of the database</vt:lpstr>
      <vt:lpstr>Defining the « Dark Ages Cold Period »</vt:lpstr>
      <vt:lpstr>DACP: criteria for the selection of records</vt:lpstr>
      <vt:lpstr>DACP: record characteristics</vt:lpstr>
      <vt:lpstr>Présentation PowerPoint</vt:lpstr>
      <vt:lpstr>Présentation PowerPoint</vt:lpstr>
      <vt:lpstr>Présentation PowerPoint</vt:lpstr>
      <vt:lpstr>Changepoint analyses (package ‘changepoint’; Killick, 2016)</vt:lpstr>
      <vt:lpstr>Dinocyst records</vt:lpstr>
      <vt:lpstr>DACP and human activity</vt:lpstr>
      <vt:lpstr>DACP in NW Atlantic/Eastern Canada?</vt:lpstr>
      <vt:lpstr>DACP: not unequivocally detected in NW Atlantic/Eastern Canada</vt:lpstr>
      <vt:lpstr>Présentation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Proxy, historical, instrumental and model re-analysis climate records in the NW North Atlantic and adjacent Canada during the last 2 ka</dc:title>
  <dc:creator>simon -</dc:creator>
  <cp:lastModifiedBy>simon -</cp:lastModifiedBy>
  <cp:revision>118</cp:revision>
  <dcterms:created xsi:type="dcterms:W3CDTF">2018-07-16T15:31:36Z</dcterms:created>
  <dcterms:modified xsi:type="dcterms:W3CDTF">2018-08-11T12:03:12Z</dcterms:modified>
</cp:coreProperties>
</file>