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3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98"/>
  </p:normalViewPr>
  <p:slideViewPr>
    <p:cSldViewPr snapToGrid="0" snapToObjects="1">
      <p:cViewPr varScale="1">
        <p:scale>
          <a:sx n="105" d="100"/>
          <a:sy n="105" d="100"/>
        </p:scale>
        <p:origin x="82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1763CC-6024-AF42-B0EC-2DA1DEBAA7C5}" type="datetimeFigureOut">
              <a:rPr lang="en-US" smtClean="0"/>
              <a:t>11/11/2019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6F3EF-C696-A14F-8298-C0A75E2E7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364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9BAE9A61-AB20-FC47-B384-E4F0632FD5D2}" type="datetime1">
              <a:rPr lang="en-US" smtClean="0"/>
              <a:t>11/11/2019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921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8718-BB05-1245-9953-C0167982C62C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84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4C6A-7877-F64F-B7C6-9EA058B8DE1A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17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D9B9-63AB-1B41-A14C-B7A761DCB8BE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6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5C028D6-D5BD-6340-8FB0-0C0C5B4B4A9B}" type="datetime1">
              <a:rPr lang="en-US" smtClean="0"/>
              <a:t>11/11/2019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823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6A931-41CD-954D-A37B-CC5EAB16A9EA}" type="datetime1">
              <a:rPr lang="en-US" smtClean="0"/>
              <a:t>11/11/2019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34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3D1FC-EAC7-DD48-995B-67879FD34434}" type="datetime1">
              <a:rPr lang="en-US" smtClean="0"/>
              <a:t>11/11/2019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861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E60A-F5EA-9D4E-B396-683189B80CA0}" type="datetime1">
              <a:rPr lang="en-US" smtClean="0"/>
              <a:t>11/11/2019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75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D427-413A-D448-95BB-FDE0B1215926}" type="datetime1">
              <a:rPr lang="en-US" smtClean="0"/>
              <a:t>11/11/2019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109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CEB82031-1994-FB4E-82D0-568018DF5C09}" type="datetime1">
              <a:rPr lang="en-US" smtClean="0"/>
              <a:t>11/11/2019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27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585055D-A764-B04E-B34D-331B078CC3EF}" type="datetime1">
              <a:rPr lang="en-US" smtClean="0"/>
              <a:t>11/11/2019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9113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5BB7254-439F-AC43-96DF-732970313C91}" type="datetime1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503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57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B50A1-DD2F-7845-AD92-96FBBFE5D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954" y="102031"/>
            <a:ext cx="10058400" cy="1371600"/>
          </a:xfrm>
        </p:spPr>
        <p:txBody>
          <a:bodyPr/>
          <a:lstStyle/>
          <a:p>
            <a:r>
              <a:rPr lang="en-US" dirty="0"/>
              <a:t>B.L.U.F.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BB48D58-A3C9-EA4F-ADB2-4B202F536B55}"/>
              </a:ext>
            </a:extLst>
          </p:cNvPr>
          <p:cNvSpPr/>
          <p:nvPr/>
        </p:nvSpPr>
        <p:spPr>
          <a:xfrm>
            <a:off x="6365989" y="1358160"/>
            <a:ext cx="4527884" cy="177104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30" b="1" u="sng" dirty="0">
                <a:solidFill>
                  <a:schemeClr val="tx1"/>
                </a:solidFill>
              </a:rPr>
              <a:t>Vision Statement:</a:t>
            </a:r>
          </a:p>
          <a:p>
            <a:r>
              <a:rPr lang="en-US" sz="1230" dirty="0">
                <a:solidFill>
                  <a:schemeClr val="tx1"/>
                </a:solidFill>
              </a:rPr>
              <a:t>For this project I will </a:t>
            </a:r>
            <a:r>
              <a:rPr lang="en-US" sz="1230" u="sng" dirty="0">
                <a:solidFill>
                  <a:schemeClr val="tx1"/>
                </a:solidFill>
              </a:rPr>
              <a:t>identify</a:t>
            </a:r>
            <a:r>
              <a:rPr lang="en-US" sz="1230" dirty="0">
                <a:solidFill>
                  <a:schemeClr val="tx1"/>
                </a:solidFill>
              </a:rPr>
              <a:t> courses of action for </a:t>
            </a:r>
            <a:r>
              <a:rPr lang="en-US" sz="1230" u="sng" dirty="0">
                <a:solidFill>
                  <a:schemeClr val="tx1"/>
                </a:solidFill>
              </a:rPr>
              <a:t>placement of sensors</a:t>
            </a:r>
            <a:r>
              <a:rPr lang="en-US" sz="1230" dirty="0">
                <a:solidFill>
                  <a:schemeClr val="tx1"/>
                </a:solidFill>
              </a:rPr>
              <a:t> along sectors of the </a:t>
            </a:r>
            <a:r>
              <a:rPr lang="en-US" sz="1230" u="sng" dirty="0">
                <a:solidFill>
                  <a:schemeClr val="tx1"/>
                </a:solidFill>
              </a:rPr>
              <a:t>United States’ southern border</a:t>
            </a:r>
            <a:r>
              <a:rPr lang="en-US" sz="1230" dirty="0">
                <a:solidFill>
                  <a:schemeClr val="tx1"/>
                </a:solidFill>
              </a:rPr>
              <a:t>. I need to do this because a </a:t>
            </a:r>
            <a:r>
              <a:rPr lang="en-US" sz="1230" u="sng" dirty="0">
                <a:solidFill>
                  <a:schemeClr val="tx1"/>
                </a:solidFill>
              </a:rPr>
              <a:t>high priority</a:t>
            </a:r>
            <a:r>
              <a:rPr lang="en-US" sz="1230" dirty="0">
                <a:solidFill>
                  <a:schemeClr val="tx1"/>
                </a:solidFill>
              </a:rPr>
              <a:t> has been placed on </a:t>
            </a:r>
            <a:r>
              <a:rPr lang="en-US" sz="1230" u="sng" dirty="0">
                <a:solidFill>
                  <a:schemeClr val="tx1"/>
                </a:solidFill>
              </a:rPr>
              <a:t>border security</a:t>
            </a:r>
            <a:r>
              <a:rPr lang="en-US" sz="1230" dirty="0">
                <a:solidFill>
                  <a:schemeClr val="tx1"/>
                </a:solidFill>
              </a:rPr>
              <a:t> by the current administration and an increased number of elements (people and drugs) are illegally entering through the southern border. I will know that I have succeeded if the </a:t>
            </a:r>
            <a:r>
              <a:rPr lang="en-US" sz="1230" u="sng" dirty="0">
                <a:solidFill>
                  <a:schemeClr val="tx1"/>
                </a:solidFill>
              </a:rPr>
              <a:t>client selects</a:t>
            </a:r>
            <a:r>
              <a:rPr lang="en-US" sz="1230" dirty="0">
                <a:solidFill>
                  <a:schemeClr val="tx1"/>
                </a:solidFill>
              </a:rPr>
              <a:t> one of my courses of action that they believe is the best alternative.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09E4B332-BE1E-8843-8191-C82C7BF70D9B}"/>
              </a:ext>
            </a:extLst>
          </p:cNvPr>
          <p:cNvSpPr>
            <a:spLocks noChangeAspect="1"/>
          </p:cNvSpPr>
          <p:nvPr/>
        </p:nvSpPr>
        <p:spPr>
          <a:xfrm>
            <a:off x="4068515" y="1528638"/>
            <a:ext cx="3742736" cy="3742736"/>
          </a:xfrm>
          <a:prstGeom prst="plus">
            <a:avLst>
              <a:gd name="adj" fmla="val 496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295211D-DF2F-3E45-B9D6-5B59C0336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767" y="1383876"/>
            <a:ext cx="4352274" cy="17557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B9C59DB0-70EC-1A42-AC63-65DC8EBF3903}"/>
              </a:ext>
            </a:extLst>
          </p:cNvPr>
          <p:cNvGrpSpPr/>
          <p:nvPr/>
        </p:nvGrpSpPr>
        <p:grpSpPr>
          <a:xfrm>
            <a:off x="6365989" y="3808034"/>
            <a:ext cx="4561416" cy="2228215"/>
            <a:chOff x="1965142" y="1873359"/>
            <a:chExt cx="8261716" cy="4342047"/>
          </a:xfrm>
        </p:grpSpPr>
        <p:pic>
          <p:nvPicPr>
            <p:cNvPr id="20" name="Picture 19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F4BBEB5E-F6EE-2945-B0E5-EDD7A58ADB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5142" y="1873359"/>
              <a:ext cx="8261716" cy="4342047"/>
            </a:xfrm>
            <a:prstGeom prst="roundRect">
              <a:avLst>
                <a:gd name="adj" fmla="val 9009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1" name="Donut 20">
              <a:extLst>
                <a:ext uri="{FF2B5EF4-FFF2-40B4-BE49-F238E27FC236}">
                  <a16:creationId xmlns:a16="http://schemas.microsoft.com/office/drawing/2014/main" id="{CDAC00CF-026C-EC41-819D-58A5E5AB584A}"/>
                </a:ext>
              </a:extLst>
            </p:cNvPr>
            <p:cNvSpPr/>
            <p:nvPr/>
          </p:nvSpPr>
          <p:spPr>
            <a:xfrm>
              <a:off x="6472678" y="3146070"/>
              <a:ext cx="899863" cy="3069336"/>
            </a:xfrm>
            <a:prstGeom prst="donut">
              <a:avLst>
                <a:gd name="adj" fmla="val 2559"/>
              </a:avLst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134B8FD6-549A-5C49-99A7-9378AA257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03766" y="5979055"/>
            <a:ext cx="838200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1</a:t>
            </a:fld>
            <a:endParaRPr lang="en-US"/>
          </a:p>
        </p:txBody>
      </p:sp>
      <p:pic>
        <p:nvPicPr>
          <p:cNvPr id="25" name="Picture 24" descr="A close up of a map&#10;&#10;Description automatically generated">
            <a:extLst>
              <a:ext uri="{FF2B5EF4-FFF2-40B4-BE49-F238E27FC236}">
                <a16:creationId xmlns:a16="http://schemas.microsoft.com/office/drawing/2014/main" id="{0BCC036D-90CE-D544-840B-0995C13078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9533" y="3824908"/>
            <a:ext cx="4321382" cy="22354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66BDAD8-F010-4327-AF96-AAACFAABF6E5}"/>
              </a:ext>
            </a:extLst>
          </p:cNvPr>
          <p:cNvSpPr txBox="1"/>
          <p:nvPr/>
        </p:nvSpPr>
        <p:spPr>
          <a:xfrm>
            <a:off x="7822821" y="3477497"/>
            <a:ext cx="2378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Value Component Chart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923294-2619-4A0F-9A45-252C69EC9DE0}"/>
              </a:ext>
            </a:extLst>
          </p:cNvPr>
          <p:cNvSpPr txBox="1"/>
          <p:nvPr/>
        </p:nvSpPr>
        <p:spPr>
          <a:xfrm>
            <a:off x="2451499" y="1004228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Customer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FD572D-E23F-4AEB-A59C-37AF1EC946B5}"/>
              </a:ext>
            </a:extLst>
          </p:cNvPr>
          <p:cNvSpPr txBox="1"/>
          <p:nvPr/>
        </p:nvSpPr>
        <p:spPr>
          <a:xfrm>
            <a:off x="2527902" y="3616512"/>
            <a:ext cx="18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Influence Diagram</a:t>
            </a:r>
          </a:p>
        </p:txBody>
      </p:sp>
    </p:spTree>
    <p:extLst>
      <p:ext uri="{BB962C8B-B14F-4D97-AF65-F5344CB8AC3E}">
        <p14:creationId xmlns:p14="http://schemas.microsoft.com/office/powerpoint/2010/main" val="37526041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">
      <a:dk1>
        <a:srgbClr val="000000"/>
      </a:dk1>
      <a:lt1>
        <a:srgbClr val="FFFFFF"/>
      </a:lt1>
      <a:dk2>
        <a:srgbClr val="413924"/>
      </a:dk2>
      <a:lt2>
        <a:srgbClr val="E4E8EA"/>
      </a:lt2>
      <a:accent1>
        <a:srgbClr val="BF9988"/>
      </a:accent1>
      <a:accent2>
        <a:srgbClr val="AFA077"/>
      </a:accent2>
      <a:accent3>
        <a:srgbClr val="A1A77E"/>
      </a:accent3>
      <a:accent4>
        <a:srgbClr val="8CAB74"/>
      </a:accent4>
      <a:accent5>
        <a:srgbClr val="82AC81"/>
      </a:accent5>
      <a:accent6>
        <a:srgbClr val="77AE8D"/>
      </a:accent6>
      <a:hlink>
        <a:srgbClr val="5E899D"/>
      </a:hlink>
      <a:folHlink>
        <a:srgbClr val="848484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104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Garamond</vt:lpstr>
      <vt:lpstr>SavonVTI</vt:lpstr>
      <vt:lpstr>B.L.U.F.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Southern border security</dc:title>
  <dc:creator>Joshua Jensen</dc:creator>
  <cp:lastModifiedBy>Gregory Parnell</cp:lastModifiedBy>
  <cp:revision>38</cp:revision>
  <dcterms:created xsi:type="dcterms:W3CDTF">2019-10-15T00:20:50Z</dcterms:created>
  <dcterms:modified xsi:type="dcterms:W3CDTF">2019-11-12T00:43:00Z</dcterms:modified>
</cp:coreProperties>
</file>