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Lst>
  <p:notesMasterIdLst>
    <p:notesMasterId r:id="rId3"/>
  </p:notesMasterIdLst>
  <p:sldIdLst>
    <p:sldId id="745" r:id="rId2"/>
  </p:sldIdLst>
  <p:sldSz cx="9144000" cy="6858000" type="screen4x3"/>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egory S. Parnell" initials="GSP" lastIdx="6" clrIdx="0"/>
  <p:cmAuthor id="2" name="Greg Parnell" initials="GP" lastIdx="18" clrIdx="1">
    <p:extLst>
      <p:ext uri="{19B8F6BF-5375-455C-9EA6-DF929625EA0E}">
        <p15:presenceInfo xmlns:p15="http://schemas.microsoft.com/office/powerpoint/2012/main" userId="Greg Parnel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90D4"/>
    <a:srgbClr val="990033"/>
    <a:srgbClr val="008000"/>
    <a:srgbClr val="CCFFCC"/>
    <a:srgbClr val="C0504D"/>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780" autoAdjust="0"/>
    <p:restoredTop sz="86282" autoAdjust="0"/>
  </p:normalViewPr>
  <p:slideViewPr>
    <p:cSldViewPr snapToGrid="0" snapToObjects="1">
      <p:cViewPr varScale="1">
        <p:scale>
          <a:sx n="92" d="100"/>
          <a:sy n="92" d="100"/>
        </p:scale>
        <p:origin x="1310" y="65"/>
      </p:cViewPr>
      <p:guideLst>
        <p:guide orient="horz" pos="2160"/>
        <p:guide pos="2880"/>
      </p:guideLst>
    </p:cSldViewPr>
  </p:slideViewPr>
  <p:outlineViewPr>
    <p:cViewPr>
      <p:scale>
        <a:sx n="33" d="100"/>
        <a:sy n="33" d="100"/>
      </p:scale>
      <p:origin x="0" y="-831"/>
    </p:cViewPr>
  </p:outlineViewPr>
  <p:notesTextViewPr>
    <p:cViewPr>
      <p:scale>
        <a:sx n="3" d="2"/>
        <a:sy n="3" d="2"/>
      </p:scale>
      <p:origin x="0" y="0"/>
    </p:cViewPr>
  </p:notesTextViewPr>
  <p:sorterViewPr>
    <p:cViewPr>
      <p:scale>
        <a:sx n="130" d="100"/>
        <a:sy n="130" d="100"/>
      </p:scale>
      <p:origin x="0" y="0"/>
    </p:cViewPr>
  </p:sorterViewPr>
  <p:notesViewPr>
    <p:cSldViewPr snapToGrid="0" snapToObjects="1">
      <p:cViewPr varScale="1">
        <p:scale>
          <a:sx n="69" d="100"/>
          <a:sy n="69" d="100"/>
        </p:scale>
        <p:origin x="2778"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0.18035600751216924"/>
          <c:y val="5.4687655614818531E-2"/>
          <c:w val="0.7226195229304978"/>
          <c:h val="0.70187896211708489"/>
        </c:manualLayout>
      </c:layout>
      <c:scatterChart>
        <c:scatterStyle val="lineMarker"/>
        <c:varyColors val="0"/>
        <c:ser>
          <c:idx val="0"/>
          <c:order val="0"/>
          <c:tx>
            <c:strRef>
              <c:f>'Cost vs. Value Chart'!$B$6</c:f>
              <c:strCache>
                <c:ptCount val="1"/>
                <c:pt idx="0">
                  <c:v>Panama</c:v>
                </c:pt>
              </c:strCache>
            </c:strRef>
          </c:tx>
          <c:spPr>
            <a:ln w="28575">
              <a:noFill/>
            </a:ln>
          </c:spPr>
          <c:marker>
            <c:symbol val="diamond"/>
            <c:size val="10"/>
            <c:spPr>
              <a:ln>
                <a:solidFill>
                  <a:schemeClr val="accent2"/>
                </a:solidFill>
              </a:ln>
            </c:spPr>
          </c:marker>
          <c:dPt>
            <c:idx val="0"/>
            <c:marker>
              <c:spPr>
                <a:solidFill>
                  <a:schemeClr val="accent2"/>
                </a:solidFill>
                <a:ln>
                  <a:solidFill>
                    <a:schemeClr val="accent2"/>
                  </a:solidFill>
                </a:ln>
              </c:spPr>
            </c:marker>
            <c:bubble3D val="0"/>
            <c:extLst>
              <c:ext xmlns:c16="http://schemas.microsoft.com/office/drawing/2014/chart" uri="{C3380CC4-5D6E-409C-BE32-E72D297353CC}">
                <c16:uniqueId val="{00000000-CF2A-45F1-9353-E0181889C2D7}"/>
              </c:ext>
            </c:extLst>
          </c:dPt>
          <c:dLbls>
            <c:spPr>
              <a:noFill/>
              <a:ln>
                <a:noFill/>
              </a:ln>
              <a:effectLst/>
            </c:spPr>
            <c:txPr>
              <a:bodyPr/>
              <a:lstStyle/>
              <a:p>
                <a:pPr>
                  <a:defRPr sz="1200"/>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xVal>
            <c:numRef>
              <c:f>'Cost vs. Value Chart'!$C$6</c:f>
              <c:numCache>
                <c:formatCode>"$"#,##0.00</c:formatCode>
                <c:ptCount val="1"/>
                <c:pt idx="0">
                  <c:v>25200</c:v>
                </c:pt>
              </c:numCache>
            </c:numRef>
          </c:xVal>
          <c:yVal>
            <c:numRef>
              <c:f>'Cost vs. Value Chart'!$D$6</c:f>
              <c:numCache>
                <c:formatCode>0</c:formatCode>
                <c:ptCount val="1"/>
                <c:pt idx="0">
                  <c:v>81.376170212765956</c:v>
                </c:pt>
              </c:numCache>
            </c:numRef>
          </c:yVal>
          <c:smooth val="0"/>
          <c:extLst>
            <c:ext xmlns:c16="http://schemas.microsoft.com/office/drawing/2014/chart" uri="{C3380CC4-5D6E-409C-BE32-E72D297353CC}">
              <c16:uniqueId val="{00000001-CF2A-45F1-9353-E0181889C2D7}"/>
            </c:ext>
          </c:extLst>
        </c:ser>
        <c:ser>
          <c:idx val="1"/>
          <c:order val="1"/>
          <c:tx>
            <c:strRef>
              <c:f>'Cost vs. Value Chart'!$B$7</c:f>
              <c:strCache>
                <c:ptCount val="1"/>
                <c:pt idx="0">
                  <c:v>Liberia</c:v>
                </c:pt>
              </c:strCache>
            </c:strRef>
          </c:tx>
          <c:spPr>
            <a:ln w="28575">
              <a:noFill/>
            </a:ln>
          </c:spPr>
          <c:marker>
            <c:symbol val="diamond"/>
            <c:size val="10"/>
            <c:spPr>
              <a:solidFill>
                <a:schemeClr val="accent2"/>
              </a:solidFill>
              <a:ln>
                <a:solidFill>
                  <a:schemeClr val="accent2"/>
                </a:solidFill>
              </a:ln>
            </c:spPr>
          </c:marker>
          <c:dLbls>
            <c:dLbl>
              <c:idx val="0"/>
              <c:layout>
                <c:manualLayout>
                  <c:x val="0"/>
                  <c:y val="1.4596938944731601E-2"/>
                </c:manualLayout>
              </c:layou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2-CF2A-45F1-9353-E0181889C2D7}"/>
                </c:ext>
              </c:extLst>
            </c:dLbl>
            <c:spPr>
              <a:noFill/>
              <a:ln>
                <a:noFill/>
              </a:ln>
              <a:effectLst/>
            </c:spPr>
            <c:txPr>
              <a:bodyPr/>
              <a:lstStyle/>
              <a:p>
                <a:pPr>
                  <a:defRPr sz="1200"/>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xVal>
            <c:numRef>
              <c:f>'Cost vs. Value Chart'!$C$7</c:f>
              <c:numCache>
                <c:formatCode>"$"#,##0.00</c:formatCode>
                <c:ptCount val="1"/>
                <c:pt idx="0">
                  <c:v>26350</c:v>
                </c:pt>
              </c:numCache>
            </c:numRef>
          </c:xVal>
          <c:yVal>
            <c:numRef>
              <c:f>'Cost vs. Value Chart'!$D$7</c:f>
              <c:numCache>
                <c:formatCode>0</c:formatCode>
                <c:ptCount val="1"/>
                <c:pt idx="0">
                  <c:v>54.825124113475184</c:v>
                </c:pt>
              </c:numCache>
            </c:numRef>
          </c:yVal>
          <c:smooth val="0"/>
          <c:extLst>
            <c:ext xmlns:c16="http://schemas.microsoft.com/office/drawing/2014/chart" uri="{C3380CC4-5D6E-409C-BE32-E72D297353CC}">
              <c16:uniqueId val="{00000003-CF2A-45F1-9353-E0181889C2D7}"/>
            </c:ext>
          </c:extLst>
        </c:ser>
        <c:ser>
          <c:idx val="2"/>
          <c:order val="2"/>
          <c:tx>
            <c:strRef>
              <c:f>'Cost vs. Value Chart'!$B$8</c:f>
              <c:strCache>
                <c:ptCount val="1"/>
                <c:pt idx="0">
                  <c:v>Bahamas</c:v>
                </c:pt>
              </c:strCache>
            </c:strRef>
          </c:tx>
          <c:spPr>
            <a:ln w="28575">
              <a:noFill/>
            </a:ln>
          </c:spPr>
          <c:marker>
            <c:symbol val="diamond"/>
            <c:size val="10"/>
            <c:spPr>
              <a:solidFill>
                <a:schemeClr val="accent2"/>
              </a:solidFill>
              <a:ln>
                <a:solidFill>
                  <a:schemeClr val="accent2"/>
                </a:solidFill>
              </a:ln>
            </c:spPr>
          </c:marker>
          <c:dLbls>
            <c:dLbl>
              <c:idx val="0"/>
              <c:layout>
                <c:manualLayout>
                  <c:x val="0"/>
                  <c:y val="-4.1705539842091096E-3"/>
                </c:manualLayout>
              </c:layou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4-CF2A-45F1-9353-E0181889C2D7}"/>
                </c:ext>
              </c:extLst>
            </c:dLbl>
            <c:spPr>
              <a:noFill/>
              <a:ln>
                <a:noFill/>
              </a:ln>
              <a:effectLst/>
            </c:spPr>
            <c:txPr>
              <a:bodyPr/>
              <a:lstStyle/>
              <a:p>
                <a:pPr>
                  <a:defRPr sz="1200"/>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xVal>
            <c:numRef>
              <c:f>'Cost vs. Value Chart'!$C$8</c:f>
              <c:numCache>
                <c:formatCode>"$"#,##0.00</c:formatCode>
                <c:ptCount val="1"/>
                <c:pt idx="0">
                  <c:v>46500</c:v>
                </c:pt>
              </c:numCache>
            </c:numRef>
          </c:xVal>
          <c:yVal>
            <c:numRef>
              <c:f>'Cost vs. Value Chart'!$D$8</c:f>
              <c:numCache>
                <c:formatCode>0</c:formatCode>
                <c:ptCount val="1"/>
                <c:pt idx="0">
                  <c:v>50.359209726443765</c:v>
                </c:pt>
              </c:numCache>
            </c:numRef>
          </c:yVal>
          <c:smooth val="0"/>
          <c:extLst>
            <c:ext xmlns:c16="http://schemas.microsoft.com/office/drawing/2014/chart" uri="{C3380CC4-5D6E-409C-BE32-E72D297353CC}">
              <c16:uniqueId val="{00000005-CF2A-45F1-9353-E0181889C2D7}"/>
            </c:ext>
          </c:extLst>
        </c:ser>
        <c:ser>
          <c:idx val="3"/>
          <c:order val="3"/>
          <c:tx>
            <c:strRef>
              <c:f>'Cost vs. Value Chart'!$B$9</c:f>
              <c:strCache>
                <c:ptCount val="1"/>
                <c:pt idx="0">
                  <c:v>Malta</c:v>
                </c:pt>
              </c:strCache>
            </c:strRef>
          </c:tx>
          <c:spPr>
            <a:ln w="28575">
              <a:noFill/>
            </a:ln>
          </c:spPr>
          <c:marker>
            <c:symbol val="square"/>
            <c:size val="10"/>
            <c:spPr>
              <a:solidFill>
                <a:schemeClr val="accent2"/>
              </a:solidFill>
              <a:ln>
                <a:solidFill>
                  <a:schemeClr val="accent2"/>
                </a:solidFill>
              </a:ln>
            </c:spPr>
          </c:marker>
          <c:dLbls>
            <c:spPr>
              <a:noFill/>
              <a:ln>
                <a:noFill/>
              </a:ln>
              <a:effectLst/>
            </c:spPr>
            <c:txPr>
              <a:bodyPr/>
              <a:lstStyle/>
              <a:p>
                <a:pPr>
                  <a:defRPr sz="1200"/>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xVal>
            <c:numRef>
              <c:f>'Cost vs. Value Chart'!$C$9</c:f>
              <c:numCache>
                <c:formatCode>"$"#,##0.00</c:formatCode>
                <c:ptCount val="1"/>
                <c:pt idx="0">
                  <c:v>35700</c:v>
                </c:pt>
              </c:numCache>
            </c:numRef>
          </c:xVal>
          <c:yVal>
            <c:numRef>
              <c:f>'Cost vs. Value Chart'!$D$9</c:f>
              <c:numCache>
                <c:formatCode>0</c:formatCode>
                <c:ptCount val="1"/>
                <c:pt idx="0">
                  <c:v>47.465885801128962</c:v>
                </c:pt>
              </c:numCache>
            </c:numRef>
          </c:yVal>
          <c:smooth val="0"/>
          <c:extLst>
            <c:ext xmlns:c16="http://schemas.microsoft.com/office/drawing/2014/chart" uri="{C3380CC4-5D6E-409C-BE32-E72D297353CC}">
              <c16:uniqueId val="{00000006-CF2A-45F1-9353-E0181889C2D7}"/>
            </c:ext>
          </c:extLst>
        </c:ser>
        <c:ser>
          <c:idx val="4"/>
          <c:order val="4"/>
          <c:tx>
            <c:strRef>
              <c:f>'Cost vs. Value Chart'!$B$10</c:f>
              <c:strCache>
                <c:ptCount val="1"/>
                <c:pt idx="0">
                  <c:v>Cyprus</c:v>
                </c:pt>
              </c:strCache>
            </c:strRef>
          </c:tx>
          <c:spPr>
            <a:ln w="28575">
              <a:noFill/>
            </a:ln>
          </c:spPr>
          <c:marker>
            <c:symbol val="diamond"/>
            <c:size val="10"/>
            <c:spPr>
              <a:solidFill>
                <a:schemeClr val="accent2"/>
              </a:solidFill>
              <a:ln>
                <a:solidFill>
                  <a:schemeClr val="accent2"/>
                </a:solidFill>
              </a:ln>
            </c:spPr>
          </c:marker>
          <c:dLbls>
            <c:spPr>
              <a:noFill/>
              <a:ln>
                <a:noFill/>
              </a:ln>
              <a:effectLst/>
            </c:spPr>
            <c:txPr>
              <a:bodyPr/>
              <a:lstStyle/>
              <a:p>
                <a:pPr>
                  <a:defRPr sz="1200"/>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xVal>
            <c:numRef>
              <c:f>'Cost vs. Value Chart'!$C$10</c:f>
              <c:numCache>
                <c:formatCode>"$"#,##0.00</c:formatCode>
                <c:ptCount val="1"/>
                <c:pt idx="0">
                  <c:v>16900</c:v>
                </c:pt>
              </c:numCache>
            </c:numRef>
          </c:xVal>
          <c:yVal>
            <c:numRef>
              <c:f>'Cost vs. Value Chart'!$D$10</c:f>
              <c:numCache>
                <c:formatCode>0</c:formatCode>
                <c:ptCount val="1"/>
                <c:pt idx="0">
                  <c:v>55.939878419452882</c:v>
                </c:pt>
              </c:numCache>
            </c:numRef>
          </c:yVal>
          <c:smooth val="0"/>
          <c:extLst>
            <c:ext xmlns:c16="http://schemas.microsoft.com/office/drawing/2014/chart" uri="{C3380CC4-5D6E-409C-BE32-E72D297353CC}">
              <c16:uniqueId val="{00000007-CF2A-45F1-9353-E0181889C2D7}"/>
            </c:ext>
          </c:extLst>
        </c:ser>
        <c:ser>
          <c:idx val="5"/>
          <c:order val="5"/>
          <c:tx>
            <c:strRef>
              <c:f>'Cost vs. Value Chart'!$B$11</c:f>
              <c:strCache>
                <c:ptCount val="1"/>
                <c:pt idx="0">
                  <c:v>Bermuda</c:v>
                </c:pt>
              </c:strCache>
            </c:strRef>
          </c:tx>
          <c:spPr>
            <a:ln w="28575">
              <a:noFill/>
            </a:ln>
          </c:spPr>
          <c:marker>
            <c:symbol val="x"/>
            <c:size val="10"/>
            <c:spPr>
              <a:solidFill>
                <a:schemeClr val="accent2"/>
              </a:solidFill>
              <a:ln>
                <a:solidFill>
                  <a:schemeClr val="accent2"/>
                </a:solidFill>
              </a:ln>
            </c:spPr>
          </c:marker>
          <c:dLbls>
            <c:spPr>
              <a:noFill/>
              <a:ln>
                <a:noFill/>
              </a:ln>
              <a:effectLst/>
            </c:spPr>
            <c:txPr>
              <a:bodyPr/>
              <a:lstStyle/>
              <a:p>
                <a:pPr>
                  <a:defRPr sz="1200"/>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xVal>
            <c:numRef>
              <c:f>'Cost vs. Value Chart'!$C$11</c:f>
              <c:numCache>
                <c:formatCode>"$"#,##0.00</c:formatCode>
                <c:ptCount val="1"/>
                <c:pt idx="0">
                  <c:v>44000</c:v>
                </c:pt>
              </c:numCache>
            </c:numRef>
          </c:xVal>
          <c:yVal>
            <c:numRef>
              <c:f>'Cost vs. Value Chart'!$D$11</c:f>
              <c:numCache>
                <c:formatCode>0</c:formatCode>
                <c:ptCount val="1"/>
                <c:pt idx="0">
                  <c:v>43.053469387755101</c:v>
                </c:pt>
              </c:numCache>
            </c:numRef>
          </c:yVal>
          <c:smooth val="0"/>
          <c:extLst>
            <c:ext xmlns:c16="http://schemas.microsoft.com/office/drawing/2014/chart" uri="{C3380CC4-5D6E-409C-BE32-E72D297353CC}">
              <c16:uniqueId val="{00000008-CF2A-45F1-9353-E0181889C2D7}"/>
            </c:ext>
          </c:extLst>
        </c:ser>
        <c:ser>
          <c:idx val="6"/>
          <c:order val="6"/>
          <c:tx>
            <c:strRef>
              <c:f>'Cost vs. Value Chart'!$B$12</c:f>
              <c:strCache>
                <c:ptCount val="1"/>
              </c:strCache>
            </c:strRef>
          </c:tx>
          <c:spPr>
            <a:ln w="28575">
              <a:noFill/>
            </a:ln>
          </c:spPr>
          <c:marker>
            <c:symbol val="diamond"/>
            <c:size val="10"/>
            <c:spPr>
              <a:solidFill>
                <a:schemeClr val="accent2"/>
              </a:solidFill>
              <a:ln>
                <a:solidFill>
                  <a:schemeClr val="accent2"/>
                </a:solidFill>
              </a:ln>
            </c:spPr>
          </c:marker>
          <c:dLbls>
            <c:dLbl>
              <c:idx val="0"/>
              <c:layout>
                <c:manualLayout>
                  <c:x val="0"/>
                  <c:y val="2.0852769921045199E-2"/>
                </c:manualLayout>
              </c:layou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9-CF2A-45F1-9353-E0181889C2D7}"/>
                </c:ext>
              </c:extLst>
            </c:dLbl>
            <c:spPr>
              <a:noFill/>
              <a:ln>
                <a:noFill/>
              </a:ln>
              <a:effectLst/>
            </c:spPr>
            <c:txPr>
              <a:bodyPr/>
              <a:lstStyle/>
              <a:p>
                <a:pPr>
                  <a:defRPr sz="1200"/>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xVal>
            <c:numRef>
              <c:f>'Cost vs. Value Chart'!$C$12</c:f>
              <c:numCache>
                <c:formatCode>General</c:formatCode>
                <c:ptCount val="1"/>
              </c:numCache>
            </c:numRef>
          </c:xVal>
          <c:yVal>
            <c:numRef>
              <c:f>'Cost vs. Value Chart'!$D$12</c:f>
              <c:numCache>
                <c:formatCode>0</c:formatCode>
                <c:ptCount val="1"/>
              </c:numCache>
            </c:numRef>
          </c:yVal>
          <c:smooth val="0"/>
          <c:extLst>
            <c:ext xmlns:c16="http://schemas.microsoft.com/office/drawing/2014/chart" uri="{C3380CC4-5D6E-409C-BE32-E72D297353CC}">
              <c16:uniqueId val="{0000000A-CF2A-45F1-9353-E0181889C2D7}"/>
            </c:ext>
          </c:extLst>
        </c:ser>
        <c:ser>
          <c:idx val="7"/>
          <c:order val="7"/>
          <c:tx>
            <c:strRef>
              <c:f>'Cost vs. Value Chart'!$B$13</c:f>
              <c:strCache>
                <c:ptCount val="1"/>
              </c:strCache>
            </c:strRef>
          </c:tx>
          <c:spPr>
            <a:ln w="28575">
              <a:noFill/>
            </a:ln>
          </c:spPr>
          <c:marker>
            <c:symbol val="diamond"/>
            <c:size val="10"/>
            <c:spPr>
              <a:solidFill>
                <a:schemeClr val="accent2"/>
              </a:solidFill>
              <a:ln>
                <a:solidFill>
                  <a:schemeClr val="accent2"/>
                </a:solidFill>
              </a:ln>
            </c:spPr>
          </c:marker>
          <c:dLbls>
            <c:spPr>
              <a:noFill/>
              <a:ln>
                <a:noFill/>
              </a:ln>
              <a:effectLst/>
            </c:spPr>
            <c:txPr>
              <a:bodyPr/>
              <a:lstStyle/>
              <a:p>
                <a:pPr>
                  <a:defRPr sz="1200"/>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xVal>
            <c:numRef>
              <c:f>'Cost vs. Value Chart'!$C$13</c:f>
              <c:numCache>
                <c:formatCode>General</c:formatCode>
                <c:ptCount val="1"/>
              </c:numCache>
            </c:numRef>
          </c:xVal>
          <c:yVal>
            <c:numRef>
              <c:f>'Cost vs. Value Chart'!$D$13</c:f>
              <c:numCache>
                <c:formatCode>0</c:formatCode>
                <c:ptCount val="1"/>
              </c:numCache>
            </c:numRef>
          </c:yVal>
          <c:smooth val="0"/>
          <c:extLst>
            <c:ext xmlns:c16="http://schemas.microsoft.com/office/drawing/2014/chart" uri="{C3380CC4-5D6E-409C-BE32-E72D297353CC}">
              <c16:uniqueId val="{0000000B-CF2A-45F1-9353-E0181889C2D7}"/>
            </c:ext>
          </c:extLst>
        </c:ser>
        <c:ser>
          <c:idx val="8"/>
          <c:order val="8"/>
          <c:tx>
            <c:strRef>
              <c:f>'Cost vs. Value Chart'!$B$14</c:f>
              <c:strCache>
                <c:ptCount val="1"/>
              </c:strCache>
            </c:strRef>
          </c:tx>
          <c:spPr>
            <a:ln w="28575">
              <a:noFill/>
            </a:ln>
          </c:spPr>
          <c:marker>
            <c:symbol val="circle"/>
            <c:size val="10"/>
            <c:spPr>
              <a:solidFill>
                <a:schemeClr val="accent2"/>
              </a:solidFill>
              <a:ln>
                <a:solidFill>
                  <a:schemeClr val="accent2"/>
                </a:solidFill>
              </a:ln>
            </c:spPr>
          </c:marker>
          <c:dLbls>
            <c:dLbl>
              <c:idx val="0"/>
              <c:layout>
                <c:manualLayout>
                  <c:x val="6.6069704058015098E-3"/>
                  <c:y val="2.2938046913149698E-2"/>
                </c:manualLayout>
              </c:layou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C-CF2A-45F1-9353-E0181889C2D7}"/>
                </c:ext>
              </c:extLst>
            </c:dLbl>
            <c:spPr>
              <a:noFill/>
              <a:ln>
                <a:noFill/>
              </a:ln>
              <a:effectLst/>
            </c:spPr>
            <c:txPr>
              <a:bodyPr/>
              <a:lstStyle/>
              <a:p>
                <a:pPr>
                  <a:defRPr sz="1200"/>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xVal>
            <c:numRef>
              <c:f>'Cost vs. Value Chart'!$C$14</c:f>
              <c:numCache>
                <c:formatCode>General</c:formatCode>
                <c:ptCount val="1"/>
              </c:numCache>
            </c:numRef>
          </c:xVal>
          <c:yVal>
            <c:numRef>
              <c:f>'Cost vs. Value Chart'!$D$14</c:f>
              <c:numCache>
                <c:formatCode>0</c:formatCode>
                <c:ptCount val="1"/>
              </c:numCache>
            </c:numRef>
          </c:yVal>
          <c:smooth val="0"/>
          <c:extLst>
            <c:ext xmlns:c16="http://schemas.microsoft.com/office/drawing/2014/chart" uri="{C3380CC4-5D6E-409C-BE32-E72D297353CC}">
              <c16:uniqueId val="{0000000D-CF2A-45F1-9353-E0181889C2D7}"/>
            </c:ext>
          </c:extLst>
        </c:ser>
        <c:dLbls>
          <c:showLegendKey val="0"/>
          <c:showVal val="1"/>
          <c:showCatName val="0"/>
          <c:showSerName val="0"/>
          <c:showPercent val="0"/>
          <c:showBubbleSize val="0"/>
        </c:dLbls>
        <c:axId val="149093376"/>
        <c:axId val="149103744"/>
      </c:scatterChart>
      <c:valAx>
        <c:axId val="149093376"/>
        <c:scaling>
          <c:orientation val="minMax"/>
          <c:max val="50000"/>
        </c:scaling>
        <c:delete val="0"/>
        <c:axPos val="b"/>
        <c:title>
          <c:tx>
            <c:rich>
              <a:bodyPr/>
              <a:lstStyle/>
              <a:p>
                <a:pPr>
                  <a:defRPr sz="1400"/>
                </a:pPr>
                <a:r>
                  <a:rPr lang="en-US" sz="1400" dirty="0"/>
                  <a:t>Life Cycle Cost ($)</a:t>
                </a:r>
              </a:p>
            </c:rich>
          </c:tx>
          <c:overlay val="0"/>
        </c:title>
        <c:numFmt formatCode="&quot;$&quot;#,##0.00" sourceLinked="1"/>
        <c:majorTickMark val="out"/>
        <c:minorTickMark val="none"/>
        <c:tickLblPos val="nextTo"/>
        <c:txPr>
          <a:bodyPr/>
          <a:lstStyle/>
          <a:p>
            <a:pPr>
              <a:defRPr sz="1200" baseline="0"/>
            </a:pPr>
            <a:endParaRPr lang="en-US"/>
          </a:p>
        </c:txPr>
        <c:crossAx val="149103744"/>
        <c:crosses val="autoZero"/>
        <c:crossBetween val="midCat"/>
        <c:majorUnit val="10000"/>
      </c:valAx>
      <c:valAx>
        <c:axId val="149103744"/>
        <c:scaling>
          <c:orientation val="minMax"/>
          <c:max val="100"/>
        </c:scaling>
        <c:delete val="0"/>
        <c:axPos val="l"/>
        <c:majorGridlines/>
        <c:title>
          <c:tx>
            <c:rich>
              <a:bodyPr rot="-5400000" vert="horz"/>
              <a:lstStyle/>
              <a:p>
                <a:pPr>
                  <a:defRPr sz="1400"/>
                </a:pPr>
                <a:r>
                  <a:rPr lang="en-US" sz="1400"/>
                  <a:t>Value</a:t>
                </a:r>
              </a:p>
            </c:rich>
          </c:tx>
          <c:overlay val="0"/>
        </c:title>
        <c:numFmt formatCode="0" sourceLinked="1"/>
        <c:majorTickMark val="out"/>
        <c:minorTickMark val="none"/>
        <c:tickLblPos val="nextTo"/>
        <c:txPr>
          <a:bodyPr/>
          <a:lstStyle/>
          <a:p>
            <a:pPr>
              <a:defRPr sz="1200" baseline="0"/>
            </a:pPr>
            <a:endParaRPr lang="en-US"/>
          </a:p>
        </c:txPr>
        <c:crossAx val="149093376"/>
        <c:crosses val="autoZero"/>
        <c:crossBetween val="midCat"/>
      </c:valAx>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71DC09-0F54-453E-B66D-E189A0DC449F}"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US"/>
        </a:p>
      </dgm:t>
    </dgm:pt>
    <dgm:pt modelId="{BCC66ED9-7F46-40CE-9913-DD684C0CED93}">
      <dgm:prSet phldrT="[Text]"/>
      <dgm:spPr/>
      <dgm:t>
        <a:bodyPr/>
        <a:lstStyle/>
        <a:p>
          <a:r>
            <a:rPr lang="en-US" dirty="0"/>
            <a:t>Issue Raising</a:t>
          </a:r>
        </a:p>
      </dgm:t>
    </dgm:pt>
    <dgm:pt modelId="{0A3925AB-5390-4EFC-A2AC-71193E3DFCFD}" type="parTrans" cxnId="{AC278862-28D3-4F8F-A692-F7D7A8EFD663}">
      <dgm:prSet/>
      <dgm:spPr/>
      <dgm:t>
        <a:bodyPr/>
        <a:lstStyle/>
        <a:p>
          <a:endParaRPr lang="en-US"/>
        </a:p>
      </dgm:t>
    </dgm:pt>
    <dgm:pt modelId="{F8D2D56B-556D-4E0E-B7EB-79A2AFB5AAAA}" type="sibTrans" cxnId="{AC278862-28D3-4F8F-A692-F7D7A8EFD663}">
      <dgm:prSet/>
      <dgm:spPr/>
      <dgm:t>
        <a:bodyPr/>
        <a:lstStyle/>
        <a:p>
          <a:endParaRPr lang="en-US"/>
        </a:p>
      </dgm:t>
    </dgm:pt>
    <dgm:pt modelId="{EDADAA6B-9441-4E65-A66E-EF7DB4071F31}">
      <dgm:prSet phldrT="[Text]"/>
      <dgm:spPr/>
      <dgm:t>
        <a:bodyPr/>
        <a:lstStyle/>
        <a:p>
          <a:r>
            <a:rPr lang="en-US" dirty="0"/>
            <a:t>Decision Framing</a:t>
          </a:r>
        </a:p>
      </dgm:t>
    </dgm:pt>
    <dgm:pt modelId="{7D1A931D-576A-4ECE-B14E-542C29F276A8}" type="parTrans" cxnId="{136D5827-B6BC-419D-B74C-0F49EBE314F4}">
      <dgm:prSet/>
      <dgm:spPr/>
      <dgm:t>
        <a:bodyPr/>
        <a:lstStyle/>
        <a:p>
          <a:endParaRPr lang="en-US"/>
        </a:p>
      </dgm:t>
    </dgm:pt>
    <dgm:pt modelId="{CC5142F5-BAE8-4105-B523-8ED95A495C8F}" type="sibTrans" cxnId="{136D5827-B6BC-419D-B74C-0F49EBE314F4}">
      <dgm:prSet/>
      <dgm:spPr/>
      <dgm:t>
        <a:bodyPr/>
        <a:lstStyle/>
        <a:p>
          <a:endParaRPr lang="en-US"/>
        </a:p>
      </dgm:t>
    </dgm:pt>
    <dgm:pt modelId="{3D69D88F-3C3F-4C19-A59D-2AE603C7BCC5}">
      <dgm:prSet phldrT="[Text]"/>
      <dgm:spPr/>
      <dgm:t>
        <a:bodyPr/>
        <a:lstStyle/>
        <a:p>
          <a:r>
            <a:rPr lang="en-US" dirty="0"/>
            <a:t>Identifying objectives</a:t>
          </a:r>
        </a:p>
      </dgm:t>
    </dgm:pt>
    <dgm:pt modelId="{467A79B2-9AD6-4EF0-A6B2-0179E380047E}" type="parTrans" cxnId="{22BF0946-82CF-420C-BC96-5B2A833046C3}">
      <dgm:prSet/>
      <dgm:spPr/>
      <dgm:t>
        <a:bodyPr/>
        <a:lstStyle/>
        <a:p>
          <a:endParaRPr lang="en-US"/>
        </a:p>
      </dgm:t>
    </dgm:pt>
    <dgm:pt modelId="{A3BB776D-611D-45FD-97AB-A5DB740798C4}" type="sibTrans" cxnId="{22BF0946-82CF-420C-BC96-5B2A833046C3}">
      <dgm:prSet/>
      <dgm:spPr/>
      <dgm:t>
        <a:bodyPr/>
        <a:lstStyle/>
        <a:p>
          <a:endParaRPr lang="en-US"/>
        </a:p>
      </dgm:t>
    </dgm:pt>
    <dgm:pt modelId="{FFD2E678-8DB6-467A-B9A1-6C063F980C94}">
      <dgm:prSet phldrT="[Text]"/>
      <dgm:spPr/>
      <dgm:t>
        <a:bodyPr/>
        <a:lstStyle/>
        <a:p>
          <a:r>
            <a:rPr lang="en-US" dirty="0"/>
            <a:t>Creating alternatives</a:t>
          </a:r>
        </a:p>
      </dgm:t>
    </dgm:pt>
    <dgm:pt modelId="{6287A852-1E3B-49B5-B425-CEDBF7990A6E}" type="parTrans" cxnId="{456AAB30-0E8E-459D-BDCC-D6B9A1016B5D}">
      <dgm:prSet/>
      <dgm:spPr/>
      <dgm:t>
        <a:bodyPr/>
        <a:lstStyle/>
        <a:p>
          <a:endParaRPr lang="en-US"/>
        </a:p>
      </dgm:t>
    </dgm:pt>
    <dgm:pt modelId="{894166F7-ADCB-43A3-8B89-378A9B897C74}" type="sibTrans" cxnId="{456AAB30-0E8E-459D-BDCC-D6B9A1016B5D}">
      <dgm:prSet/>
      <dgm:spPr/>
      <dgm:t>
        <a:bodyPr/>
        <a:lstStyle/>
        <a:p>
          <a:endParaRPr lang="en-US"/>
        </a:p>
      </dgm:t>
    </dgm:pt>
    <dgm:pt modelId="{72C0DA96-F831-4E0B-B71B-12AB1A60D20A}">
      <dgm:prSet phldrT="[Text]"/>
      <dgm:spPr/>
      <dgm:t>
        <a:bodyPr/>
        <a:lstStyle/>
        <a:p>
          <a:r>
            <a:rPr lang="en-US" dirty="0"/>
            <a:t>Analyzing the alternatives</a:t>
          </a:r>
        </a:p>
      </dgm:t>
    </dgm:pt>
    <dgm:pt modelId="{1B9BC4CE-A4F7-42C9-B321-417CEF90937C}" type="parTrans" cxnId="{7117153B-6F9E-48C8-921F-0AA0E34FF622}">
      <dgm:prSet/>
      <dgm:spPr/>
      <dgm:t>
        <a:bodyPr/>
        <a:lstStyle/>
        <a:p>
          <a:endParaRPr lang="en-US"/>
        </a:p>
      </dgm:t>
    </dgm:pt>
    <dgm:pt modelId="{06E9E99D-0953-4108-9BDD-63771A643BAF}" type="sibTrans" cxnId="{7117153B-6F9E-48C8-921F-0AA0E34FF622}">
      <dgm:prSet/>
      <dgm:spPr/>
      <dgm:t>
        <a:bodyPr/>
        <a:lstStyle/>
        <a:p>
          <a:endParaRPr lang="en-US"/>
        </a:p>
      </dgm:t>
    </dgm:pt>
    <dgm:pt modelId="{6E2D7EAD-F2ED-47A9-B491-74ABCA5A4070}">
      <dgm:prSet/>
      <dgm:spPr/>
      <dgm:t>
        <a:bodyPr/>
        <a:lstStyle/>
        <a:p>
          <a:r>
            <a:rPr lang="en-US" dirty="0"/>
            <a:t>Selecting best alternative</a:t>
          </a:r>
        </a:p>
      </dgm:t>
    </dgm:pt>
    <dgm:pt modelId="{C9236828-4AB2-413B-8B73-BA5EEA99EC0F}" type="parTrans" cxnId="{C3D43849-85E9-48F2-9DED-F7F1FB180AA0}">
      <dgm:prSet/>
      <dgm:spPr/>
      <dgm:t>
        <a:bodyPr/>
        <a:lstStyle/>
        <a:p>
          <a:endParaRPr lang="en-US"/>
        </a:p>
      </dgm:t>
    </dgm:pt>
    <dgm:pt modelId="{2872EC70-D6DE-4341-A2FD-B539D13DA4A2}" type="sibTrans" cxnId="{C3D43849-85E9-48F2-9DED-F7F1FB180AA0}">
      <dgm:prSet/>
      <dgm:spPr/>
      <dgm:t>
        <a:bodyPr/>
        <a:lstStyle/>
        <a:p>
          <a:endParaRPr lang="en-US"/>
        </a:p>
      </dgm:t>
    </dgm:pt>
    <dgm:pt modelId="{C1BA9BD4-3DEE-47EE-8280-42DC5905E42D}" type="pres">
      <dgm:prSet presAssocID="{FA71DC09-0F54-453E-B66D-E189A0DC449F}" presName="diagram" presStyleCnt="0">
        <dgm:presLayoutVars>
          <dgm:dir/>
          <dgm:resizeHandles val="exact"/>
        </dgm:presLayoutVars>
      </dgm:prSet>
      <dgm:spPr/>
    </dgm:pt>
    <dgm:pt modelId="{2CC80F9F-BC03-43E7-93FB-06F4580C7D81}" type="pres">
      <dgm:prSet presAssocID="{BCC66ED9-7F46-40CE-9913-DD684C0CED93}" presName="node" presStyleLbl="node1" presStyleIdx="0" presStyleCnt="6">
        <dgm:presLayoutVars>
          <dgm:bulletEnabled val="1"/>
        </dgm:presLayoutVars>
      </dgm:prSet>
      <dgm:spPr/>
    </dgm:pt>
    <dgm:pt modelId="{763A4711-5BF2-4D29-B3BF-1D75940A477B}" type="pres">
      <dgm:prSet presAssocID="{F8D2D56B-556D-4E0E-B7EB-79A2AFB5AAAA}" presName="sibTrans" presStyleLbl="sibTrans2D1" presStyleIdx="0" presStyleCnt="5"/>
      <dgm:spPr/>
    </dgm:pt>
    <dgm:pt modelId="{EEB01A1E-46B1-470B-91D2-B480FDF63684}" type="pres">
      <dgm:prSet presAssocID="{F8D2D56B-556D-4E0E-B7EB-79A2AFB5AAAA}" presName="connectorText" presStyleLbl="sibTrans2D1" presStyleIdx="0" presStyleCnt="5"/>
      <dgm:spPr/>
    </dgm:pt>
    <dgm:pt modelId="{4253A551-95ED-4D73-9D5C-FE0DC676A2FC}" type="pres">
      <dgm:prSet presAssocID="{EDADAA6B-9441-4E65-A66E-EF7DB4071F31}" presName="node" presStyleLbl="node1" presStyleIdx="1" presStyleCnt="6">
        <dgm:presLayoutVars>
          <dgm:bulletEnabled val="1"/>
        </dgm:presLayoutVars>
      </dgm:prSet>
      <dgm:spPr/>
    </dgm:pt>
    <dgm:pt modelId="{1747CA39-0FDF-4536-AE54-CFF80704B603}" type="pres">
      <dgm:prSet presAssocID="{CC5142F5-BAE8-4105-B523-8ED95A495C8F}" presName="sibTrans" presStyleLbl="sibTrans2D1" presStyleIdx="1" presStyleCnt="5"/>
      <dgm:spPr/>
    </dgm:pt>
    <dgm:pt modelId="{C74B2A0A-094F-4BF9-9499-2007C6847FA0}" type="pres">
      <dgm:prSet presAssocID="{CC5142F5-BAE8-4105-B523-8ED95A495C8F}" presName="connectorText" presStyleLbl="sibTrans2D1" presStyleIdx="1" presStyleCnt="5"/>
      <dgm:spPr/>
    </dgm:pt>
    <dgm:pt modelId="{EEE1701D-D914-45AE-9187-A4580F0242B1}" type="pres">
      <dgm:prSet presAssocID="{3D69D88F-3C3F-4C19-A59D-2AE603C7BCC5}" presName="node" presStyleLbl="node1" presStyleIdx="2" presStyleCnt="6">
        <dgm:presLayoutVars>
          <dgm:bulletEnabled val="1"/>
        </dgm:presLayoutVars>
      </dgm:prSet>
      <dgm:spPr/>
    </dgm:pt>
    <dgm:pt modelId="{2686C0CB-93D4-4D34-8854-C856440D9BDD}" type="pres">
      <dgm:prSet presAssocID="{A3BB776D-611D-45FD-97AB-A5DB740798C4}" presName="sibTrans" presStyleLbl="sibTrans2D1" presStyleIdx="2" presStyleCnt="5"/>
      <dgm:spPr/>
    </dgm:pt>
    <dgm:pt modelId="{D0BF6E81-048C-4CFF-9D13-25261BDBE468}" type="pres">
      <dgm:prSet presAssocID="{A3BB776D-611D-45FD-97AB-A5DB740798C4}" presName="connectorText" presStyleLbl="sibTrans2D1" presStyleIdx="2" presStyleCnt="5"/>
      <dgm:spPr/>
    </dgm:pt>
    <dgm:pt modelId="{DA8273AD-F83B-4E9A-8A08-CD09DD26B606}" type="pres">
      <dgm:prSet presAssocID="{FFD2E678-8DB6-467A-B9A1-6C063F980C94}" presName="node" presStyleLbl="node1" presStyleIdx="3" presStyleCnt="6">
        <dgm:presLayoutVars>
          <dgm:bulletEnabled val="1"/>
        </dgm:presLayoutVars>
      </dgm:prSet>
      <dgm:spPr/>
    </dgm:pt>
    <dgm:pt modelId="{A2062EA4-BB76-459B-BE98-B8245B5D6288}" type="pres">
      <dgm:prSet presAssocID="{894166F7-ADCB-43A3-8B89-378A9B897C74}" presName="sibTrans" presStyleLbl="sibTrans2D1" presStyleIdx="3" presStyleCnt="5"/>
      <dgm:spPr/>
    </dgm:pt>
    <dgm:pt modelId="{E290DDA2-0596-4518-A07E-6B220B05EC34}" type="pres">
      <dgm:prSet presAssocID="{894166F7-ADCB-43A3-8B89-378A9B897C74}" presName="connectorText" presStyleLbl="sibTrans2D1" presStyleIdx="3" presStyleCnt="5"/>
      <dgm:spPr/>
    </dgm:pt>
    <dgm:pt modelId="{6F62BD89-6252-4250-A25E-33740DFDEAFE}" type="pres">
      <dgm:prSet presAssocID="{72C0DA96-F831-4E0B-B71B-12AB1A60D20A}" presName="node" presStyleLbl="node1" presStyleIdx="4" presStyleCnt="6">
        <dgm:presLayoutVars>
          <dgm:bulletEnabled val="1"/>
        </dgm:presLayoutVars>
      </dgm:prSet>
      <dgm:spPr/>
    </dgm:pt>
    <dgm:pt modelId="{A6423762-82B6-4ABE-A0D0-7F3C87B930C9}" type="pres">
      <dgm:prSet presAssocID="{06E9E99D-0953-4108-9BDD-63771A643BAF}" presName="sibTrans" presStyleLbl="sibTrans2D1" presStyleIdx="4" presStyleCnt="5"/>
      <dgm:spPr/>
    </dgm:pt>
    <dgm:pt modelId="{4B179EDA-511B-4F68-8F5D-600212526915}" type="pres">
      <dgm:prSet presAssocID="{06E9E99D-0953-4108-9BDD-63771A643BAF}" presName="connectorText" presStyleLbl="sibTrans2D1" presStyleIdx="4" presStyleCnt="5"/>
      <dgm:spPr/>
    </dgm:pt>
    <dgm:pt modelId="{07D2EF9F-BF55-41C8-8B21-4D2C167033BF}" type="pres">
      <dgm:prSet presAssocID="{6E2D7EAD-F2ED-47A9-B491-74ABCA5A4070}" presName="node" presStyleLbl="node1" presStyleIdx="5" presStyleCnt="6">
        <dgm:presLayoutVars>
          <dgm:bulletEnabled val="1"/>
        </dgm:presLayoutVars>
      </dgm:prSet>
      <dgm:spPr/>
    </dgm:pt>
  </dgm:ptLst>
  <dgm:cxnLst>
    <dgm:cxn modelId="{136D5827-B6BC-419D-B74C-0F49EBE314F4}" srcId="{FA71DC09-0F54-453E-B66D-E189A0DC449F}" destId="{EDADAA6B-9441-4E65-A66E-EF7DB4071F31}" srcOrd="1" destOrd="0" parTransId="{7D1A931D-576A-4ECE-B14E-542C29F276A8}" sibTransId="{CC5142F5-BAE8-4105-B523-8ED95A495C8F}"/>
    <dgm:cxn modelId="{E3BC7F29-A644-488A-BA09-7C568B3960BA}" type="presOf" srcId="{72C0DA96-F831-4E0B-B71B-12AB1A60D20A}" destId="{6F62BD89-6252-4250-A25E-33740DFDEAFE}" srcOrd="0" destOrd="0" presId="urn:microsoft.com/office/officeart/2005/8/layout/process5"/>
    <dgm:cxn modelId="{4ABA1A2E-7356-46A1-8519-4CCD2F31B127}" type="presOf" srcId="{06E9E99D-0953-4108-9BDD-63771A643BAF}" destId="{4B179EDA-511B-4F68-8F5D-600212526915}" srcOrd="1" destOrd="0" presId="urn:microsoft.com/office/officeart/2005/8/layout/process5"/>
    <dgm:cxn modelId="{456AAB30-0E8E-459D-BDCC-D6B9A1016B5D}" srcId="{FA71DC09-0F54-453E-B66D-E189A0DC449F}" destId="{FFD2E678-8DB6-467A-B9A1-6C063F980C94}" srcOrd="3" destOrd="0" parTransId="{6287A852-1E3B-49B5-B425-CEDBF7990A6E}" sibTransId="{894166F7-ADCB-43A3-8B89-378A9B897C74}"/>
    <dgm:cxn modelId="{7117153B-6F9E-48C8-921F-0AA0E34FF622}" srcId="{FA71DC09-0F54-453E-B66D-E189A0DC449F}" destId="{72C0DA96-F831-4E0B-B71B-12AB1A60D20A}" srcOrd="4" destOrd="0" parTransId="{1B9BC4CE-A4F7-42C9-B321-417CEF90937C}" sibTransId="{06E9E99D-0953-4108-9BDD-63771A643BAF}"/>
    <dgm:cxn modelId="{2413255C-9C43-403F-AFE7-235E285C4692}" type="presOf" srcId="{CC5142F5-BAE8-4105-B523-8ED95A495C8F}" destId="{1747CA39-0FDF-4536-AE54-CFF80704B603}" srcOrd="0" destOrd="0" presId="urn:microsoft.com/office/officeart/2005/8/layout/process5"/>
    <dgm:cxn modelId="{DA0A4B61-3361-48B9-8C7D-E9CA1F2B5158}" type="presOf" srcId="{EDADAA6B-9441-4E65-A66E-EF7DB4071F31}" destId="{4253A551-95ED-4D73-9D5C-FE0DC676A2FC}" srcOrd="0" destOrd="0" presId="urn:microsoft.com/office/officeart/2005/8/layout/process5"/>
    <dgm:cxn modelId="{AC278862-28D3-4F8F-A692-F7D7A8EFD663}" srcId="{FA71DC09-0F54-453E-B66D-E189A0DC449F}" destId="{BCC66ED9-7F46-40CE-9913-DD684C0CED93}" srcOrd="0" destOrd="0" parTransId="{0A3925AB-5390-4EFC-A2AC-71193E3DFCFD}" sibTransId="{F8D2D56B-556D-4E0E-B7EB-79A2AFB5AAAA}"/>
    <dgm:cxn modelId="{22BF0946-82CF-420C-BC96-5B2A833046C3}" srcId="{FA71DC09-0F54-453E-B66D-E189A0DC449F}" destId="{3D69D88F-3C3F-4C19-A59D-2AE603C7BCC5}" srcOrd="2" destOrd="0" parTransId="{467A79B2-9AD6-4EF0-A6B2-0179E380047E}" sibTransId="{A3BB776D-611D-45FD-97AB-A5DB740798C4}"/>
    <dgm:cxn modelId="{C3D43849-85E9-48F2-9DED-F7F1FB180AA0}" srcId="{FA71DC09-0F54-453E-B66D-E189A0DC449F}" destId="{6E2D7EAD-F2ED-47A9-B491-74ABCA5A4070}" srcOrd="5" destOrd="0" parTransId="{C9236828-4AB2-413B-8B73-BA5EEA99EC0F}" sibTransId="{2872EC70-D6DE-4341-A2FD-B539D13DA4A2}"/>
    <dgm:cxn modelId="{8820D749-37C7-4747-8F44-B1C1E5EA3875}" type="presOf" srcId="{BCC66ED9-7F46-40CE-9913-DD684C0CED93}" destId="{2CC80F9F-BC03-43E7-93FB-06F4580C7D81}" srcOrd="0" destOrd="0" presId="urn:microsoft.com/office/officeart/2005/8/layout/process5"/>
    <dgm:cxn modelId="{5CB8546E-0C0B-445D-B840-53A6074F3921}" type="presOf" srcId="{3D69D88F-3C3F-4C19-A59D-2AE603C7BCC5}" destId="{EEE1701D-D914-45AE-9187-A4580F0242B1}" srcOrd="0" destOrd="0" presId="urn:microsoft.com/office/officeart/2005/8/layout/process5"/>
    <dgm:cxn modelId="{BBE1AA7D-7E97-41AD-A259-57F673A57C3A}" type="presOf" srcId="{CC5142F5-BAE8-4105-B523-8ED95A495C8F}" destId="{C74B2A0A-094F-4BF9-9499-2007C6847FA0}" srcOrd="1" destOrd="0" presId="urn:microsoft.com/office/officeart/2005/8/layout/process5"/>
    <dgm:cxn modelId="{3F724289-F144-4FB9-A4B0-48E42B808FF8}" type="presOf" srcId="{F8D2D56B-556D-4E0E-B7EB-79A2AFB5AAAA}" destId="{763A4711-5BF2-4D29-B3BF-1D75940A477B}" srcOrd="0" destOrd="0" presId="urn:microsoft.com/office/officeart/2005/8/layout/process5"/>
    <dgm:cxn modelId="{E00F4D8F-327B-4FE2-8202-0DD04402C496}" type="presOf" srcId="{6E2D7EAD-F2ED-47A9-B491-74ABCA5A4070}" destId="{07D2EF9F-BF55-41C8-8B21-4D2C167033BF}" srcOrd="0" destOrd="0" presId="urn:microsoft.com/office/officeart/2005/8/layout/process5"/>
    <dgm:cxn modelId="{72373296-A700-4849-B733-C666D15EE940}" type="presOf" srcId="{A3BB776D-611D-45FD-97AB-A5DB740798C4}" destId="{2686C0CB-93D4-4D34-8854-C856440D9BDD}" srcOrd="0" destOrd="0" presId="urn:microsoft.com/office/officeart/2005/8/layout/process5"/>
    <dgm:cxn modelId="{7554F896-0721-493C-9D07-43563AD81EE6}" type="presOf" srcId="{894166F7-ADCB-43A3-8B89-378A9B897C74}" destId="{A2062EA4-BB76-459B-BE98-B8245B5D6288}" srcOrd="0" destOrd="0" presId="urn:microsoft.com/office/officeart/2005/8/layout/process5"/>
    <dgm:cxn modelId="{D049429B-62A6-430D-A05A-7D5B53D61DB3}" type="presOf" srcId="{A3BB776D-611D-45FD-97AB-A5DB740798C4}" destId="{D0BF6E81-048C-4CFF-9D13-25261BDBE468}" srcOrd="1" destOrd="0" presId="urn:microsoft.com/office/officeart/2005/8/layout/process5"/>
    <dgm:cxn modelId="{D0085A9F-BAEB-451E-9121-086CF5963098}" type="presOf" srcId="{06E9E99D-0953-4108-9BDD-63771A643BAF}" destId="{A6423762-82B6-4ABE-A0D0-7F3C87B930C9}" srcOrd="0" destOrd="0" presId="urn:microsoft.com/office/officeart/2005/8/layout/process5"/>
    <dgm:cxn modelId="{FB6758A0-747C-4992-9ECA-21D69EEDF5A6}" type="presOf" srcId="{FFD2E678-8DB6-467A-B9A1-6C063F980C94}" destId="{DA8273AD-F83B-4E9A-8A08-CD09DD26B606}" srcOrd="0" destOrd="0" presId="urn:microsoft.com/office/officeart/2005/8/layout/process5"/>
    <dgm:cxn modelId="{DE9848A1-0545-49DE-A3AF-3984113BC190}" type="presOf" srcId="{894166F7-ADCB-43A3-8B89-378A9B897C74}" destId="{E290DDA2-0596-4518-A07E-6B220B05EC34}" srcOrd="1" destOrd="0" presId="urn:microsoft.com/office/officeart/2005/8/layout/process5"/>
    <dgm:cxn modelId="{55F992A4-B251-433A-A525-AADCAAE8B0A5}" type="presOf" srcId="{F8D2D56B-556D-4E0E-B7EB-79A2AFB5AAAA}" destId="{EEB01A1E-46B1-470B-91D2-B480FDF63684}" srcOrd="1" destOrd="0" presId="urn:microsoft.com/office/officeart/2005/8/layout/process5"/>
    <dgm:cxn modelId="{D4902EB5-B69D-48EE-9464-7E923139199D}" type="presOf" srcId="{FA71DC09-0F54-453E-B66D-E189A0DC449F}" destId="{C1BA9BD4-3DEE-47EE-8280-42DC5905E42D}" srcOrd="0" destOrd="0" presId="urn:microsoft.com/office/officeart/2005/8/layout/process5"/>
    <dgm:cxn modelId="{109D65E1-D0B1-4AD3-8435-13D291A5C16D}" type="presParOf" srcId="{C1BA9BD4-3DEE-47EE-8280-42DC5905E42D}" destId="{2CC80F9F-BC03-43E7-93FB-06F4580C7D81}" srcOrd="0" destOrd="0" presId="urn:microsoft.com/office/officeart/2005/8/layout/process5"/>
    <dgm:cxn modelId="{85B0310D-BD55-4EED-911E-8B73C4A16623}" type="presParOf" srcId="{C1BA9BD4-3DEE-47EE-8280-42DC5905E42D}" destId="{763A4711-5BF2-4D29-B3BF-1D75940A477B}" srcOrd="1" destOrd="0" presId="urn:microsoft.com/office/officeart/2005/8/layout/process5"/>
    <dgm:cxn modelId="{F17BDA07-6A87-42F5-8C08-5027D1DA13B6}" type="presParOf" srcId="{763A4711-5BF2-4D29-B3BF-1D75940A477B}" destId="{EEB01A1E-46B1-470B-91D2-B480FDF63684}" srcOrd="0" destOrd="0" presId="urn:microsoft.com/office/officeart/2005/8/layout/process5"/>
    <dgm:cxn modelId="{F6273807-6854-40CB-AB2E-DFB71CD17C42}" type="presParOf" srcId="{C1BA9BD4-3DEE-47EE-8280-42DC5905E42D}" destId="{4253A551-95ED-4D73-9D5C-FE0DC676A2FC}" srcOrd="2" destOrd="0" presId="urn:microsoft.com/office/officeart/2005/8/layout/process5"/>
    <dgm:cxn modelId="{89A54F0E-E738-4548-A17D-89F8146A4B70}" type="presParOf" srcId="{C1BA9BD4-3DEE-47EE-8280-42DC5905E42D}" destId="{1747CA39-0FDF-4536-AE54-CFF80704B603}" srcOrd="3" destOrd="0" presId="urn:microsoft.com/office/officeart/2005/8/layout/process5"/>
    <dgm:cxn modelId="{C9A8B6EB-2AC7-4A8F-88C2-AB069900A28C}" type="presParOf" srcId="{1747CA39-0FDF-4536-AE54-CFF80704B603}" destId="{C74B2A0A-094F-4BF9-9499-2007C6847FA0}" srcOrd="0" destOrd="0" presId="urn:microsoft.com/office/officeart/2005/8/layout/process5"/>
    <dgm:cxn modelId="{0C07CC31-A48D-4D2B-BD42-28991FF3E26B}" type="presParOf" srcId="{C1BA9BD4-3DEE-47EE-8280-42DC5905E42D}" destId="{EEE1701D-D914-45AE-9187-A4580F0242B1}" srcOrd="4" destOrd="0" presId="urn:microsoft.com/office/officeart/2005/8/layout/process5"/>
    <dgm:cxn modelId="{D9C13206-C486-4D8E-AADB-380EE4354321}" type="presParOf" srcId="{C1BA9BD4-3DEE-47EE-8280-42DC5905E42D}" destId="{2686C0CB-93D4-4D34-8854-C856440D9BDD}" srcOrd="5" destOrd="0" presId="urn:microsoft.com/office/officeart/2005/8/layout/process5"/>
    <dgm:cxn modelId="{5BF71728-6879-4D07-A6DF-CC5CCB346A4D}" type="presParOf" srcId="{2686C0CB-93D4-4D34-8854-C856440D9BDD}" destId="{D0BF6E81-048C-4CFF-9D13-25261BDBE468}" srcOrd="0" destOrd="0" presId="urn:microsoft.com/office/officeart/2005/8/layout/process5"/>
    <dgm:cxn modelId="{47ABBDF8-BD7F-42F7-874D-28263EF11634}" type="presParOf" srcId="{C1BA9BD4-3DEE-47EE-8280-42DC5905E42D}" destId="{DA8273AD-F83B-4E9A-8A08-CD09DD26B606}" srcOrd="6" destOrd="0" presId="urn:microsoft.com/office/officeart/2005/8/layout/process5"/>
    <dgm:cxn modelId="{378890EE-DE3D-49C5-A475-573E635705B4}" type="presParOf" srcId="{C1BA9BD4-3DEE-47EE-8280-42DC5905E42D}" destId="{A2062EA4-BB76-459B-BE98-B8245B5D6288}" srcOrd="7" destOrd="0" presId="urn:microsoft.com/office/officeart/2005/8/layout/process5"/>
    <dgm:cxn modelId="{D9E5D18A-AB1C-4B15-808B-95537FCC17C2}" type="presParOf" srcId="{A2062EA4-BB76-459B-BE98-B8245B5D6288}" destId="{E290DDA2-0596-4518-A07E-6B220B05EC34}" srcOrd="0" destOrd="0" presId="urn:microsoft.com/office/officeart/2005/8/layout/process5"/>
    <dgm:cxn modelId="{FB1D09C0-ED9A-44F3-9A19-DB834E9E82EB}" type="presParOf" srcId="{C1BA9BD4-3DEE-47EE-8280-42DC5905E42D}" destId="{6F62BD89-6252-4250-A25E-33740DFDEAFE}" srcOrd="8" destOrd="0" presId="urn:microsoft.com/office/officeart/2005/8/layout/process5"/>
    <dgm:cxn modelId="{6404EA36-1B20-4734-85B9-60A8710E1BF5}" type="presParOf" srcId="{C1BA9BD4-3DEE-47EE-8280-42DC5905E42D}" destId="{A6423762-82B6-4ABE-A0D0-7F3C87B930C9}" srcOrd="9" destOrd="0" presId="urn:microsoft.com/office/officeart/2005/8/layout/process5"/>
    <dgm:cxn modelId="{FD01802B-E845-4B84-B17E-136E92702A19}" type="presParOf" srcId="{A6423762-82B6-4ABE-A0D0-7F3C87B930C9}" destId="{4B179EDA-511B-4F68-8F5D-600212526915}" srcOrd="0" destOrd="0" presId="urn:microsoft.com/office/officeart/2005/8/layout/process5"/>
    <dgm:cxn modelId="{A5BD48E9-52C1-49C3-A9FF-0C14AD10A4C0}" type="presParOf" srcId="{C1BA9BD4-3DEE-47EE-8280-42DC5905E42D}" destId="{07D2EF9F-BF55-41C8-8B21-4D2C167033BF}" srcOrd="10"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C80F9F-BC03-43E7-93FB-06F4580C7D81}">
      <dsp:nvSpPr>
        <dsp:cNvPr id="0" name=""/>
        <dsp:cNvSpPr/>
      </dsp:nvSpPr>
      <dsp:spPr>
        <a:xfrm>
          <a:off x="3578" y="378961"/>
          <a:ext cx="1069624" cy="6417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Issue Raising</a:t>
          </a:r>
        </a:p>
      </dsp:txBody>
      <dsp:txXfrm>
        <a:off x="22375" y="397758"/>
        <a:ext cx="1032030" cy="604180"/>
      </dsp:txXfrm>
    </dsp:sp>
    <dsp:sp modelId="{763A4711-5BF2-4D29-B3BF-1D75940A477B}">
      <dsp:nvSpPr>
        <dsp:cNvPr id="0" name=""/>
        <dsp:cNvSpPr/>
      </dsp:nvSpPr>
      <dsp:spPr>
        <a:xfrm>
          <a:off x="1167329" y="567215"/>
          <a:ext cx="226760" cy="26526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1167329" y="620268"/>
        <a:ext cx="158732" cy="159160"/>
      </dsp:txXfrm>
    </dsp:sp>
    <dsp:sp modelId="{4253A551-95ED-4D73-9D5C-FE0DC676A2FC}">
      <dsp:nvSpPr>
        <dsp:cNvPr id="0" name=""/>
        <dsp:cNvSpPr/>
      </dsp:nvSpPr>
      <dsp:spPr>
        <a:xfrm>
          <a:off x="1501052" y="378961"/>
          <a:ext cx="1069624" cy="6417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Decision Framing</a:t>
          </a:r>
        </a:p>
      </dsp:txBody>
      <dsp:txXfrm>
        <a:off x="1519849" y="397758"/>
        <a:ext cx="1032030" cy="604180"/>
      </dsp:txXfrm>
    </dsp:sp>
    <dsp:sp modelId="{1747CA39-0FDF-4536-AE54-CFF80704B603}">
      <dsp:nvSpPr>
        <dsp:cNvPr id="0" name=""/>
        <dsp:cNvSpPr/>
      </dsp:nvSpPr>
      <dsp:spPr>
        <a:xfrm>
          <a:off x="2664804" y="567215"/>
          <a:ext cx="226760" cy="26526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2664804" y="620268"/>
        <a:ext cx="158732" cy="159160"/>
      </dsp:txXfrm>
    </dsp:sp>
    <dsp:sp modelId="{EEE1701D-D914-45AE-9187-A4580F0242B1}">
      <dsp:nvSpPr>
        <dsp:cNvPr id="0" name=""/>
        <dsp:cNvSpPr/>
      </dsp:nvSpPr>
      <dsp:spPr>
        <a:xfrm>
          <a:off x="2998526" y="378961"/>
          <a:ext cx="1069624" cy="6417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Identifying objectives</a:t>
          </a:r>
        </a:p>
      </dsp:txBody>
      <dsp:txXfrm>
        <a:off x="3017323" y="397758"/>
        <a:ext cx="1032030" cy="604180"/>
      </dsp:txXfrm>
    </dsp:sp>
    <dsp:sp modelId="{2686C0CB-93D4-4D34-8854-C856440D9BDD}">
      <dsp:nvSpPr>
        <dsp:cNvPr id="0" name=""/>
        <dsp:cNvSpPr/>
      </dsp:nvSpPr>
      <dsp:spPr>
        <a:xfrm rot="5400000">
          <a:off x="3419958" y="1095609"/>
          <a:ext cx="226760" cy="26526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rot="-5400000">
        <a:off x="3453758" y="1114862"/>
        <a:ext cx="159160" cy="158732"/>
      </dsp:txXfrm>
    </dsp:sp>
    <dsp:sp modelId="{DA8273AD-F83B-4E9A-8A08-CD09DD26B606}">
      <dsp:nvSpPr>
        <dsp:cNvPr id="0" name=""/>
        <dsp:cNvSpPr/>
      </dsp:nvSpPr>
      <dsp:spPr>
        <a:xfrm>
          <a:off x="2998526" y="1448585"/>
          <a:ext cx="1069624" cy="6417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Creating alternatives</a:t>
          </a:r>
        </a:p>
      </dsp:txBody>
      <dsp:txXfrm>
        <a:off x="3017323" y="1467382"/>
        <a:ext cx="1032030" cy="604180"/>
      </dsp:txXfrm>
    </dsp:sp>
    <dsp:sp modelId="{A2062EA4-BB76-459B-BE98-B8245B5D6288}">
      <dsp:nvSpPr>
        <dsp:cNvPr id="0" name=""/>
        <dsp:cNvSpPr/>
      </dsp:nvSpPr>
      <dsp:spPr>
        <a:xfrm rot="10800000">
          <a:off x="2677639" y="1636839"/>
          <a:ext cx="226760" cy="26526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rot="10800000">
        <a:off x="2745667" y="1689892"/>
        <a:ext cx="158732" cy="159160"/>
      </dsp:txXfrm>
    </dsp:sp>
    <dsp:sp modelId="{6F62BD89-6252-4250-A25E-33740DFDEAFE}">
      <dsp:nvSpPr>
        <dsp:cNvPr id="0" name=""/>
        <dsp:cNvSpPr/>
      </dsp:nvSpPr>
      <dsp:spPr>
        <a:xfrm>
          <a:off x="1501052" y="1448585"/>
          <a:ext cx="1069624" cy="6417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Analyzing the alternatives</a:t>
          </a:r>
        </a:p>
      </dsp:txBody>
      <dsp:txXfrm>
        <a:off x="1519849" y="1467382"/>
        <a:ext cx="1032030" cy="604180"/>
      </dsp:txXfrm>
    </dsp:sp>
    <dsp:sp modelId="{A6423762-82B6-4ABE-A0D0-7F3C87B930C9}">
      <dsp:nvSpPr>
        <dsp:cNvPr id="0" name=""/>
        <dsp:cNvSpPr/>
      </dsp:nvSpPr>
      <dsp:spPr>
        <a:xfrm rot="10800000">
          <a:off x="1180165" y="1636839"/>
          <a:ext cx="226760" cy="26526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rot="10800000">
        <a:off x="1248193" y="1689892"/>
        <a:ext cx="158732" cy="159160"/>
      </dsp:txXfrm>
    </dsp:sp>
    <dsp:sp modelId="{07D2EF9F-BF55-41C8-8B21-4D2C167033BF}">
      <dsp:nvSpPr>
        <dsp:cNvPr id="0" name=""/>
        <dsp:cNvSpPr/>
      </dsp:nvSpPr>
      <dsp:spPr>
        <a:xfrm>
          <a:off x="3578" y="1448585"/>
          <a:ext cx="1069624" cy="6417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Selecting best alternative</a:t>
          </a:r>
        </a:p>
      </dsp:txBody>
      <dsp:txXfrm>
        <a:off x="22375" y="1467382"/>
        <a:ext cx="1032030" cy="604180"/>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17" tIns="46659" rIns="93317" bIns="46659" rtlCol="0"/>
          <a:lstStyle>
            <a:lvl1pPr algn="l">
              <a:defRPr sz="1200"/>
            </a:lvl1pPr>
          </a:lstStyle>
          <a:p>
            <a:endParaRPr lang="en-US" dirty="0"/>
          </a:p>
        </p:txBody>
      </p:sp>
      <p:sp>
        <p:nvSpPr>
          <p:cNvPr id="3" name="Date Placeholder 2"/>
          <p:cNvSpPr>
            <a:spLocks noGrp="1"/>
          </p:cNvSpPr>
          <p:nvPr>
            <p:ph type="dt" idx="1"/>
          </p:nvPr>
        </p:nvSpPr>
        <p:spPr>
          <a:xfrm>
            <a:off x="3978132" y="0"/>
            <a:ext cx="3043343" cy="465455"/>
          </a:xfrm>
          <a:prstGeom prst="rect">
            <a:avLst/>
          </a:prstGeom>
        </p:spPr>
        <p:txBody>
          <a:bodyPr vert="horz" lIns="93317" tIns="46659" rIns="93317" bIns="46659" rtlCol="0"/>
          <a:lstStyle>
            <a:lvl1pPr algn="r">
              <a:defRPr sz="1200"/>
            </a:lvl1pPr>
          </a:lstStyle>
          <a:p>
            <a:fld id="{57ED881E-BF95-44E4-93B1-22A383C4CE39}" type="datetimeFigureOut">
              <a:rPr lang="en-US" smtClean="0"/>
              <a:t>11/11/2019</a:t>
            </a:fld>
            <a:endParaRPr lang="en-US" dirty="0"/>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17" tIns="46659" rIns="93317" bIns="46659" rtlCol="0" anchor="ctr"/>
          <a:lstStyle/>
          <a:p>
            <a:endParaRPr lang="en-US" dirty="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17" tIns="46659" rIns="93317" bIns="4665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5455"/>
          </a:xfrm>
          <a:prstGeom prst="rect">
            <a:avLst/>
          </a:prstGeom>
        </p:spPr>
        <p:txBody>
          <a:bodyPr vert="horz" lIns="93317" tIns="46659" rIns="93317" bIns="4665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132" y="8842030"/>
            <a:ext cx="3043343" cy="465455"/>
          </a:xfrm>
          <a:prstGeom prst="rect">
            <a:avLst/>
          </a:prstGeom>
        </p:spPr>
        <p:txBody>
          <a:bodyPr vert="horz" lIns="93317" tIns="46659" rIns="93317" bIns="46659" rtlCol="0" anchor="b"/>
          <a:lstStyle>
            <a:lvl1pPr algn="r">
              <a:defRPr sz="1200"/>
            </a:lvl1pPr>
          </a:lstStyle>
          <a:p>
            <a:fld id="{D042A820-5727-4717-8C6D-F11C9C38273E}" type="slidenum">
              <a:rPr lang="en-US" smtClean="0"/>
              <a:t>‹#›</a:t>
            </a:fld>
            <a:endParaRPr lang="en-US" dirty="0"/>
          </a:p>
        </p:txBody>
      </p:sp>
    </p:spTree>
    <p:extLst>
      <p:ext uri="{BB962C8B-B14F-4D97-AF65-F5344CB8AC3E}">
        <p14:creationId xmlns:p14="http://schemas.microsoft.com/office/powerpoint/2010/main" val="1257270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086" y="2130435"/>
            <a:ext cx="7703114" cy="1470025"/>
          </a:xfrm>
        </p:spPr>
        <p:txBody>
          <a:bodyPr/>
          <a:lstStyle>
            <a:lvl1pPr>
              <a:defRPr>
                <a:solidFill>
                  <a:srgbClr val="990033"/>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atin typeface="+mj-lt"/>
              </a:defRPr>
            </a:lvl1pPr>
          </a:lstStyle>
          <a:p>
            <a:fld id="{55EBFC56-133C-462F-8503-644A6B564966}" type="datetime1">
              <a:rPr lang="en-US" smtClean="0"/>
              <a:t>11/11/2019</a:t>
            </a:fld>
            <a:endParaRPr lang="en-US" dirty="0"/>
          </a:p>
        </p:txBody>
      </p:sp>
      <p:sp>
        <p:nvSpPr>
          <p:cNvPr id="5" name="Footer Placeholder 4"/>
          <p:cNvSpPr>
            <a:spLocks noGrp="1"/>
          </p:cNvSpPr>
          <p:nvPr>
            <p:ph type="ftr" sz="quarter" idx="11"/>
          </p:nvPr>
        </p:nvSpPr>
        <p:spPr/>
        <p:txBody>
          <a:bodyPr/>
          <a:lstStyle>
            <a:lvl1pPr>
              <a:defRPr>
                <a:latin typeface="+mj-lt"/>
              </a:defRPr>
            </a:lvl1pPr>
          </a:lstStyle>
          <a:p>
            <a:endParaRPr lang="en-US" dirty="0"/>
          </a:p>
        </p:txBody>
      </p:sp>
      <p:sp>
        <p:nvSpPr>
          <p:cNvPr id="6" name="Slide Number Placeholder 5"/>
          <p:cNvSpPr>
            <a:spLocks noGrp="1"/>
          </p:cNvSpPr>
          <p:nvPr>
            <p:ph type="sldNum" sz="quarter" idx="12"/>
          </p:nvPr>
        </p:nvSpPr>
        <p:spPr>
          <a:xfrm>
            <a:off x="6882468" y="6415083"/>
            <a:ext cx="2133600" cy="365125"/>
          </a:xfrm>
        </p:spPr>
        <p:txBody>
          <a:bodyPr/>
          <a:lstStyle>
            <a:lvl1pPr>
              <a:defRPr>
                <a:latin typeface="+mj-lt"/>
              </a:defRPr>
            </a:lvl1pPr>
          </a:lstStyle>
          <a:p>
            <a:fld id="{D2309A7F-DA4F-7A48-BA9F-1ADD0F1A3EFA}" type="slidenum">
              <a:rPr lang="en-US" smtClean="0"/>
              <a:pPr/>
              <a:t>‹#›</a:t>
            </a:fld>
            <a:endParaRPr lang="en-US" dirty="0"/>
          </a:p>
        </p:txBody>
      </p:sp>
    </p:spTree>
    <p:extLst>
      <p:ext uri="{BB962C8B-B14F-4D97-AF65-F5344CB8AC3E}">
        <p14:creationId xmlns:p14="http://schemas.microsoft.com/office/powerpoint/2010/main" val="1888977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D1483F-5FB0-4B99-80C8-15483AD6E94C}" type="datetime1">
              <a:rPr lang="en-US" smtClean="0"/>
              <a:t>11/11/2019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309A7F-DA4F-7A48-BA9F-1ADD0F1A3EFA}" type="slidenum">
              <a:rPr lang="en-US" smtClean="0"/>
              <a:t>‹#›</a:t>
            </a:fld>
            <a:endParaRPr lang="en-US" dirty="0"/>
          </a:p>
        </p:txBody>
      </p:sp>
    </p:spTree>
    <p:extLst>
      <p:ext uri="{BB962C8B-B14F-4D97-AF65-F5344CB8AC3E}">
        <p14:creationId xmlns:p14="http://schemas.microsoft.com/office/powerpoint/2010/main" val="792346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24285"/>
            <a:ext cx="2057400" cy="490187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55086" y="1224285"/>
            <a:ext cx="5721914" cy="490187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1A87235-8175-4D01-AF65-0F4890F79234}" type="datetime1">
              <a:rPr lang="en-US" smtClean="0"/>
              <a:t>11/11/2019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309A7F-DA4F-7A48-BA9F-1ADD0F1A3EFA}" type="slidenum">
              <a:rPr lang="en-US" smtClean="0"/>
              <a:t>‹#›</a:t>
            </a:fld>
            <a:endParaRPr lang="en-US" dirty="0"/>
          </a:p>
        </p:txBody>
      </p:sp>
    </p:spTree>
    <p:extLst>
      <p:ext uri="{BB962C8B-B14F-4D97-AF65-F5344CB8AC3E}">
        <p14:creationId xmlns:p14="http://schemas.microsoft.com/office/powerpoint/2010/main" val="3613807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solidFill>
                  <a:srgbClr val="990033"/>
                </a:solidFill>
                <a:latin typeface="+mj-lt"/>
              </a:defRPr>
            </a:lvl1pPr>
          </a:lstStyle>
          <a:p>
            <a:r>
              <a:rPr lang="en-US" dirty="0"/>
              <a:t>Click to edit Master title style</a:t>
            </a:r>
          </a:p>
        </p:txBody>
      </p:sp>
      <p:sp>
        <p:nvSpPr>
          <p:cNvPr id="3" name="Content Placeholder 2"/>
          <p:cNvSpPr>
            <a:spLocks noGrp="1"/>
          </p:cNvSpPr>
          <p:nvPr>
            <p:ph idx="1"/>
          </p:nvPr>
        </p:nvSpPr>
        <p:spPr>
          <a:xfrm>
            <a:off x="755087" y="1544145"/>
            <a:ext cx="7908831" cy="405344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atin typeface="+mn-lt"/>
              </a:defRPr>
            </a:lvl1pPr>
          </a:lstStyle>
          <a:p>
            <a:fld id="{D5FB4DA8-D75A-4880-8FE5-D69C40659622}" type="datetime1">
              <a:rPr lang="en-US" smtClean="0"/>
              <a:t>11/11/2019</a:t>
            </a:fld>
            <a:endParaRPr lang="en-US" dirty="0"/>
          </a:p>
        </p:txBody>
      </p:sp>
      <p:sp>
        <p:nvSpPr>
          <p:cNvPr id="5" name="Footer Placeholder 4"/>
          <p:cNvSpPr>
            <a:spLocks noGrp="1"/>
          </p:cNvSpPr>
          <p:nvPr>
            <p:ph type="ftr" sz="quarter" idx="11"/>
          </p:nvPr>
        </p:nvSpPr>
        <p:spPr/>
        <p:txBody>
          <a:bodyPr/>
          <a:lstStyle>
            <a:lvl1pPr>
              <a:defRPr>
                <a:latin typeface="+mn-lt"/>
              </a:defRPr>
            </a:lvl1pPr>
          </a:lstStyle>
          <a:p>
            <a:endParaRPr lang="en-US" dirty="0"/>
          </a:p>
        </p:txBody>
      </p:sp>
      <p:sp>
        <p:nvSpPr>
          <p:cNvPr id="6" name="Slide Number Placeholder 5"/>
          <p:cNvSpPr>
            <a:spLocks noGrp="1"/>
          </p:cNvSpPr>
          <p:nvPr>
            <p:ph type="sldNum" sz="quarter" idx="12"/>
          </p:nvPr>
        </p:nvSpPr>
        <p:spPr/>
        <p:txBody>
          <a:bodyPr/>
          <a:lstStyle>
            <a:lvl1pPr>
              <a:defRPr>
                <a:latin typeface="+mn-lt"/>
              </a:defRPr>
            </a:lvl1pPr>
          </a:lstStyle>
          <a:p>
            <a:fld id="{D2309A7F-DA4F-7A48-BA9F-1ADD0F1A3EFA}" type="slidenum">
              <a:rPr lang="en-US" smtClean="0"/>
              <a:pPr/>
              <a:t>‹#›</a:t>
            </a:fld>
            <a:endParaRPr lang="en-US" dirty="0"/>
          </a:p>
        </p:txBody>
      </p:sp>
    </p:spTree>
    <p:extLst>
      <p:ext uri="{BB962C8B-B14F-4D97-AF65-F5344CB8AC3E}">
        <p14:creationId xmlns:p14="http://schemas.microsoft.com/office/powerpoint/2010/main" val="3862480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9E5CD2C-5EBA-4B50-AAFA-61DE39BB6362}" type="datetime1">
              <a:rPr lang="en-US" smtClean="0"/>
              <a:t>11/11/2019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309A7F-DA4F-7A48-BA9F-1ADD0F1A3EFA}" type="slidenum">
              <a:rPr lang="en-US" smtClean="0"/>
              <a:t>‹#›</a:t>
            </a:fld>
            <a:endParaRPr lang="en-US" dirty="0"/>
          </a:p>
        </p:txBody>
      </p:sp>
    </p:spTree>
    <p:extLst>
      <p:ext uri="{BB962C8B-B14F-4D97-AF65-F5344CB8AC3E}">
        <p14:creationId xmlns:p14="http://schemas.microsoft.com/office/powerpoint/2010/main" val="618890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55091" y="2160310"/>
            <a:ext cx="3740713" cy="407554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27987" y="2187921"/>
            <a:ext cx="3858814" cy="404792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497DBBF-3D82-4423-860A-1E2DAD8A4BEB}" type="datetime1">
              <a:rPr lang="en-US" smtClean="0"/>
              <a:t>11/11/2019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309A7F-DA4F-7A48-BA9F-1ADD0F1A3EFA}" type="slidenum">
              <a:rPr lang="en-US" smtClean="0"/>
              <a:t>‹#›</a:t>
            </a:fld>
            <a:endParaRPr lang="en-US" dirty="0"/>
          </a:p>
        </p:txBody>
      </p:sp>
    </p:spTree>
    <p:extLst>
      <p:ext uri="{BB962C8B-B14F-4D97-AF65-F5344CB8AC3E}">
        <p14:creationId xmlns:p14="http://schemas.microsoft.com/office/powerpoint/2010/main" val="3752122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66528" y="892349"/>
            <a:ext cx="7920272" cy="11430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755085" y="2128202"/>
            <a:ext cx="38558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55087" y="2770197"/>
            <a:ext cx="3855807" cy="35861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73751" y="2128202"/>
            <a:ext cx="381305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873749" y="2767964"/>
            <a:ext cx="3801610" cy="358838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105DC8E-B539-4B03-943C-A3BAB7FC9F5B}" type="datetime1">
              <a:rPr lang="en-US" smtClean="0"/>
              <a:t>11/11/2019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2309A7F-DA4F-7A48-BA9F-1ADD0F1A3EFA}" type="slidenum">
              <a:rPr lang="en-US" smtClean="0"/>
              <a:t>‹#›</a:t>
            </a:fld>
            <a:endParaRPr lang="en-US" dirty="0"/>
          </a:p>
        </p:txBody>
      </p:sp>
    </p:spTree>
    <p:extLst>
      <p:ext uri="{BB962C8B-B14F-4D97-AF65-F5344CB8AC3E}">
        <p14:creationId xmlns:p14="http://schemas.microsoft.com/office/powerpoint/2010/main" val="136019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61E20BA-185D-4426-9923-ACC1F69225A8}" type="datetime1">
              <a:rPr lang="en-US" smtClean="0"/>
              <a:t>11/11/2019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2309A7F-DA4F-7A48-BA9F-1ADD0F1A3EFA}" type="slidenum">
              <a:rPr lang="en-US" smtClean="0"/>
              <a:t>‹#›</a:t>
            </a:fld>
            <a:endParaRPr lang="en-US" dirty="0"/>
          </a:p>
        </p:txBody>
      </p:sp>
    </p:spTree>
    <p:extLst>
      <p:ext uri="{BB962C8B-B14F-4D97-AF65-F5344CB8AC3E}">
        <p14:creationId xmlns:p14="http://schemas.microsoft.com/office/powerpoint/2010/main" val="3905420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D084E0-A43B-4EFE-92DE-DB3FA34FCF43}" type="datetime1">
              <a:rPr lang="en-US" smtClean="0"/>
              <a:t>11/11/2019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2309A7F-DA4F-7A48-BA9F-1ADD0F1A3EFA}" type="slidenum">
              <a:rPr lang="en-US" smtClean="0"/>
              <a:t>‹#›</a:t>
            </a:fld>
            <a:endParaRPr lang="en-US" dirty="0"/>
          </a:p>
        </p:txBody>
      </p:sp>
    </p:spTree>
    <p:extLst>
      <p:ext uri="{BB962C8B-B14F-4D97-AF65-F5344CB8AC3E}">
        <p14:creationId xmlns:p14="http://schemas.microsoft.com/office/powerpoint/2010/main" val="2496085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5091" y="1178518"/>
            <a:ext cx="2710427" cy="1109866"/>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1178526"/>
            <a:ext cx="5111750" cy="494764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55091" y="2288394"/>
            <a:ext cx="2710427" cy="383777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24526E2-F2BE-4ECA-AF02-8AA60C57E45A}" type="datetime1">
              <a:rPr lang="en-US" smtClean="0"/>
              <a:t>11/11/2019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309A7F-DA4F-7A48-BA9F-1ADD0F1A3EFA}" type="slidenum">
              <a:rPr lang="en-US" smtClean="0"/>
              <a:t>‹#›</a:t>
            </a:fld>
            <a:endParaRPr lang="en-US" dirty="0"/>
          </a:p>
        </p:txBody>
      </p:sp>
    </p:spTree>
    <p:extLst>
      <p:ext uri="{BB962C8B-B14F-4D97-AF65-F5344CB8AC3E}">
        <p14:creationId xmlns:p14="http://schemas.microsoft.com/office/powerpoint/2010/main" val="827004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144201"/>
            <a:ext cx="5486400" cy="358338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E65E36C-4D40-45AD-900E-514A5EE3CE81}" type="datetime1">
              <a:rPr lang="en-US" smtClean="0"/>
              <a:t>11/11/2019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309A7F-DA4F-7A48-BA9F-1ADD0F1A3EFA}" type="slidenum">
              <a:rPr lang="en-US" smtClean="0"/>
              <a:t>‹#›</a:t>
            </a:fld>
            <a:endParaRPr lang="en-US" dirty="0"/>
          </a:p>
        </p:txBody>
      </p:sp>
    </p:spTree>
    <p:extLst>
      <p:ext uri="{BB962C8B-B14F-4D97-AF65-F5344CB8AC3E}">
        <p14:creationId xmlns:p14="http://schemas.microsoft.com/office/powerpoint/2010/main" val="24449962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40305" y="-71604"/>
            <a:ext cx="7920272"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766529" y="2193853"/>
            <a:ext cx="7908831" cy="405344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091" y="6356360"/>
            <a:ext cx="183571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D8A268-5D3D-4136-B649-AA01DB664CB4}" type="datetime1">
              <a:rPr lang="en-US" smtClean="0"/>
              <a:t>11/11/2019</a:t>
            </a:fld>
            <a:endParaRPr lang="en-US" dirty="0"/>
          </a:p>
        </p:txBody>
      </p:sp>
      <p:sp>
        <p:nvSpPr>
          <p:cNvPr id="5" name="Footer Placeholder 4"/>
          <p:cNvSpPr>
            <a:spLocks noGrp="1"/>
          </p:cNvSpPr>
          <p:nvPr>
            <p:ph type="ftr" sz="quarter" idx="3"/>
          </p:nvPr>
        </p:nvSpPr>
        <p:spPr>
          <a:xfrm>
            <a:off x="3124200" y="635636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781800" y="6391809"/>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309A7F-DA4F-7A48-BA9F-1ADD0F1A3EFA}" type="slidenum">
              <a:rPr lang="en-US" smtClean="0"/>
              <a:t>‹#›</a:t>
            </a:fld>
            <a:endParaRPr lang="en-US" dirty="0"/>
          </a:p>
        </p:txBody>
      </p:sp>
      <p:pic>
        <p:nvPicPr>
          <p:cNvPr id="10" name="Picture 9" descr="EngineeringHoriz201NEW.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0887" y="153074"/>
            <a:ext cx="2157146" cy="693644"/>
          </a:xfrm>
          <a:prstGeom prst="rect">
            <a:avLst/>
          </a:prstGeom>
        </p:spPr>
      </p:pic>
    </p:spTree>
    <p:extLst>
      <p:ext uri="{BB962C8B-B14F-4D97-AF65-F5344CB8AC3E}">
        <p14:creationId xmlns:p14="http://schemas.microsoft.com/office/powerpoint/2010/main" val="42409783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3600" b="1" kern="1200">
          <a:solidFill>
            <a:srgbClr val="990033"/>
          </a:solidFill>
          <a:latin typeface="+mn-lt"/>
          <a:ea typeface="+mj-ea"/>
          <a:cs typeface="Times New Roman"/>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Times New Roman"/>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Times New Roman"/>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Times New Roman"/>
        </a:defRPr>
      </a:lvl3pPr>
      <a:lvl4pPr marL="1600200" indent="-228600" algn="l" defTabSz="457200" rtl="0" eaLnBrk="1" latinLnBrk="0" hangingPunct="1">
        <a:spcBef>
          <a:spcPct val="20000"/>
        </a:spcBef>
        <a:buFont typeface="Arial"/>
        <a:buChar char="–"/>
        <a:defRPr sz="2400" kern="1200">
          <a:solidFill>
            <a:schemeClr val="tx1"/>
          </a:solidFill>
          <a:latin typeface="+mn-lt"/>
          <a:ea typeface="+mn-ea"/>
          <a:cs typeface="Times New Roman"/>
        </a:defRPr>
      </a:lvl4pPr>
      <a:lvl5pPr marL="2057400" indent="-228600" algn="l" defTabSz="457200" rtl="0" eaLnBrk="1" latinLnBrk="0" hangingPunct="1">
        <a:spcBef>
          <a:spcPct val="20000"/>
        </a:spcBef>
        <a:buFont typeface="Arial"/>
        <a:buChar char="»"/>
        <a:defRPr sz="2400" kern="1200">
          <a:solidFill>
            <a:schemeClr val="tx1"/>
          </a:solidFill>
          <a:latin typeface="+mn-lt"/>
          <a:ea typeface="+mn-ea"/>
          <a:cs typeface="Times New Roman"/>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chart" Target="../charts/char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1"/>
          <p:cNvSpPr>
            <a:spLocks noGrp="1"/>
          </p:cNvSpPr>
          <p:nvPr>
            <p:ph type="title"/>
          </p:nvPr>
        </p:nvSpPr>
        <p:spPr>
          <a:xfrm>
            <a:off x="555625" y="36706"/>
            <a:ext cx="7920272" cy="1143000"/>
          </a:xfrm>
        </p:spPr>
        <p:txBody>
          <a:bodyPr>
            <a:normAutofit/>
          </a:bodyPr>
          <a:lstStyle/>
          <a:p>
            <a:r>
              <a:rPr lang="en-US" sz="2800" dirty="0"/>
              <a:t>Bottom Line Up Front</a:t>
            </a:r>
          </a:p>
        </p:txBody>
      </p:sp>
      <p:sp>
        <p:nvSpPr>
          <p:cNvPr id="2" name="Slide Number Placeholder 1"/>
          <p:cNvSpPr>
            <a:spLocks noGrp="1"/>
          </p:cNvSpPr>
          <p:nvPr>
            <p:ph type="sldNum" sz="quarter" idx="12"/>
          </p:nvPr>
        </p:nvSpPr>
        <p:spPr/>
        <p:txBody>
          <a:bodyPr/>
          <a:lstStyle/>
          <a:p>
            <a:fld id="{D2309A7F-DA4F-7A48-BA9F-1ADD0F1A3EFA}" type="slidenum">
              <a:rPr lang="en-US" smtClean="0"/>
              <a:t>1</a:t>
            </a:fld>
            <a:endParaRPr lang="en-US" dirty="0"/>
          </a:p>
        </p:txBody>
      </p:sp>
      <p:sp>
        <p:nvSpPr>
          <p:cNvPr id="38" name="Content Placeholder 2"/>
          <p:cNvSpPr txBox="1">
            <a:spLocks/>
          </p:cNvSpPr>
          <p:nvPr/>
        </p:nvSpPr>
        <p:spPr>
          <a:xfrm>
            <a:off x="624673" y="1413370"/>
            <a:ext cx="3762375" cy="1626161"/>
          </a:xfrm>
          <a:prstGeom prst="rect">
            <a:avLst/>
          </a:prstGeom>
          <a:ln>
            <a:noFill/>
          </a:ln>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b="1" dirty="0">
                <a:ln w="0"/>
                <a:effectLst>
                  <a:glow rad="228600">
                    <a:schemeClr val="bg1">
                      <a:alpha val="40000"/>
                    </a:schemeClr>
                  </a:glow>
                </a:effectLst>
              </a:rPr>
              <a:t>PROBLEM</a:t>
            </a:r>
          </a:p>
          <a:p>
            <a:pPr marL="0" indent="0" algn="ctr">
              <a:buNone/>
            </a:pPr>
            <a:r>
              <a:rPr lang="en-US" sz="1600" dirty="0">
                <a:ln w="0"/>
                <a:effectLst>
                  <a:glow rad="228600">
                    <a:schemeClr val="bg1">
                      <a:alpha val="40000"/>
                    </a:schemeClr>
                  </a:glow>
                </a:effectLst>
              </a:rPr>
              <a:t>Ship owners need to find the best location to register the new shipping vessel.</a:t>
            </a:r>
          </a:p>
        </p:txBody>
      </p:sp>
      <p:cxnSp>
        <p:nvCxnSpPr>
          <p:cNvPr id="39" name="Straight Connector 38"/>
          <p:cNvCxnSpPr/>
          <p:nvPr/>
        </p:nvCxnSpPr>
        <p:spPr>
          <a:xfrm>
            <a:off x="4572000" y="1332411"/>
            <a:ext cx="0" cy="4879546"/>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4882168" y="1331311"/>
            <a:ext cx="3783343" cy="923330"/>
          </a:xfrm>
          <a:prstGeom prst="rect">
            <a:avLst/>
          </a:prstGeom>
        </p:spPr>
        <p:txBody>
          <a:bodyPr wrap="square">
            <a:spAutoFit/>
          </a:bodyPr>
          <a:lstStyle/>
          <a:p>
            <a:pPr algn="ctr"/>
            <a:r>
              <a:rPr lang="en-US" b="1" dirty="0"/>
              <a:t>DECISION</a:t>
            </a:r>
          </a:p>
          <a:p>
            <a:pPr algn="ctr"/>
            <a:endParaRPr lang="en-US" b="1" dirty="0"/>
          </a:p>
          <a:p>
            <a:pPr algn="ctr"/>
            <a:endParaRPr lang="en-US" b="1" dirty="0"/>
          </a:p>
        </p:txBody>
      </p:sp>
      <p:sp>
        <p:nvSpPr>
          <p:cNvPr id="3" name="Rectangle 2"/>
          <p:cNvSpPr/>
          <p:nvPr/>
        </p:nvSpPr>
        <p:spPr>
          <a:xfrm>
            <a:off x="4572000" y="1682186"/>
            <a:ext cx="4572000" cy="1695721"/>
          </a:xfrm>
          <a:prstGeom prst="rect">
            <a:avLst/>
          </a:prstGeom>
        </p:spPr>
        <p:txBody>
          <a:bodyPr>
            <a:spAutoFit/>
          </a:bodyPr>
          <a:lstStyle/>
          <a:p>
            <a:pPr algn="just">
              <a:lnSpc>
                <a:spcPct val="107000"/>
              </a:lnSpc>
              <a:spcAft>
                <a:spcPts val="800"/>
              </a:spcAft>
            </a:pPr>
            <a:r>
              <a:rPr lang="en-US" sz="1400" dirty="0">
                <a:latin typeface="Calibri" panose="020F0502020204030204" pitchFamily="34" charset="0"/>
                <a:ea typeface="Calibri" panose="020F0502020204030204" pitchFamily="34" charset="0"/>
                <a:cs typeface="Times New Roman" panose="02020603050405020304" pitchFamily="18" charset="0"/>
              </a:rPr>
              <a:t>Decide where to locate the shipping registry for the new shipping vessel in the most cost-effective way and by meeting all requirements and constraints.  We need to do this to support the selection of the suitable selection registry for the new ships fleet. We will know we have succeeded if ship owners are satisfied with the choice of the new location. </a:t>
            </a:r>
          </a:p>
        </p:txBody>
      </p:sp>
      <p:cxnSp>
        <p:nvCxnSpPr>
          <p:cNvPr id="45" name="Straight Connector 44"/>
          <p:cNvCxnSpPr/>
          <p:nvPr/>
        </p:nvCxnSpPr>
        <p:spPr>
          <a:xfrm>
            <a:off x="747006" y="3397884"/>
            <a:ext cx="8270323"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24673" y="3677478"/>
            <a:ext cx="3741971" cy="369332"/>
          </a:xfrm>
          <a:prstGeom prst="rect">
            <a:avLst/>
          </a:prstGeom>
          <a:noFill/>
        </p:spPr>
        <p:txBody>
          <a:bodyPr wrap="square" rtlCol="0">
            <a:spAutoFit/>
          </a:bodyPr>
          <a:lstStyle/>
          <a:p>
            <a:pPr algn="ctr"/>
            <a:r>
              <a:rPr lang="en-US" dirty="0"/>
              <a:t>Process Flow</a:t>
            </a:r>
          </a:p>
        </p:txBody>
      </p:sp>
      <p:graphicFrame>
        <p:nvGraphicFramePr>
          <p:cNvPr id="9" name="Diagram 8"/>
          <p:cNvGraphicFramePr/>
          <p:nvPr>
            <p:extLst>
              <p:ext uri="{D42A27DB-BD31-4B8C-83A1-F6EECF244321}">
                <p14:modId xmlns:p14="http://schemas.microsoft.com/office/powerpoint/2010/main" val="2388762602"/>
              </p:ext>
            </p:extLst>
          </p:nvPr>
        </p:nvGraphicFramePr>
        <p:xfrm>
          <a:off x="397592" y="3787645"/>
          <a:ext cx="4071730" cy="2469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TextBox 10"/>
          <p:cNvSpPr txBox="1"/>
          <p:nvPr/>
        </p:nvSpPr>
        <p:spPr>
          <a:xfrm>
            <a:off x="4707448" y="3520447"/>
            <a:ext cx="4214191" cy="369332"/>
          </a:xfrm>
          <a:prstGeom prst="rect">
            <a:avLst/>
          </a:prstGeom>
          <a:noFill/>
        </p:spPr>
        <p:txBody>
          <a:bodyPr wrap="square" rtlCol="0">
            <a:spAutoFit/>
          </a:bodyPr>
          <a:lstStyle/>
          <a:p>
            <a:pPr algn="ctr"/>
            <a:r>
              <a:rPr lang="en-US" b="1" dirty="0"/>
              <a:t>Analysis &amp;Results</a:t>
            </a:r>
          </a:p>
        </p:txBody>
      </p:sp>
      <p:graphicFrame>
        <p:nvGraphicFramePr>
          <p:cNvPr id="52" name="Chart 51"/>
          <p:cNvGraphicFramePr>
            <a:graphicFrameLocks/>
          </p:cNvGraphicFramePr>
          <p:nvPr>
            <p:extLst>
              <p:ext uri="{D42A27DB-BD31-4B8C-83A1-F6EECF244321}">
                <p14:modId xmlns:p14="http://schemas.microsoft.com/office/powerpoint/2010/main" val="996528405"/>
              </p:ext>
            </p:extLst>
          </p:nvPr>
        </p:nvGraphicFramePr>
        <p:xfrm>
          <a:off x="4654275" y="3787645"/>
          <a:ext cx="4363054" cy="2861633"/>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3910260664"/>
      </p:ext>
    </p:extLst>
  </p:cSld>
  <p:clrMapOvr>
    <a:masterClrMapping/>
  </p:clrMapOvr>
  <p:transition spd="slow"/>
</p:sld>
</file>

<file path=ppt/theme/theme1.xml><?xml version="1.0" encoding="utf-8"?>
<a:theme xmlns:a="http://schemas.openxmlformats.org/drawingml/2006/main" name="COETemplate[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17113</TotalTime>
  <Words>112</Words>
  <Application>Microsoft Office PowerPoint</Application>
  <PresentationFormat>On-screen Show (4:3)</PresentationFormat>
  <Paragraphs>18</Paragraphs>
  <Slides>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COETemplate[2]</vt:lpstr>
      <vt:lpstr>Bottom Line Up Front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Gregory S. Parnell</dc:creator>
  <cp:lastModifiedBy>Gregory Parnell</cp:lastModifiedBy>
  <cp:revision>1144</cp:revision>
  <cp:lastPrinted>2019-07-19T13:28:28Z</cp:lastPrinted>
  <dcterms:created xsi:type="dcterms:W3CDTF">2016-02-02T18:11:17Z</dcterms:created>
  <dcterms:modified xsi:type="dcterms:W3CDTF">2019-11-12T00:44:31Z</dcterms:modified>
</cp:coreProperties>
</file>