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3465" r:id="rId3"/>
    <p:sldId id="3466" r:id="rId4"/>
    <p:sldId id="3467" r:id="rId5"/>
    <p:sldId id="3468" r:id="rId6"/>
    <p:sldId id="3469" r:id="rId7"/>
    <p:sldId id="3470" r:id="rId8"/>
    <p:sldId id="3471" r:id="rId9"/>
    <p:sldId id="3473" r:id="rId10"/>
    <p:sldId id="3463" r:id="rId11"/>
    <p:sldId id="1324" r:id="rId12"/>
    <p:sldId id="281" r:id="rId13"/>
    <p:sldId id="297" r:id="rId14"/>
    <p:sldId id="3479" r:id="rId15"/>
    <p:sldId id="3475" r:id="rId16"/>
    <p:sldId id="3480" r:id="rId17"/>
    <p:sldId id="3482" r:id="rId18"/>
    <p:sldId id="3477" r:id="rId19"/>
    <p:sldId id="3481" r:id="rId20"/>
    <p:sldId id="3478" r:id="rId21"/>
    <p:sldId id="3472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43"/>
  </p:normalViewPr>
  <p:slideViewPr>
    <p:cSldViewPr snapToGrid="0" snapToObjects="1">
      <p:cViewPr varScale="1">
        <p:scale>
          <a:sx n="89" d="100"/>
          <a:sy n="89" d="100"/>
        </p:scale>
        <p:origin x="18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8C4C4D-BDF9-40EC-A01F-881BBFEF9F6B}" type="doc">
      <dgm:prSet loTypeId="urn:microsoft.com/office/officeart/2005/8/layout/matrix3" loCatId="matrix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500E9A9F-1A17-43DE-A0A0-2F7E91F400A5}">
      <dgm:prSet phldrT="[Tekst]" custT="1"/>
      <dgm:spPr>
        <a:xfrm>
          <a:off x="1647863" y="310553"/>
          <a:ext cx="1274902" cy="1274902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Roles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and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responsibilities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in </a:t>
          </a:r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collection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development</a:t>
          </a:r>
          <a:endParaRPr lang="en-US" sz="16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A87566E-1400-4020-A5FE-A146DC29CC0D}" type="parTrans" cxnId="{7CBAD01F-36CE-4147-84AA-D16E9C941AE4}">
      <dgm:prSet/>
      <dgm:spPr/>
      <dgm:t>
        <a:bodyPr/>
        <a:lstStyle/>
        <a:p>
          <a:endParaRPr lang="en-US"/>
        </a:p>
      </dgm:t>
    </dgm:pt>
    <dgm:pt modelId="{1FB86B23-64BD-47F4-9835-E513146E2A5A}" type="sibTrans" cxnId="{7CBAD01F-36CE-4147-84AA-D16E9C941AE4}">
      <dgm:prSet/>
      <dgm:spPr/>
      <dgm:t>
        <a:bodyPr/>
        <a:lstStyle/>
        <a:p>
          <a:endParaRPr lang="en-US"/>
        </a:p>
      </dgm:t>
    </dgm:pt>
    <dgm:pt modelId="{80FF1843-1047-43EC-A794-8D4575B4A32C}">
      <dgm:prSet phldrT="[Tekst]" custT="1"/>
      <dgm:spPr>
        <a:xfrm>
          <a:off x="3020834" y="310553"/>
          <a:ext cx="1274902" cy="1274902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Transparant </a:t>
          </a:r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Cost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structures</a:t>
          </a:r>
          <a:endParaRPr lang="en-US" sz="16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622FE7D-4657-4883-8709-952FEBD532CC}" type="parTrans" cxnId="{71D70FA0-7104-48CD-A1BD-A024ADC79BF7}">
      <dgm:prSet/>
      <dgm:spPr/>
      <dgm:t>
        <a:bodyPr/>
        <a:lstStyle/>
        <a:p>
          <a:endParaRPr lang="en-US"/>
        </a:p>
      </dgm:t>
    </dgm:pt>
    <dgm:pt modelId="{D61C1066-C31D-42A4-B6F9-9E8E6B11D8C8}" type="sibTrans" cxnId="{71D70FA0-7104-48CD-A1BD-A024ADC79BF7}">
      <dgm:prSet/>
      <dgm:spPr/>
      <dgm:t>
        <a:bodyPr/>
        <a:lstStyle/>
        <a:p>
          <a:endParaRPr lang="en-US"/>
        </a:p>
      </dgm:t>
    </dgm:pt>
    <dgm:pt modelId="{30745B04-9CED-4655-9D14-70DC5BA6FAAF}">
      <dgm:prSet phldrT="[Tekst]" custT="1"/>
      <dgm:spPr>
        <a:xfrm>
          <a:off x="1647863" y="1683524"/>
          <a:ext cx="1274902" cy="1274902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Scalability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and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utility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of services</a:t>
          </a:r>
          <a:endParaRPr lang="en-US" sz="16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ED2614B-D8AC-409B-A78D-BDF9DD675961}" type="parTrans" cxnId="{E3F19E0B-A794-4F18-9C2E-5F9DF7B7C89B}">
      <dgm:prSet/>
      <dgm:spPr/>
      <dgm:t>
        <a:bodyPr/>
        <a:lstStyle/>
        <a:p>
          <a:endParaRPr lang="en-US"/>
        </a:p>
      </dgm:t>
    </dgm:pt>
    <dgm:pt modelId="{C3F36234-11A0-4767-B58A-81E69BB3019D}" type="sibTrans" cxnId="{E3F19E0B-A794-4F18-9C2E-5F9DF7B7C89B}">
      <dgm:prSet/>
      <dgm:spPr/>
      <dgm:t>
        <a:bodyPr/>
        <a:lstStyle/>
        <a:p>
          <a:endParaRPr lang="en-US"/>
        </a:p>
      </dgm:t>
    </dgm:pt>
    <dgm:pt modelId="{E5813A8F-98F4-4CAC-B377-C8026C8E1B53}">
      <dgm:prSet phldrT="[Tekst]" custT="1"/>
      <dgm:spPr>
        <a:xfrm>
          <a:off x="3020834" y="1683524"/>
          <a:ext cx="1274902" cy="1274902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6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Knowledge</a:t>
          </a:r>
          <a:r>
            <a:rPr lang="nl-NL" sz="1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exchange</a:t>
          </a:r>
          <a:endParaRPr lang="en-US" sz="16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EDC06F5-348A-4F2A-AC9F-B32B8F4FDE04}" type="parTrans" cxnId="{512AE95E-1C08-4FE4-AE5F-6068183C805D}">
      <dgm:prSet/>
      <dgm:spPr/>
      <dgm:t>
        <a:bodyPr/>
        <a:lstStyle/>
        <a:p>
          <a:endParaRPr lang="en-US"/>
        </a:p>
      </dgm:t>
    </dgm:pt>
    <dgm:pt modelId="{5AB10864-840A-40C0-BE47-5B6E51EDF207}" type="sibTrans" cxnId="{512AE95E-1C08-4FE4-AE5F-6068183C805D}">
      <dgm:prSet/>
      <dgm:spPr/>
      <dgm:t>
        <a:bodyPr/>
        <a:lstStyle/>
        <a:p>
          <a:endParaRPr lang="en-US"/>
        </a:p>
      </dgm:t>
    </dgm:pt>
    <dgm:pt modelId="{8005FB20-8DC4-4928-AE74-6CE0294D1136}" type="pres">
      <dgm:prSet presAssocID="{068C4C4D-BDF9-40EC-A01F-881BBFEF9F6B}" presName="matrix" presStyleCnt="0">
        <dgm:presLayoutVars>
          <dgm:chMax val="1"/>
          <dgm:dir/>
          <dgm:resizeHandles val="exact"/>
        </dgm:presLayoutVars>
      </dgm:prSet>
      <dgm:spPr/>
    </dgm:pt>
    <dgm:pt modelId="{307E4266-58F1-4952-9E4D-A0E0AF0FD7BE}" type="pres">
      <dgm:prSet presAssocID="{068C4C4D-BDF9-40EC-A01F-881BBFEF9F6B}" presName="diamond" presStyleLbl="bgShp" presStyleIdx="0" presStyleCnt="1"/>
      <dgm:spPr>
        <a:xfrm>
          <a:off x="1337309" y="0"/>
          <a:ext cx="3268980" cy="3268980"/>
        </a:xfrm>
        <a:prstGeom prst="diamond">
          <a:avLst/>
        </a:prstGeom>
        <a:solidFill>
          <a:srgbClr val="C0504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9E955BB9-F1A4-4052-ABE9-B0E8B27D4E7F}" type="pres">
      <dgm:prSet presAssocID="{068C4C4D-BDF9-40EC-A01F-881BBFEF9F6B}" presName="quad1" presStyleLbl="node1" presStyleIdx="0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</dgm:pt>
    <dgm:pt modelId="{B5C826FB-C699-4454-BA57-A3B554E2E2FA}" type="pres">
      <dgm:prSet presAssocID="{068C4C4D-BDF9-40EC-A01F-881BBFEF9F6B}" presName="quad2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</dgm:pt>
    <dgm:pt modelId="{800DF694-1B93-4A23-B160-D7C611B798BB}" type="pres">
      <dgm:prSet presAssocID="{068C4C4D-BDF9-40EC-A01F-881BBFEF9F6B}" presName="quad3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</dgm:pt>
    <dgm:pt modelId="{8B4C4926-395B-46C4-A746-F7EF59ADACC3}" type="pres">
      <dgm:prSet presAssocID="{068C4C4D-BDF9-40EC-A01F-881BBFEF9F6B}" presName="quad4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</dgm:pt>
  </dgm:ptLst>
  <dgm:cxnLst>
    <dgm:cxn modelId="{E3F19E0B-A794-4F18-9C2E-5F9DF7B7C89B}" srcId="{068C4C4D-BDF9-40EC-A01F-881BBFEF9F6B}" destId="{30745B04-9CED-4655-9D14-70DC5BA6FAAF}" srcOrd="2" destOrd="0" parTransId="{7ED2614B-D8AC-409B-A78D-BDF9DD675961}" sibTransId="{C3F36234-11A0-4767-B58A-81E69BB3019D}"/>
    <dgm:cxn modelId="{7CBAD01F-36CE-4147-84AA-D16E9C941AE4}" srcId="{068C4C4D-BDF9-40EC-A01F-881BBFEF9F6B}" destId="{500E9A9F-1A17-43DE-A0A0-2F7E91F400A5}" srcOrd="0" destOrd="0" parTransId="{6A87566E-1400-4020-A5FE-A146DC29CC0D}" sibTransId="{1FB86B23-64BD-47F4-9835-E513146E2A5A}"/>
    <dgm:cxn modelId="{E7D3A055-EA8D-4012-B1E2-2F2C90E76829}" type="presOf" srcId="{E5813A8F-98F4-4CAC-B377-C8026C8E1B53}" destId="{8B4C4926-395B-46C4-A746-F7EF59ADACC3}" srcOrd="0" destOrd="0" presId="urn:microsoft.com/office/officeart/2005/8/layout/matrix3"/>
    <dgm:cxn modelId="{512AE95E-1C08-4FE4-AE5F-6068183C805D}" srcId="{068C4C4D-BDF9-40EC-A01F-881BBFEF9F6B}" destId="{E5813A8F-98F4-4CAC-B377-C8026C8E1B53}" srcOrd="3" destOrd="0" parTransId="{DEDC06F5-348A-4F2A-AC9F-B32B8F4FDE04}" sibTransId="{5AB10864-840A-40C0-BE47-5B6E51EDF207}"/>
    <dgm:cxn modelId="{72F12071-9C1D-45CE-AFDA-E4A40CE31549}" type="presOf" srcId="{500E9A9F-1A17-43DE-A0A0-2F7E91F400A5}" destId="{9E955BB9-F1A4-4052-ABE9-B0E8B27D4E7F}" srcOrd="0" destOrd="0" presId="urn:microsoft.com/office/officeart/2005/8/layout/matrix3"/>
    <dgm:cxn modelId="{71D70FA0-7104-48CD-A1BD-A024ADC79BF7}" srcId="{068C4C4D-BDF9-40EC-A01F-881BBFEF9F6B}" destId="{80FF1843-1047-43EC-A794-8D4575B4A32C}" srcOrd="1" destOrd="0" parTransId="{C622FE7D-4657-4883-8709-952FEBD532CC}" sibTransId="{D61C1066-C31D-42A4-B6F9-9E8E6B11D8C8}"/>
    <dgm:cxn modelId="{F73900B1-101F-4651-9402-5D7D8ED5688D}" type="presOf" srcId="{80FF1843-1047-43EC-A794-8D4575B4A32C}" destId="{B5C826FB-C699-4454-BA57-A3B554E2E2FA}" srcOrd="0" destOrd="0" presId="urn:microsoft.com/office/officeart/2005/8/layout/matrix3"/>
    <dgm:cxn modelId="{F10AF7B4-61C1-4BC1-ADD7-0FB82A7B6710}" type="presOf" srcId="{068C4C4D-BDF9-40EC-A01F-881BBFEF9F6B}" destId="{8005FB20-8DC4-4928-AE74-6CE0294D1136}" srcOrd="0" destOrd="0" presId="urn:microsoft.com/office/officeart/2005/8/layout/matrix3"/>
    <dgm:cxn modelId="{30F414F7-81E0-4C4B-83FE-15FBF1D9FA13}" type="presOf" srcId="{30745B04-9CED-4655-9D14-70DC5BA6FAAF}" destId="{800DF694-1B93-4A23-B160-D7C611B798BB}" srcOrd="0" destOrd="0" presId="urn:microsoft.com/office/officeart/2005/8/layout/matrix3"/>
    <dgm:cxn modelId="{D5C6D31E-5C3B-41C5-94B6-115C23E80E11}" type="presParOf" srcId="{8005FB20-8DC4-4928-AE74-6CE0294D1136}" destId="{307E4266-58F1-4952-9E4D-A0E0AF0FD7BE}" srcOrd="0" destOrd="0" presId="urn:microsoft.com/office/officeart/2005/8/layout/matrix3"/>
    <dgm:cxn modelId="{1964A483-9FDD-487C-82C4-2971AF8B95CB}" type="presParOf" srcId="{8005FB20-8DC4-4928-AE74-6CE0294D1136}" destId="{9E955BB9-F1A4-4052-ABE9-B0E8B27D4E7F}" srcOrd="1" destOrd="0" presId="urn:microsoft.com/office/officeart/2005/8/layout/matrix3"/>
    <dgm:cxn modelId="{1129464D-99F3-401E-8418-7000EC899E16}" type="presParOf" srcId="{8005FB20-8DC4-4928-AE74-6CE0294D1136}" destId="{B5C826FB-C699-4454-BA57-A3B554E2E2FA}" srcOrd="2" destOrd="0" presId="urn:microsoft.com/office/officeart/2005/8/layout/matrix3"/>
    <dgm:cxn modelId="{A3BC6C4D-1BBC-4FEE-89AE-C2E815F929F6}" type="presParOf" srcId="{8005FB20-8DC4-4928-AE74-6CE0294D1136}" destId="{800DF694-1B93-4A23-B160-D7C611B798BB}" srcOrd="3" destOrd="0" presId="urn:microsoft.com/office/officeart/2005/8/layout/matrix3"/>
    <dgm:cxn modelId="{95C38560-8050-4BC6-8194-AFF3DC0C2E9F}" type="presParOf" srcId="{8005FB20-8DC4-4928-AE74-6CE0294D1136}" destId="{8B4C4926-395B-46C4-A746-F7EF59ADACC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E4266-58F1-4952-9E4D-A0E0AF0FD7BE}">
      <dsp:nvSpPr>
        <dsp:cNvPr id="0" name=""/>
        <dsp:cNvSpPr/>
      </dsp:nvSpPr>
      <dsp:spPr>
        <a:xfrm>
          <a:off x="1006281" y="0"/>
          <a:ext cx="4539893" cy="4539893"/>
        </a:xfrm>
        <a:prstGeom prst="diamond">
          <a:avLst/>
        </a:prstGeom>
        <a:solidFill>
          <a:srgbClr val="C0504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955BB9-F1A4-4052-ABE9-B0E8B27D4E7F}">
      <dsp:nvSpPr>
        <dsp:cNvPr id="0" name=""/>
        <dsp:cNvSpPr/>
      </dsp:nvSpPr>
      <dsp:spPr>
        <a:xfrm>
          <a:off x="1437571" y="431289"/>
          <a:ext cx="1770558" cy="1770558"/>
        </a:xfrm>
        <a:prstGeom prst="round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Roles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and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responsibilities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in </a:t>
          </a: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collection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development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24003" y="517721"/>
        <a:ext cx="1597694" cy="1597694"/>
      </dsp:txXfrm>
    </dsp:sp>
    <dsp:sp modelId="{B5C826FB-C699-4454-BA57-A3B554E2E2FA}">
      <dsp:nvSpPr>
        <dsp:cNvPr id="0" name=""/>
        <dsp:cNvSpPr/>
      </dsp:nvSpPr>
      <dsp:spPr>
        <a:xfrm>
          <a:off x="3344326" y="431289"/>
          <a:ext cx="1770558" cy="1770558"/>
        </a:xfrm>
        <a:prstGeom prst="roundRect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Transparant </a:t>
          </a: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Cost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structures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430758" y="517721"/>
        <a:ext cx="1597694" cy="1597694"/>
      </dsp:txXfrm>
    </dsp:sp>
    <dsp:sp modelId="{800DF694-1B93-4A23-B160-D7C611B798BB}">
      <dsp:nvSpPr>
        <dsp:cNvPr id="0" name=""/>
        <dsp:cNvSpPr/>
      </dsp:nvSpPr>
      <dsp:spPr>
        <a:xfrm>
          <a:off x="1437571" y="2338044"/>
          <a:ext cx="1770558" cy="1770558"/>
        </a:xfrm>
        <a:prstGeom prst="round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Scalability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and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utility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of services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24003" y="2424476"/>
        <a:ext cx="1597694" cy="1597694"/>
      </dsp:txXfrm>
    </dsp:sp>
    <dsp:sp modelId="{8B4C4926-395B-46C4-A746-F7EF59ADACC3}">
      <dsp:nvSpPr>
        <dsp:cNvPr id="0" name=""/>
        <dsp:cNvSpPr/>
      </dsp:nvSpPr>
      <dsp:spPr>
        <a:xfrm>
          <a:off x="3344326" y="2338044"/>
          <a:ext cx="1770558" cy="1770558"/>
        </a:xfrm>
        <a:prstGeom prst="roundRect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Knowledge</a:t>
          </a:r>
          <a:r>
            <a:rPr lang="nl-N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exchange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430758" y="2424476"/>
        <a:ext cx="1597694" cy="1597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40AD4-514A-1A46-9F32-0C104A74F534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12EBA-5F61-F945-A86A-F09264AA2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3937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>
            <a:extLst>
              <a:ext uri="{FF2B5EF4-FFF2-40B4-BE49-F238E27FC236}">
                <a16:creationId xmlns:a16="http://schemas.microsoft.com/office/drawing/2014/main" id="{5993EFE1-4F04-4DB2-A84D-B7CDAC8F91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Tijdelijke aanduiding voor notities 2">
            <a:extLst>
              <a:ext uri="{FF2B5EF4-FFF2-40B4-BE49-F238E27FC236}">
                <a16:creationId xmlns:a16="http://schemas.microsoft.com/office/drawing/2014/main" id="{FA35E8D3-DAA9-4E93-820E-7ED01F7029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1268" name="Tijdelijke aanduiding voor dianummer 3">
            <a:extLst>
              <a:ext uri="{FF2B5EF4-FFF2-40B4-BE49-F238E27FC236}">
                <a16:creationId xmlns:a16="http://schemas.microsoft.com/office/drawing/2014/main" id="{D43D0651-1351-490C-9C4C-D8F6B3AD75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B6DAEB6-7788-4FA6-BEBB-AD81F7FCADB7}" type="slidenum">
              <a:rPr lang="nl-NL" altLang="nl-NL" smtClean="0"/>
              <a:pPr/>
              <a:t>12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7627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E560B5-819A-B842-86D8-A08E4A676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C0925C7-0F4A-1F4E-A800-BAB071FFA5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ABBE38-8104-284B-B16B-3205B8029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AB44F2-E316-C841-AFCE-73DDAA197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9029C6-BBFC-7F4C-8444-7641F35FC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284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0CFB1B-7336-EE48-BEA6-EEC82366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EA6720-8691-F848-B172-64F73709D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53D3C3-1CFB-B54C-B331-FC2E9227E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49D76F-1FE9-EE4F-8391-027842815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E2937C3-5564-144B-AE0E-12A914849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329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4D67B2-E5B3-0546-B399-C07061D3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435754-628C-E844-8FE6-5D1826855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286790-D7FE-8E47-8766-AB6497E8A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E1D84B-E43D-C14C-B226-5711B4B0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BFA71D-4600-954F-B3A4-139941291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958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D60E44-29F8-9E46-8BE1-8740E89E8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2A9C65-4036-9749-B600-3A43C49EA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AD0B760-C87B-E640-8AB5-093BE377F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47339B7-1E6E-D247-B2E9-AAE95406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37260A9-563A-CF4E-A682-841452A84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71E9FE3-1916-CE44-9008-D8C83A37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993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A7479-1A6C-4941-A423-214C8FF59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19E63D3-5089-E446-BDD8-62D0E0E37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387007F-5032-DE43-AA38-ECE651911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0E9DD33-AF33-1D4B-9268-51287465C3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D0C6406-F1F7-C547-B229-D24794F84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C0299C1-2188-C54E-BAF4-619A34151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06DF243-2294-224E-B655-29445F9AF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F7F2B0A-0027-1B47-8225-02B43C3A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010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88E4A-A9C9-344C-B483-967CCC872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6296D24-F180-A04C-9FAE-04CC27550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17FEBB8-729B-524D-BD60-9C69661FC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27C1191-CAE5-8344-8D3E-121F4CD3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330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0A33111-3C22-F64B-9D11-7EA7DE353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44F8692-D0D8-A24F-B477-615F34D8B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BFD709-2C31-F94E-849A-CA1E70F1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307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9C06BE-D64E-C041-AC5C-721EFFCEB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1A5AB5-26A8-3A41-8E5E-2B084CC98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A28F99-9217-D24C-96E1-9A449BE44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E668750-CDA3-F947-8BB7-50DEC878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17CB59-606A-1B4E-82C1-32488EE60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E792A2-7E35-2F4E-A933-144171B76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9338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C44E71-DA40-3940-AC80-CF93F852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61D3509-4B01-8E4E-92FC-E1CF92121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C8623EF-48E3-FB4D-BCCC-E25174842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3C37BD8-0645-A64E-8538-2CFA3BD09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396EA36-563A-B44D-AED2-342BCEEE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A92EAA8-6EBC-7E47-A2AD-61B14FC3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0011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B3C73-F5F8-824D-B99A-E5FF5E8E2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EBE06AC-5D7A-FC49-8471-88E88D4B7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C56C5E-3715-A54E-9293-092702B7B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852B0E-F3C0-DB4A-9723-3C0BBFC7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5B09DEB-A5F9-EB47-B2F7-3E4D02B57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350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F720DB1-77E6-AF4E-984B-78C5CE62AE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2F2653F-D3DC-8447-85BE-8274CB4A2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694311-71E4-2844-B0F3-983CE13F4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F87E55-C6B6-6D4D-8773-39951FF1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8ACEC5B-8B63-BC45-B9F0-D8B2CBDF6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559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433016" y="0"/>
            <a:ext cx="6858000" cy="6858000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2514757"/>
      </p:ext>
    </p:extLst>
  </p:cSld>
  <p:clrMapOvr>
    <a:masterClrMapping/>
  </p:clrMapOvr>
  <p:transition spd="slow">
    <p:pull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2"/>
          <p:cNvSpPr>
            <a:spLocks noGrp="1"/>
          </p:cNvSpPr>
          <p:nvPr>
            <p:ph type="pic" sz="quarter" idx="15"/>
          </p:nvPr>
        </p:nvSpPr>
        <p:spPr>
          <a:xfrm>
            <a:off x="7872134" y="2646207"/>
            <a:ext cx="1569300" cy="156905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2" name="Рисунок 2"/>
          <p:cNvSpPr>
            <a:spLocks noGrp="1"/>
          </p:cNvSpPr>
          <p:nvPr>
            <p:ph type="pic" sz="quarter" idx="16"/>
          </p:nvPr>
        </p:nvSpPr>
        <p:spPr>
          <a:xfrm>
            <a:off x="6212179" y="2646207"/>
            <a:ext cx="1569300" cy="156905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3" name="Рисунок 2"/>
          <p:cNvSpPr>
            <a:spLocks noGrp="1"/>
          </p:cNvSpPr>
          <p:nvPr>
            <p:ph type="pic" sz="quarter" idx="17"/>
          </p:nvPr>
        </p:nvSpPr>
        <p:spPr>
          <a:xfrm>
            <a:off x="9525147" y="2646207"/>
            <a:ext cx="1569300" cy="156905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4" name="Рисунок 2"/>
          <p:cNvSpPr>
            <a:spLocks noGrp="1"/>
          </p:cNvSpPr>
          <p:nvPr>
            <p:ph type="pic" sz="quarter" idx="18"/>
          </p:nvPr>
        </p:nvSpPr>
        <p:spPr>
          <a:xfrm>
            <a:off x="7038685" y="4078807"/>
            <a:ext cx="1569300" cy="156905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5" name="Рисунок 2"/>
          <p:cNvSpPr>
            <a:spLocks noGrp="1"/>
          </p:cNvSpPr>
          <p:nvPr>
            <p:ph type="pic" sz="quarter" idx="19"/>
          </p:nvPr>
        </p:nvSpPr>
        <p:spPr>
          <a:xfrm>
            <a:off x="8695168" y="4078807"/>
            <a:ext cx="1569300" cy="156905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6" name="Рисунок 2"/>
          <p:cNvSpPr>
            <a:spLocks noGrp="1"/>
          </p:cNvSpPr>
          <p:nvPr>
            <p:ph type="pic" sz="quarter" idx="20"/>
          </p:nvPr>
        </p:nvSpPr>
        <p:spPr>
          <a:xfrm>
            <a:off x="7024471" y="1210136"/>
            <a:ext cx="1569300" cy="156905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7" name="Рисунок 2"/>
          <p:cNvSpPr>
            <a:spLocks noGrp="1"/>
          </p:cNvSpPr>
          <p:nvPr>
            <p:ph type="pic" sz="quarter" idx="21"/>
          </p:nvPr>
        </p:nvSpPr>
        <p:spPr>
          <a:xfrm>
            <a:off x="8695168" y="1210136"/>
            <a:ext cx="1569300" cy="156905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63218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2351CDC-5AB5-EB4C-91EE-9EFF01E2E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44A35FA-C020-B147-90D7-CCDEF0755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814BE0-7295-AB4D-BB38-1132F52A7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0137E-4BAE-174D-8CF1-478E33BC35C8}" type="datetimeFigureOut">
              <a:rPr lang="nl-NL" smtClean="0"/>
              <a:t>04-02-20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F9F7F6-48D8-DB47-93A1-9187FF590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069E92-2B93-404F-9CF8-52D1798AF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DF1E6-A93A-AA49-9E7E-BA5BA23A64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487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13" Type="http://schemas.openxmlformats.org/officeDocument/2006/relationships/image" Target="../media/image15.tiff"/><Relationship Id="rId3" Type="http://schemas.openxmlformats.org/officeDocument/2006/relationships/image" Target="../media/image5.tiff"/><Relationship Id="rId7" Type="http://schemas.openxmlformats.org/officeDocument/2006/relationships/image" Target="../media/image9.tiff"/><Relationship Id="rId12" Type="http://schemas.openxmlformats.org/officeDocument/2006/relationships/image" Target="../media/image14.tiff"/><Relationship Id="rId2" Type="http://schemas.openxmlformats.org/officeDocument/2006/relationships/image" Target="../media/image4.tiff"/><Relationship Id="rId16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11" Type="http://schemas.openxmlformats.org/officeDocument/2006/relationships/image" Target="../media/image13.tiff"/><Relationship Id="rId5" Type="http://schemas.openxmlformats.org/officeDocument/2006/relationships/image" Target="../media/image7.tiff"/><Relationship Id="rId15" Type="http://schemas.openxmlformats.org/officeDocument/2006/relationships/image" Target="../media/image17.tiff"/><Relationship Id="rId10" Type="http://schemas.openxmlformats.org/officeDocument/2006/relationships/image" Target="../media/image12.tiff"/><Relationship Id="rId4" Type="http://schemas.openxmlformats.org/officeDocument/2006/relationships/image" Target="../media/image6.tiff"/><Relationship Id="rId9" Type="http://schemas.openxmlformats.org/officeDocument/2006/relationships/image" Target="../media/image11.tiff"/><Relationship Id="rId14" Type="http://schemas.openxmlformats.org/officeDocument/2006/relationships/image" Target="../media/image16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3" Type="http://schemas.openxmlformats.org/officeDocument/2006/relationships/image" Target="../media/image20.tiff"/><Relationship Id="rId7" Type="http://schemas.openxmlformats.org/officeDocument/2006/relationships/image" Target="../media/image24.tiff"/><Relationship Id="rId12" Type="http://schemas.openxmlformats.org/officeDocument/2006/relationships/image" Target="../media/image29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11" Type="http://schemas.openxmlformats.org/officeDocument/2006/relationships/image" Target="../media/image28.png"/><Relationship Id="rId5" Type="http://schemas.openxmlformats.org/officeDocument/2006/relationships/image" Target="../media/image22.tiff"/><Relationship Id="rId10" Type="http://schemas.openxmlformats.org/officeDocument/2006/relationships/image" Target="../media/image27.tiff"/><Relationship Id="rId4" Type="http://schemas.openxmlformats.org/officeDocument/2006/relationships/image" Target="../media/image21.tiff"/><Relationship Id="rId9" Type="http://schemas.openxmlformats.org/officeDocument/2006/relationships/image" Target="../media/image2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tiff"/><Relationship Id="rId13" Type="http://schemas.openxmlformats.org/officeDocument/2006/relationships/image" Target="../media/image45.tiff"/><Relationship Id="rId3" Type="http://schemas.openxmlformats.org/officeDocument/2006/relationships/image" Target="../media/image36.tiff"/><Relationship Id="rId7" Type="http://schemas.openxmlformats.org/officeDocument/2006/relationships/image" Target="../media/image40.tiff"/><Relationship Id="rId12" Type="http://schemas.openxmlformats.org/officeDocument/2006/relationships/image" Target="../media/image44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tiff"/><Relationship Id="rId11" Type="http://schemas.openxmlformats.org/officeDocument/2006/relationships/image" Target="../media/image33.tiff"/><Relationship Id="rId5" Type="http://schemas.openxmlformats.org/officeDocument/2006/relationships/image" Target="../media/image38.tiff"/><Relationship Id="rId15" Type="http://schemas.openxmlformats.org/officeDocument/2006/relationships/image" Target="../media/image47.tiff"/><Relationship Id="rId10" Type="http://schemas.openxmlformats.org/officeDocument/2006/relationships/image" Target="../media/image43.tiff"/><Relationship Id="rId4" Type="http://schemas.openxmlformats.org/officeDocument/2006/relationships/image" Target="../media/image37.tiff"/><Relationship Id="rId9" Type="http://schemas.openxmlformats.org/officeDocument/2006/relationships/image" Target="../media/image42.tiff"/><Relationship Id="rId14" Type="http://schemas.openxmlformats.org/officeDocument/2006/relationships/image" Target="../media/image46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52.png"/><Relationship Id="rId21" Type="http://schemas.openxmlformats.org/officeDocument/2006/relationships/image" Target="../media/image70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image" Target="../media/image51.jpg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Relationship Id="rId22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75.png"/><Relationship Id="rId7" Type="http://schemas.openxmlformats.org/officeDocument/2006/relationships/image" Target="../media/image79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10" Type="http://schemas.openxmlformats.org/officeDocument/2006/relationships/image" Target="../media/image82.JPG"/><Relationship Id="rId4" Type="http://schemas.openxmlformats.org/officeDocument/2006/relationships/image" Target="../media/image76.JPG"/><Relationship Id="rId9" Type="http://schemas.openxmlformats.org/officeDocument/2006/relationships/image" Target="../media/image8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89.tif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0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8.svg"/><Relationship Id="rId4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tiff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84CCF1-505B-C14D-987C-311987080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563" y="149225"/>
            <a:ext cx="9144000" cy="1049337"/>
          </a:xfrm>
        </p:spPr>
        <p:txBody>
          <a:bodyPr>
            <a:normAutofit/>
          </a:bodyPr>
          <a:lstStyle/>
          <a:p>
            <a:r>
              <a:rPr lang="nl-NL" sz="6600" b="1" dirty="0"/>
              <a:t>Re-</a:t>
            </a:r>
            <a:r>
              <a:rPr lang="nl-NL" sz="6600" b="1" dirty="0" err="1"/>
              <a:t>use</a:t>
            </a:r>
            <a:endParaRPr lang="nl-NL" sz="6600" b="1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A9631-823E-E84E-9F0E-34BD92731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888" y="1315639"/>
            <a:ext cx="11772900" cy="684212"/>
          </a:xfrm>
        </p:spPr>
        <p:txBody>
          <a:bodyPr>
            <a:noAutofit/>
          </a:bodyPr>
          <a:lstStyle/>
          <a:p>
            <a:r>
              <a:rPr lang="nl-NL" sz="4000" dirty="0"/>
              <a:t>of </a:t>
            </a:r>
            <a:r>
              <a:rPr lang="nl-NL" sz="4000" dirty="0" err="1"/>
              <a:t>knowledge</a:t>
            </a:r>
            <a:r>
              <a:rPr lang="nl-NL" sz="4000" dirty="0"/>
              <a:t>, </a:t>
            </a:r>
            <a:r>
              <a:rPr lang="nl-NL" sz="4000" dirty="0" err="1"/>
              <a:t>experience</a:t>
            </a:r>
            <a:r>
              <a:rPr lang="nl-NL" sz="4000" dirty="0"/>
              <a:t>, expertise </a:t>
            </a:r>
            <a:r>
              <a:rPr lang="nl-NL" sz="4000" dirty="0" err="1"/>
              <a:t>and</a:t>
            </a:r>
            <a:r>
              <a:rPr lang="nl-NL" sz="4000" dirty="0"/>
              <a:t> ……..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AE493F2-9CFA-3141-9FC0-05E538168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8" y="2399901"/>
            <a:ext cx="4006608" cy="435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96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A259BA8B-385E-4F43-97D6-A15F9806C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615" y="42081"/>
            <a:ext cx="10217485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63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7E5A11-1C11-0540-BA72-FBAD046B2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250825"/>
            <a:ext cx="5776913" cy="906463"/>
          </a:xfrm>
        </p:spPr>
        <p:txBody>
          <a:bodyPr>
            <a:normAutofit/>
          </a:bodyPr>
          <a:lstStyle/>
          <a:p>
            <a:r>
              <a:rPr lang="nl-NL" sz="4000" b="1" dirty="0" err="1">
                <a:latin typeface="+mn-lt"/>
              </a:rPr>
              <a:t>From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here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to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eternity</a:t>
            </a:r>
            <a:endParaRPr lang="nl-NL" sz="4000" b="1" dirty="0">
              <a:latin typeface="+mn-lt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448EE55-E006-454B-A659-74CB40858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500" y="33338"/>
            <a:ext cx="5242976" cy="6858000"/>
          </a:xfrm>
          <a:prstGeom prst="rect">
            <a:avLst/>
          </a:prstGeom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7E781010-E802-224C-8CAF-52C0CD44148F}"/>
              </a:ext>
            </a:extLst>
          </p:cNvPr>
          <p:cNvSpPr/>
          <p:nvPr/>
        </p:nvSpPr>
        <p:spPr>
          <a:xfrm>
            <a:off x="7172325" y="704056"/>
            <a:ext cx="4874151" cy="1243012"/>
          </a:xfrm>
          <a:prstGeom prst="ellipse">
            <a:avLst/>
          </a:prstGeom>
          <a:noFill/>
          <a:ln w="28575">
            <a:solidFill>
              <a:schemeClr val="accent1">
                <a:shade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573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CF6F840-1E40-354A-AD35-8AAB16112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397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D25E896-BA8F-C644-BEF8-4092D5F28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966" y="1392589"/>
            <a:ext cx="1756909" cy="271344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F64F5E8-489D-A548-B6B8-BF4142B92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2700" y="3869430"/>
            <a:ext cx="1595702" cy="237620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5C6B91A-5C16-F947-996A-1E872936F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7730" y="1532468"/>
            <a:ext cx="1512363" cy="239599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6EEE4A2-7C09-6B45-AAF7-C923B7E6F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69" y="4248155"/>
            <a:ext cx="1515698" cy="225707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1680F82-984E-2B4F-B341-E4B430EA57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6070" y="1743784"/>
            <a:ext cx="1590099" cy="203982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C3E01D2-405D-AA49-A3B3-79030DC0C3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7620" y="4106038"/>
            <a:ext cx="1575030" cy="2371199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A5636AC-9571-8545-BE8E-4AF5738A47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1493" y="1743784"/>
            <a:ext cx="1539835" cy="237819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82A1A04D-CF8B-5948-B1CB-0F658D13A0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3422" y="4361254"/>
            <a:ext cx="1436330" cy="2283764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FFFA61E1-AF49-5B4F-81AE-56F484D3D5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6640" y="1677486"/>
            <a:ext cx="1604956" cy="2428552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DA0A54D-B221-4E43-9CA2-46D55EC10D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036" y="1636460"/>
            <a:ext cx="1314410" cy="2040794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08F84246-1B3A-FC48-987E-60FC85D402E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0341" y="4176844"/>
            <a:ext cx="1567229" cy="2371465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A8B3C23-E439-9340-964C-A0017DF8DC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1570888"/>
            <a:ext cx="1647566" cy="2455806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006A8F2B-98B6-B042-BC0E-90A2B04FC1B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22283" y="4361254"/>
            <a:ext cx="1524357" cy="2300393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7C6298E7-E1BE-7F49-9BC8-0AA176408B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72068" y="4339246"/>
            <a:ext cx="1554140" cy="234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4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AF1741-AFD5-7A4F-94C9-53E7F34F3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325"/>
          </a:xfrm>
        </p:spPr>
        <p:txBody>
          <a:bodyPr/>
          <a:lstStyle/>
          <a:p>
            <a:r>
              <a:rPr lang="nl-NL" b="1" dirty="0"/>
              <a:t>Internationale projecten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C89AF81-86C0-2648-A377-B4BE368F5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7" t="6366" r="3686" b="6897"/>
          <a:stretch/>
        </p:blipFill>
        <p:spPr>
          <a:xfrm>
            <a:off x="8372475" y="4729163"/>
            <a:ext cx="2728913" cy="155733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173D168-62BC-C44C-9D6F-53C5A85FB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460" y="1473710"/>
            <a:ext cx="2514600" cy="108154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C9C072B-4F34-DF4A-93A2-81AA08FFD5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082"/>
          <a:stretch/>
        </p:blipFill>
        <p:spPr>
          <a:xfrm>
            <a:off x="4670425" y="3101200"/>
            <a:ext cx="3459163" cy="139936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E43CE73-8388-CC4F-988A-47B160345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425" y="4963339"/>
            <a:ext cx="2489200" cy="812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85D0662-BDD7-374C-9F8F-80F88CD5A3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6969" y="3579301"/>
            <a:ext cx="1905000" cy="558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F09F235-F6B7-434F-839B-455C47FD57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9357" y="5651500"/>
            <a:ext cx="3200400" cy="635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6FC4F0F-F266-F749-92EC-4E195F123A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2292" y="3695083"/>
            <a:ext cx="1371600" cy="14732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DB44011-F5BC-2946-9BD4-600A58CBA6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7469" y="863278"/>
            <a:ext cx="2857500" cy="7112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1518ADC-4393-3C45-875F-5B42AAEABD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467" y="2454275"/>
            <a:ext cx="1955800" cy="10287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668A0D3-8101-4D4E-811C-4102DA5A46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6931" y="2406994"/>
            <a:ext cx="2205037" cy="109091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A8946B84-57E0-2040-825B-E1342E546C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68331" y="1647543"/>
            <a:ext cx="21082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84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EFE411-5EDC-A549-B413-56F43BABA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113"/>
            <a:ext cx="10515600" cy="835025"/>
          </a:xfrm>
        </p:spPr>
        <p:txBody>
          <a:bodyPr>
            <a:normAutofit/>
          </a:bodyPr>
          <a:lstStyle/>
          <a:p>
            <a:r>
              <a:rPr lang="nl-NL" sz="4000" b="1" dirty="0"/>
              <a:t>Samengebrachte kennis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1EA174A-2734-B844-9B2D-A15D7AC1F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92" y="1100138"/>
            <a:ext cx="7616641" cy="435768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14C0FD3-4ACC-4946-BBE2-A633181DE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669" y="98029"/>
            <a:ext cx="3867814" cy="267493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2A0500C-F800-A34A-A366-25C37BB3A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350" y="3088679"/>
            <a:ext cx="2723086" cy="146903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B544CAF-EDB2-4B48-AFD4-42A562EDF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0588" y="4873425"/>
            <a:ext cx="2843212" cy="163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26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725B4701-B122-C74C-B751-6679F2A53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70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4982A5-5B9A-9844-AC8A-CA9455D8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3588"/>
          </a:xfrm>
        </p:spPr>
        <p:txBody>
          <a:bodyPr>
            <a:normAutofit/>
          </a:bodyPr>
          <a:lstStyle/>
          <a:p>
            <a:r>
              <a:rPr lang="nl-NL" sz="4000" b="1" dirty="0"/>
              <a:t>A </a:t>
            </a:r>
            <a:r>
              <a:rPr lang="nl-NL" sz="4000" b="1" dirty="0" err="1"/>
              <a:t>History</a:t>
            </a:r>
            <a:r>
              <a:rPr lang="nl-NL" sz="4000" b="1" dirty="0"/>
              <a:t> of </a:t>
            </a:r>
            <a:r>
              <a:rPr lang="nl-NL" sz="4000" b="1" dirty="0" err="1"/>
              <a:t>collaboration</a:t>
            </a:r>
            <a:r>
              <a:rPr lang="nl-NL" sz="4000" b="1" dirty="0"/>
              <a:t> in Digital </a:t>
            </a:r>
            <a:r>
              <a:rPr lang="nl-NL" sz="4000" b="1" dirty="0" err="1"/>
              <a:t>Preservation</a:t>
            </a:r>
            <a:endParaRPr lang="nl-NL" sz="4000" b="1" dirty="0"/>
          </a:p>
        </p:txBody>
      </p:sp>
      <p:grpSp>
        <p:nvGrpSpPr>
          <p:cNvPr id="54" name="Groep 53">
            <a:extLst>
              <a:ext uri="{FF2B5EF4-FFF2-40B4-BE49-F238E27FC236}">
                <a16:creationId xmlns:a16="http://schemas.microsoft.com/office/drawing/2014/main" id="{6EC442BD-AA32-1F4D-9CBA-176A9C805AAA}"/>
              </a:ext>
            </a:extLst>
          </p:cNvPr>
          <p:cNvGrpSpPr/>
          <p:nvPr/>
        </p:nvGrpSpPr>
        <p:grpSpPr>
          <a:xfrm>
            <a:off x="3553024" y="1540871"/>
            <a:ext cx="1317626" cy="1242310"/>
            <a:chOff x="2266398" y="1528732"/>
            <a:chExt cx="1317626" cy="1242310"/>
          </a:xfrm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20BDE89E-3A7F-FB48-BAB1-B06C8E7E58AB}"/>
                </a:ext>
              </a:extLst>
            </p:cNvPr>
            <p:cNvGrpSpPr/>
            <p:nvPr/>
          </p:nvGrpSpPr>
          <p:grpSpPr>
            <a:xfrm>
              <a:off x="2658988" y="1897242"/>
              <a:ext cx="652743" cy="873800"/>
              <a:chOff x="870662" y="1976439"/>
              <a:chExt cx="652743" cy="873800"/>
            </a:xfrm>
          </p:grpSpPr>
          <p:cxnSp>
            <p:nvCxnSpPr>
              <p:cNvPr id="4" name="Rechte verbindingslijn met pijl 3">
                <a:extLst>
                  <a:ext uri="{FF2B5EF4-FFF2-40B4-BE49-F238E27FC236}">
                    <a16:creationId xmlns:a16="http://schemas.microsoft.com/office/drawing/2014/main" id="{1E835087-8670-7D49-9884-D2E3CABDCC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25960EC8-1402-0E4A-B202-115AD5224974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2004</a:t>
                </a:r>
              </a:p>
            </p:txBody>
          </p:sp>
        </p:grpSp>
        <p:pic>
          <p:nvPicPr>
            <p:cNvPr id="39" name="Afbeelding 38">
              <a:extLst>
                <a:ext uri="{FF2B5EF4-FFF2-40B4-BE49-F238E27FC236}">
                  <a16:creationId xmlns:a16="http://schemas.microsoft.com/office/drawing/2014/main" id="{E0B683A7-074C-7047-BDD7-83F4185623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0980"/>
            <a:stretch/>
          </p:blipFill>
          <p:spPr>
            <a:xfrm>
              <a:off x="2266398" y="1528732"/>
              <a:ext cx="1317626" cy="267268"/>
            </a:xfrm>
            <a:prstGeom prst="rect">
              <a:avLst/>
            </a:prstGeom>
          </p:spPr>
        </p:pic>
      </p:grpSp>
      <p:grpSp>
        <p:nvGrpSpPr>
          <p:cNvPr id="53" name="Groep 52">
            <a:extLst>
              <a:ext uri="{FF2B5EF4-FFF2-40B4-BE49-F238E27FC236}">
                <a16:creationId xmlns:a16="http://schemas.microsoft.com/office/drawing/2014/main" id="{7E68EB46-D99E-3C45-B978-DB8078690003}"/>
              </a:ext>
            </a:extLst>
          </p:cNvPr>
          <p:cNvGrpSpPr/>
          <p:nvPr/>
        </p:nvGrpSpPr>
        <p:grpSpPr>
          <a:xfrm>
            <a:off x="291434" y="1095527"/>
            <a:ext cx="1126159" cy="1927749"/>
            <a:chOff x="291434" y="1095527"/>
            <a:chExt cx="1126159" cy="1927749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2D0B17AD-1DED-D04B-8205-1893B7FF4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434" y="1095527"/>
              <a:ext cx="1126159" cy="1086645"/>
            </a:xfrm>
            <a:prstGeom prst="rect">
              <a:avLst/>
            </a:prstGeom>
          </p:spPr>
        </p:pic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0C4F1F7C-F660-8548-A291-28BEDCAA9AED}"/>
                </a:ext>
              </a:extLst>
            </p:cNvPr>
            <p:cNvGrpSpPr/>
            <p:nvPr/>
          </p:nvGrpSpPr>
          <p:grpSpPr>
            <a:xfrm>
              <a:off x="415831" y="2149476"/>
              <a:ext cx="652743" cy="873800"/>
              <a:chOff x="870662" y="1976439"/>
              <a:chExt cx="652743" cy="873800"/>
            </a:xfrm>
          </p:grpSpPr>
          <p:cxnSp>
            <p:nvCxnSpPr>
              <p:cNvPr id="42" name="Rechte verbindingslijn met pijl 41">
                <a:extLst>
                  <a:ext uri="{FF2B5EF4-FFF2-40B4-BE49-F238E27FC236}">
                    <a16:creationId xmlns:a16="http://schemas.microsoft.com/office/drawing/2014/main" id="{02C6DCFD-8122-D54E-ACC3-C3CF110C76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0BCA3352-4436-6E41-BFD4-692E34A0DC47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2001</a:t>
                </a:r>
              </a:p>
            </p:txBody>
          </p:sp>
        </p:grpSp>
      </p:grpSp>
      <p:grpSp>
        <p:nvGrpSpPr>
          <p:cNvPr id="55" name="Groep 54">
            <a:extLst>
              <a:ext uri="{FF2B5EF4-FFF2-40B4-BE49-F238E27FC236}">
                <a16:creationId xmlns:a16="http://schemas.microsoft.com/office/drawing/2014/main" id="{80666FF1-6EAD-5B43-89C1-E557D98AADB1}"/>
              </a:ext>
            </a:extLst>
          </p:cNvPr>
          <p:cNvGrpSpPr/>
          <p:nvPr/>
        </p:nvGrpSpPr>
        <p:grpSpPr>
          <a:xfrm>
            <a:off x="2120436" y="1161695"/>
            <a:ext cx="1206500" cy="1908357"/>
            <a:chOff x="1969050" y="1149506"/>
            <a:chExt cx="1206500" cy="1908357"/>
          </a:xfrm>
        </p:grpSpPr>
        <p:pic>
          <p:nvPicPr>
            <p:cNvPr id="25" name="Afbeelding 24">
              <a:extLst>
                <a:ext uri="{FF2B5EF4-FFF2-40B4-BE49-F238E27FC236}">
                  <a16:creationId xmlns:a16="http://schemas.microsoft.com/office/drawing/2014/main" id="{7DBB0A72-7C40-454E-96D5-C66504014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9050" y="1149506"/>
              <a:ext cx="1206500" cy="1206500"/>
            </a:xfrm>
            <a:prstGeom prst="rect">
              <a:avLst/>
            </a:prstGeom>
          </p:spPr>
        </p:pic>
        <p:grpSp>
          <p:nvGrpSpPr>
            <p:cNvPr id="44" name="Groep 43">
              <a:extLst>
                <a:ext uri="{FF2B5EF4-FFF2-40B4-BE49-F238E27FC236}">
                  <a16:creationId xmlns:a16="http://schemas.microsoft.com/office/drawing/2014/main" id="{4E9BA43D-1192-D64D-B0B4-6DEEFAEA58C9}"/>
                </a:ext>
              </a:extLst>
            </p:cNvPr>
            <p:cNvGrpSpPr/>
            <p:nvPr/>
          </p:nvGrpSpPr>
          <p:grpSpPr>
            <a:xfrm>
              <a:off x="2216949" y="2184063"/>
              <a:ext cx="652743" cy="873800"/>
              <a:chOff x="870662" y="1976439"/>
              <a:chExt cx="652743" cy="873800"/>
            </a:xfrm>
          </p:grpSpPr>
          <p:cxnSp>
            <p:nvCxnSpPr>
              <p:cNvPr id="45" name="Rechte verbindingslijn met pijl 44">
                <a:extLst>
                  <a:ext uri="{FF2B5EF4-FFF2-40B4-BE49-F238E27FC236}">
                    <a16:creationId xmlns:a16="http://schemas.microsoft.com/office/drawing/2014/main" id="{7BAAE012-A838-D846-B49D-1D78DB34D1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2B684365-0776-3544-8B89-4D6F403FCB80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2003</a:t>
                </a:r>
              </a:p>
            </p:txBody>
          </p:sp>
        </p:grpSp>
      </p:grpSp>
      <p:grpSp>
        <p:nvGrpSpPr>
          <p:cNvPr id="56" name="Groep 55">
            <a:extLst>
              <a:ext uri="{FF2B5EF4-FFF2-40B4-BE49-F238E27FC236}">
                <a16:creationId xmlns:a16="http://schemas.microsoft.com/office/drawing/2014/main" id="{01833F42-0417-8549-B384-52BA4F318DDD}"/>
              </a:ext>
            </a:extLst>
          </p:cNvPr>
          <p:cNvGrpSpPr/>
          <p:nvPr/>
        </p:nvGrpSpPr>
        <p:grpSpPr>
          <a:xfrm>
            <a:off x="10339367" y="1490617"/>
            <a:ext cx="1346738" cy="1292564"/>
            <a:chOff x="1214438" y="4543424"/>
            <a:chExt cx="1346738" cy="1292564"/>
          </a:xfrm>
        </p:grpSpPr>
        <p:pic>
          <p:nvPicPr>
            <p:cNvPr id="36" name="Afbeelding 35">
              <a:extLst>
                <a:ext uri="{FF2B5EF4-FFF2-40B4-BE49-F238E27FC236}">
                  <a16:creationId xmlns:a16="http://schemas.microsoft.com/office/drawing/2014/main" id="{C2E776D2-173B-EC4A-B2CA-A5F28FE86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762334" y="3995528"/>
              <a:ext cx="250945" cy="1346738"/>
            </a:xfrm>
            <a:prstGeom prst="rect">
              <a:avLst/>
            </a:prstGeom>
          </p:spPr>
        </p:pic>
        <p:grpSp>
          <p:nvGrpSpPr>
            <p:cNvPr id="47" name="Groep 46">
              <a:extLst>
                <a:ext uri="{FF2B5EF4-FFF2-40B4-BE49-F238E27FC236}">
                  <a16:creationId xmlns:a16="http://schemas.microsoft.com/office/drawing/2014/main" id="{74066BC8-6840-F74F-8AB5-9DAABC5B9896}"/>
                </a:ext>
              </a:extLst>
            </p:cNvPr>
            <p:cNvGrpSpPr/>
            <p:nvPr/>
          </p:nvGrpSpPr>
          <p:grpSpPr>
            <a:xfrm>
              <a:off x="1384173" y="4962188"/>
              <a:ext cx="652743" cy="873800"/>
              <a:chOff x="870662" y="1976439"/>
              <a:chExt cx="652743" cy="873800"/>
            </a:xfrm>
          </p:grpSpPr>
          <p:cxnSp>
            <p:nvCxnSpPr>
              <p:cNvPr id="48" name="Rechte verbindingslijn met pijl 47">
                <a:extLst>
                  <a:ext uri="{FF2B5EF4-FFF2-40B4-BE49-F238E27FC236}">
                    <a16:creationId xmlns:a16="http://schemas.microsoft.com/office/drawing/2014/main" id="{226D33D1-C57D-1249-BFBB-93FDD51783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05B3A7AE-FF3B-1049-9222-0E643D3866F4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2009</a:t>
                </a:r>
              </a:p>
            </p:txBody>
          </p:sp>
        </p:grpSp>
      </p:grpSp>
      <p:grpSp>
        <p:nvGrpSpPr>
          <p:cNvPr id="66" name="Groep 65">
            <a:extLst>
              <a:ext uri="{FF2B5EF4-FFF2-40B4-BE49-F238E27FC236}">
                <a16:creationId xmlns:a16="http://schemas.microsoft.com/office/drawing/2014/main" id="{77B0F668-966D-3940-A2B3-3894A999D6C8}"/>
              </a:ext>
            </a:extLst>
          </p:cNvPr>
          <p:cNvGrpSpPr/>
          <p:nvPr/>
        </p:nvGrpSpPr>
        <p:grpSpPr>
          <a:xfrm>
            <a:off x="8726641" y="1289189"/>
            <a:ext cx="773401" cy="2158258"/>
            <a:chOff x="5525601" y="2284372"/>
            <a:chExt cx="773401" cy="2158258"/>
          </a:xfrm>
        </p:grpSpPr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F89E5407-C712-FE44-9326-AD53C1269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0850" y="2284372"/>
              <a:ext cx="768152" cy="1225592"/>
            </a:xfrm>
            <a:prstGeom prst="rect">
              <a:avLst/>
            </a:prstGeom>
          </p:spPr>
        </p:pic>
        <p:grpSp>
          <p:nvGrpSpPr>
            <p:cNvPr id="50" name="Groep 49">
              <a:extLst>
                <a:ext uri="{FF2B5EF4-FFF2-40B4-BE49-F238E27FC236}">
                  <a16:creationId xmlns:a16="http://schemas.microsoft.com/office/drawing/2014/main" id="{AA191CFC-A1AE-7A46-9FCE-F0B140A8D02C}"/>
                </a:ext>
              </a:extLst>
            </p:cNvPr>
            <p:cNvGrpSpPr/>
            <p:nvPr/>
          </p:nvGrpSpPr>
          <p:grpSpPr>
            <a:xfrm>
              <a:off x="5525601" y="3568830"/>
              <a:ext cx="652743" cy="873800"/>
              <a:chOff x="870662" y="1976439"/>
              <a:chExt cx="652743" cy="873800"/>
            </a:xfrm>
          </p:grpSpPr>
          <p:cxnSp>
            <p:nvCxnSpPr>
              <p:cNvPr id="51" name="Rechte verbindingslijn met pijl 50">
                <a:extLst>
                  <a:ext uri="{FF2B5EF4-FFF2-40B4-BE49-F238E27FC236}">
                    <a16:creationId xmlns:a16="http://schemas.microsoft.com/office/drawing/2014/main" id="{27F8DAEC-DC28-0945-B622-518BC2B7C4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kstvak 51">
                <a:extLst>
                  <a:ext uri="{FF2B5EF4-FFF2-40B4-BE49-F238E27FC236}">
                    <a16:creationId xmlns:a16="http://schemas.microsoft.com/office/drawing/2014/main" id="{41A75253-F904-E04C-93DF-CBCDF155CCDC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2008</a:t>
                </a:r>
              </a:p>
            </p:txBody>
          </p:sp>
        </p:grpSp>
      </p:grpSp>
      <p:grpSp>
        <p:nvGrpSpPr>
          <p:cNvPr id="68" name="Groep 67">
            <a:extLst>
              <a:ext uri="{FF2B5EF4-FFF2-40B4-BE49-F238E27FC236}">
                <a16:creationId xmlns:a16="http://schemas.microsoft.com/office/drawing/2014/main" id="{127D3DF2-CF2D-614C-9C1C-9D72884D0927}"/>
              </a:ext>
            </a:extLst>
          </p:cNvPr>
          <p:cNvGrpSpPr/>
          <p:nvPr/>
        </p:nvGrpSpPr>
        <p:grpSpPr>
          <a:xfrm>
            <a:off x="5363957" y="1409331"/>
            <a:ext cx="782634" cy="1732078"/>
            <a:chOff x="4847385" y="1399538"/>
            <a:chExt cx="782634" cy="1732078"/>
          </a:xfrm>
        </p:grpSpPr>
        <p:pic>
          <p:nvPicPr>
            <p:cNvPr id="26" name="Afbeelding 25">
              <a:extLst>
                <a:ext uri="{FF2B5EF4-FFF2-40B4-BE49-F238E27FC236}">
                  <a16:creationId xmlns:a16="http://schemas.microsoft.com/office/drawing/2014/main" id="{DD12BBDF-13DA-F24E-BC90-9105B3C7F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47385" y="1399538"/>
              <a:ext cx="782634" cy="782634"/>
            </a:xfrm>
            <a:prstGeom prst="rect">
              <a:avLst/>
            </a:prstGeom>
          </p:spPr>
        </p:pic>
        <p:grpSp>
          <p:nvGrpSpPr>
            <p:cNvPr id="60" name="Groep 59">
              <a:extLst>
                <a:ext uri="{FF2B5EF4-FFF2-40B4-BE49-F238E27FC236}">
                  <a16:creationId xmlns:a16="http://schemas.microsoft.com/office/drawing/2014/main" id="{CB90A080-905E-704A-97B6-BBCA31536204}"/>
                </a:ext>
              </a:extLst>
            </p:cNvPr>
            <p:cNvGrpSpPr/>
            <p:nvPr/>
          </p:nvGrpSpPr>
          <p:grpSpPr>
            <a:xfrm>
              <a:off x="4862805" y="2257816"/>
              <a:ext cx="652743" cy="873800"/>
              <a:chOff x="870662" y="1976439"/>
              <a:chExt cx="652743" cy="873800"/>
            </a:xfrm>
          </p:grpSpPr>
          <p:cxnSp>
            <p:nvCxnSpPr>
              <p:cNvPr id="61" name="Rechte verbindingslijn met pijl 60">
                <a:extLst>
                  <a:ext uri="{FF2B5EF4-FFF2-40B4-BE49-F238E27FC236}">
                    <a16:creationId xmlns:a16="http://schemas.microsoft.com/office/drawing/2014/main" id="{15DA81A5-857A-B640-B4AC-7A70264129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kstvak 61">
                <a:extLst>
                  <a:ext uri="{FF2B5EF4-FFF2-40B4-BE49-F238E27FC236}">
                    <a16:creationId xmlns:a16="http://schemas.microsoft.com/office/drawing/2014/main" id="{26186AD0-3242-4F4F-BE10-795018227014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2005</a:t>
                </a:r>
              </a:p>
            </p:txBody>
          </p:sp>
        </p:grpSp>
      </p:grpSp>
      <p:grpSp>
        <p:nvGrpSpPr>
          <p:cNvPr id="67" name="Groep 66">
            <a:extLst>
              <a:ext uri="{FF2B5EF4-FFF2-40B4-BE49-F238E27FC236}">
                <a16:creationId xmlns:a16="http://schemas.microsoft.com/office/drawing/2014/main" id="{AC863212-F9D1-0A4C-9E26-2CA6DBA95BCD}"/>
              </a:ext>
            </a:extLst>
          </p:cNvPr>
          <p:cNvGrpSpPr/>
          <p:nvPr/>
        </p:nvGrpSpPr>
        <p:grpSpPr>
          <a:xfrm>
            <a:off x="10416526" y="4192697"/>
            <a:ext cx="1646831" cy="1583683"/>
            <a:chOff x="9835057" y="4252305"/>
            <a:chExt cx="1646831" cy="1583683"/>
          </a:xfrm>
        </p:grpSpPr>
        <p:pic>
          <p:nvPicPr>
            <p:cNvPr id="33" name="Afbeelding 32">
              <a:extLst>
                <a:ext uri="{FF2B5EF4-FFF2-40B4-BE49-F238E27FC236}">
                  <a16:creationId xmlns:a16="http://schemas.microsoft.com/office/drawing/2014/main" id="{F5C484A5-3E1E-1144-A632-85EA18C2C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35057" y="4252305"/>
              <a:ext cx="1646831" cy="823416"/>
            </a:xfrm>
            <a:prstGeom prst="rect">
              <a:avLst/>
            </a:prstGeom>
          </p:spPr>
        </p:pic>
        <p:grpSp>
          <p:nvGrpSpPr>
            <p:cNvPr id="63" name="Groep 62">
              <a:extLst>
                <a:ext uri="{FF2B5EF4-FFF2-40B4-BE49-F238E27FC236}">
                  <a16:creationId xmlns:a16="http://schemas.microsoft.com/office/drawing/2014/main" id="{AA442732-5307-C445-BBCE-E49777F5C1CA}"/>
                </a:ext>
              </a:extLst>
            </p:cNvPr>
            <p:cNvGrpSpPr/>
            <p:nvPr/>
          </p:nvGrpSpPr>
          <p:grpSpPr>
            <a:xfrm>
              <a:off x="10499130" y="4962188"/>
              <a:ext cx="652743" cy="873800"/>
              <a:chOff x="870662" y="1976439"/>
              <a:chExt cx="652743" cy="873800"/>
            </a:xfrm>
          </p:grpSpPr>
          <p:cxnSp>
            <p:nvCxnSpPr>
              <p:cNvPr id="64" name="Rechte verbindingslijn met pijl 63">
                <a:extLst>
                  <a:ext uri="{FF2B5EF4-FFF2-40B4-BE49-F238E27FC236}">
                    <a16:creationId xmlns:a16="http://schemas.microsoft.com/office/drawing/2014/main" id="{88D0EC16-03D3-9A42-B1CA-E42B3D23FF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vak 64">
                <a:extLst>
                  <a:ext uri="{FF2B5EF4-FFF2-40B4-BE49-F238E27FC236}">
                    <a16:creationId xmlns:a16="http://schemas.microsoft.com/office/drawing/2014/main" id="{14A016C6-0AE6-1B47-87C4-1D0C036429E1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2015</a:t>
                </a:r>
              </a:p>
            </p:txBody>
          </p:sp>
        </p:grpSp>
      </p:grpSp>
      <p:grpSp>
        <p:nvGrpSpPr>
          <p:cNvPr id="80" name="Groep 79">
            <a:extLst>
              <a:ext uri="{FF2B5EF4-FFF2-40B4-BE49-F238E27FC236}">
                <a16:creationId xmlns:a16="http://schemas.microsoft.com/office/drawing/2014/main" id="{2BF482E2-09B6-3249-A538-49F53C9D8257}"/>
              </a:ext>
            </a:extLst>
          </p:cNvPr>
          <p:cNvGrpSpPr/>
          <p:nvPr/>
        </p:nvGrpSpPr>
        <p:grpSpPr>
          <a:xfrm>
            <a:off x="3483782" y="4211395"/>
            <a:ext cx="956468" cy="1927258"/>
            <a:chOff x="784383" y="4001945"/>
            <a:chExt cx="956468" cy="1927258"/>
          </a:xfrm>
        </p:grpSpPr>
        <p:pic>
          <p:nvPicPr>
            <p:cNvPr id="32" name="Afbeelding 31">
              <a:extLst>
                <a:ext uri="{FF2B5EF4-FFF2-40B4-BE49-F238E27FC236}">
                  <a16:creationId xmlns:a16="http://schemas.microsoft.com/office/drawing/2014/main" id="{98EC717C-46C9-CC41-B299-C6BF77E0E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4383" y="4001945"/>
              <a:ext cx="956468" cy="956468"/>
            </a:xfrm>
            <a:prstGeom prst="rect">
              <a:avLst/>
            </a:prstGeom>
          </p:spPr>
        </p:pic>
        <p:grpSp>
          <p:nvGrpSpPr>
            <p:cNvPr id="69" name="Groep 68">
              <a:extLst>
                <a:ext uri="{FF2B5EF4-FFF2-40B4-BE49-F238E27FC236}">
                  <a16:creationId xmlns:a16="http://schemas.microsoft.com/office/drawing/2014/main" id="{A25FCA8F-9F47-7144-AD81-CE7A2E958FAB}"/>
                </a:ext>
              </a:extLst>
            </p:cNvPr>
            <p:cNvGrpSpPr/>
            <p:nvPr/>
          </p:nvGrpSpPr>
          <p:grpSpPr>
            <a:xfrm>
              <a:off x="872487" y="5055403"/>
              <a:ext cx="652743" cy="873800"/>
              <a:chOff x="870662" y="1976439"/>
              <a:chExt cx="652743" cy="873800"/>
            </a:xfrm>
          </p:grpSpPr>
          <p:cxnSp>
            <p:nvCxnSpPr>
              <p:cNvPr id="70" name="Rechte verbindingslijn met pijl 69">
                <a:extLst>
                  <a:ext uri="{FF2B5EF4-FFF2-40B4-BE49-F238E27FC236}">
                    <a16:creationId xmlns:a16="http://schemas.microsoft.com/office/drawing/2014/main" id="{796AB90D-F881-C344-9BE6-EA90E0DAD5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kstvak 70">
                <a:extLst>
                  <a:ext uri="{FF2B5EF4-FFF2-40B4-BE49-F238E27FC236}">
                    <a16:creationId xmlns:a16="http://schemas.microsoft.com/office/drawing/2014/main" id="{43BF37D8-B538-7744-8C34-56D582EE2AFC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2011</a:t>
                </a:r>
              </a:p>
            </p:txBody>
          </p:sp>
        </p:grpSp>
      </p:grpSp>
      <p:grpSp>
        <p:nvGrpSpPr>
          <p:cNvPr id="79" name="Groep 78">
            <a:extLst>
              <a:ext uri="{FF2B5EF4-FFF2-40B4-BE49-F238E27FC236}">
                <a16:creationId xmlns:a16="http://schemas.microsoft.com/office/drawing/2014/main" id="{571EF635-52A7-0C4E-B6D0-E65319BA12FC}"/>
              </a:ext>
            </a:extLst>
          </p:cNvPr>
          <p:cNvGrpSpPr/>
          <p:nvPr/>
        </p:nvGrpSpPr>
        <p:grpSpPr>
          <a:xfrm>
            <a:off x="1681041" y="4329546"/>
            <a:ext cx="1288836" cy="1275604"/>
            <a:chOff x="10386380" y="4021484"/>
            <a:chExt cx="1288836" cy="1275604"/>
          </a:xfrm>
        </p:grpSpPr>
        <p:pic>
          <p:nvPicPr>
            <p:cNvPr id="35" name="Afbeelding 34">
              <a:extLst>
                <a:ext uri="{FF2B5EF4-FFF2-40B4-BE49-F238E27FC236}">
                  <a16:creationId xmlns:a16="http://schemas.microsoft.com/office/drawing/2014/main" id="{AF86215B-4BCC-5648-94DC-6E39EF03D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86380" y="4021484"/>
              <a:ext cx="1288836" cy="302596"/>
            </a:xfrm>
            <a:prstGeom prst="rect">
              <a:avLst/>
            </a:prstGeom>
          </p:spPr>
        </p:pic>
        <p:grpSp>
          <p:nvGrpSpPr>
            <p:cNvPr id="72" name="Groep 71">
              <a:extLst>
                <a:ext uri="{FF2B5EF4-FFF2-40B4-BE49-F238E27FC236}">
                  <a16:creationId xmlns:a16="http://schemas.microsoft.com/office/drawing/2014/main" id="{407AE7BD-B29E-AA45-B6B6-8039C10009F0}"/>
                </a:ext>
              </a:extLst>
            </p:cNvPr>
            <p:cNvGrpSpPr/>
            <p:nvPr/>
          </p:nvGrpSpPr>
          <p:grpSpPr>
            <a:xfrm>
              <a:off x="10611049" y="4423288"/>
              <a:ext cx="652743" cy="873800"/>
              <a:chOff x="870662" y="1976439"/>
              <a:chExt cx="652743" cy="873800"/>
            </a:xfrm>
          </p:grpSpPr>
          <p:cxnSp>
            <p:nvCxnSpPr>
              <p:cNvPr id="73" name="Rechte verbindingslijn met pijl 72">
                <a:extLst>
                  <a:ext uri="{FF2B5EF4-FFF2-40B4-BE49-F238E27FC236}">
                    <a16:creationId xmlns:a16="http://schemas.microsoft.com/office/drawing/2014/main" id="{869DCF71-790D-AD4B-A818-FF436D669A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kstvak 73">
                <a:extLst>
                  <a:ext uri="{FF2B5EF4-FFF2-40B4-BE49-F238E27FC236}">
                    <a16:creationId xmlns:a16="http://schemas.microsoft.com/office/drawing/2014/main" id="{45B4AF13-DDFE-5646-96F8-E18D813C579E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2010</a:t>
                </a:r>
              </a:p>
            </p:txBody>
          </p:sp>
        </p:grpSp>
      </p:grpSp>
      <p:grpSp>
        <p:nvGrpSpPr>
          <p:cNvPr id="78" name="Groep 77">
            <a:extLst>
              <a:ext uri="{FF2B5EF4-FFF2-40B4-BE49-F238E27FC236}">
                <a16:creationId xmlns:a16="http://schemas.microsoft.com/office/drawing/2014/main" id="{E8ABEC58-4527-044F-880A-905032EB70E4}"/>
              </a:ext>
            </a:extLst>
          </p:cNvPr>
          <p:cNvGrpSpPr/>
          <p:nvPr/>
        </p:nvGrpSpPr>
        <p:grpSpPr>
          <a:xfrm>
            <a:off x="194309" y="4145034"/>
            <a:ext cx="1180813" cy="1610933"/>
            <a:chOff x="8891775" y="3874063"/>
            <a:chExt cx="1180813" cy="1610933"/>
          </a:xfrm>
        </p:grpSpPr>
        <p:pic>
          <p:nvPicPr>
            <p:cNvPr id="24" name="Afbeelding 23">
              <a:extLst>
                <a:ext uri="{FF2B5EF4-FFF2-40B4-BE49-F238E27FC236}">
                  <a16:creationId xmlns:a16="http://schemas.microsoft.com/office/drawing/2014/main" id="{8A68D09C-E04D-E64D-929D-F0C123A51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891775" y="3874063"/>
              <a:ext cx="1180813" cy="678170"/>
            </a:xfrm>
            <a:prstGeom prst="rect">
              <a:avLst/>
            </a:prstGeom>
          </p:spPr>
        </p:pic>
        <p:grpSp>
          <p:nvGrpSpPr>
            <p:cNvPr id="75" name="Groep 74">
              <a:extLst>
                <a:ext uri="{FF2B5EF4-FFF2-40B4-BE49-F238E27FC236}">
                  <a16:creationId xmlns:a16="http://schemas.microsoft.com/office/drawing/2014/main" id="{CA773B6B-7022-6C4E-960C-98FBA52647FB}"/>
                </a:ext>
              </a:extLst>
            </p:cNvPr>
            <p:cNvGrpSpPr/>
            <p:nvPr/>
          </p:nvGrpSpPr>
          <p:grpSpPr>
            <a:xfrm>
              <a:off x="9045179" y="4611196"/>
              <a:ext cx="652743" cy="873800"/>
              <a:chOff x="870662" y="1976439"/>
              <a:chExt cx="652743" cy="873800"/>
            </a:xfrm>
          </p:grpSpPr>
          <p:cxnSp>
            <p:nvCxnSpPr>
              <p:cNvPr id="76" name="Rechte verbindingslijn met pijl 75">
                <a:extLst>
                  <a:ext uri="{FF2B5EF4-FFF2-40B4-BE49-F238E27FC236}">
                    <a16:creationId xmlns:a16="http://schemas.microsoft.com/office/drawing/2014/main" id="{336173B2-E2F3-8B4A-81B7-DF88BA0D5A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kstvak 76">
                <a:extLst>
                  <a:ext uri="{FF2B5EF4-FFF2-40B4-BE49-F238E27FC236}">
                    <a16:creationId xmlns:a16="http://schemas.microsoft.com/office/drawing/2014/main" id="{05BF31B7-AF46-7B4A-AAFD-198B999D3064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2010</a:t>
                </a:r>
              </a:p>
            </p:txBody>
          </p:sp>
        </p:grpSp>
      </p:grpSp>
      <p:grpSp>
        <p:nvGrpSpPr>
          <p:cNvPr id="88" name="Groep 87">
            <a:extLst>
              <a:ext uri="{FF2B5EF4-FFF2-40B4-BE49-F238E27FC236}">
                <a16:creationId xmlns:a16="http://schemas.microsoft.com/office/drawing/2014/main" id="{74C7CD5B-32A7-7F4D-A5E4-B80073719321}"/>
              </a:ext>
            </a:extLst>
          </p:cNvPr>
          <p:cNvGrpSpPr/>
          <p:nvPr/>
        </p:nvGrpSpPr>
        <p:grpSpPr>
          <a:xfrm>
            <a:off x="5119945" y="4280125"/>
            <a:ext cx="1511102" cy="1426870"/>
            <a:chOff x="8948552" y="4210303"/>
            <a:chExt cx="1511102" cy="1426870"/>
          </a:xfrm>
        </p:grpSpPr>
        <p:pic>
          <p:nvPicPr>
            <p:cNvPr id="34" name="Afbeelding 33">
              <a:extLst>
                <a:ext uri="{FF2B5EF4-FFF2-40B4-BE49-F238E27FC236}">
                  <a16:creationId xmlns:a16="http://schemas.microsoft.com/office/drawing/2014/main" id="{4EB493D5-2F45-E540-9D95-947E5B335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948552" y="4210303"/>
              <a:ext cx="1511102" cy="447462"/>
            </a:xfrm>
            <a:prstGeom prst="rect">
              <a:avLst/>
            </a:prstGeom>
          </p:spPr>
        </p:pic>
        <p:grpSp>
          <p:nvGrpSpPr>
            <p:cNvPr id="81" name="Groep 80">
              <a:extLst>
                <a:ext uri="{FF2B5EF4-FFF2-40B4-BE49-F238E27FC236}">
                  <a16:creationId xmlns:a16="http://schemas.microsoft.com/office/drawing/2014/main" id="{343BA2EE-B386-BD4C-A07B-B07A892DF648}"/>
                </a:ext>
              </a:extLst>
            </p:cNvPr>
            <p:cNvGrpSpPr/>
            <p:nvPr/>
          </p:nvGrpSpPr>
          <p:grpSpPr>
            <a:xfrm>
              <a:off x="9154168" y="4763373"/>
              <a:ext cx="652743" cy="873800"/>
              <a:chOff x="870662" y="1976439"/>
              <a:chExt cx="652743" cy="873800"/>
            </a:xfrm>
          </p:grpSpPr>
          <p:cxnSp>
            <p:nvCxnSpPr>
              <p:cNvPr id="82" name="Rechte verbindingslijn met pijl 81">
                <a:extLst>
                  <a:ext uri="{FF2B5EF4-FFF2-40B4-BE49-F238E27FC236}">
                    <a16:creationId xmlns:a16="http://schemas.microsoft.com/office/drawing/2014/main" id="{4C05556E-24AF-6940-941A-B37ABBEBB5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kstvak 82">
                <a:extLst>
                  <a:ext uri="{FF2B5EF4-FFF2-40B4-BE49-F238E27FC236}">
                    <a16:creationId xmlns:a16="http://schemas.microsoft.com/office/drawing/2014/main" id="{3356F4A1-305E-CF48-9C39-537E5B37E584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2013</a:t>
                </a:r>
              </a:p>
            </p:txBody>
          </p:sp>
        </p:grpSp>
      </p:grpSp>
      <p:grpSp>
        <p:nvGrpSpPr>
          <p:cNvPr id="87" name="Groep 86">
            <a:extLst>
              <a:ext uri="{FF2B5EF4-FFF2-40B4-BE49-F238E27FC236}">
                <a16:creationId xmlns:a16="http://schemas.microsoft.com/office/drawing/2014/main" id="{C5717EA2-3FFC-2F4F-9B08-0F30D52B8E76}"/>
              </a:ext>
            </a:extLst>
          </p:cNvPr>
          <p:cNvGrpSpPr/>
          <p:nvPr/>
        </p:nvGrpSpPr>
        <p:grpSpPr>
          <a:xfrm>
            <a:off x="6857144" y="4188470"/>
            <a:ext cx="1384300" cy="1786012"/>
            <a:chOff x="4767055" y="4197982"/>
            <a:chExt cx="1384300" cy="1786012"/>
          </a:xfrm>
        </p:grpSpPr>
        <p:pic>
          <p:nvPicPr>
            <p:cNvPr id="30" name="Afbeelding 29">
              <a:extLst>
                <a:ext uri="{FF2B5EF4-FFF2-40B4-BE49-F238E27FC236}">
                  <a16:creationId xmlns:a16="http://schemas.microsoft.com/office/drawing/2014/main" id="{74A1D09E-602E-C24C-B980-EEA6781A2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67055" y="4197982"/>
              <a:ext cx="1384300" cy="774700"/>
            </a:xfrm>
            <a:prstGeom prst="rect">
              <a:avLst/>
            </a:prstGeom>
          </p:spPr>
        </p:pic>
        <p:grpSp>
          <p:nvGrpSpPr>
            <p:cNvPr id="84" name="Groep 83">
              <a:extLst>
                <a:ext uri="{FF2B5EF4-FFF2-40B4-BE49-F238E27FC236}">
                  <a16:creationId xmlns:a16="http://schemas.microsoft.com/office/drawing/2014/main" id="{C7F032C0-2456-C844-8C02-84371BDD0933}"/>
                </a:ext>
              </a:extLst>
            </p:cNvPr>
            <p:cNvGrpSpPr/>
            <p:nvPr/>
          </p:nvGrpSpPr>
          <p:grpSpPr>
            <a:xfrm>
              <a:off x="5132833" y="5110194"/>
              <a:ext cx="652743" cy="873800"/>
              <a:chOff x="870662" y="1976439"/>
              <a:chExt cx="652743" cy="873800"/>
            </a:xfrm>
          </p:grpSpPr>
          <p:cxnSp>
            <p:nvCxnSpPr>
              <p:cNvPr id="85" name="Rechte verbindingslijn met pijl 84">
                <a:extLst>
                  <a:ext uri="{FF2B5EF4-FFF2-40B4-BE49-F238E27FC236}">
                    <a16:creationId xmlns:a16="http://schemas.microsoft.com/office/drawing/2014/main" id="{568A2176-05A9-B247-A877-500131F6E5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kstvak 85">
                <a:extLst>
                  <a:ext uri="{FF2B5EF4-FFF2-40B4-BE49-F238E27FC236}">
                    <a16:creationId xmlns:a16="http://schemas.microsoft.com/office/drawing/2014/main" id="{81F48B3B-C0DA-D248-A87E-7B6E7ADF3FBF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2013</a:t>
                </a:r>
              </a:p>
            </p:txBody>
          </p:sp>
        </p:grpSp>
      </p:grpSp>
      <p:grpSp>
        <p:nvGrpSpPr>
          <p:cNvPr id="92" name="Groep 91">
            <a:extLst>
              <a:ext uri="{FF2B5EF4-FFF2-40B4-BE49-F238E27FC236}">
                <a16:creationId xmlns:a16="http://schemas.microsoft.com/office/drawing/2014/main" id="{CD0272C6-466D-1F45-B85C-F17CA087EF85}"/>
              </a:ext>
            </a:extLst>
          </p:cNvPr>
          <p:cNvGrpSpPr/>
          <p:nvPr/>
        </p:nvGrpSpPr>
        <p:grpSpPr>
          <a:xfrm>
            <a:off x="6765279" y="1555433"/>
            <a:ext cx="1073150" cy="1317764"/>
            <a:chOff x="8410445" y="3743206"/>
            <a:chExt cx="1073150" cy="1317764"/>
          </a:xfrm>
        </p:grpSpPr>
        <p:pic>
          <p:nvPicPr>
            <p:cNvPr id="37" name="Afbeelding 36">
              <a:extLst>
                <a:ext uri="{FF2B5EF4-FFF2-40B4-BE49-F238E27FC236}">
                  <a16:creationId xmlns:a16="http://schemas.microsoft.com/office/drawing/2014/main" id="{4F0E406A-4F57-6044-9099-76350437D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410445" y="3743206"/>
              <a:ext cx="1073150" cy="355863"/>
            </a:xfrm>
            <a:prstGeom prst="rect">
              <a:avLst/>
            </a:prstGeom>
          </p:spPr>
        </p:pic>
        <p:grpSp>
          <p:nvGrpSpPr>
            <p:cNvPr id="89" name="Groep 88">
              <a:extLst>
                <a:ext uri="{FF2B5EF4-FFF2-40B4-BE49-F238E27FC236}">
                  <a16:creationId xmlns:a16="http://schemas.microsoft.com/office/drawing/2014/main" id="{45FB14FE-7A58-3C47-82CE-400ADB5ED25C}"/>
                </a:ext>
              </a:extLst>
            </p:cNvPr>
            <p:cNvGrpSpPr/>
            <p:nvPr/>
          </p:nvGrpSpPr>
          <p:grpSpPr>
            <a:xfrm>
              <a:off x="8516775" y="4187170"/>
              <a:ext cx="652743" cy="873800"/>
              <a:chOff x="870662" y="1976439"/>
              <a:chExt cx="652743" cy="873800"/>
            </a:xfrm>
          </p:grpSpPr>
          <p:cxnSp>
            <p:nvCxnSpPr>
              <p:cNvPr id="90" name="Rechte verbindingslijn met pijl 89">
                <a:extLst>
                  <a:ext uri="{FF2B5EF4-FFF2-40B4-BE49-F238E27FC236}">
                    <a16:creationId xmlns:a16="http://schemas.microsoft.com/office/drawing/2014/main" id="{818BE9E6-2E99-C74C-9AAE-A2148B3B15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Tekstvak 90">
                <a:extLst>
                  <a:ext uri="{FF2B5EF4-FFF2-40B4-BE49-F238E27FC236}">
                    <a16:creationId xmlns:a16="http://schemas.microsoft.com/office/drawing/2014/main" id="{09FA995F-329D-4D46-B026-6047FA6A34E5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2006</a:t>
                </a:r>
              </a:p>
            </p:txBody>
          </p:sp>
        </p:grpSp>
      </p:grpSp>
      <p:grpSp>
        <p:nvGrpSpPr>
          <p:cNvPr id="96" name="Groep 95">
            <a:extLst>
              <a:ext uri="{FF2B5EF4-FFF2-40B4-BE49-F238E27FC236}">
                <a16:creationId xmlns:a16="http://schemas.microsoft.com/office/drawing/2014/main" id="{8CEE2663-4DC3-7644-8617-633CC1390EC9}"/>
              </a:ext>
            </a:extLst>
          </p:cNvPr>
          <p:cNvGrpSpPr/>
          <p:nvPr/>
        </p:nvGrpSpPr>
        <p:grpSpPr>
          <a:xfrm>
            <a:off x="8929470" y="4130320"/>
            <a:ext cx="956468" cy="1785541"/>
            <a:chOff x="8328706" y="3236691"/>
            <a:chExt cx="956468" cy="1785541"/>
          </a:xfrm>
        </p:grpSpPr>
        <p:pic>
          <p:nvPicPr>
            <p:cNvPr id="28" name="Afbeelding 27">
              <a:extLst>
                <a:ext uri="{FF2B5EF4-FFF2-40B4-BE49-F238E27FC236}">
                  <a16:creationId xmlns:a16="http://schemas.microsoft.com/office/drawing/2014/main" id="{4EC87CF4-BB3A-D440-AD07-0873B76B9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328706" y="3236691"/>
              <a:ext cx="956468" cy="956468"/>
            </a:xfrm>
            <a:prstGeom prst="rect">
              <a:avLst/>
            </a:prstGeom>
          </p:spPr>
        </p:pic>
        <p:grpSp>
          <p:nvGrpSpPr>
            <p:cNvPr id="93" name="Groep 92">
              <a:extLst>
                <a:ext uri="{FF2B5EF4-FFF2-40B4-BE49-F238E27FC236}">
                  <a16:creationId xmlns:a16="http://schemas.microsoft.com/office/drawing/2014/main" id="{40AD770C-E58A-A349-BCCE-6719CC6FB69D}"/>
                </a:ext>
              </a:extLst>
            </p:cNvPr>
            <p:cNvGrpSpPr/>
            <p:nvPr/>
          </p:nvGrpSpPr>
          <p:grpSpPr>
            <a:xfrm>
              <a:off x="8381646" y="4148432"/>
              <a:ext cx="652743" cy="873800"/>
              <a:chOff x="870662" y="1976439"/>
              <a:chExt cx="652743" cy="873800"/>
            </a:xfrm>
          </p:grpSpPr>
          <p:cxnSp>
            <p:nvCxnSpPr>
              <p:cNvPr id="94" name="Rechte verbindingslijn met pijl 93">
                <a:extLst>
                  <a:ext uri="{FF2B5EF4-FFF2-40B4-BE49-F238E27FC236}">
                    <a16:creationId xmlns:a16="http://schemas.microsoft.com/office/drawing/2014/main" id="{D60711A2-5157-2E42-A28A-6C3D7D44A1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4438" y="1976439"/>
                <a:ext cx="0" cy="471487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vak 94">
                <a:extLst>
                  <a:ext uri="{FF2B5EF4-FFF2-40B4-BE49-F238E27FC236}">
                    <a16:creationId xmlns:a16="http://schemas.microsoft.com/office/drawing/2014/main" id="{CFD08005-1C71-7E47-8E31-40F8D52C0448}"/>
                  </a:ext>
                </a:extLst>
              </p:cNvPr>
              <p:cNvSpPr txBox="1"/>
              <p:nvPr/>
            </p:nvSpPr>
            <p:spPr>
              <a:xfrm>
                <a:off x="870662" y="248090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2015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8338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5372100" y="509720"/>
            <a:ext cx="61912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Poppins Medium" pitchFamily="2" charset="77"/>
                <a:cs typeface="Poppins Medium" pitchFamily="2" charset="77"/>
              </a:rPr>
              <a:t>2008 - 2018 Netherlands </a:t>
            </a:r>
            <a:r>
              <a:rPr lang="nl-NL" sz="2800" dirty="0" err="1">
                <a:latin typeface="Poppins Medium" pitchFamily="2" charset="77"/>
                <a:cs typeface="Poppins Medium" pitchFamily="2" charset="77"/>
              </a:rPr>
              <a:t>Coalition</a:t>
            </a:r>
            <a:r>
              <a:rPr lang="nl-NL" sz="2800" dirty="0">
                <a:latin typeface="Poppins Medium" pitchFamily="2" charset="77"/>
                <a:cs typeface="Poppins Medium" pitchFamily="2" charset="77"/>
              </a:rPr>
              <a:t> </a:t>
            </a:r>
            <a:r>
              <a:rPr lang="nl-NL" sz="2800" dirty="0" err="1">
                <a:latin typeface="Poppins Medium" pitchFamily="2" charset="77"/>
                <a:cs typeface="Poppins Medium" pitchFamily="2" charset="77"/>
              </a:rPr>
              <a:t>for</a:t>
            </a:r>
            <a:r>
              <a:rPr lang="nl-NL" sz="2800" dirty="0">
                <a:latin typeface="Poppins Medium" pitchFamily="2" charset="77"/>
                <a:cs typeface="Poppins Medium" pitchFamily="2" charset="77"/>
              </a:rPr>
              <a:t> Digital </a:t>
            </a:r>
            <a:r>
              <a:rPr lang="nl-NL" sz="2800" dirty="0" err="1">
                <a:latin typeface="Poppins Medium" pitchFamily="2" charset="77"/>
                <a:cs typeface="Poppins Medium" pitchFamily="2" charset="77"/>
              </a:rPr>
              <a:t>Preservation</a:t>
            </a:r>
            <a:endParaRPr lang="nl-NL" sz="2800" dirty="0">
              <a:latin typeface="Poppins Medium" pitchFamily="2" charset="77"/>
              <a:cs typeface="Poppins Medium" pitchFamily="2" charset="77"/>
            </a:endParaRPr>
          </a:p>
          <a:p>
            <a:endParaRPr lang="nl-NL" sz="2800" dirty="0"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50" y="2680395"/>
            <a:ext cx="6153150" cy="3200400"/>
          </a:xfrm>
          <a:prstGeom prst="rect">
            <a:avLst/>
          </a:prstGeom>
        </p:spPr>
      </p:pic>
      <p:pic>
        <p:nvPicPr>
          <p:cNvPr id="5" name="Picture 9" descr="omslag ncdd">
            <a:extLst>
              <a:ext uri="{FF2B5EF4-FFF2-40B4-BE49-F238E27FC236}">
                <a16:creationId xmlns:a16="http://schemas.microsoft.com/office/drawing/2014/main" id="{45282BD8-AC9E-594F-B11E-8230FC9F53A2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16" b="14716"/>
          <a:stretch>
            <a:fillRect/>
          </a:stretch>
        </p:blipFill>
        <p:spPr bwMode="auto">
          <a:xfrm>
            <a:off x="219755" y="690699"/>
            <a:ext cx="3866470" cy="51900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42591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0D80E19-7E59-C540-8EBC-1EE96EB01A1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7496" y="1673734"/>
          <a:ext cx="6552456" cy="4539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kstvak 3">
            <a:extLst>
              <a:ext uri="{FF2B5EF4-FFF2-40B4-BE49-F238E27FC236}">
                <a16:creationId xmlns:a16="http://schemas.microsoft.com/office/drawing/2014/main" id="{31F1FC01-3A11-6E47-A258-13C22FA3016A}"/>
              </a:ext>
            </a:extLst>
          </p:cNvPr>
          <p:cNvSpPr txBox="1"/>
          <p:nvPr/>
        </p:nvSpPr>
        <p:spPr>
          <a:xfrm>
            <a:off x="520995" y="361508"/>
            <a:ext cx="10078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dirty="0">
                <a:latin typeface="Poppins SemiBold" pitchFamily="2" charset="77"/>
                <a:cs typeface="Poppins SemiBold" pitchFamily="2" charset="77"/>
              </a:rPr>
              <a:t>A </a:t>
            </a:r>
            <a:r>
              <a:rPr lang="nl-NL" sz="2800" b="1" dirty="0" err="1">
                <a:latin typeface="Poppins SemiBold" pitchFamily="2" charset="77"/>
                <a:cs typeface="Poppins SemiBold" pitchFamily="2" charset="77"/>
              </a:rPr>
              <a:t>strategic</a:t>
            </a:r>
            <a:r>
              <a:rPr lang="nl-NL" sz="2800" b="1" dirty="0">
                <a:latin typeface="Poppins SemiBold" pitchFamily="2" charset="77"/>
                <a:cs typeface="Poppins SemiBold" pitchFamily="2" charset="77"/>
              </a:rPr>
              <a:t> agenda </a:t>
            </a:r>
            <a:r>
              <a:rPr lang="nl-NL" sz="2800" b="1" dirty="0" err="1">
                <a:latin typeface="Poppins SemiBold" pitchFamily="2" charset="77"/>
                <a:cs typeface="Poppins SemiBold" pitchFamily="2" charset="77"/>
              </a:rPr>
              <a:t>with</a:t>
            </a:r>
            <a:r>
              <a:rPr lang="nl-NL" sz="2800" b="1" dirty="0">
                <a:latin typeface="Poppins SemiBold" pitchFamily="2" charset="77"/>
                <a:cs typeface="Poppins SemiBold" pitchFamily="2" charset="77"/>
              </a:rPr>
              <a:t> 4 </a:t>
            </a:r>
            <a:r>
              <a:rPr lang="nl-NL" sz="2800" b="1" dirty="0" err="1">
                <a:latin typeface="Poppins SemiBold" pitchFamily="2" charset="77"/>
                <a:cs typeface="Poppins SemiBold" pitchFamily="2" charset="77"/>
              </a:rPr>
              <a:t>themes</a:t>
            </a:r>
            <a:r>
              <a:rPr lang="nl-NL" sz="2800" b="1" dirty="0"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nl-NL" sz="2800" b="1" dirty="0" err="1">
                <a:latin typeface="Poppins SemiBold" pitchFamily="2" charset="77"/>
                <a:cs typeface="Poppins SemiBold" pitchFamily="2" charset="77"/>
              </a:rPr>
              <a:t>and</a:t>
            </a:r>
            <a:r>
              <a:rPr lang="nl-NL" sz="2800" b="1" dirty="0"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nl-NL" sz="2800" b="1" dirty="0" err="1">
                <a:latin typeface="Poppins SemiBold" pitchFamily="2" charset="77"/>
                <a:cs typeface="Poppins SemiBold" pitchFamily="2" charset="77"/>
              </a:rPr>
              <a:t>projects</a:t>
            </a:r>
            <a:r>
              <a:rPr lang="nl-NL" sz="2800" b="1" dirty="0">
                <a:latin typeface="Poppins SemiBold" pitchFamily="2" charset="77"/>
                <a:cs typeface="Poppins SemiBold" pitchFamily="2" charset="77"/>
              </a:rPr>
              <a:t> in 2009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E05DBAF-71AA-CB4D-9434-6710A0215E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8150" y="1109968"/>
            <a:ext cx="4003285" cy="566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329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FB5CA150-F251-45F6-AC04-FCE7E97DD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Afbeelding 43">
            <a:extLst>
              <a:ext uri="{FF2B5EF4-FFF2-40B4-BE49-F238E27FC236}">
                <a16:creationId xmlns:a16="http://schemas.microsoft.com/office/drawing/2014/main" id="{2F696CCF-CC3C-43F5-B0F3-F8101FF03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49" y="1002794"/>
            <a:ext cx="10550023" cy="562202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15857A3-451A-4225-8D4C-1AD2C07FE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6027" y="2234319"/>
            <a:ext cx="579395" cy="25312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5A2E68E-CF90-427B-B6C4-F0BCD358F1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705" y="5229225"/>
            <a:ext cx="827959" cy="8953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9C42B8B-DF1D-42FD-AAA2-D19E89222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6291" y="1601324"/>
            <a:ext cx="469900" cy="16576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9358C07-0FF7-4272-93F6-7D33D7966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3483" y="1991646"/>
            <a:ext cx="579394" cy="485347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E17F96D7-7C9B-4B6C-8271-5009FFAC10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6329" y="3305150"/>
            <a:ext cx="1113972" cy="13313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A0FFBF59-420C-4E3A-A709-AF52D7AF7E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0831" y="5895483"/>
            <a:ext cx="641270" cy="277224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B7C2EF17-B343-4357-A16E-E9F94468FE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7439" y="5772151"/>
            <a:ext cx="910876" cy="51435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0F1EB314-3BB1-484C-B531-1F9DB41BDC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7642" y="2384425"/>
            <a:ext cx="638175" cy="24949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C6610D1B-1452-4AF8-B1BE-0116E9D7C1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26485" y="1271408"/>
            <a:ext cx="601258" cy="330611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C4002E43-E78F-46E3-A51B-827D5840A3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99045" y="4838754"/>
            <a:ext cx="580528" cy="253121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4386CC67-0ACA-44AC-A4FF-95928442BEC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94069" y="3437863"/>
            <a:ext cx="910876" cy="281451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25E039E8-306D-40AA-AEC2-491BA8CF222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45897" y="3759034"/>
            <a:ext cx="637343" cy="241923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0F11C0B1-238B-43D6-A593-8AC3F160F4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028" y="4675698"/>
            <a:ext cx="685800" cy="370876"/>
          </a:xfrm>
          <a:prstGeom prst="rect">
            <a:avLst/>
          </a:prstGeom>
        </p:spPr>
      </p:pic>
      <p:pic>
        <p:nvPicPr>
          <p:cNvPr id="68" name="Afbeelding 67">
            <a:extLst>
              <a:ext uri="{FF2B5EF4-FFF2-40B4-BE49-F238E27FC236}">
                <a16:creationId xmlns:a16="http://schemas.microsoft.com/office/drawing/2014/main" id="{9CD9F1FD-97E6-4354-AC22-785C3D4E0D3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5200" y="5802339"/>
            <a:ext cx="717985" cy="303186"/>
          </a:xfrm>
          <a:prstGeom prst="rect">
            <a:avLst/>
          </a:prstGeom>
        </p:spPr>
      </p:pic>
      <p:pic>
        <p:nvPicPr>
          <p:cNvPr id="70" name="Afbeelding 69">
            <a:extLst>
              <a:ext uri="{FF2B5EF4-FFF2-40B4-BE49-F238E27FC236}">
                <a16:creationId xmlns:a16="http://schemas.microsoft.com/office/drawing/2014/main" id="{557CDABB-CFF7-4824-9351-6AB9FEDD35F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48072" y="1602019"/>
            <a:ext cx="663603" cy="165067"/>
          </a:xfrm>
          <a:prstGeom prst="rect">
            <a:avLst/>
          </a:prstGeom>
        </p:spPr>
      </p:pic>
      <p:sp>
        <p:nvSpPr>
          <p:cNvPr id="77" name="Rechthoek 76">
            <a:extLst>
              <a:ext uri="{FF2B5EF4-FFF2-40B4-BE49-F238E27FC236}">
                <a16:creationId xmlns:a16="http://schemas.microsoft.com/office/drawing/2014/main" id="{E968D9B3-EA79-488E-92B5-5182ED4A4C72}"/>
              </a:ext>
            </a:extLst>
          </p:cNvPr>
          <p:cNvSpPr/>
          <p:nvPr/>
        </p:nvSpPr>
        <p:spPr>
          <a:xfrm>
            <a:off x="0" y="864066"/>
            <a:ext cx="11363417" cy="589746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oppins" panose="00000500000000000000"/>
            </a:endParaRPr>
          </a:p>
        </p:txBody>
      </p:sp>
      <p:sp>
        <p:nvSpPr>
          <p:cNvPr id="78" name="Ovaal 77">
            <a:extLst>
              <a:ext uri="{FF2B5EF4-FFF2-40B4-BE49-F238E27FC236}">
                <a16:creationId xmlns:a16="http://schemas.microsoft.com/office/drawing/2014/main" id="{2341824C-083E-434F-9345-DF621C94EB12}"/>
              </a:ext>
            </a:extLst>
          </p:cNvPr>
          <p:cNvSpPr/>
          <p:nvPr/>
        </p:nvSpPr>
        <p:spPr>
          <a:xfrm>
            <a:off x="4503716" y="2295565"/>
            <a:ext cx="1398155" cy="139815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al 78">
            <a:extLst>
              <a:ext uri="{FF2B5EF4-FFF2-40B4-BE49-F238E27FC236}">
                <a16:creationId xmlns:a16="http://schemas.microsoft.com/office/drawing/2014/main" id="{18E06F36-53BE-4B3C-A86C-81C102F3D3B0}"/>
              </a:ext>
            </a:extLst>
          </p:cNvPr>
          <p:cNvSpPr/>
          <p:nvPr/>
        </p:nvSpPr>
        <p:spPr>
          <a:xfrm>
            <a:off x="6757254" y="1436713"/>
            <a:ext cx="1398155" cy="1398155"/>
          </a:xfrm>
          <a:prstGeom prst="ellipse">
            <a:avLst/>
          </a:prstGeom>
          <a:solidFill>
            <a:srgbClr val="0223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al 79">
            <a:extLst>
              <a:ext uri="{FF2B5EF4-FFF2-40B4-BE49-F238E27FC236}">
                <a16:creationId xmlns:a16="http://schemas.microsoft.com/office/drawing/2014/main" id="{4EA1CFB1-5BB0-4207-829A-619FD6B48BA6}"/>
              </a:ext>
            </a:extLst>
          </p:cNvPr>
          <p:cNvSpPr/>
          <p:nvPr/>
        </p:nvSpPr>
        <p:spPr>
          <a:xfrm>
            <a:off x="7213023" y="3693720"/>
            <a:ext cx="1398155" cy="1398155"/>
          </a:xfrm>
          <a:prstGeom prst="ellipse">
            <a:avLst/>
          </a:prstGeom>
          <a:solidFill>
            <a:srgbClr val="C9C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al 80">
            <a:extLst>
              <a:ext uri="{FF2B5EF4-FFF2-40B4-BE49-F238E27FC236}">
                <a16:creationId xmlns:a16="http://schemas.microsoft.com/office/drawing/2014/main" id="{4E0C253B-FB38-49C1-8B5D-D7C7E73E5A46}"/>
              </a:ext>
            </a:extLst>
          </p:cNvPr>
          <p:cNvSpPr/>
          <p:nvPr/>
        </p:nvSpPr>
        <p:spPr>
          <a:xfrm>
            <a:off x="2705947" y="3759034"/>
            <a:ext cx="1398155" cy="1398155"/>
          </a:xfrm>
          <a:prstGeom prst="ellipse">
            <a:avLst/>
          </a:prstGeom>
          <a:solidFill>
            <a:srgbClr val="98C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al 81">
            <a:extLst>
              <a:ext uri="{FF2B5EF4-FFF2-40B4-BE49-F238E27FC236}">
                <a16:creationId xmlns:a16="http://schemas.microsoft.com/office/drawing/2014/main" id="{1C3E43CE-13F0-4C47-B109-881226A047E3}"/>
              </a:ext>
            </a:extLst>
          </p:cNvPr>
          <p:cNvSpPr/>
          <p:nvPr/>
        </p:nvSpPr>
        <p:spPr>
          <a:xfrm>
            <a:off x="5497113" y="4347496"/>
            <a:ext cx="1398155" cy="1398155"/>
          </a:xfrm>
          <a:prstGeom prst="ellipse">
            <a:avLst/>
          </a:prstGeom>
          <a:solidFill>
            <a:srgbClr val="627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ep 24">
            <a:extLst>
              <a:ext uri="{FF2B5EF4-FFF2-40B4-BE49-F238E27FC236}">
                <a16:creationId xmlns:a16="http://schemas.microsoft.com/office/drawing/2014/main" id="{4EC1D7B3-62D3-4C4D-977E-B8A9E2127B14}"/>
              </a:ext>
            </a:extLst>
          </p:cNvPr>
          <p:cNvGrpSpPr/>
          <p:nvPr/>
        </p:nvGrpSpPr>
        <p:grpSpPr>
          <a:xfrm>
            <a:off x="5162332" y="4924166"/>
            <a:ext cx="3189843" cy="1347473"/>
            <a:chOff x="5162332" y="4924166"/>
            <a:chExt cx="3189843" cy="1347473"/>
          </a:xfrm>
        </p:grpSpPr>
        <p:sp>
          <p:nvSpPr>
            <p:cNvPr id="84" name="TextBox 94">
              <a:extLst>
                <a:ext uri="{FF2B5EF4-FFF2-40B4-BE49-F238E27FC236}">
                  <a16:creationId xmlns:a16="http://schemas.microsoft.com/office/drawing/2014/main" id="{20C0E43D-AFA9-47F6-B55F-C08A54AD1913}"/>
                </a:ext>
              </a:extLst>
            </p:cNvPr>
            <p:cNvSpPr txBox="1"/>
            <p:nvPr/>
          </p:nvSpPr>
          <p:spPr>
            <a:xfrm>
              <a:off x="5162332" y="5933085"/>
              <a:ext cx="3189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Poppins SemiBold" panose="00000700000000000000" pitchFamily="50" charset="0"/>
                  <a:ea typeface="Roboto Condensed" panose="02000000000000000000" pitchFamily="2" charset="0"/>
                  <a:cs typeface="Poppins SemiBold" panose="00000700000000000000" pitchFamily="50" charset="0"/>
                </a:rPr>
                <a:t>Sound and Vision</a:t>
              </a:r>
            </a:p>
          </p:txBody>
        </p:sp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55A3574A-1441-4BFD-97B0-9BE3FCF3C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543131" y="4924166"/>
              <a:ext cx="1287002" cy="330369"/>
            </a:xfrm>
            <a:prstGeom prst="rect">
              <a:avLst/>
            </a:prstGeom>
          </p:spPr>
        </p:pic>
      </p:grpSp>
      <p:grpSp>
        <p:nvGrpSpPr>
          <p:cNvPr id="19" name="Groep 18">
            <a:extLst>
              <a:ext uri="{FF2B5EF4-FFF2-40B4-BE49-F238E27FC236}">
                <a16:creationId xmlns:a16="http://schemas.microsoft.com/office/drawing/2014/main" id="{97D1F905-F5A0-4DD4-BECA-6F508D564D96}"/>
              </a:ext>
            </a:extLst>
          </p:cNvPr>
          <p:cNvGrpSpPr/>
          <p:nvPr/>
        </p:nvGrpSpPr>
        <p:grpSpPr>
          <a:xfrm>
            <a:off x="6908066" y="1767086"/>
            <a:ext cx="4585385" cy="668594"/>
            <a:chOff x="6908066" y="1767086"/>
            <a:chExt cx="4585385" cy="668594"/>
          </a:xfrm>
        </p:grpSpPr>
        <p:sp>
          <p:nvSpPr>
            <p:cNvPr id="83" name="TextBox 94">
              <a:extLst>
                <a:ext uri="{FF2B5EF4-FFF2-40B4-BE49-F238E27FC236}">
                  <a16:creationId xmlns:a16="http://schemas.microsoft.com/office/drawing/2014/main" id="{C6DCF37D-ACFB-483E-A259-C03D4FDCB2DD}"/>
                </a:ext>
              </a:extLst>
            </p:cNvPr>
            <p:cNvSpPr txBox="1"/>
            <p:nvPr/>
          </p:nvSpPr>
          <p:spPr>
            <a:xfrm>
              <a:off x="8303608" y="1898634"/>
              <a:ext cx="3189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Poppins SemiBold" panose="00000700000000000000" pitchFamily="50" charset="0"/>
                  <a:ea typeface="Roboto Condensed" panose="02000000000000000000" pitchFamily="2" charset="0"/>
                  <a:cs typeface="Poppins SemiBold" panose="00000700000000000000" pitchFamily="50" charset="0"/>
                </a:rPr>
                <a:t>National Library</a:t>
              </a:r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BE30275E-9CF2-4FE0-BC54-38AA4876F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908066" y="1767086"/>
              <a:ext cx="1079808" cy="668594"/>
            </a:xfrm>
            <a:prstGeom prst="rect">
              <a:avLst/>
            </a:prstGeom>
          </p:spPr>
        </p:pic>
      </p:grpSp>
      <p:grpSp>
        <p:nvGrpSpPr>
          <p:cNvPr id="28" name="Groep 27">
            <a:extLst>
              <a:ext uri="{FF2B5EF4-FFF2-40B4-BE49-F238E27FC236}">
                <a16:creationId xmlns:a16="http://schemas.microsoft.com/office/drawing/2014/main" id="{C6DC48AE-1463-41D0-AE76-C72F9CB02875}"/>
              </a:ext>
            </a:extLst>
          </p:cNvPr>
          <p:cNvGrpSpPr/>
          <p:nvPr/>
        </p:nvGrpSpPr>
        <p:grpSpPr>
          <a:xfrm>
            <a:off x="7338037" y="4097193"/>
            <a:ext cx="4555289" cy="500605"/>
            <a:chOff x="7338037" y="4097193"/>
            <a:chExt cx="4555289" cy="500605"/>
          </a:xfrm>
        </p:grpSpPr>
        <p:sp>
          <p:nvSpPr>
            <p:cNvPr id="85" name="TextBox 94">
              <a:extLst>
                <a:ext uri="{FF2B5EF4-FFF2-40B4-BE49-F238E27FC236}">
                  <a16:creationId xmlns:a16="http://schemas.microsoft.com/office/drawing/2014/main" id="{22F2AE93-CD18-4280-9CC9-8E3E06294E8F}"/>
                </a:ext>
              </a:extLst>
            </p:cNvPr>
            <p:cNvSpPr txBox="1"/>
            <p:nvPr/>
          </p:nvSpPr>
          <p:spPr>
            <a:xfrm>
              <a:off x="8703483" y="4197400"/>
              <a:ext cx="3189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Poppins SemiBold" panose="00000700000000000000" pitchFamily="50" charset="0"/>
                  <a:ea typeface="Roboto Condensed" panose="02000000000000000000" pitchFamily="2" charset="0"/>
                  <a:cs typeface="Poppins SemiBold" panose="00000700000000000000" pitchFamily="50" charset="0"/>
                </a:rPr>
                <a:t>National Archives</a:t>
              </a:r>
            </a:p>
          </p:txBody>
        </p:sp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82D56ADA-9043-4B85-9A7D-80B7C61DF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338037" y="4097193"/>
              <a:ext cx="1148128" cy="500605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B77BA96F-C1DC-4BFE-8FD3-4923B5198DF9}"/>
              </a:ext>
            </a:extLst>
          </p:cNvPr>
          <p:cNvGrpSpPr/>
          <p:nvPr/>
        </p:nvGrpSpPr>
        <p:grpSpPr>
          <a:xfrm>
            <a:off x="583704" y="2384425"/>
            <a:ext cx="5219521" cy="1007091"/>
            <a:chOff x="583704" y="2384425"/>
            <a:chExt cx="5219521" cy="1007091"/>
          </a:xfrm>
        </p:grpSpPr>
        <p:sp>
          <p:nvSpPr>
            <p:cNvPr id="87" name="TextBox 94">
              <a:extLst>
                <a:ext uri="{FF2B5EF4-FFF2-40B4-BE49-F238E27FC236}">
                  <a16:creationId xmlns:a16="http://schemas.microsoft.com/office/drawing/2014/main" id="{D73B2DA7-F52B-41DB-A798-03A9EDC4EDB8}"/>
                </a:ext>
              </a:extLst>
            </p:cNvPr>
            <p:cNvSpPr txBox="1"/>
            <p:nvPr/>
          </p:nvSpPr>
          <p:spPr>
            <a:xfrm>
              <a:off x="583704" y="2774243"/>
              <a:ext cx="42723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Poppins SemiBold" panose="00000700000000000000" pitchFamily="50" charset="0"/>
                  <a:ea typeface="Roboto Condensed" panose="02000000000000000000" pitchFamily="2" charset="0"/>
                  <a:cs typeface="Poppins SemiBold" panose="00000700000000000000" pitchFamily="50" charset="0"/>
                </a:rPr>
                <a:t>Royal Academy for Arts and Science</a:t>
              </a:r>
            </a:p>
          </p:txBody>
        </p:sp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A3BCD9D9-0AC4-437F-B096-301D53B4A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589644" y="2384425"/>
              <a:ext cx="1213581" cy="1007091"/>
            </a:xfrm>
            <a:prstGeom prst="rect">
              <a:avLst/>
            </a:prstGeom>
          </p:spPr>
        </p:pic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016C2A1C-2C5C-4F19-8510-1FD46850A054}"/>
              </a:ext>
            </a:extLst>
          </p:cNvPr>
          <p:cNvGrpSpPr/>
          <p:nvPr/>
        </p:nvGrpSpPr>
        <p:grpSpPr>
          <a:xfrm>
            <a:off x="1601142" y="4000957"/>
            <a:ext cx="4125149" cy="1623520"/>
            <a:chOff x="1601142" y="4000957"/>
            <a:chExt cx="4125149" cy="1623520"/>
          </a:xfrm>
        </p:grpSpPr>
        <p:sp>
          <p:nvSpPr>
            <p:cNvPr id="86" name="TextBox 94">
              <a:extLst>
                <a:ext uri="{FF2B5EF4-FFF2-40B4-BE49-F238E27FC236}">
                  <a16:creationId xmlns:a16="http://schemas.microsoft.com/office/drawing/2014/main" id="{AD3110F9-7C9E-4FAA-B869-F2A0E705BE5A}"/>
                </a:ext>
              </a:extLst>
            </p:cNvPr>
            <p:cNvSpPr txBox="1"/>
            <p:nvPr/>
          </p:nvSpPr>
          <p:spPr>
            <a:xfrm>
              <a:off x="1601142" y="5285923"/>
              <a:ext cx="4125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Poppins SemiBold" panose="00000700000000000000" pitchFamily="50" charset="0"/>
                  <a:ea typeface="Roboto Condensed" panose="02000000000000000000" pitchFamily="2" charset="0"/>
                  <a:cs typeface="Poppins SemiBold" panose="00000700000000000000" pitchFamily="50" charset="0"/>
                </a:rPr>
                <a:t>Cultural Heritage Agency</a:t>
              </a:r>
            </a:p>
          </p:txBody>
        </p:sp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D4848632-2919-4BE9-B614-40C4D7237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825695" y="4000957"/>
              <a:ext cx="1120605" cy="908332"/>
            </a:xfrm>
            <a:prstGeom prst="rect">
              <a:avLst/>
            </a:prstGeom>
          </p:spPr>
        </p:pic>
      </p:grpSp>
      <p:sp>
        <p:nvSpPr>
          <p:cNvPr id="42" name="Tekstvak 41">
            <a:extLst>
              <a:ext uri="{FF2B5EF4-FFF2-40B4-BE49-F238E27FC236}">
                <a16:creationId xmlns:a16="http://schemas.microsoft.com/office/drawing/2014/main" id="{854B5F4A-C5D7-4DD7-BD29-FF7970388739}"/>
              </a:ext>
            </a:extLst>
          </p:cNvPr>
          <p:cNvSpPr txBox="1"/>
          <p:nvPr/>
        </p:nvSpPr>
        <p:spPr>
          <a:xfrm>
            <a:off x="318876" y="76833"/>
            <a:ext cx="1035647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Clr>
                <a:schemeClr val="dk1"/>
              </a:buClr>
              <a:buSzPts val="2400"/>
            </a:pPr>
            <a:r>
              <a:rPr lang="nl-NL" sz="2800" b="1" dirty="0">
                <a:solidFill>
                  <a:schemeClr val="dk1"/>
                </a:solidFill>
                <a:latin typeface="Poppins SemiBold" pitchFamily="2" charset="77"/>
                <a:ea typeface="Calibri"/>
                <a:cs typeface="Poppins SemiBold" pitchFamily="2" charset="77"/>
                <a:sym typeface="Calibri"/>
              </a:rPr>
              <a:t>Network </a:t>
            </a:r>
            <a:r>
              <a:rPr lang="nl-NL" sz="2800" b="1" dirty="0" err="1">
                <a:solidFill>
                  <a:schemeClr val="dk1"/>
                </a:solidFill>
                <a:latin typeface="Poppins SemiBold" pitchFamily="2" charset="77"/>
                <a:ea typeface="Calibri"/>
                <a:cs typeface="Poppins SemiBold" pitchFamily="2" charset="77"/>
                <a:sym typeface="Calibri"/>
              </a:rPr>
              <a:t>started</a:t>
            </a:r>
            <a:r>
              <a:rPr lang="nl-NL" sz="2800" b="1" dirty="0">
                <a:solidFill>
                  <a:schemeClr val="dk1"/>
                </a:solidFill>
                <a:latin typeface="Poppins SemiBold" pitchFamily="2" charset="77"/>
                <a:ea typeface="Calibri"/>
                <a:cs typeface="Poppins SemiBold" pitchFamily="2" charset="77"/>
                <a:sym typeface="Calibri"/>
              </a:rPr>
              <a:t> in 2015 </a:t>
            </a:r>
            <a:r>
              <a:rPr lang="nl-NL" sz="2800" b="1" dirty="0" err="1">
                <a:solidFill>
                  <a:schemeClr val="dk1"/>
                </a:solidFill>
                <a:latin typeface="Poppins SemiBold" pitchFamily="2" charset="77"/>
                <a:ea typeface="Calibri"/>
                <a:cs typeface="Poppins SemiBold" pitchFamily="2" charset="77"/>
                <a:sym typeface="Calibri"/>
              </a:rPr>
              <a:t>with</a:t>
            </a:r>
            <a:r>
              <a:rPr lang="nl-NL" sz="2800" b="1" dirty="0">
                <a:solidFill>
                  <a:schemeClr val="dk1"/>
                </a:solidFill>
                <a:latin typeface="Poppins SemiBold" pitchFamily="2" charset="77"/>
                <a:ea typeface="Calibri"/>
                <a:cs typeface="Poppins SemiBold" pitchFamily="2" charset="77"/>
                <a:sym typeface="Calibri"/>
              </a:rPr>
              <a:t> five partners</a:t>
            </a:r>
            <a:endParaRPr lang="nl-NL" sz="2800" b="1" dirty="0">
              <a:latin typeface="Poppins SemiBold" pitchFamily="2" charset="77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4286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8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4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6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2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8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4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6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2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8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4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8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4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>
            <a:extLst>
              <a:ext uri="{FF2B5EF4-FFF2-40B4-BE49-F238E27FC236}">
                <a16:creationId xmlns:a16="http://schemas.microsoft.com/office/drawing/2014/main" id="{E82D77FA-9C01-4A3F-8BD8-2CDDE48D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815" y="225443"/>
            <a:ext cx="10515600" cy="763385"/>
          </a:xfrm>
        </p:spPr>
        <p:txBody>
          <a:bodyPr>
            <a:normAutofit/>
          </a:bodyPr>
          <a:lstStyle/>
          <a:p>
            <a:pPr eaLnBrk="1" hangingPunct="1"/>
            <a:r>
              <a:rPr lang="nl-NL" altLang="en-US" sz="4000" b="1" dirty="0">
                <a:latin typeface="+mn-lt"/>
                <a:cs typeface="Poppins SemiBold" pitchFamily="2" charset="77"/>
              </a:rPr>
              <a:t>A new era of </a:t>
            </a:r>
            <a:r>
              <a:rPr lang="nl-NL" altLang="en-US" sz="4000" b="1" dirty="0" err="1">
                <a:latin typeface="+mn-lt"/>
                <a:cs typeface="Poppins SemiBold" pitchFamily="2" charset="77"/>
              </a:rPr>
              <a:t>national</a:t>
            </a:r>
            <a:r>
              <a:rPr lang="nl-NL" altLang="en-US" sz="4000" b="1" dirty="0">
                <a:latin typeface="+mn-lt"/>
                <a:cs typeface="Poppins SemiBold" pitchFamily="2" charset="77"/>
              </a:rPr>
              <a:t> </a:t>
            </a:r>
            <a:r>
              <a:rPr lang="nl-NL" altLang="en-US" sz="4000" b="1" dirty="0" err="1">
                <a:latin typeface="+mn-lt"/>
                <a:cs typeface="Poppins SemiBold" pitchFamily="2" charset="77"/>
              </a:rPr>
              <a:t>collaboration</a:t>
            </a:r>
            <a:endParaRPr lang="en-US" altLang="en-US" sz="4000" b="1" dirty="0">
              <a:latin typeface="+mn-lt"/>
              <a:cs typeface="Poppins SemiBold" pitchFamily="2" charset="77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D3CDE0-CCDD-4AA8-88F1-002A095A3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573" y="1150113"/>
            <a:ext cx="7465827" cy="1264476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n-GB" sz="1800" b="1" dirty="0"/>
              <a:t>With the ultimate goal of creating a better access to digital heritage for users</a:t>
            </a:r>
          </a:p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n-GB" sz="1800" b="1" dirty="0"/>
              <a:t>By developing a network of services and facilities for Heritage Institutes to be used.</a:t>
            </a:r>
            <a:endParaRPr lang="en-GB" sz="1800" dirty="0"/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endParaRPr lang="en-GB" sz="1800" dirty="0"/>
          </a:p>
        </p:txBody>
      </p:sp>
      <p:sp>
        <p:nvSpPr>
          <p:cNvPr id="10245" name="Tijdelijke aanduiding voor dianummer 4">
            <a:extLst>
              <a:ext uri="{FF2B5EF4-FFF2-40B4-BE49-F238E27FC236}">
                <a16:creationId xmlns:a16="http://schemas.microsoft.com/office/drawing/2014/main" id="{C9F68857-7F54-4B29-B38E-9728ED20FB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C2CF00F-067E-4FDC-9B33-EB52A32F7ECE}" type="slidenum">
              <a:rPr lang="nl-NL" altLang="nl-NL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nl-NL" altLang="nl-NL" sz="1200">
              <a:solidFill>
                <a:srgbClr val="898989"/>
              </a:solidFill>
            </a:endParaRPr>
          </a:p>
        </p:txBody>
      </p:sp>
      <p:pic>
        <p:nvPicPr>
          <p:cNvPr id="10246" name="Afbeelding 3">
            <a:extLst>
              <a:ext uri="{FF2B5EF4-FFF2-40B4-BE49-F238E27FC236}">
                <a16:creationId xmlns:a16="http://schemas.microsoft.com/office/drawing/2014/main" id="{1FB6F5FE-62C1-4DA2-8012-F438F58D8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15" y="2346224"/>
            <a:ext cx="3078560" cy="437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12">
            <a:extLst>
              <a:ext uri="{FF2B5EF4-FFF2-40B4-BE49-F238E27FC236}">
                <a16:creationId xmlns:a16="http://schemas.microsoft.com/office/drawing/2014/main" id="{2F315FCD-4C3E-DD49-9017-69EB4E2FD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1375373"/>
            <a:ext cx="3762375" cy="548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100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C51AA98-DB49-4685-A1E0-8B4B461D0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29" y="10633"/>
            <a:ext cx="12745970" cy="7169608"/>
          </a:xfrm>
          <a:prstGeom prst="rect">
            <a:avLst/>
          </a:prstGeom>
        </p:spPr>
      </p:pic>
      <p:pic>
        <p:nvPicPr>
          <p:cNvPr id="56" name="Afbeelding 55">
            <a:extLst>
              <a:ext uri="{FF2B5EF4-FFF2-40B4-BE49-F238E27FC236}">
                <a16:creationId xmlns:a16="http://schemas.microsoft.com/office/drawing/2014/main" id="{6652029C-2F57-42CA-9987-3CC9D2067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77" y="1010365"/>
            <a:ext cx="9040386" cy="5858268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308889" y="250767"/>
            <a:ext cx="81517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4000" b="1" dirty="0">
                <a:cs typeface="Poppins SemiBold" pitchFamily="2" charset="77"/>
              </a:rPr>
              <a:t>Meer dan 100 verbonden instellingen</a:t>
            </a:r>
          </a:p>
        </p:txBody>
      </p:sp>
      <p:pic>
        <p:nvPicPr>
          <p:cNvPr id="17" name="Tijdelijke aanduiding voor afbeelding 16">
            <a:extLst>
              <a:ext uri="{FF2B5EF4-FFF2-40B4-BE49-F238E27FC236}">
                <a16:creationId xmlns:a16="http://schemas.microsoft.com/office/drawing/2014/main" id="{365944CD-7DAF-BB44-ABE7-62D2EB98353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/>
          <a:srcRect l="12500" r="12500"/>
          <a:stretch>
            <a:fillRect/>
          </a:stretch>
        </p:blipFill>
        <p:spPr>
          <a:xfrm>
            <a:off x="359446" y="2126834"/>
            <a:ext cx="1936750" cy="1936749"/>
          </a:xfrm>
        </p:spPr>
      </p:pic>
      <p:pic>
        <p:nvPicPr>
          <p:cNvPr id="24" name="Tijdelijke aanduiding voor afbeelding 23">
            <a:extLst>
              <a:ext uri="{FF2B5EF4-FFF2-40B4-BE49-F238E27FC236}">
                <a16:creationId xmlns:a16="http://schemas.microsoft.com/office/drawing/2014/main" id="{DD107D71-D865-8148-A4E2-ECFAD375ADE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t="51" b="51"/>
          <a:stretch>
            <a:fillRect/>
          </a:stretch>
        </p:blipFill>
        <p:spPr>
          <a:xfrm>
            <a:off x="8004709" y="3768043"/>
            <a:ext cx="1569300" cy="1569058"/>
          </a:xfrm>
        </p:spPr>
      </p:pic>
      <p:pic>
        <p:nvPicPr>
          <p:cNvPr id="32" name="Tijdelijke aanduiding voor afbeelding 31">
            <a:extLst>
              <a:ext uri="{FF2B5EF4-FFF2-40B4-BE49-F238E27FC236}">
                <a16:creationId xmlns:a16="http://schemas.microsoft.com/office/drawing/2014/main" id="{1442CE7D-4045-164D-9FA6-C8A63E0ED55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/>
          <a:srcRect l="17760" r="17760"/>
          <a:stretch>
            <a:fillRect/>
          </a:stretch>
        </p:blipFill>
        <p:spPr>
          <a:xfrm>
            <a:off x="4575003" y="1818018"/>
            <a:ext cx="1854372" cy="1854086"/>
          </a:xfrm>
        </p:spPr>
      </p:pic>
      <p:pic>
        <p:nvPicPr>
          <p:cNvPr id="36" name="Tijdelijke aanduiding voor afbeelding 35">
            <a:extLst>
              <a:ext uri="{FF2B5EF4-FFF2-40B4-BE49-F238E27FC236}">
                <a16:creationId xmlns:a16="http://schemas.microsoft.com/office/drawing/2014/main" id="{BF23C644-E184-9D4C-959C-47373BCA151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/>
          <a:srcRect l="12583" r="12583"/>
          <a:stretch>
            <a:fillRect/>
          </a:stretch>
        </p:blipFill>
        <p:spPr>
          <a:xfrm>
            <a:off x="3971819" y="5337101"/>
            <a:ext cx="1569300" cy="1569058"/>
          </a:xfrm>
        </p:spPr>
      </p:pic>
      <p:pic>
        <p:nvPicPr>
          <p:cNvPr id="40" name="Tijdelijke aanduiding voor afbeelding 39">
            <a:extLst>
              <a:ext uri="{FF2B5EF4-FFF2-40B4-BE49-F238E27FC236}">
                <a16:creationId xmlns:a16="http://schemas.microsoft.com/office/drawing/2014/main" id="{AF7F91A9-B4F5-EC4B-B84A-7F48051DE65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8"/>
          <a:srcRect l="13463" r="13463"/>
          <a:stretch>
            <a:fillRect/>
          </a:stretch>
        </p:blipFill>
        <p:spPr>
          <a:xfrm>
            <a:off x="7440904" y="989190"/>
            <a:ext cx="1569300" cy="1569058"/>
          </a:xfrm>
        </p:spPr>
      </p:pic>
      <p:pic>
        <p:nvPicPr>
          <p:cNvPr id="44" name="Tijdelijke aanduiding voor afbeelding 43">
            <a:extLst>
              <a:ext uri="{FF2B5EF4-FFF2-40B4-BE49-F238E27FC236}">
                <a16:creationId xmlns:a16="http://schemas.microsoft.com/office/drawing/2014/main" id="{4C48B4DE-56DB-5841-A727-0646303AC4D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9"/>
          <a:srcRect l="16680" r="16680"/>
          <a:stretch>
            <a:fillRect/>
          </a:stretch>
        </p:blipFill>
        <p:spPr>
          <a:xfrm>
            <a:off x="5891959" y="4576834"/>
            <a:ext cx="1866153" cy="1865865"/>
          </a:xfrm>
        </p:spPr>
      </p:pic>
      <p:pic>
        <p:nvPicPr>
          <p:cNvPr id="48" name="Tijdelijke aanduiding voor afbeelding 47">
            <a:extLst>
              <a:ext uri="{FF2B5EF4-FFF2-40B4-BE49-F238E27FC236}">
                <a16:creationId xmlns:a16="http://schemas.microsoft.com/office/drawing/2014/main" id="{92A6CCEE-6F27-F242-83FA-EA6D4A33C4D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10"/>
          <a:srcRect l="12413" r="12413"/>
          <a:stretch>
            <a:fillRect/>
          </a:stretch>
        </p:blipFill>
        <p:spPr>
          <a:xfrm>
            <a:off x="2447064" y="3841236"/>
            <a:ext cx="1656944" cy="1656688"/>
          </a:xfrm>
        </p:spPr>
      </p:pic>
    </p:spTree>
    <p:extLst>
      <p:ext uri="{BB962C8B-B14F-4D97-AF65-F5344CB8AC3E}">
        <p14:creationId xmlns:p14="http://schemas.microsoft.com/office/powerpoint/2010/main" val="255791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7630EBF3-F1B6-484A-A2EA-36B30C73F3DF}"/>
              </a:ext>
            </a:extLst>
          </p:cNvPr>
          <p:cNvSpPr txBox="1">
            <a:spLocks/>
          </p:cNvSpPr>
          <p:nvPr/>
        </p:nvSpPr>
        <p:spPr>
          <a:xfrm>
            <a:off x="595313" y="293688"/>
            <a:ext cx="10515600" cy="6492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 b="1" dirty="0">
                <a:latin typeface="+mn-lt"/>
              </a:rPr>
              <a:t>Hoe brengen we kennis bij elkaar?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61B7F0C-0667-344A-A510-C14687644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3" y="1765703"/>
            <a:ext cx="7006966" cy="469819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9BE59B7-8081-5F41-A097-01FD609FF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802" y="4731487"/>
            <a:ext cx="2803706" cy="187989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B73F6DC-76EF-F043-A51D-19F26ECC8F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4354"/>
          <a:stretch/>
        </p:blipFill>
        <p:spPr>
          <a:xfrm>
            <a:off x="9601258" y="2579803"/>
            <a:ext cx="2300250" cy="203885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58295F5-C942-AD4C-A95A-8C4B6E6C3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0232" y="293688"/>
            <a:ext cx="3241276" cy="217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86566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FE450B2B-290D-6B43-9403-9CEAA8AF57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194"/>
          <a:stretch/>
        </p:blipFill>
        <p:spPr>
          <a:xfrm>
            <a:off x="1008696" y="1658938"/>
            <a:ext cx="10147300" cy="5199062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CA210E0-A3F2-C14F-96A5-BBCBA4C6F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696" y="0"/>
            <a:ext cx="10147300" cy="198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1184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7630EBF3-F1B6-484A-A2EA-36B30C73F3DF}"/>
              </a:ext>
            </a:extLst>
          </p:cNvPr>
          <p:cNvSpPr txBox="1">
            <a:spLocks/>
          </p:cNvSpPr>
          <p:nvPr/>
        </p:nvSpPr>
        <p:spPr>
          <a:xfrm>
            <a:off x="638175" y="436563"/>
            <a:ext cx="10515600" cy="6492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 b="1" dirty="0">
                <a:latin typeface="+mn-lt"/>
              </a:rPr>
              <a:t>Hoe brengen we kennis bij elkaar?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9FAD8E4-6A76-D344-9040-BEBAEBE3B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1" y="1235008"/>
            <a:ext cx="2942871" cy="4708594"/>
          </a:xfrm>
          <a:prstGeom prst="rect">
            <a:avLst/>
          </a:prstGeom>
        </p:spPr>
      </p:pic>
      <p:grpSp>
        <p:nvGrpSpPr>
          <p:cNvPr id="3" name="Groep 2">
            <a:extLst>
              <a:ext uri="{FF2B5EF4-FFF2-40B4-BE49-F238E27FC236}">
                <a16:creationId xmlns:a16="http://schemas.microsoft.com/office/drawing/2014/main" id="{F721801D-8985-9E47-A195-FCF95659B7E3}"/>
              </a:ext>
            </a:extLst>
          </p:cNvPr>
          <p:cNvGrpSpPr/>
          <p:nvPr/>
        </p:nvGrpSpPr>
        <p:grpSpPr>
          <a:xfrm>
            <a:off x="4895595" y="1235008"/>
            <a:ext cx="4992236" cy="2395991"/>
            <a:chOff x="4813708" y="1551317"/>
            <a:chExt cx="4992236" cy="2395991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1CCE6BF5-EFD6-314B-A49D-E36A1ABC3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2476" y="1551317"/>
              <a:ext cx="1551361" cy="2395991"/>
            </a:xfrm>
            <a:prstGeom prst="rect">
              <a:avLst/>
            </a:prstGeom>
          </p:spPr>
        </p:pic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0B5669CC-C696-B84A-9516-CCD2B98B8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10242" y="1551317"/>
              <a:ext cx="1595702" cy="2376209"/>
            </a:xfrm>
            <a:prstGeom prst="rect">
              <a:avLst/>
            </a:prstGeom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C6355EFC-A74D-6946-B755-823859963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13708" y="1551317"/>
              <a:ext cx="1512363" cy="2395991"/>
            </a:xfrm>
            <a:prstGeom prst="rect">
              <a:avLst/>
            </a:prstGeom>
          </p:spPr>
        </p:pic>
      </p:grp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E5AB5E-0757-6248-AE76-2F2B30A98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3383" y="3760375"/>
            <a:ext cx="3874448" cy="290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99231"/>
      </p:ext>
    </p:extLst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AFC22AB3-C166-9F43-902E-C97AFDBFD6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6" t="4577" r="3943"/>
          <a:stretch/>
        </p:blipFill>
        <p:spPr>
          <a:xfrm>
            <a:off x="272954" y="95534"/>
            <a:ext cx="5843288" cy="345056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947E886-EE7C-5D4F-A036-8070A8CF4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409" y="3546096"/>
            <a:ext cx="5110711" cy="317310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BC6724E-546C-6A41-84DB-001D4A922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409" y="195273"/>
            <a:ext cx="5285591" cy="325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22279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7630EBF3-F1B6-484A-A2EA-36B30C73F3DF}"/>
              </a:ext>
            </a:extLst>
          </p:cNvPr>
          <p:cNvSpPr txBox="1">
            <a:spLocks/>
          </p:cNvSpPr>
          <p:nvPr/>
        </p:nvSpPr>
        <p:spPr>
          <a:xfrm>
            <a:off x="638175" y="136526"/>
            <a:ext cx="10515600" cy="6492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 b="1" dirty="0">
                <a:latin typeface="+mn-lt"/>
              </a:rPr>
              <a:t>Hoe bouwen we aan kennis?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3E7DBA5-1A4F-C04D-A21C-968639F4B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1" y="914401"/>
            <a:ext cx="1039091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12760"/>
      </p:ext>
    </p:extLst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4368AB32-BBD4-8E4E-B197-70C51125C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640" y="1512005"/>
            <a:ext cx="5623660" cy="4780112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1C3924B4-7E61-BC4E-80E4-941816E4225D}"/>
              </a:ext>
            </a:extLst>
          </p:cNvPr>
          <p:cNvSpPr txBox="1">
            <a:spLocks/>
          </p:cNvSpPr>
          <p:nvPr/>
        </p:nvSpPr>
        <p:spPr>
          <a:xfrm>
            <a:off x="638175" y="136526"/>
            <a:ext cx="10515600" cy="6492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 b="1" dirty="0">
                <a:latin typeface="+mn-lt"/>
              </a:rPr>
              <a:t>En welke vaardigheden horen daarbij?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2E02B07-A902-3345-B845-FB5975A96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1116" y="1560753"/>
            <a:ext cx="5566309" cy="473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0276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1EFC2D-0930-B245-9240-11CB0D4D7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37831"/>
            <a:ext cx="11590930" cy="590218"/>
          </a:xfrm>
        </p:spPr>
        <p:txBody>
          <a:bodyPr>
            <a:noAutofit/>
          </a:bodyPr>
          <a:lstStyle/>
          <a:p>
            <a:r>
              <a:rPr lang="nl-NL" sz="3600" b="1" dirty="0">
                <a:latin typeface="+mn-lt"/>
              </a:rPr>
              <a:t>Kennis en ervaringen kunnen we alleen hergebruiken  door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DE0064-174C-214D-9985-4E9CC6F8A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188" y="1320657"/>
            <a:ext cx="10923825" cy="5237306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nl-NL" sz="2000" dirty="0"/>
              <a:t>Netwerken in te richten zodat mensen met elkaar kunnen samenwerken en het gebruik van elkaars expertise bevorderen </a:t>
            </a:r>
          </a:p>
          <a:p>
            <a:pPr lvl="0">
              <a:lnSpc>
                <a:spcPct val="150000"/>
              </a:lnSpc>
            </a:pPr>
            <a:r>
              <a:rPr lang="nl-NL" sz="2000" dirty="0"/>
              <a:t>Kennis beter en internationaal te ontsluiten (“</a:t>
            </a:r>
            <a:r>
              <a:rPr lang="nl-NL" sz="2000" dirty="0" err="1"/>
              <a:t>practice</a:t>
            </a:r>
            <a:r>
              <a:rPr lang="nl-NL" sz="2000" dirty="0"/>
              <a:t> </a:t>
            </a:r>
            <a:r>
              <a:rPr lang="nl-NL" sz="2000" dirty="0" err="1"/>
              <a:t>what</a:t>
            </a:r>
            <a:r>
              <a:rPr lang="nl-NL" sz="2000" dirty="0"/>
              <a:t> we </a:t>
            </a:r>
            <a:r>
              <a:rPr lang="nl-NL" sz="2000" dirty="0" err="1"/>
              <a:t>preach</a:t>
            </a:r>
            <a:r>
              <a:rPr lang="nl-NL" sz="2000" dirty="0"/>
              <a:t>”) </a:t>
            </a:r>
          </a:p>
          <a:p>
            <a:pPr lvl="0">
              <a:lnSpc>
                <a:spcPct val="150000"/>
              </a:lnSpc>
            </a:pPr>
            <a:r>
              <a:rPr lang="nl-NL" sz="2000" dirty="0"/>
              <a:t>Een lijst van “eerst dit lezen, dan beginnen” aan te leggen (de canon van digitale duurzaamheid)</a:t>
            </a:r>
          </a:p>
          <a:p>
            <a:pPr lvl="0">
              <a:lnSpc>
                <a:spcPct val="150000"/>
              </a:lnSpc>
            </a:pPr>
            <a:r>
              <a:rPr lang="nl-NL" sz="2000" dirty="0"/>
              <a:t>Het onderwerp een prominentere plaats te geven in de curricula van (vak)opleidingen</a:t>
            </a:r>
          </a:p>
          <a:p>
            <a:pPr lvl="0">
              <a:lnSpc>
                <a:spcPct val="150000"/>
              </a:lnSpc>
            </a:pPr>
            <a:r>
              <a:rPr lang="nl-NL" sz="2000" dirty="0"/>
              <a:t>Aanstormende erfgoedprofessionals meer aan de praktijk te laten snuffelen en digitale vaardigheden mee te geven</a:t>
            </a:r>
          </a:p>
          <a:p>
            <a:pPr>
              <a:lnSpc>
                <a:spcPct val="150000"/>
              </a:lnSpc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550492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B5C1D1-AE04-E449-8DD8-B6DAAAEC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238"/>
            <a:ext cx="10515600" cy="1363662"/>
          </a:xfrm>
        </p:spPr>
        <p:txBody>
          <a:bodyPr>
            <a:normAutofit/>
          </a:bodyPr>
          <a:lstStyle/>
          <a:p>
            <a:r>
              <a:rPr lang="nl-NL" sz="4000" b="1" dirty="0">
                <a:latin typeface="+mn-lt"/>
              </a:rPr>
              <a:t>Barbara’s digital </a:t>
            </a:r>
            <a:r>
              <a:rPr lang="nl-NL" sz="4000" b="1" dirty="0" err="1">
                <a:latin typeface="+mn-lt"/>
              </a:rPr>
              <a:t>preservation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seeds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from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the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shelve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into</a:t>
            </a:r>
            <a:r>
              <a:rPr lang="nl-NL" sz="4000" b="1" dirty="0">
                <a:latin typeface="+mn-lt"/>
              </a:rPr>
              <a:t> </a:t>
            </a:r>
            <a:r>
              <a:rPr lang="nl-NL" sz="4000" b="1" dirty="0" err="1">
                <a:latin typeface="+mn-lt"/>
              </a:rPr>
              <a:t>practice</a:t>
            </a:r>
            <a:endParaRPr lang="nl-NL" sz="4000" b="1" dirty="0">
              <a:latin typeface="+mn-lt"/>
            </a:endParaRP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4AA9AEA-136D-BB45-BC68-3305FB3E8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4" r="12496"/>
          <a:stretch/>
        </p:blipFill>
        <p:spPr>
          <a:xfrm>
            <a:off x="838200" y="1691559"/>
            <a:ext cx="7820344" cy="5166441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1E23FF5-90DB-6648-A1E2-9220D43FC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1" y="1691559"/>
            <a:ext cx="2271712" cy="22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83230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6777</TotalTime>
  <Words>260</Words>
  <Application>Microsoft Macintosh PowerPoint</Application>
  <PresentationFormat>Breedbeeld</PresentationFormat>
  <Paragraphs>49</Paragraphs>
  <Slides>21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Poppins</vt:lpstr>
      <vt:lpstr>Poppins Medium</vt:lpstr>
      <vt:lpstr>Poppins SemiBold</vt:lpstr>
      <vt:lpstr>Roboto Condensed</vt:lpstr>
      <vt:lpstr>Kantoorthema</vt:lpstr>
      <vt:lpstr>Re-use</vt:lpstr>
      <vt:lpstr>PowerPoint-presentatie</vt:lpstr>
      <vt:lpstr>From here to eternity</vt:lpstr>
      <vt:lpstr>PowerPoint-presentatie</vt:lpstr>
      <vt:lpstr>Internationale projecten</vt:lpstr>
      <vt:lpstr>Samengebrachte kennis</vt:lpstr>
      <vt:lpstr>PowerPoint-presentatie</vt:lpstr>
      <vt:lpstr>A History of collaboration in Digital Preservation</vt:lpstr>
      <vt:lpstr>PowerPoint-presentatie</vt:lpstr>
      <vt:lpstr>PowerPoint-presentatie</vt:lpstr>
      <vt:lpstr>PowerPoint-presentatie</vt:lpstr>
      <vt:lpstr>A new era of national collaboration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Kennis en ervaringen kunnen we alleen hergebruiken  door </vt:lpstr>
      <vt:lpstr>Barbara’s digital preservation seeds from the shelve into practice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Re-use</dc:title>
  <dc:creator>Microsoft Office-gebruiker</dc:creator>
  <cp:lastModifiedBy>Microsoft Office-gebruiker</cp:lastModifiedBy>
  <cp:revision>48</cp:revision>
  <dcterms:created xsi:type="dcterms:W3CDTF">2020-01-22T21:12:35Z</dcterms:created>
  <dcterms:modified xsi:type="dcterms:W3CDTF">2020-02-04T15:28:29Z</dcterms:modified>
</cp:coreProperties>
</file>