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72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9" r:id="rId6"/>
    <p:sldId id="257" r:id="rId7"/>
    <p:sldId id="260" r:id="rId8"/>
    <p:sldId id="258" r:id="rId9"/>
    <p:sldId id="261" r:id="rId10"/>
    <p:sldId id="273" r:id="rId11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Raleway" panose="020B05030301010600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C041F9-5A55-45A5-8BB3-3BA6F81DB40F}" v="5" dt="2019-12-19T09:22:54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Chiarelli" userId="3f03d882-e185-4735-b7ce-fe3866075c33" providerId="ADAL" clId="{D2EC11E1-FD20-4740-B88A-3DDCB86218B1}"/>
    <pc:docChg chg="undo redo custSel addSld delSld modSld sldOrd modMainMaster">
      <pc:chgData name="Andrea Chiarelli" userId="3f03d882-e185-4735-b7ce-fe3866075c33" providerId="ADAL" clId="{D2EC11E1-FD20-4740-B88A-3DDCB86218B1}" dt="2019-12-10T10:46:57.457" v="599"/>
      <pc:docMkLst>
        <pc:docMk/>
      </pc:docMkLst>
      <pc:sldChg chg="addSp delSp modSp add">
        <pc:chgData name="Andrea Chiarelli" userId="3f03d882-e185-4735-b7ce-fe3866075c33" providerId="ADAL" clId="{D2EC11E1-FD20-4740-B88A-3DDCB86218B1}" dt="2019-12-10T09:49:23.004" v="182" actId="1038"/>
        <pc:sldMkLst>
          <pc:docMk/>
          <pc:sldMk cId="1135422134" sldId="256"/>
        </pc:sldMkLst>
        <pc:spChg chg="del">
          <ac:chgData name="Andrea Chiarelli" userId="3f03d882-e185-4735-b7ce-fe3866075c33" providerId="ADAL" clId="{D2EC11E1-FD20-4740-B88A-3DDCB86218B1}" dt="2019-12-10T09:38:43.856" v="2" actId="478"/>
          <ac:spMkLst>
            <pc:docMk/>
            <pc:sldMk cId="1135422134" sldId="256"/>
            <ac:spMk id="2" creationId="{DE2097B2-6251-4E4B-85D5-D162C47E346A}"/>
          </ac:spMkLst>
        </pc:spChg>
        <pc:spChg chg="add mod">
          <ac:chgData name="Andrea Chiarelli" userId="3f03d882-e185-4735-b7ce-fe3866075c33" providerId="ADAL" clId="{D2EC11E1-FD20-4740-B88A-3DDCB86218B1}" dt="2019-12-10T09:48:31.124" v="158" actId="113"/>
          <ac:spMkLst>
            <pc:docMk/>
            <pc:sldMk cId="1135422134" sldId="256"/>
            <ac:spMk id="3" creationId="{4A50FF61-6B50-4313-80C1-CEE5E38CED32}"/>
          </ac:spMkLst>
        </pc:spChg>
        <pc:spChg chg="add mod">
          <ac:chgData name="Andrea Chiarelli" userId="3f03d882-e185-4735-b7ce-fe3866075c33" providerId="ADAL" clId="{D2EC11E1-FD20-4740-B88A-3DDCB86218B1}" dt="2019-12-10T09:48:28.357" v="157" actId="403"/>
          <ac:spMkLst>
            <pc:docMk/>
            <pc:sldMk cId="1135422134" sldId="256"/>
            <ac:spMk id="4" creationId="{3F018366-AB58-4D97-9D7D-724570E2AE36}"/>
          </ac:spMkLst>
        </pc:spChg>
        <pc:spChg chg="add mod">
          <ac:chgData name="Andrea Chiarelli" userId="3f03d882-e185-4735-b7ce-fe3866075c33" providerId="ADAL" clId="{D2EC11E1-FD20-4740-B88A-3DDCB86218B1}" dt="2019-12-10T09:47:50.652" v="139" actId="1035"/>
          <ac:spMkLst>
            <pc:docMk/>
            <pc:sldMk cId="1135422134" sldId="256"/>
            <ac:spMk id="5" creationId="{1FF839A7-E418-4895-A104-B09A2BC54470}"/>
          </ac:spMkLst>
        </pc:spChg>
        <pc:spChg chg="add mod">
          <ac:chgData name="Andrea Chiarelli" userId="3f03d882-e185-4735-b7ce-fe3866075c33" providerId="ADAL" clId="{D2EC11E1-FD20-4740-B88A-3DDCB86218B1}" dt="2019-12-10T09:49:23.004" v="182" actId="1038"/>
          <ac:spMkLst>
            <pc:docMk/>
            <pc:sldMk cId="1135422134" sldId="256"/>
            <ac:spMk id="6" creationId="{27A7E66A-8D10-4354-A441-606CBF9FDA72}"/>
          </ac:spMkLst>
        </pc:spChg>
        <pc:picChg chg="add mod">
          <ac:chgData name="Andrea Chiarelli" userId="3f03d882-e185-4735-b7ce-fe3866075c33" providerId="ADAL" clId="{D2EC11E1-FD20-4740-B88A-3DDCB86218B1}" dt="2019-12-10T09:47:02.874" v="107" actId="207"/>
          <ac:picMkLst>
            <pc:docMk/>
            <pc:sldMk cId="1135422134" sldId="256"/>
            <ac:picMk id="1026" creationId="{140B7F9B-E157-4A84-B828-F80BD14EE378}"/>
          </ac:picMkLst>
        </pc:picChg>
      </pc:sldChg>
      <pc:sldChg chg="modSp add">
        <pc:chgData name="Andrea Chiarelli" userId="3f03d882-e185-4735-b7ce-fe3866075c33" providerId="ADAL" clId="{D2EC11E1-FD20-4740-B88A-3DDCB86218B1}" dt="2019-12-10T09:49:34.824" v="187" actId="20577"/>
        <pc:sldMkLst>
          <pc:docMk/>
          <pc:sldMk cId="607838453" sldId="257"/>
        </pc:sldMkLst>
        <pc:spChg chg="mod">
          <ac:chgData name="Andrea Chiarelli" userId="3f03d882-e185-4735-b7ce-fe3866075c33" providerId="ADAL" clId="{D2EC11E1-FD20-4740-B88A-3DDCB86218B1}" dt="2019-12-10T09:49:34.824" v="187" actId="20577"/>
          <ac:spMkLst>
            <pc:docMk/>
            <pc:sldMk cId="607838453" sldId="257"/>
            <ac:spMk id="4" creationId="{3F018366-AB58-4D97-9D7D-724570E2AE36}"/>
          </ac:spMkLst>
        </pc:spChg>
      </pc:sldChg>
      <pc:sldChg chg="modSp add">
        <pc:chgData name="Andrea Chiarelli" userId="3f03d882-e185-4735-b7ce-fe3866075c33" providerId="ADAL" clId="{D2EC11E1-FD20-4740-B88A-3DDCB86218B1}" dt="2019-12-10T09:49:38.740" v="192" actId="20577"/>
        <pc:sldMkLst>
          <pc:docMk/>
          <pc:sldMk cId="940148315" sldId="258"/>
        </pc:sldMkLst>
        <pc:spChg chg="mod">
          <ac:chgData name="Andrea Chiarelli" userId="3f03d882-e185-4735-b7ce-fe3866075c33" providerId="ADAL" clId="{D2EC11E1-FD20-4740-B88A-3DDCB86218B1}" dt="2019-12-10T09:49:38.740" v="192" actId="20577"/>
          <ac:spMkLst>
            <pc:docMk/>
            <pc:sldMk cId="940148315" sldId="258"/>
            <ac:spMk id="4" creationId="{3F018366-AB58-4D97-9D7D-724570E2AE36}"/>
          </ac:spMkLst>
        </pc:spChg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2937546508" sldId="258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1057863260" sldId="259"/>
        </pc:sldMkLst>
      </pc:sldChg>
      <pc:sldChg chg="addSp delSp modSp add ord">
        <pc:chgData name="Andrea Chiarelli" userId="3f03d882-e185-4735-b7ce-fe3866075c33" providerId="ADAL" clId="{D2EC11E1-FD20-4740-B88A-3DDCB86218B1}" dt="2019-12-10T10:12:40.620" v="598" actId="14100"/>
        <pc:sldMkLst>
          <pc:docMk/>
          <pc:sldMk cId="1578802286" sldId="259"/>
        </pc:sldMkLst>
        <pc:spChg chg="add mod ord">
          <ac:chgData name="Andrea Chiarelli" userId="3f03d882-e185-4735-b7ce-fe3866075c33" providerId="ADAL" clId="{D2EC11E1-FD20-4740-B88A-3DDCB86218B1}" dt="2019-12-10T10:10:52.824" v="582" actId="167"/>
          <ac:spMkLst>
            <pc:docMk/>
            <pc:sldMk cId="1578802286" sldId="259"/>
            <ac:spMk id="3" creationId="{766E3D90-3E71-4BD4-B88E-AAFBDDAEACBE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4" creationId="{96B8A1DA-9E4C-46F4-B97E-4D9886C7BE6A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10" creationId="{61322F5A-4D2F-474D-B87E-9640576F2FBB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11" creationId="{5CC52622-2535-4198-8B1F-A0B89A618345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19" creationId="{7D6983A8-69D2-4551-B5CB-56958063E3EB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20" creationId="{63E2F1AF-B632-439F-9F7A-C9EE5B83BD48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21" creationId="{6D876BFB-AEC3-4C4F-A0AE-F7B7BCE2C7ED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23" creationId="{BF189F6D-C577-4B81-A550-AAED5B127276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24" creationId="{7844ECBB-7707-4EA0-B161-CDB34B10B93E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25" creationId="{3E493170-80AD-439F-90D9-B0AC646AFC52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27" creationId="{C33DEC05-8314-4458-947A-1A07B60280EE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28" creationId="{6553150D-9B3D-4ED0-8C78-95C8128DDDDA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29" creationId="{EF7F8E06-9B0A-4C29-AFA4-948E0C68250A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31" creationId="{E8DAD14B-1254-45B0-8A72-84E4860ADD8B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32" creationId="{4859F984-48D6-4FE1-B8B2-D1B04EEE3A43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33" creationId="{417C4A23-CEF4-4157-8F35-098155B3AFCB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35" creationId="{36996EDD-E149-4728-9E7D-0BA16FE3C0E4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36" creationId="{E377FF62-FB80-4ECF-B728-E42DF84D9118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37" creationId="{22A4080B-3F73-4C33-AB50-075FE610AAF0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39" creationId="{4327FDFE-5FCD-4753-BF1F-8B6E5B8DC1E6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40" creationId="{B9588097-0AE9-4CED-9731-D5C2ECDB1EEB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41" creationId="{CB9F478E-452D-4B25-8EDC-ADCABD8B10FE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43" creationId="{D37D7712-0FA6-4C5E-84EB-4727B0247DB9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44" creationId="{6A610DB7-863C-45C2-B4E8-F2B15DC399F6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45" creationId="{0F6DE918-8D36-4025-AE06-CCCC7F381B88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47" creationId="{5B026189-C177-4C50-9654-CC2718F980A0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48" creationId="{8FC6C002-85CA-46DF-9379-9CC527D92EF6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49" creationId="{4BD635AF-9197-46C0-9E68-18EDD807BE98}"/>
          </ac:spMkLst>
        </pc:spChg>
        <pc:spChg chg="mod topLvl">
          <ac:chgData name="Andrea Chiarelli" userId="3f03d882-e185-4735-b7ce-fe3866075c33" providerId="ADAL" clId="{D2EC11E1-FD20-4740-B88A-3DDCB86218B1}" dt="2019-12-10T10:09:02.402" v="567" actId="208"/>
          <ac:spMkLst>
            <pc:docMk/>
            <pc:sldMk cId="1578802286" sldId="259"/>
            <ac:spMk id="51" creationId="{5D334610-72AC-4C4D-82BB-BF74B2D4E96D}"/>
          </ac:spMkLst>
        </pc:spChg>
        <pc:spChg chg="mod topLvl">
          <ac:chgData name="Andrea Chiarelli" userId="3f03d882-e185-4735-b7ce-fe3866075c33" providerId="ADAL" clId="{D2EC11E1-FD20-4740-B88A-3DDCB86218B1}" dt="2019-12-10T10:11:31.791" v="589" actId="255"/>
          <ac:spMkLst>
            <pc:docMk/>
            <pc:sldMk cId="1578802286" sldId="259"/>
            <ac:spMk id="52" creationId="{4A2EF3E5-0AAF-441A-81B7-76A92624BDD1}"/>
          </ac:spMkLst>
        </pc:spChg>
        <pc:spChg chg="mod topLvl">
          <ac:chgData name="Andrea Chiarelli" userId="3f03d882-e185-4735-b7ce-fe3866075c33" providerId="ADAL" clId="{D2EC11E1-FD20-4740-B88A-3DDCB86218B1}" dt="2019-12-10T10:12:02.745" v="595" actId="207"/>
          <ac:spMkLst>
            <pc:docMk/>
            <pc:sldMk cId="1578802286" sldId="259"/>
            <ac:spMk id="53" creationId="{F9494CD4-EF41-46DF-9E61-E4E0830CD0E2}"/>
          </ac:spMkLst>
        </pc:spChg>
        <pc:grpChg chg="del mod">
          <ac:chgData name="Andrea Chiarelli" userId="3f03d882-e185-4735-b7ce-fe3866075c33" providerId="ADAL" clId="{D2EC11E1-FD20-4740-B88A-3DDCB86218B1}" dt="2019-12-10T10:08:25.707" v="559" actId="165"/>
          <ac:grpSpMkLst>
            <pc:docMk/>
            <pc:sldMk cId="1578802286" sldId="259"/>
            <ac:grpSpMk id="2" creationId="{A74BF844-57A2-4E87-9903-486E9CFC355F}"/>
          </ac:grpSpMkLst>
        </pc:grpChg>
        <pc:grpChg chg="mod topLvl">
          <ac:chgData name="Andrea Chiarelli" userId="3f03d882-e185-4735-b7ce-fe3866075c33" providerId="ADAL" clId="{D2EC11E1-FD20-4740-B88A-3DDCB86218B1}" dt="2019-12-10T10:08:25.707" v="559" actId="165"/>
          <ac:grpSpMkLst>
            <pc:docMk/>
            <pc:sldMk cId="1578802286" sldId="259"/>
            <ac:grpSpMk id="72" creationId="{2496DF71-71A5-47A8-A640-FFC5C7321AAF}"/>
          </ac:grpSpMkLst>
        </pc:grp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65" creationId="{36A0E645-AE54-4354-BA40-E210513579B0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67" creationId="{3ED27D5E-38A4-4E71-A90B-915D76A76AA4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69" creationId="{71F944B8-F7B9-487E-A5C5-D0BF7B5B71A8}"/>
          </ac:picMkLst>
        </pc:picChg>
        <pc:picChg chg="mod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71" creationId="{2EDE074F-20B5-4BA9-968C-3A356240EF65}"/>
          </ac:picMkLst>
        </pc:picChg>
        <pc:picChg chg="mod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73" creationId="{463486F9-6D52-4E93-BE61-0A83658FFE69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75" creationId="{90A37EF0-3876-4884-8DE0-468A5CC02DA6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79" creationId="{88D10F61-F3EA-4764-8D38-C591C9C9B7E7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80" creationId="{C37F7FC4-B020-4786-8B99-7D9DDBA08951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82" creationId="{C4A4E776-D79A-4770-B231-5B3F4EFE6FBF}"/>
          </ac:picMkLst>
        </pc:picChg>
        <pc:picChg chg="mod topLvl">
          <ac:chgData name="Andrea Chiarelli" userId="3f03d882-e185-4735-b7ce-fe3866075c33" providerId="ADAL" clId="{D2EC11E1-FD20-4740-B88A-3DDCB86218B1}" dt="2019-12-10T10:12:40.620" v="598" actId="14100"/>
          <ac:picMkLst>
            <pc:docMk/>
            <pc:sldMk cId="1578802286" sldId="259"/>
            <ac:picMk id="84" creationId="{7F9D6EBA-B220-48BD-BE18-F1155A785156}"/>
          </ac:picMkLst>
        </pc:picChg>
        <pc:picChg chg="mod topLvl">
          <ac:chgData name="Andrea Chiarelli" userId="3f03d882-e185-4735-b7ce-fe3866075c33" providerId="ADAL" clId="{D2EC11E1-FD20-4740-B88A-3DDCB86218B1}" dt="2019-12-10T10:09:02.402" v="567" actId="208"/>
          <ac:picMkLst>
            <pc:docMk/>
            <pc:sldMk cId="1578802286" sldId="259"/>
            <ac:picMk id="86" creationId="{3163C363-2753-4E87-BB80-3D8090BBD49F}"/>
          </ac:picMkLst>
        </pc:picChg>
      </pc:sldChg>
      <pc:sldChg chg="addSp delSp modSp add del">
        <pc:chgData name="Andrea Chiarelli" userId="3f03d882-e185-4735-b7ce-fe3866075c33" providerId="ADAL" clId="{D2EC11E1-FD20-4740-B88A-3DDCB86218B1}" dt="2019-12-10T10:07:56.585" v="552" actId="47"/>
        <pc:sldMkLst>
          <pc:docMk/>
          <pc:sldMk cId="2654490211" sldId="259"/>
        </pc:sldMkLst>
        <pc:spChg chg="del">
          <ac:chgData name="Andrea Chiarelli" userId="3f03d882-e185-4735-b7ce-fe3866075c33" providerId="ADAL" clId="{D2EC11E1-FD20-4740-B88A-3DDCB86218B1}" dt="2019-12-10T09:49:48.974" v="195" actId="478"/>
          <ac:spMkLst>
            <pc:docMk/>
            <pc:sldMk cId="2654490211" sldId="259"/>
            <ac:spMk id="2" creationId="{B8BF8CB6-53EE-4C99-9F98-DDDE1E983FDF}"/>
          </ac:spMkLst>
        </pc:spChg>
        <pc:spChg chg="del">
          <ac:chgData name="Andrea Chiarelli" userId="3f03d882-e185-4735-b7ce-fe3866075c33" providerId="ADAL" clId="{D2EC11E1-FD20-4740-B88A-3DDCB86218B1}" dt="2019-12-10T09:49:48.974" v="195" actId="478"/>
          <ac:spMkLst>
            <pc:docMk/>
            <pc:sldMk cId="2654490211" sldId="259"/>
            <ac:spMk id="3" creationId="{C6F29E30-54E3-4E6A-85E1-D6686FDD1264}"/>
          </ac:spMkLst>
        </pc:spChg>
        <pc:spChg chg="del">
          <ac:chgData name="Andrea Chiarelli" userId="3f03d882-e185-4735-b7ce-fe3866075c33" providerId="ADAL" clId="{D2EC11E1-FD20-4740-B88A-3DDCB86218B1}" dt="2019-12-10T09:49:45.691" v="194"/>
          <ac:spMkLst>
            <pc:docMk/>
            <pc:sldMk cId="2654490211" sldId="259"/>
            <ac:spMk id="4" creationId="{A4F000D4-EFA6-4287-9131-6891354B3B14}"/>
          </ac:spMkLst>
        </pc:spChg>
        <pc:spChg chg="del">
          <ac:chgData name="Andrea Chiarelli" userId="3f03d882-e185-4735-b7ce-fe3866075c33" providerId="ADAL" clId="{D2EC11E1-FD20-4740-B88A-3DDCB86218B1}" dt="2019-12-10T09:49:45.691" v="194"/>
          <ac:spMkLst>
            <pc:docMk/>
            <pc:sldMk cId="2654490211" sldId="259"/>
            <ac:spMk id="5" creationId="{A69C15FA-6CBA-4043-8BA1-D6B4FCF9C552}"/>
          </ac:spMkLst>
        </pc:spChg>
        <pc:spChg chg="add del mod">
          <ac:chgData name="Andrea Chiarelli" userId="3f03d882-e185-4735-b7ce-fe3866075c33" providerId="ADAL" clId="{D2EC11E1-FD20-4740-B88A-3DDCB86218B1}" dt="2019-12-10T09:49:48.974" v="195" actId="478"/>
          <ac:spMkLst>
            <pc:docMk/>
            <pc:sldMk cId="2654490211" sldId="259"/>
            <ac:spMk id="6" creationId="{D5D368E5-1629-4D74-B6B2-E46877B4E6BD}"/>
          </ac:spMkLst>
        </pc:spChg>
        <pc:spChg chg="add del mod">
          <ac:chgData name="Andrea Chiarelli" userId="3f03d882-e185-4735-b7ce-fe3866075c33" providerId="ADAL" clId="{D2EC11E1-FD20-4740-B88A-3DDCB86218B1}" dt="2019-12-10T09:49:48.974" v="195" actId="478"/>
          <ac:spMkLst>
            <pc:docMk/>
            <pc:sldMk cId="2654490211" sldId="259"/>
            <ac:spMk id="7" creationId="{8524F587-A508-4BC0-8E7F-2470F1040294}"/>
          </ac:spMkLst>
        </pc:spChg>
        <pc:spChg chg="add">
          <ac:chgData name="Andrea Chiarelli" userId="3f03d882-e185-4735-b7ce-fe3866075c33" providerId="ADAL" clId="{D2EC11E1-FD20-4740-B88A-3DDCB86218B1}" dt="2019-12-10T09:50:44.340" v="201"/>
          <ac:spMkLst>
            <pc:docMk/>
            <pc:sldMk cId="2654490211" sldId="259"/>
            <ac:spMk id="9" creationId="{A6F57F7D-2B63-4CAD-A1C1-1D9099A3146B}"/>
          </ac:spMkLst>
        </pc:spChg>
        <pc:spChg chg="add">
          <ac:chgData name="Andrea Chiarelli" userId="3f03d882-e185-4735-b7ce-fe3866075c33" providerId="ADAL" clId="{D2EC11E1-FD20-4740-B88A-3DDCB86218B1}" dt="2019-12-10T09:50:44.340" v="201"/>
          <ac:spMkLst>
            <pc:docMk/>
            <pc:sldMk cId="2654490211" sldId="259"/>
            <ac:spMk id="10" creationId="{7002167F-C67E-4455-9BF7-07AD262A5A03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3" creationId="{7A9EB62B-B55A-4BE0-BBF5-73D09582E897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4" creationId="{E414795F-10AE-4B57-8838-DB99FFFED800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5" creationId="{B0F9AB97-9819-41CB-BE33-A909C63B7E01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6" creationId="{E3DA3BEA-D888-4EA7-BB6D-7F47A54468DA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7" creationId="{574B75F2-110C-455A-950A-B01ECEF12BB2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8" creationId="{641B3439-9CC3-4439-9770-45C6E380BC62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29" creationId="{B991F08A-B35B-4C08-96CF-87C551596369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0" creationId="{7F5C843C-C991-4202-83F5-C6D0768BA3C9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1" creationId="{BB3024FE-96C0-477F-AF47-63BC11E9FA00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2" creationId="{4661E9C2-ABFC-4033-9F19-986A1748C4B1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3" creationId="{6C4E96CD-93F4-4342-9475-754465103D60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4" creationId="{E8205058-33A0-45AF-A3EF-DA43742422C2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5" creationId="{5069C5F7-4177-4006-90F9-E460BD2D32DB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6" creationId="{56A554BF-2FC7-42BF-BD79-0BB4C2E68BBC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7" creationId="{56FFB2D6-638A-40D4-9EA1-C32D34AE398E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8" creationId="{9214C6E6-A907-4165-9236-C7A1D281D3DE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39" creationId="{4F0014E0-8FB5-4D4A-B9FB-1908FB84412B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0" creationId="{7A484072-50DA-49A5-9F8C-E544F3AE980E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1" creationId="{2A89F790-DEAE-49F1-9160-86913C95B9B9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2" creationId="{C4EB1B8A-2B2C-4ABD-ACF6-6353B2DC0E85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3" creationId="{F4592B22-44B3-4868-8B41-2B7497B523EF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4" creationId="{89AD7B95-D221-4E39-8516-791D0E630881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5" creationId="{EF6B9514-3DCE-45DC-832B-28C5427CC5E0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6" creationId="{6E48D075-D562-4D1D-974B-2F894905418E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7" creationId="{7213A1BC-1432-4006-8E9C-533C57C1894B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8" creationId="{1CF4CF17-AD68-4C08-8AC0-9C50867B4C77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49" creationId="{710AD71E-61EB-4BEA-9AA7-2122124D850C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50" creationId="{DBB31A73-CB25-4B7F-8D78-E3C0EA257DC3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51" creationId="{058BA970-F6C3-4E1A-AFBD-6325FE9A21D6}"/>
          </ac:spMkLst>
        </pc:spChg>
        <pc:spChg chg="add del">
          <ac:chgData name="Andrea Chiarelli" userId="3f03d882-e185-4735-b7ce-fe3866075c33" providerId="ADAL" clId="{D2EC11E1-FD20-4740-B88A-3DDCB86218B1}" dt="2019-12-10T09:51:20.707" v="206"/>
          <ac:spMkLst>
            <pc:docMk/>
            <pc:sldMk cId="2654490211" sldId="259"/>
            <ac:spMk id="52" creationId="{7F72EE5C-01C7-4779-A8AF-D843E45AF40A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65" creationId="{93E9442A-5037-4776-B595-CBF5B49EEB57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66" creationId="{E5A7D302-9AB6-477E-B370-3C77D4412EDF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67" creationId="{0DF346B8-2554-43E8-8E99-1175B9A375AB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68" creationId="{48D4D2C2-FE90-4E4A-86E0-47506B599EB5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69" creationId="{16091A3F-C8AB-4F37-A376-70AA39025BEB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0" creationId="{FE240FCC-CCD2-4B5D-ACA9-9A4E39560329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1" creationId="{CCCB4867-9D16-4F16-92EA-4AC2B18992EC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2" creationId="{57221538-760C-49B6-97CD-3A98857BC29B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3" creationId="{391E54CA-1D18-4E10-AB97-7E6A9B5ED5E1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4" creationId="{2C08D257-75D0-4C2E-A509-CE15F91CD6EE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5" creationId="{952A67FF-109C-4244-B2CD-3FCEE7820BC5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6" creationId="{AA509D20-15C5-44A5-9052-999A65C3AF01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7" creationId="{D46EEA04-3C87-4619-B06A-517E067ADFF8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8" creationId="{9D8BAAEC-7825-4624-AEC5-1D2E698FBDC2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79" creationId="{6F8640E9-F4B3-44CD-A3D5-2BC1887D366F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0" creationId="{5151C306-0E2A-4152-B368-6F0F1C7EB9B4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1" creationId="{3FF8FE35-6D08-43BD-8CAB-F0C908C6A65D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2" creationId="{AB5022C0-838E-4FEB-85BB-2C91B7590056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3" creationId="{C310E7A5-75CF-4F98-B364-9E06653DAFAF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4" creationId="{42942BD8-844D-4FDD-B8F4-01C1F0C1CE9E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5" creationId="{3D5E2E4C-56F3-4239-B1A7-0A705B7E67E7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6" creationId="{D453127E-B318-4FD3-9C16-37A73BB5B8C9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7" creationId="{48E2B641-A3E0-473B-BA12-5F5202A3A50E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8" creationId="{3C8FB96D-BF3D-4D0D-9413-8883968C1715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89" creationId="{991694C9-6A9C-4FC4-B138-BA2A486EE7CD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90" creationId="{9C6E12AB-A491-4226-9018-65ACFAB9A833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91" creationId="{6CBE0F80-F279-44D8-AC3F-1F0AD63F9220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92" creationId="{F0A3A515-E08D-40B5-9E28-E4F67EFDDF2E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93" creationId="{5C65BA30-87BB-42BC-9628-296960086FA7}"/>
          </ac:spMkLst>
        </pc:spChg>
        <pc:spChg chg="add del">
          <ac:chgData name="Andrea Chiarelli" userId="3f03d882-e185-4735-b7ce-fe3866075c33" providerId="ADAL" clId="{D2EC11E1-FD20-4740-B88A-3DDCB86218B1}" dt="2019-12-10T09:51:28.340" v="208"/>
          <ac:spMkLst>
            <pc:docMk/>
            <pc:sldMk cId="2654490211" sldId="259"/>
            <ac:spMk id="94" creationId="{0FA20103-2054-4D55-9B5A-957A13AC85B7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31" creationId="{22FFBB57-63CB-4BDB-8DCF-2349768600C3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32" creationId="{9548C22C-37D8-4493-8352-99EA05B9506E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33" creationId="{1D13B3FF-FA9B-40DA-A14A-EDD501086D7D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34" creationId="{E4A1BA51-9DBC-4F05-91BB-309290B50011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35" creationId="{FFC00214-B622-4F3A-97BA-FEB0526CDC30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36" creationId="{39520004-8F75-4763-A97A-37B6DD243489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37" creationId="{601AE7F3-A7D9-4702-924D-43956698C4BA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38" creationId="{9E7996F9-770F-4886-B385-443D1B36FC92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39" creationId="{FC2BC099-D3EB-426C-B2F6-31EF9B9C7A3C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40" creationId="{913837EB-1E4B-4CA6-9DE4-AACDFF5CA45D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41" creationId="{50284214-5645-4292-96A2-BC1CA7E4B9B9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42" creationId="{2EB0555E-119E-4BFA-8AEF-53842BE9CA6C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43" creationId="{59470645-7292-4D29-A740-1DD34E5B0123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44" creationId="{EC865EE1-4EAF-4178-93C6-4B1089687F0F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45" creationId="{309D7114-D8D8-4AC1-A115-FF9DA51FC471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46" creationId="{C6785DA8-4213-4D76-BCAA-084871EF5EFB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47" creationId="{0D8235B0-7ABD-49FC-9497-E71F1920828A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48" creationId="{D4809627-0EC4-4E67-A017-26841EDECEBD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49" creationId="{B5406C21-FD6C-4B57-93E7-B5A08D9E61A8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50" creationId="{93DE0ED3-5DF8-49DB-A05F-D4B01D2681F1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51" creationId="{356F9FFD-5F9F-46EE-9D6D-BF9B343A61A4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52" creationId="{4DF83C4B-1A70-4B2D-B3A2-FFD090F96BFC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53" creationId="{14C52B73-A5C2-4D83-8511-3CCFCF784C0D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54" creationId="{1941C56F-B7F1-442F-AF85-E39AC9F988D5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55" creationId="{5B4E6B41-B40A-4450-A063-3D6907CD6BF9}"/>
          </ac:spMkLst>
        </pc:spChg>
        <pc:spChg chg="mod ord topLvl">
          <ac:chgData name="Andrea Chiarelli" userId="3f03d882-e185-4735-b7ce-fe3866075c33" providerId="ADAL" clId="{D2EC11E1-FD20-4740-B88A-3DDCB86218B1}" dt="2019-12-10T10:07:23.178" v="551" actId="14100"/>
          <ac:spMkLst>
            <pc:docMk/>
            <pc:sldMk cId="2654490211" sldId="259"/>
            <ac:spMk id="256" creationId="{8E3FF3ED-B0D8-41D5-8E63-D5E35520F5A7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57" creationId="{F4E538DD-9F86-4F89-BAB8-4EC38A1FCA67}"/>
          </ac:spMkLst>
        </pc:spChg>
        <pc:spChg chg="mod topLvl">
          <ac:chgData name="Andrea Chiarelli" userId="3f03d882-e185-4735-b7ce-fe3866075c33" providerId="ADAL" clId="{D2EC11E1-FD20-4740-B88A-3DDCB86218B1}" dt="2019-12-10T10:06:17.941" v="541" actId="1035"/>
          <ac:spMkLst>
            <pc:docMk/>
            <pc:sldMk cId="2654490211" sldId="259"/>
            <ac:spMk id="258" creationId="{09FEC56A-2E57-4459-9249-52327F225FDC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59" creationId="{E3407D7D-8D32-4DF0-BDD1-63D45C91DB12}"/>
          </ac:spMkLst>
        </pc:spChg>
        <pc:spChg chg="mod ord topLvl">
          <ac:chgData name="Andrea Chiarelli" userId="3f03d882-e185-4735-b7ce-fe3866075c33" providerId="ADAL" clId="{D2EC11E1-FD20-4740-B88A-3DDCB86218B1}" dt="2019-12-10T10:06:38.907" v="544" actId="166"/>
          <ac:spMkLst>
            <pc:docMk/>
            <pc:sldMk cId="2654490211" sldId="259"/>
            <ac:spMk id="260" creationId="{4376AF86-3AC9-4EE1-8BB3-63DD076D4410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74" creationId="{C2E433A4-F466-4D68-9765-6E4A9810DFC5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75" creationId="{A8885929-FF5C-4F56-A10C-7017423467DC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76" creationId="{CE31D9EC-C721-4150-AC3A-4D01C5315D1A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77" creationId="{F492D6E4-0575-4806-A8BB-D660A589FA9F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78" creationId="{ECC17CDE-D118-47F5-91BE-8332712C5591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79" creationId="{83067E44-ACAD-46E4-B00E-BE3575C66E4F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0" creationId="{AA6FA5FE-EC30-452E-8D8A-74C05A1CE711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1" creationId="{232341DE-27C3-4154-9F90-59C5072B0F0E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2" creationId="{7E5E5610-DC59-4EE2-8489-1BC525D9225D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3" creationId="{9D0AFE16-A889-4A63-9C3C-362651B3F3AD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4" creationId="{CB559B70-57A3-4C20-B91A-17F74B2E3193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5" creationId="{3B2BF910-C0F2-4922-B29A-ABA8139603E3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6" creationId="{76644E7A-C365-442D-839F-0E5EF05D6471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7" creationId="{00E3A6DC-7A71-445E-91D0-491493211FE6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8" creationId="{6D77D7D0-74B0-4095-B4BA-5286EC52E434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89" creationId="{7A1D284A-564D-45A7-9784-9D84F7C6C0CD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0" creationId="{EE40BA3D-C9E2-4658-89CE-E487CE98A04D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1" creationId="{C6D3DF86-A35E-4133-9383-0A325EA8310C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2" creationId="{96558B69-907B-4C32-92CA-3AA161CE59E5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3" creationId="{C48A7768-2F5C-45F9-B723-B93101A3ED9A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4" creationId="{DE6784C9-1D6B-4332-A7AA-40299880D0AD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5" creationId="{C594DAF3-AB3F-44DF-BC3B-CB8C0E7B528A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6" creationId="{668DD1DE-8F67-4171-BE32-0C325FA4F31C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7" creationId="{FE3DDD94-6D91-4DE0-9CCB-10CF09327CA6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8" creationId="{B88B0735-32A4-4E53-A8DE-CDE68ACCC0FD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299" creationId="{29A9B401-AF3C-45E5-A697-523AF04FEC2F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300" creationId="{6CA8A5EF-DAA9-4EE0-8327-F334973A671B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301" creationId="{03D26307-245E-48F0-AB61-DCA70D3D32B2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302" creationId="{FA40C699-D816-4284-B4C0-41B98CC276EA}"/>
          </ac:spMkLst>
        </pc:spChg>
        <pc:spChg chg="mod topLvl">
          <ac:chgData name="Andrea Chiarelli" userId="3f03d882-e185-4735-b7ce-fe3866075c33" providerId="ADAL" clId="{D2EC11E1-FD20-4740-B88A-3DDCB86218B1}" dt="2019-12-10T09:56:44.107" v="420" actId="164"/>
          <ac:spMkLst>
            <pc:docMk/>
            <pc:sldMk cId="2654490211" sldId="259"/>
            <ac:spMk id="303" creationId="{7DBF1F40-6D0B-4F3A-B71F-4B1350DF211B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56" creationId="{AF9DBA15-612F-4743-AD83-8769FFC96382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57" creationId="{62A44086-3C64-4413-BD96-4F89E5CE736F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58" creationId="{6563466B-11F5-40F8-ADCF-26B3C77C7D5C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59" creationId="{489987E7-1E6C-4054-876A-E566255850FA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0" creationId="{27F15D7F-4AFB-4D59-8C94-9FD853151C4B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1" creationId="{55816A19-D784-4952-9E0C-B68A85353F49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2" creationId="{9127697A-9C68-4DBF-BF72-ED637D98810D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3" creationId="{56BBC803-92B1-4409-83F3-2E7E1D8C3FFA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4" creationId="{26C5BFA8-DC68-46F7-B615-737FA3A6227D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5" creationId="{4DDAEE1F-6944-4369-A67B-8DE0403A0E3B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6" creationId="{D8C9105A-735D-4E0E-A225-81EB54BED724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7" creationId="{4D68F139-0F3F-43FC-966F-B8AA465D65D5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8" creationId="{6156C3B7-47A6-4E0F-8214-CA585580A96E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69" creationId="{7BF8C36B-9083-41BC-86E8-5D06E7DFF1B5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0" creationId="{D5B03D86-B2E4-4D31-8E94-4BB608CD8EC8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1" creationId="{5F8C422D-AEED-4D60-A43E-D1E42D244EE8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2" creationId="{7E90D154-3762-4863-B7CC-8DD0EBBC3CC7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3" creationId="{08BDA4B0-26E4-4F43-83BE-286633358F2E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4" creationId="{E751C274-6D67-4CA5-8998-7284F7A517A2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5" creationId="{7812F498-AAC7-4645-B6FB-5712E8563732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6" creationId="{DFE07C36-FE0D-4EDE-B44E-9A216EB3DD69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7" creationId="{417A2424-9E7B-455C-8A7A-2AF8ACFA0EDA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8" creationId="{D898D99F-C162-4668-AD9B-83D2D54B6B5E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79" creationId="{8BE5F8A9-0393-4445-9F22-91B659130BCD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80" creationId="{952A51D7-6A27-41E6-A77F-83B65A4B0D08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81" creationId="{5CE17CCE-80B5-415C-9DE8-0A62A364DFC3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82" creationId="{101A2AF1-CE13-4E54-AEAD-1DA8E332F232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83" creationId="{86F899D1-EE27-429F-9AED-3C518DC3D83A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84" creationId="{8B944567-5B29-475C-8139-ADFEA1E6A634}"/>
          </ac:spMkLst>
        </pc:spChg>
        <pc:spChg chg="mod topLvl">
          <ac:chgData name="Andrea Chiarelli" userId="3f03d882-e185-4735-b7ce-fe3866075c33" providerId="ADAL" clId="{D2EC11E1-FD20-4740-B88A-3DDCB86218B1}" dt="2019-12-10T09:57:49.557" v="437" actId="164"/>
          <ac:spMkLst>
            <pc:docMk/>
            <pc:sldMk cId="2654490211" sldId="259"/>
            <ac:spMk id="385" creationId="{E91AA8DB-F6AD-41B9-9C0A-A59939DD09AF}"/>
          </ac:spMkLst>
        </pc:spChg>
        <pc:grpChg chg="add del">
          <ac:chgData name="Andrea Chiarelli" userId="3f03d882-e185-4735-b7ce-fe3866075c33" providerId="ADAL" clId="{D2EC11E1-FD20-4740-B88A-3DDCB86218B1}" dt="2019-12-10T09:51:20.707" v="206"/>
          <ac:grpSpMkLst>
            <pc:docMk/>
            <pc:sldMk cId="2654490211" sldId="259"/>
            <ac:grpSpMk id="17" creationId="{C74F73B4-8BF3-426C-B91F-CD3F9318BD73}"/>
          </ac:grpSpMkLst>
        </pc:grpChg>
        <pc:grpChg chg="add del">
          <ac:chgData name="Andrea Chiarelli" userId="3f03d882-e185-4735-b7ce-fe3866075c33" providerId="ADAL" clId="{D2EC11E1-FD20-4740-B88A-3DDCB86218B1}" dt="2019-12-10T09:51:28.340" v="208"/>
          <ac:grpSpMkLst>
            <pc:docMk/>
            <pc:sldMk cId="2654490211" sldId="259"/>
            <ac:grpSpMk id="59" creationId="{0A5E8E70-F8CC-4E2C-A5FA-F3365B196D06}"/>
          </ac:grpSpMkLst>
        </pc:grpChg>
        <pc:grpChg chg="add del mod">
          <ac:chgData name="Andrea Chiarelli" userId="3f03d882-e185-4735-b7ce-fe3866075c33" providerId="ADAL" clId="{D2EC11E1-FD20-4740-B88A-3DDCB86218B1}" dt="2019-12-10T09:54:39.957" v="289" actId="478"/>
          <ac:grpSpMkLst>
            <pc:docMk/>
            <pc:sldMk cId="2654490211" sldId="259"/>
            <ac:grpSpMk id="95" creationId="{334AD7E7-E20C-43FE-BA86-07C2A1D7BC5B}"/>
          </ac:grpSpMkLst>
        </pc:grpChg>
        <pc:grpChg chg="mod">
          <ac:chgData name="Andrea Chiarelli" userId="3f03d882-e185-4735-b7ce-fe3866075c33" providerId="ADAL" clId="{D2EC11E1-FD20-4740-B88A-3DDCB86218B1}" dt="2019-12-10T09:54:28.573" v="273" actId="12788"/>
          <ac:grpSpMkLst>
            <pc:docMk/>
            <pc:sldMk cId="2654490211" sldId="259"/>
            <ac:grpSpMk id="102" creationId="{6D1F4D5C-28D7-47C6-9BCB-9BA8461DF4E0}"/>
          </ac:grpSpMkLst>
        </pc:grpChg>
        <pc:grpChg chg="add del mod">
          <ac:chgData name="Andrea Chiarelli" userId="3f03d882-e185-4735-b7ce-fe3866075c33" providerId="ADAL" clId="{D2EC11E1-FD20-4740-B88A-3DDCB86218B1}" dt="2019-12-10T09:54:39.957" v="289" actId="478"/>
          <ac:grpSpMkLst>
            <pc:docMk/>
            <pc:sldMk cId="2654490211" sldId="259"/>
            <ac:grpSpMk id="138" creationId="{ED6FB1A5-5D28-4380-BC30-EC06ACF08D09}"/>
          </ac:grpSpMkLst>
        </pc:grpChg>
        <pc:grpChg chg="add del mod">
          <ac:chgData name="Andrea Chiarelli" userId="3f03d882-e185-4735-b7ce-fe3866075c33" providerId="ADAL" clId="{D2EC11E1-FD20-4740-B88A-3DDCB86218B1}" dt="2019-12-10T09:54:40.541" v="290" actId="478"/>
          <ac:grpSpMkLst>
            <pc:docMk/>
            <pc:sldMk cId="2654490211" sldId="259"/>
            <ac:grpSpMk id="179" creationId="{9D40FC6F-92FD-49B5-B01B-013AC2154BBA}"/>
          </ac:grpSpMkLst>
        </pc:grpChg>
        <pc:grpChg chg="add del mod">
          <ac:chgData name="Andrea Chiarelli" userId="3f03d882-e185-4735-b7ce-fe3866075c33" providerId="ADAL" clId="{D2EC11E1-FD20-4740-B88A-3DDCB86218B1}" dt="2019-12-10T09:59:47.857" v="502" actId="165"/>
          <ac:grpSpMkLst>
            <pc:docMk/>
            <pc:sldMk cId="2654490211" sldId="259"/>
            <ac:grpSpMk id="220" creationId="{02A828C1-0498-4B4D-8A96-2A2A91A70688}"/>
          </ac:grpSpMkLst>
        </pc:grpChg>
        <pc:grpChg chg="mod topLvl">
          <ac:chgData name="Andrea Chiarelli" userId="3f03d882-e185-4735-b7ce-fe3866075c33" providerId="ADAL" clId="{D2EC11E1-FD20-4740-B88A-3DDCB86218B1}" dt="2019-12-10T10:06:17.941" v="541" actId="1035"/>
          <ac:grpSpMkLst>
            <pc:docMk/>
            <pc:sldMk cId="2654490211" sldId="259"/>
            <ac:grpSpMk id="227" creationId="{B2E498F6-034C-4FC1-BB0F-AE0EE4AD4156}"/>
          </ac:grpSpMkLst>
        </pc:grpChg>
        <pc:grpChg chg="add del mod">
          <ac:chgData name="Andrea Chiarelli" userId="3f03d882-e185-4735-b7ce-fe3866075c33" providerId="ADAL" clId="{D2EC11E1-FD20-4740-B88A-3DDCB86218B1}" dt="2019-12-10T09:56:30.291" v="418" actId="165"/>
          <ac:grpSpMkLst>
            <pc:docMk/>
            <pc:sldMk cId="2654490211" sldId="259"/>
            <ac:grpSpMk id="263" creationId="{7E5BF8F6-6796-4219-9F69-04D258E28DA6}"/>
          </ac:grpSpMkLst>
        </pc:grpChg>
        <pc:grpChg chg="add mod">
          <ac:chgData name="Andrea Chiarelli" userId="3f03d882-e185-4735-b7ce-fe3866075c33" providerId="ADAL" clId="{D2EC11E1-FD20-4740-B88A-3DDCB86218B1}" dt="2019-12-10T09:55:02.573" v="295" actId="571"/>
          <ac:grpSpMkLst>
            <pc:docMk/>
            <pc:sldMk cId="2654490211" sldId="259"/>
            <ac:grpSpMk id="304" creationId="{6BC2EC0B-9073-4DF5-9914-F3BB5454B51D}"/>
          </ac:grpSpMkLst>
        </pc:grpChg>
        <pc:grpChg chg="add del mod">
          <ac:chgData name="Andrea Chiarelli" userId="3f03d882-e185-4735-b7ce-fe3866075c33" providerId="ADAL" clId="{D2EC11E1-FD20-4740-B88A-3DDCB86218B1}" dt="2019-12-10T09:57:34.157" v="435" actId="165"/>
          <ac:grpSpMkLst>
            <pc:docMk/>
            <pc:sldMk cId="2654490211" sldId="259"/>
            <ac:grpSpMk id="345" creationId="{C0B87B9F-8D01-449F-B305-F1A1D4BD3E95}"/>
          </ac:grpSpMkLst>
        </pc:grpChg>
        <pc:grpChg chg="add del mod">
          <ac:chgData name="Andrea Chiarelli" userId="3f03d882-e185-4735-b7ce-fe3866075c33" providerId="ADAL" clId="{D2EC11E1-FD20-4740-B88A-3DDCB86218B1}" dt="2019-12-10T09:58:34.340" v="484"/>
          <ac:grpSpMkLst>
            <pc:docMk/>
            <pc:sldMk cId="2654490211" sldId="259"/>
            <ac:grpSpMk id="386" creationId="{7A52E280-FB13-4703-9796-4D4657E80AE6}"/>
          </ac:grpSpMkLst>
        </pc:grpChg>
        <pc:grpChg chg="add mod">
          <ac:chgData name="Andrea Chiarelli" userId="3f03d882-e185-4735-b7ce-fe3866075c33" providerId="ADAL" clId="{D2EC11E1-FD20-4740-B88A-3DDCB86218B1}" dt="2019-12-10T09:57:15.549" v="422" actId="571"/>
          <ac:grpSpMkLst>
            <pc:docMk/>
            <pc:sldMk cId="2654490211" sldId="259"/>
            <ac:grpSpMk id="387" creationId="{0955A4BB-D34B-42EE-8284-80E129998BF1}"/>
          </ac:grpSpMkLst>
        </pc:grpChg>
        <pc:grpChg chg="add del mod">
          <ac:chgData name="Andrea Chiarelli" userId="3f03d882-e185-4735-b7ce-fe3866075c33" providerId="ADAL" clId="{D2EC11E1-FD20-4740-B88A-3DDCB86218B1}" dt="2019-12-10T09:59:05.935" v="494"/>
          <ac:grpSpMkLst>
            <pc:docMk/>
            <pc:sldMk cId="2654490211" sldId="259"/>
            <ac:grpSpMk id="428" creationId="{53C44BAF-93A2-4891-A6A8-8E0982ECB8A5}"/>
          </ac:grpSpMkLst>
        </pc:grpChg>
        <pc:picChg chg="add">
          <ac:chgData name="Andrea Chiarelli" userId="3f03d882-e185-4735-b7ce-fe3866075c33" providerId="ADAL" clId="{D2EC11E1-FD20-4740-B88A-3DDCB86218B1}" dt="2019-12-10T09:50:44.340" v="201"/>
          <ac:picMkLst>
            <pc:docMk/>
            <pc:sldMk cId="2654490211" sldId="259"/>
            <ac:picMk id="8" creationId="{26F5A25F-58EA-4F1A-984C-6E939E453076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11" creationId="{BF5E2DBF-6C5D-486A-80CF-3F2D024A22D4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12" creationId="{7DD2FAFD-05CB-46F9-A776-CE860BC3F3C1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13" creationId="{989DDD81-BCC8-4C46-B905-F067BBC5C5C2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14" creationId="{73A57ADB-DC8C-4A19-A13C-08D08FB92431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15" creationId="{243C1B79-A52A-43ED-B609-15C1B783906D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16" creationId="{06CC680E-84FF-474A-8BCA-6A887F5DD304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20" creationId="{49A95729-C8F2-41DD-AD3C-B5E1521FF0A8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21" creationId="{3320FEC3-2F86-4932-B34C-9E37CBEF21EE}"/>
          </ac:picMkLst>
        </pc:picChg>
        <pc:picChg chg="add del">
          <ac:chgData name="Andrea Chiarelli" userId="3f03d882-e185-4735-b7ce-fe3866075c33" providerId="ADAL" clId="{D2EC11E1-FD20-4740-B88A-3DDCB86218B1}" dt="2019-12-10T09:51:20.707" v="206"/>
          <ac:picMkLst>
            <pc:docMk/>
            <pc:sldMk cId="2654490211" sldId="259"/>
            <ac:picMk id="22" creationId="{A478520C-9176-4DE9-BAAF-F992611B1076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53" creationId="{E6FA5414-FD20-4F43-86AF-2E39BA563AA6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54" creationId="{4EF4A52C-D925-408B-BFA7-A5373E89A951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55" creationId="{0FFA7E1A-E794-408D-A25D-5356B8C58709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56" creationId="{B89D5C23-4C11-4DB8-95D1-7C148C9C0444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57" creationId="{8902C97F-6732-4779-A3C1-96BF9775F1D4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58" creationId="{0256B983-199D-4A89-92AC-1A4D8EAFC5C7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62" creationId="{E4CA3352-57AC-4C5C-BFF8-EB7ABA423347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63" creationId="{B9381F9B-7038-4187-BD45-32133233FB18}"/>
          </ac:picMkLst>
        </pc:picChg>
        <pc:picChg chg="add del">
          <ac:chgData name="Andrea Chiarelli" userId="3f03d882-e185-4735-b7ce-fe3866075c33" providerId="ADAL" clId="{D2EC11E1-FD20-4740-B88A-3DDCB86218B1}" dt="2019-12-10T09:51:28.340" v="208"/>
          <ac:picMkLst>
            <pc:docMk/>
            <pc:sldMk cId="2654490211" sldId="259"/>
            <ac:picMk id="64" creationId="{3E365541-A369-4DAD-9813-A00895679FA7}"/>
          </ac:picMkLst>
        </pc:picChg>
        <pc:picChg chg="mod or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1" creationId="{E5F0A683-0C7A-42A3-B0D8-51A6C3E7F83E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2" creationId="{9194D3E7-2DE2-4B3D-BE1F-1309B481E0A0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3" creationId="{B6D51FF1-8EDF-4B8B-A273-90EF7B2501A5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4" creationId="{13EAC706-4368-4822-9756-0AC31CC52AA7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5" creationId="{C369E330-9659-4D0F-BDE9-B56D1B4D5994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6" creationId="{112523F4-DCB8-4511-9B2E-09A49B45E541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8" creationId="{F888C65D-5079-45E5-BB02-5655DEDC3BD1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29" creationId="{29651E04-7361-4650-9A63-1387BE976000}"/>
          </ac:picMkLst>
        </pc:picChg>
        <pc:picChg chg="mod topLvl">
          <ac:chgData name="Andrea Chiarelli" userId="3f03d882-e185-4735-b7ce-fe3866075c33" providerId="ADAL" clId="{D2EC11E1-FD20-4740-B88A-3DDCB86218B1}" dt="2019-12-10T10:06:17.941" v="541" actId="1035"/>
          <ac:picMkLst>
            <pc:docMk/>
            <pc:sldMk cId="2654490211" sldId="259"/>
            <ac:picMk id="230" creationId="{C730087A-23AE-44C8-BBED-B8C56E551763}"/>
          </ac:picMkLst>
        </pc:picChg>
        <pc:picChg chg="mod">
          <ac:chgData name="Andrea Chiarelli" userId="3f03d882-e185-4735-b7ce-fe3866075c33" providerId="ADAL" clId="{D2EC11E1-FD20-4740-B88A-3DDCB86218B1}" dt="2019-12-10T10:00:29.674" v="506" actId="208"/>
          <ac:picMkLst>
            <pc:docMk/>
            <pc:sldMk cId="2654490211" sldId="259"/>
            <ac:picMk id="261" creationId="{4E29401C-941A-4B6E-9081-DDC66DCCABE0}"/>
          </ac:picMkLst>
        </pc:picChg>
        <pc:picChg chg="mod">
          <ac:chgData name="Andrea Chiarelli" userId="3f03d882-e185-4735-b7ce-fe3866075c33" providerId="ADAL" clId="{D2EC11E1-FD20-4740-B88A-3DDCB86218B1}" dt="2019-12-10T10:00:29.674" v="506" actId="208"/>
          <ac:picMkLst>
            <pc:docMk/>
            <pc:sldMk cId="2654490211" sldId="259"/>
            <ac:picMk id="262" creationId="{5381E475-7D62-44FA-A867-92EF1FE6A221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64" creationId="{46AE0FC8-9803-4ED1-A2FB-A4895D108408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65" creationId="{B67557C7-6970-42CC-AF2E-1203F09548FA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66" creationId="{1B8970D3-C1F6-4211-A452-A16003EFF758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67" creationId="{EED1F220-CAAF-4B63-B11D-324C5FAD69E6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68" creationId="{DD583E8B-B1C9-4E0C-B71B-F5BF7E5D6D10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69" creationId="{D2DE6AFB-537B-432E-98E7-1F73348591ED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70" creationId="{C3E4278A-8891-486F-A791-1A1DD57C191E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71" creationId="{47711DC5-BE29-4DC7-B5FF-89431964A61F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72" creationId="{098B4401-B0AE-4318-8140-43B761367899}"/>
          </ac:picMkLst>
        </pc:picChg>
        <pc:picChg chg="mod topLvl">
          <ac:chgData name="Andrea Chiarelli" userId="3f03d882-e185-4735-b7ce-fe3866075c33" providerId="ADAL" clId="{D2EC11E1-FD20-4740-B88A-3DDCB86218B1}" dt="2019-12-10T09:56:44.107" v="420" actId="164"/>
          <ac:picMkLst>
            <pc:docMk/>
            <pc:sldMk cId="2654490211" sldId="259"/>
            <ac:picMk id="273" creationId="{1635AC2B-4BD4-4742-8C40-310789C6A137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46" creationId="{EC9005DC-C716-4F6F-AEB1-2EA61F3ADF05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47" creationId="{CB701B8F-052D-4521-B634-7004DBF694B3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48" creationId="{AABBB707-38C6-4E63-8808-87CA01C48767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49" creationId="{9C9BA5D6-8A74-48D2-972F-0EBF853C45AE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50" creationId="{93A24E77-8895-4A10-BF66-6810921D14DD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51" creationId="{CE1CE6F4-138A-4354-8ECC-D9290E98443B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52" creationId="{EC17ACFA-B5C9-43A2-A76D-598D0A7549F2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53" creationId="{AB226E26-D6B0-4242-82DD-F4F03734A413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54" creationId="{DEFCB594-BEC0-4DA7-8978-D127B5AA831E}"/>
          </ac:picMkLst>
        </pc:picChg>
        <pc:picChg chg="mod topLvl">
          <ac:chgData name="Andrea Chiarelli" userId="3f03d882-e185-4735-b7ce-fe3866075c33" providerId="ADAL" clId="{D2EC11E1-FD20-4740-B88A-3DDCB86218B1}" dt="2019-12-10T09:57:49.557" v="437" actId="164"/>
          <ac:picMkLst>
            <pc:docMk/>
            <pc:sldMk cId="2654490211" sldId="259"/>
            <ac:picMk id="355" creationId="{7AD27170-8D95-421D-8139-6FE2FAC6C4E4}"/>
          </ac:picMkLst>
        </pc:picChg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539381712" sldId="260"/>
        </pc:sldMkLst>
      </pc:sldChg>
      <pc:sldChg chg="addSp delSp modSp add ord">
        <pc:chgData name="Andrea Chiarelli" userId="3f03d882-e185-4735-b7ce-fe3866075c33" providerId="ADAL" clId="{D2EC11E1-FD20-4740-B88A-3DDCB86218B1}" dt="2019-12-10T10:12:28.205" v="596" actId="14100"/>
        <pc:sldMkLst>
          <pc:docMk/>
          <pc:sldMk cId="1843750734" sldId="260"/>
        </pc:sldMkLst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4" creationId="{96B8A1DA-9E4C-46F4-B97E-4D9886C7BE6A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10" creationId="{61322F5A-4D2F-474D-B87E-9640576F2FBB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11" creationId="{5CC52622-2535-4198-8B1F-A0B89A618345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19" creationId="{7D6983A8-69D2-4551-B5CB-56958063E3EB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20" creationId="{63E2F1AF-B632-439F-9F7A-C9EE5B83BD48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21" creationId="{6D876BFB-AEC3-4C4F-A0AE-F7B7BCE2C7ED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23" creationId="{BF189F6D-C577-4B81-A550-AAED5B127276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24" creationId="{7844ECBB-7707-4EA0-B161-CDB34B10B93E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25" creationId="{3E493170-80AD-439F-90D9-B0AC646AFC52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27" creationId="{C33DEC05-8314-4458-947A-1A07B60280EE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28" creationId="{6553150D-9B3D-4ED0-8C78-95C8128DDDDA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29" creationId="{EF7F8E06-9B0A-4C29-AFA4-948E0C68250A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31" creationId="{E8DAD14B-1254-45B0-8A72-84E4860ADD8B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32" creationId="{4859F984-48D6-4FE1-B8B2-D1B04EEE3A43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33" creationId="{417C4A23-CEF4-4157-8F35-098155B3AFCB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35" creationId="{36996EDD-E149-4728-9E7D-0BA16FE3C0E4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36" creationId="{E377FF62-FB80-4ECF-B728-E42DF84D9118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37" creationId="{22A4080B-3F73-4C33-AB50-075FE610AAF0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39" creationId="{4327FDFE-5FCD-4753-BF1F-8B6E5B8DC1E6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40" creationId="{B9588097-0AE9-4CED-9731-D5C2ECDB1EEB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41" creationId="{CB9F478E-452D-4B25-8EDC-ADCABD8B10FE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43" creationId="{D37D7712-0FA6-4C5E-84EB-4727B0247DB9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44" creationId="{6A610DB7-863C-45C2-B4E8-F2B15DC399F6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45" creationId="{0F6DE918-8D36-4025-AE06-CCCC7F381B88}"/>
          </ac:spMkLst>
        </pc:spChg>
        <pc:spChg chg="add ord">
          <ac:chgData name="Andrea Chiarelli" userId="3f03d882-e185-4735-b7ce-fe3866075c33" providerId="ADAL" clId="{D2EC11E1-FD20-4740-B88A-3DDCB86218B1}" dt="2019-12-10T10:10:56.424" v="584" actId="167"/>
          <ac:spMkLst>
            <pc:docMk/>
            <pc:sldMk cId="1843750734" sldId="260"/>
            <ac:spMk id="46" creationId="{6F90330B-A72E-466D-8C82-F1BF84FC7465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47" creationId="{5B026189-C177-4C50-9654-CC2718F980A0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48" creationId="{8FC6C002-85CA-46DF-9379-9CC527D92EF6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49" creationId="{4BD635AF-9197-46C0-9E68-18EDD807BE98}"/>
          </ac:spMkLst>
        </pc:spChg>
        <pc:spChg chg="mod topLvl">
          <ac:chgData name="Andrea Chiarelli" userId="3f03d882-e185-4735-b7ce-fe3866075c33" providerId="ADAL" clId="{D2EC11E1-FD20-4740-B88A-3DDCB86218B1}" dt="2019-12-10T10:08:49.034" v="564" actId="208"/>
          <ac:spMkLst>
            <pc:docMk/>
            <pc:sldMk cId="1843750734" sldId="260"/>
            <ac:spMk id="51" creationId="{5D334610-72AC-4C4D-82BB-BF74B2D4E96D}"/>
          </ac:spMkLst>
        </pc:spChg>
        <pc:spChg chg="mod topLvl">
          <ac:chgData name="Andrea Chiarelli" userId="3f03d882-e185-4735-b7ce-fe3866075c33" providerId="ADAL" clId="{D2EC11E1-FD20-4740-B88A-3DDCB86218B1}" dt="2019-12-10T10:11:37.474" v="590" actId="255"/>
          <ac:spMkLst>
            <pc:docMk/>
            <pc:sldMk cId="1843750734" sldId="260"/>
            <ac:spMk id="52" creationId="{4A2EF3E5-0AAF-441A-81B7-76A92624BDD1}"/>
          </ac:spMkLst>
        </pc:spChg>
        <pc:spChg chg="mod topLvl">
          <ac:chgData name="Andrea Chiarelli" userId="3f03d882-e185-4735-b7ce-fe3866075c33" providerId="ADAL" clId="{D2EC11E1-FD20-4740-B88A-3DDCB86218B1}" dt="2019-12-10T10:11:56.552" v="594" actId="207"/>
          <ac:spMkLst>
            <pc:docMk/>
            <pc:sldMk cId="1843750734" sldId="260"/>
            <ac:spMk id="53" creationId="{F9494CD4-EF41-46DF-9E61-E4E0830CD0E2}"/>
          </ac:spMkLst>
        </pc:spChg>
        <pc:grpChg chg="del">
          <ac:chgData name="Andrea Chiarelli" userId="3f03d882-e185-4735-b7ce-fe3866075c33" providerId="ADAL" clId="{D2EC11E1-FD20-4740-B88A-3DDCB86218B1}" dt="2019-12-10T10:08:28.540" v="560" actId="165"/>
          <ac:grpSpMkLst>
            <pc:docMk/>
            <pc:sldMk cId="1843750734" sldId="260"/>
            <ac:grpSpMk id="2" creationId="{591CF50C-2324-4CEC-9425-5231B64011A2}"/>
          </ac:grpSpMkLst>
        </pc:grp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3" creationId="{3543815D-80CC-45E8-A558-060893FAD7E4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6" creationId="{CCBC6C0E-E9A0-4475-AB67-A5E45B84F597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8" creationId="{8FE847E7-9FBC-4DAB-97D2-728DB3A7B50C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12" creationId="{42929BB7-59BC-44B8-AE38-6157B8AB0FDE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15" creationId="{22155646-6594-4D7F-BFC7-EB6762FF9162}"/>
          </ac:picMkLst>
        </pc:picChg>
        <pc:picChg chg="mod topLvl">
          <ac:chgData name="Andrea Chiarelli" userId="3f03d882-e185-4735-b7ce-fe3866075c33" providerId="ADAL" clId="{D2EC11E1-FD20-4740-B88A-3DDCB86218B1}" dt="2019-12-10T10:12:28.205" v="596" actId="14100"/>
          <ac:picMkLst>
            <pc:docMk/>
            <pc:sldMk cId="1843750734" sldId="260"/>
            <ac:picMk id="17" creationId="{E8D5C9DB-D7FC-4573-A08D-E5823DB48F59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55" creationId="{78BE1451-F612-4B91-B45A-9592BD51F41F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57" creationId="{56D0A966-818A-4628-A7FE-BA14040EF4A9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59" creationId="{BF356CF9-C123-4285-99A6-FD2B15176662}"/>
          </ac:picMkLst>
        </pc:picChg>
        <pc:picChg chg="mod topLvl">
          <ac:chgData name="Andrea Chiarelli" userId="3f03d882-e185-4735-b7ce-fe3866075c33" providerId="ADAL" clId="{D2EC11E1-FD20-4740-B88A-3DDCB86218B1}" dt="2019-12-10T10:08:49.034" v="564" actId="208"/>
          <ac:picMkLst>
            <pc:docMk/>
            <pc:sldMk cId="1843750734" sldId="260"/>
            <ac:picMk id="62" creationId="{6EF355F7-F10F-4BDD-8872-B67296A84DD4}"/>
          </ac:picMkLst>
        </pc:picChg>
      </pc:sldChg>
      <pc:sldChg chg="addSp delSp modSp add del">
        <pc:chgData name="Andrea Chiarelli" userId="3f03d882-e185-4735-b7ce-fe3866075c33" providerId="ADAL" clId="{D2EC11E1-FD20-4740-B88A-3DDCB86218B1}" dt="2019-12-10T10:07:57.524" v="553" actId="47"/>
        <pc:sldMkLst>
          <pc:docMk/>
          <pc:sldMk cId="2069881039" sldId="260"/>
        </pc:sldMkLst>
        <pc:spChg chg="add">
          <ac:chgData name="Andrea Chiarelli" userId="3f03d882-e185-4735-b7ce-fe3866075c33" providerId="ADAL" clId="{D2EC11E1-FD20-4740-B88A-3DDCB86218B1}" dt="2019-12-10T09:50:52.939" v="202"/>
          <ac:spMkLst>
            <pc:docMk/>
            <pc:sldMk cId="2069881039" sldId="260"/>
            <ac:spMk id="3" creationId="{144CBD28-1A2D-4FDC-9B89-665C1F157EC9}"/>
          </ac:spMkLst>
        </pc:spChg>
        <pc:spChg chg="add">
          <ac:chgData name="Andrea Chiarelli" userId="3f03d882-e185-4735-b7ce-fe3866075c33" providerId="ADAL" clId="{D2EC11E1-FD20-4740-B88A-3DDCB86218B1}" dt="2019-12-10T09:50:52.939" v="202"/>
          <ac:spMkLst>
            <pc:docMk/>
            <pc:sldMk cId="2069881039" sldId="260"/>
            <ac:spMk id="4" creationId="{3B067098-A0B8-4F6E-89C5-1DD504AB0740}"/>
          </ac:spMkLst>
        </pc:spChg>
        <pc:spChg chg="mod topLvl">
          <ac:chgData name="Andrea Chiarelli" userId="3f03d882-e185-4735-b7ce-fe3866075c33" providerId="ADAL" clId="{D2EC11E1-FD20-4740-B88A-3DDCB86218B1}" dt="2019-12-10T10:00:36.541" v="508" actId="207"/>
          <ac:spMkLst>
            <pc:docMk/>
            <pc:sldMk cId="2069881039" sldId="260"/>
            <ac:spMk id="57" creationId="{06EFE2D2-4308-40D6-BF1E-ECFD285F778C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58" creationId="{FFA2DE63-29A5-4E84-9FC8-473E24858305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59" creationId="{C94465CA-A50A-422B-BD1B-F3655F386627}"/>
          </ac:spMkLst>
        </pc:spChg>
        <pc:spChg chg="mod topLvl">
          <ac:chgData name="Andrea Chiarelli" userId="3f03d882-e185-4735-b7ce-fe3866075c33" providerId="ADAL" clId="{D2EC11E1-FD20-4740-B88A-3DDCB86218B1}" dt="2019-12-10T10:00:36.541" v="508" actId="207"/>
          <ac:spMkLst>
            <pc:docMk/>
            <pc:sldMk cId="2069881039" sldId="260"/>
            <ac:spMk id="60" creationId="{5591624E-728F-4D35-8469-B814AD1A2A7D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61" creationId="{216824A1-6B66-4A2F-B60C-B5A590B18EAF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62" creationId="{D730E847-4752-4EE8-ABF7-965CA2A86A76}"/>
          </ac:spMkLst>
        </pc:spChg>
        <pc:spChg chg="mod topLvl">
          <ac:chgData name="Andrea Chiarelli" userId="3f03d882-e185-4735-b7ce-fe3866075c33" providerId="ADAL" clId="{D2EC11E1-FD20-4740-B88A-3DDCB86218B1}" dt="2019-12-10T10:00:36.541" v="508" actId="207"/>
          <ac:spMkLst>
            <pc:docMk/>
            <pc:sldMk cId="2069881039" sldId="260"/>
            <ac:spMk id="63" creationId="{2F835AC0-394E-4A56-B742-52DD2CB6464D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64" creationId="{2885C845-C749-4DED-9A9E-17611A68D99D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65" creationId="{C379552D-A6D6-4530-B46A-851B5BEECE37}"/>
          </ac:spMkLst>
        </pc:spChg>
        <pc:spChg chg="mod topLvl">
          <ac:chgData name="Andrea Chiarelli" userId="3f03d882-e185-4735-b7ce-fe3866075c33" providerId="ADAL" clId="{D2EC11E1-FD20-4740-B88A-3DDCB86218B1}" dt="2019-12-10T10:00:36.541" v="508" actId="207"/>
          <ac:spMkLst>
            <pc:docMk/>
            <pc:sldMk cId="2069881039" sldId="260"/>
            <ac:spMk id="66" creationId="{499E1887-2004-400C-A9D3-BB7267B2ADF1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67" creationId="{DD613515-04D0-46B2-8FC7-E718A667ECDE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68" creationId="{11C4E9AF-EE96-48D7-85BC-B77A45492833}"/>
          </ac:spMkLst>
        </pc:spChg>
        <pc:spChg chg="mod topLvl">
          <ac:chgData name="Andrea Chiarelli" userId="3f03d882-e185-4735-b7ce-fe3866075c33" providerId="ADAL" clId="{D2EC11E1-FD20-4740-B88A-3DDCB86218B1}" dt="2019-12-10T10:00:36.541" v="508" actId="207"/>
          <ac:spMkLst>
            <pc:docMk/>
            <pc:sldMk cId="2069881039" sldId="260"/>
            <ac:spMk id="69" creationId="{25AA86F2-E4A2-4157-9A4F-3DF2ABEDA5F7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0" creationId="{DC47435D-89B5-44D7-8380-FE3FD7B32780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1" creationId="{4AC4D060-CADD-4933-8A3D-93F389272327}"/>
          </ac:spMkLst>
        </pc:spChg>
        <pc:spChg chg="mod topLvl">
          <ac:chgData name="Andrea Chiarelli" userId="3f03d882-e185-4735-b7ce-fe3866075c33" providerId="ADAL" clId="{D2EC11E1-FD20-4740-B88A-3DDCB86218B1}" dt="2019-12-10T10:05:49.108" v="534" actId="1036"/>
          <ac:spMkLst>
            <pc:docMk/>
            <pc:sldMk cId="2069881039" sldId="260"/>
            <ac:spMk id="72" creationId="{AF1E5ED2-E10C-45E3-96AC-F7092AE99F2E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3" creationId="{EAE6869A-7D39-4210-B295-BAC1CD59154C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4" creationId="{FB7736CF-17AB-448D-9750-E6B58F86F224}"/>
          </ac:spMkLst>
        </pc:spChg>
        <pc:spChg chg="mod topLvl">
          <ac:chgData name="Andrea Chiarelli" userId="3f03d882-e185-4735-b7ce-fe3866075c33" providerId="ADAL" clId="{D2EC11E1-FD20-4740-B88A-3DDCB86218B1}" dt="2019-12-10T10:05:49.108" v="534" actId="1036"/>
          <ac:spMkLst>
            <pc:docMk/>
            <pc:sldMk cId="2069881039" sldId="260"/>
            <ac:spMk id="75" creationId="{8E58DA22-E5ED-4570-963A-0AAE368DAF96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6" creationId="{E1234BC3-6C3D-4E20-B3AB-66412A0113EE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7" creationId="{841C2521-D934-42FF-AF86-D0D8656906D7}"/>
          </ac:spMkLst>
        </pc:spChg>
        <pc:spChg chg="mod topLvl">
          <ac:chgData name="Andrea Chiarelli" userId="3f03d882-e185-4735-b7ce-fe3866075c33" providerId="ADAL" clId="{D2EC11E1-FD20-4740-B88A-3DDCB86218B1}" dt="2019-12-10T10:05:49.108" v="534" actId="1036"/>
          <ac:spMkLst>
            <pc:docMk/>
            <pc:sldMk cId="2069881039" sldId="260"/>
            <ac:spMk id="78" creationId="{592AAB9D-E048-4798-8129-BC81DA6F9923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79" creationId="{E4B577F5-7638-456C-8719-73C9796BA064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80" creationId="{26A7BFA4-7D32-4963-BCF9-64413F494ECB}"/>
          </ac:spMkLst>
        </pc:spChg>
        <pc:spChg chg="mod topLvl">
          <ac:chgData name="Andrea Chiarelli" userId="3f03d882-e185-4735-b7ce-fe3866075c33" providerId="ADAL" clId="{D2EC11E1-FD20-4740-B88A-3DDCB86218B1}" dt="2019-12-10T10:05:49.108" v="534" actId="1036"/>
          <ac:spMkLst>
            <pc:docMk/>
            <pc:sldMk cId="2069881039" sldId="260"/>
            <ac:spMk id="81" creationId="{94097296-4620-4680-97F3-943A0A921B2C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82" creationId="{E5CEC886-51E9-4FF2-956A-08D3928AD53C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83" creationId="{B056A6DB-E4B1-4CA9-B0BF-48FB455E38B0}"/>
          </ac:spMkLst>
        </pc:spChg>
        <pc:spChg chg="mod topLvl">
          <ac:chgData name="Andrea Chiarelli" userId="3f03d882-e185-4735-b7ce-fe3866075c33" providerId="ADAL" clId="{D2EC11E1-FD20-4740-B88A-3DDCB86218B1}" dt="2019-12-10T10:05:49.108" v="534" actId="1036"/>
          <ac:spMkLst>
            <pc:docMk/>
            <pc:sldMk cId="2069881039" sldId="260"/>
            <ac:spMk id="84" creationId="{2C9DE8FB-43F1-4820-9EC7-82477E1EC0E7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85" creationId="{7BC8E750-2227-4096-9776-E534E6691B1F}"/>
          </ac:spMkLst>
        </pc:spChg>
        <pc:spChg chg="mod ord topLvl">
          <ac:chgData name="Andrea Chiarelli" userId="3f03d882-e185-4735-b7ce-fe3866075c33" providerId="ADAL" clId="{D2EC11E1-FD20-4740-B88A-3DDCB86218B1}" dt="2019-12-10T10:06:39.369" v="545" actId="166"/>
          <ac:spMkLst>
            <pc:docMk/>
            <pc:sldMk cId="2069881039" sldId="260"/>
            <ac:spMk id="86" creationId="{A2719BDB-D415-4B09-81CB-D98ABD5CE090}"/>
          </ac:spMkLst>
        </pc:spChg>
        <pc:grpChg chg="add del mod">
          <ac:chgData name="Andrea Chiarelli" userId="3f03d882-e185-4735-b7ce-fe3866075c33" providerId="ADAL" clId="{D2EC11E1-FD20-4740-B88A-3DDCB86218B1}" dt="2019-12-10T09:54:30.007" v="281"/>
          <ac:grpSpMkLst>
            <pc:docMk/>
            <pc:sldMk cId="2069881039" sldId="260"/>
            <ac:grpSpMk id="5" creationId="{97F5DD7A-D00C-42C9-B8FA-2D701B7B723F}"/>
          </ac:grpSpMkLst>
        </pc:grpChg>
        <pc:grpChg chg="add del mod">
          <ac:chgData name="Andrea Chiarelli" userId="3f03d882-e185-4735-b7ce-fe3866075c33" providerId="ADAL" clId="{D2EC11E1-FD20-4740-B88A-3DDCB86218B1}" dt="2019-12-10T09:59:54.824" v="503" actId="165"/>
          <ac:grpSpMkLst>
            <pc:docMk/>
            <pc:sldMk cId="2069881039" sldId="260"/>
            <ac:grpSpMk id="46" creationId="{BD6087BE-A95C-41F3-924C-6739A3E656DF}"/>
          </ac:grpSpMkLst>
        </pc:grpChg>
        <pc:picChg chg="add">
          <ac:chgData name="Andrea Chiarelli" userId="3f03d882-e185-4735-b7ce-fe3866075c33" providerId="ADAL" clId="{D2EC11E1-FD20-4740-B88A-3DDCB86218B1}" dt="2019-12-10T09:50:52.939" v="202"/>
          <ac:picMkLst>
            <pc:docMk/>
            <pc:sldMk cId="2069881039" sldId="260"/>
            <ac:picMk id="2" creationId="{F4459641-A8C8-453D-B22D-28CB0DDB369A}"/>
          </ac:picMkLst>
        </pc:picChg>
        <pc:picChg chg="mod topLvl">
          <ac:chgData name="Andrea Chiarelli" userId="3f03d882-e185-4735-b7ce-fe3866075c33" providerId="ADAL" clId="{D2EC11E1-FD20-4740-B88A-3DDCB86218B1}" dt="2019-12-10T10:05:49.108" v="534" actId="1036"/>
          <ac:picMkLst>
            <pc:docMk/>
            <pc:sldMk cId="2069881039" sldId="260"/>
            <ac:picMk id="47" creationId="{3C846DEA-0F90-40F4-8432-AA4C782B590A}"/>
          </ac:picMkLst>
        </pc:picChg>
        <pc:picChg chg="mod topLvl">
          <ac:chgData name="Andrea Chiarelli" userId="3f03d882-e185-4735-b7ce-fe3866075c33" providerId="ADAL" clId="{D2EC11E1-FD20-4740-B88A-3DDCB86218B1}" dt="2019-12-10T10:05:49.108" v="534" actId="1036"/>
          <ac:picMkLst>
            <pc:docMk/>
            <pc:sldMk cId="2069881039" sldId="260"/>
            <ac:picMk id="48" creationId="{3B0673DD-5666-4E2F-81A9-22950EB5FC0A}"/>
          </ac:picMkLst>
        </pc:picChg>
        <pc:picChg chg="mod topLvl">
          <ac:chgData name="Andrea Chiarelli" userId="3f03d882-e185-4735-b7ce-fe3866075c33" providerId="ADAL" clId="{D2EC11E1-FD20-4740-B88A-3DDCB86218B1}" dt="2019-12-10T10:05:49.108" v="534" actId="1036"/>
          <ac:picMkLst>
            <pc:docMk/>
            <pc:sldMk cId="2069881039" sldId="260"/>
            <ac:picMk id="49" creationId="{7A7E2AB2-4C0E-4E86-BE4C-9C629C02A613}"/>
          </ac:picMkLst>
        </pc:picChg>
        <pc:picChg chg="mod topLvl">
          <ac:chgData name="Andrea Chiarelli" userId="3f03d882-e185-4735-b7ce-fe3866075c33" providerId="ADAL" clId="{D2EC11E1-FD20-4740-B88A-3DDCB86218B1}" dt="2019-12-10T10:05:49.108" v="534" actId="1036"/>
          <ac:picMkLst>
            <pc:docMk/>
            <pc:sldMk cId="2069881039" sldId="260"/>
            <ac:picMk id="50" creationId="{2F4F7E69-4617-49D3-A7AC-399DE7B55238}"/>
          </ac:picMkLst>
        </pc:picChg>
        <pc:picChg chg="mod topLvl">
          <ac:chgData name="Andrea Chiarelli" userId="3f03d882-e185-4735-b7ce-fe3866075c33" providerId="ADAL" clId="{D2EC11E1-FD20-4740-B88A-3DDCB86218B1}" dt="2019-12-10T10:00:36.541" v="508" actId="207"/>
          <ac:picMkLst>
            <pc:docMk/>
            <pc:sldMk cId="2069881039" sldId="260"/>
            <ac:picMk id="51" creationId="{A3CE2FAF-974A-41DE-B157-432140CEE932}"/>
          </ac:picMkLst>
        </pc:picChg>
        <pc:picChg chg="mod topLvl">
          <ac:chgData name="Andrea Chiarelli" userId="3f03d882-e185-4735-b7ce-fe3866075c33" providerId="ADAL" clId="{D2EC11E1-FD20-4740-B88A-3DDCB86218B1}" dt="2019-12-10T10:00:36.541" v="508" actId="207"/>
          <ac:picMkLst>
            <pc:docMk/>
            <pc:sldMk cId="2069881039" sldId="260"/>
            <ac:picMk id="52" creationId="{794B7C4E-5F82-4960-842D-D09615327599}"/>
          </ac:picMkLst>
        </pc:picChg>
        <pc:picChg chg="mod topLvl">
          <ac:chgData name="Andrea Chiarelli" userId="3f03d882-e185-4735-b7ce-fe3866075c33" providerId="ADAL" clId="{D2EC11E1-FD20-4740-B88A-3DDCB86218B1}" dt="2019-12-10T10:05:49.108" v="534" actId="1036"/>
          <ac:picMkLst>
            <pc:docMk/>
            <pc:sldMk cId="2069881039" sldId="260"/>
            <ac:picMk id="53" creationId="{34C65C5C-BC4D-40A3-922B-611F1F117A3C}"/>
          </ac:picMkLst>
        </pc:picChg>
        <pc:picChg chg="mod topLvl">
          <ac:chgData name="Andrea Chiarelli" userId="3f03d882-e185-4735-b7ce-fe3866075c33" providerId="ADAL" clId="{D2EC11E1-FD20-4740-B88A-3DDCB86218B1}" dt="2019-12-10T10:00:36.541" v="508" actId="207"/>
          <ac:picMkLst>
            <pc:docMk/>
            <pc:sldMk cId="2069881039" sldId="260"/>
            <ac:picMk id="54" creationId="{7FA01EAE-94EC-4B3D-9D9E-1EAEE3A525EE}"/>
          </ac:picMkLst>
        </pc:picChg>
        <pc:picChg chg="mod topLvl">
          <ac:chgData name="Andrea Chiarelli" userId="3f03d882-e185-4735-b7ce-fe3866075c33" providerId="ADAL" clId="{D2EC11E1-FD20-4740-B88A-3DDCB86218B1}" dt="2019-12-10T10:00:36.541" v="508" actId="207"/>
          <ac:picMkLst>
            <pc:docMk/>
            <pc:sldMk cId="2069881039" sldId="260"/>
            <ac:picMk id="55" creationId="{F39695F7-D392-4CD5-91A7-345B0A0AED64}"/>
          </ac:picMkLst>
        </pc:picChg>
        <pc:picChg chg="mod topLvl">
          <ac:chgData name="Andrea Chiarelli" userId="3f03d882-e185-4735-b7ce-fe3866075c33" providerId="ADAL" clId="{D2EC11E1-FD20-4740-B88A-3DDCB86218B1}" dt="2019-12-10T10:00:36.541" v="508" actId="207"/>
          <ac:picMkLst>
            <pc:docMk/>
            <pc:sldMk cId="2069881039" sldId="260"/>
            <ac:picMk id="56" creationId="{E6D44164-AC68-4D50-88CD-1F31E25D4FDD}"/>
          </ac:picMkLst>
        </pc:picChg>
      </pc:sldChg>
      <pc:sldChg chg="addSp delSp modSp add">
        <pc:chgData name="Andrea Chiarelli" userId="3f03d882-e185-4735-b7ce-fe3866075c33" providerId="ADAL" clId="{D2EC11E1-FD20-4740-B88A-3DDCB86218B1}" dt="2019-12-10T10:11:50.707" v="593" actId="207"/>
        <pc:sldMkLst>
          <pc:docMk/>
          <pc:sldMk cId="2946997542" sldId="261"/>
        </pc:sldMkLst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4" creationId="{96B8A1DA-9E4C-46F4-B97E-4D9886C7BE6A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10" creationId="{61322F5A-4D2F-474D-B87E-9640576F2FBB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11" creationId="{5CC52622-2535-4198-8B1F-A0B89A618345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19" creationId="{7D6983A8-69D2-4551-B5CB-56958063E3EB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20" creationId="{63E2F1AF-B632-439F-9F7A-C9EE5B83BD48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21" creationId="{6D876BFB-AEC3-4C4F-A0AE-F7B7BCE2C7ED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23" creationId="{BF189F6D-C577-4B81-A550-AAED5B127276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24" creationId="{7844ECBB-7707-4EA0-B161-CDB34B10B93E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25" creationId="{3E493170-80AD-439F-90D9-B0AC646AFC52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27" creationId="{C33DEC05-8314-4458-947A-1A07B60280EE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28" creationId="{6553150D-9B3D-4ED0-8C78-95C8128DDDDA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29" creationId="{EF7F8E06-9B0A-4C29-AFA4-948E0C68250A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31" creationId="{E8DAD14B-1254-45B0-8A72-84E4860ADD8B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32" creationId="{4859F984-48D6-4FE1-B8B2-D1B04EEE3A43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33" creationId="{417C4A23-CEF4-4157-8F35-098155B3AFCB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35" creationId="{36996EDD-E149-4728-9E7D-0BA16FE3C0E4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36" creationId="{E377FF62-FB80-4ECF-B728-E42DF84D9118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37" creationId="{22A4080B-3F73-4C33-AB50-075FE610AAF0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39" creationId="{4327FDFE-5FCD-4753-BF1F-8B6E5B8DC1E6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40" creationId="{B9588097-0AE9-4CED-9731-D5C2ECDB1EEB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41" creationId="{CB9F478E-452D-4B25-8EDC-ADCABD8B10FE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43" creationId="{D37D7712-0FA6-4C5E-84EB-4727B0247DB9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44" creationId="{6A610DB7-863C-45C2-B4E8-F2B15DC399F6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45" creationId="{0F6DE918-8D36-4025-AE06-CCCC7F381B88}"/>
          </ac:spMkLst>
        </pc:spChg>
        <pc:spChg chg="add ord">
          <ac:chgData name="Andrea Chiarelli" userId="3f03d882-e185-4735-b7ce-fe3866075c33" providerId="ADAL" clId="{D2EC11E1-FD20-4740-B88A-3DDCB86218B1}" dt="2019-12-10T10:10:59.157" v="586" actId="167"/>
          <ac:spMkLst>
            <pc:docMk/>
            <pc:sldMk cId="2946997542" sldId="261"/>
            <ac:spMk id="46" creationId="{330736C8-7EDA-4735-89E2-575A330EB956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47" creationId="{5B026189-C177-4C50-9654-CC2718F980A0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48" creationId="{8FC6C002-85CA-46DF-9379-9CC527D92EF6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49" creationId="{4BD635AF-9197-46C0-9E68-18EDD807BE98}"/>
          </ac:spMkLst>
        </pc:spChg>
        <pc:spChg chg="mod topLvl">
          <ac:chgData name="Andrea Chiarelli" userId="3f03d882-e185-4735-b7ce-fe3866075c33" providerId="ADAL" clId="{D2EC11E1-FD20-4740-B88A-3DDCB86218B1}" dt="2019-12-10T10:08:45.290" v="563" actId="208"/>
          <ac:spMkLst>
            <pc:docMk/>
            <pc:sldMk cId="2946997542" sldId="261"/>
            <ac:spMk id="51" creationId="{5D334610-72AC-4C4D-82BB-BF74B2D4E96D}"/>
          </ac:spMkLst>
        </pc:spChg>
        <pc:spChg chg="mod topLvl">
          <ac:chgData name="Andrea Chiarelli" userId="3f03d882-e185-4735-b7ce-fe3866075c33" providerId="ADAL" clId="{D2EC11E1-FD20-4740-B88A-3DDCB86218B1}" dt="2019-12-10T10:11:44.141" v="592" actId="255"/>
          <ac:spMkLst>
            <pc:docMk/>
            <pc:sldMk cId="2946997542" sldId="261"/>
            <ac:spMk id="52" creationId="{4A2EF3E5-0AAF-441A-81B7-76A92624BDD1}"/>
          </ac:spMkLst>
        </pc:spChg>
        <pc:spChg chg="mod topLvl">
          <ac:chgData name="Andrea Chiarelli" userId="3f03d882-e185-4735-b7ce-fe3866075c33" providerId="ADAL" clId="{D2EC11E1-FD20-4740-B88A-3DDCB86218B1}" dt="2019-12-10T10:11:50.707" v="593" actId="207"/>
          <ac:spMkLst>
            <pc:docMk/>
            <pc:sldMk cId="2946997542" sldId="261"/>
            <ac:spMk id="53" creationId="{F9494CD4-EF41-46DF-9E61-E4E0830CD0E2}"/>
          </ac:spMkLst>
        </pc:spChg>
        <pc:grpChg chg="del">
          <ac:chgData name="Andrea Chiarelli" userId="3f03d882-e185-4735-b7ce-fe3866075c33" providerId="ADAL" clId="{D2EC11E1-FD20-4740-B88A-3DDCB86218B1}" dt="2019-12-10T10:08:31.457" v="561" actId="165"/>
          <ac:grpSpMkLst>
            <pc:docMk/>
            <pc:sldMk cId="2946997542" sldId="261"/>
            <ac:grpSpMk id="2" creationId="{27B5A6EF-C1A8-4857-BAA8-35340156146D}"/>
          </ac:grpSpMkLst>
        </pc:grp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3" creationId="{3C629A89-707A-485B-B65D-57861B19A201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6" creationId="{FFBC1B75-9361-47D6-8729-88646B3C09FF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8" creationId="{4D3E735C-CF32-4199-AED9-390C7A01344D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12" creationId="{FC6B3DC8-8E28-4C65-A5E9-D7640AF16FD8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15" creationId="{8B6E0DCF-3595-479A-AFC2-C28181A6CE1A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17" creationId="{76BE1643-B98F-4053-8859-999131DAA95E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55" creationId="{AA5AD8A9-0DBE-424E-B14D-A6DA1B15D11B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57" creationId="{80A2C954-6DF0-4206-B48E-C78B2F7E47B3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59" creationId="{A50801B9-CE30-4FB0-8336-F5AC430CE793}"/>
          </ac:picMkLst>
        </pc:picChg>
        <pc:picChg chg="mod topLvl">
          <ac:chgData name="Andrea Chiarelli" userId="3f03d882-e185-4735-b7ce-fe3866075c33" providerId="ADAL" clId="{D2EC11E1-FD20-4740-B88A-3DDCB86218B1}" dt="2019-12-10T10:08:45.290" v="563" actId="208"/>
          <ac:picMkLst>
            <pc:docMk/>
            <pc:sldMk cId="2946997542" sldId="261"/>
            <ac:picMk id="61" creationId="{FBA614E4-0B8B-4A81-9B7C-FDC2AE20A5E7}"/>
          </ac:picMkLst>
        </pc:picChg>
      </pc:sldChg>
      <pc:sldChg chg="addSp delSp modSp add del">
        <pc:chgData name="Andrea Chiarelli" userId="3f03d882-e185-4735-b7ce-fe3866075c33" providerId="ADAL" clId="{D2EC11E1-FD20-4740-B88A-3DDCB86218B1}" dt="2019-12-10T10:07:58.524" v="554" actId="47"/>
        <pc:sldMkLst>
          <pc:docMk/>
          <pc:sldMk cId="4161874361" sldId="261"/>
        </pc:sldMkLst>
        <pc:spChg chg="add">
          <ac:chgData name="Andrea Chiarelli" userId="3f03d882-e185-4735-b7ce-fe3866075c33" providerId="ADAL" clId="{D2EC11E1-FD20-4740-B88A-3DDCB86218B1}" dt="2019-12-10T09:50:54.174" v="203"/>
          <ac:spMkLst>
            <pc:docMk/>
            <pc:sldMk cId="4161874361" sldId="261"/>
            <ac:spMk id="3" creationId="{C5A18D1B-6DB5-4FBC-AFC6-9B889B5EBEBF}"/>
          </ac:spMkLst>
        </pc:spChg>
        <pc:spChg chg="add">
          <ac:chgData name="Andrea Chiarelli" userId="3f03d882-e185-4735-b7ce-fe3866075c33" providerId="ADAL" clId="{D2EC11E1-FD20-4740-B88A-3DDCB86218B1}" dt="2019-12-10T09:50:54.174" v="203"/>
          <ac:spMkLst>
            <pc:docMk/>
            <pc:sldMk cId="4161874361" sldId="261"/>
            <ac:spMk id="4" creationId="{F6F7D0C1-B356-49CA-BDEF-9C41360A0F0D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57" creationId="{5FE11583-B31D-46EC-97A5-8B3198191E08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58" creationId="{EC618A83-11A1-4583-99A4-546F921F5A29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59" creationId="{E79BAD03-A4D7-47E9-9088-148CA391B522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60" creationId="{6BFDFCC3-C837-472D-963C-D07417EE283A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61" creationId="{ED6BEF87-93A3-48B4-BF4F-86DBE2C3D0F7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62" creationId="{B589277C-E1EA-49BD-B42A-9BB52E2C9866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63" creationId="{C66EA617-C488-4586-A816-E0216289E017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64" creationId="{F15D6F35-43FA-41EB-AA97-D5F332EEB9A4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65" creationId="{91019BD3-2A19-42D1-9EAE-DC2A5FB55FE2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66" creationId="{A45C02D8-C59E-4399-97C9-34153A9B9282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67" creationId="{4C5BC10C-89D2-480A-A790-8EF084C748BC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68" creationId="{6D4EC10C-1B6E-4805-ABC4-81BC45682D93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69" creationId="{24F147B6-AC63-41D7-83EE-AA44F1165652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70" creationId="{9F3FAAB0-DDC0-496E-8730-D6A35E102C5E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71" creationId="{A758C48D-0626-4E9D-8197-CA8ED0F0CB9B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72" creationId="{A5714206-9286-41AA-9203-B810793611CB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73" creationId="{01B6BC02-6DEF-4895-AFE3-ADB79A3EA2A9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74" creationId="{472242BA-B0E8-4DA4-8ADD-2E719A65DD0E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75" creationId="{A5139D1B-8EEF-4583-8FF9-749716436813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76" creationId="{9D9D1711-6695-4F47-8998-6A18E038433C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77" creationId="{FE2D2CF4-DB9D-45B2-9963-CAB7B6FFD06E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78" creationId="{F0DB4887-0187-4BD4-B4FD-A5FB32210B60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79" creationId="{9A49BC2B-A6AE-48B9-898C-4180798C386B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80" creationId="{E056C9B0-E910-41FF-B7D2-DF610A81143A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81" creationId="{6C6F8A9D-7D47-496C-85B8-4EF9E01CE4B5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82" creationId="{78FDC9EB-9656-479E-88C4-32E58E4B3516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83" creationId="{210E8E6F-4481-406A-BD97-A681AD4C5727}"/>
          </ac:spMkLst>
        </pc:spChg>
        <pc:spChg chg="mod topLvl">
          <ac:chgData name="Andrea Chiarelli" userId="3f03d882-e185-4735-b7ce-fe3866075c33" providerId="ADAL" clId="{D2EC11E1-FD20-4740-B88A-3DDCB86218B1}" dt="2019-12-10T10:00:43.406" v="510" actId="207"/>
          <ac:spMkLst>
            <pc:docMk/>
            <pc:sldMk cId="4161874361" sldId="261"/>
            <ac:spMk id="84" creationId="{419EB5DC-B275-4BA7-B546-968B2E2287FD}"/>
          </ac:spMkLst>
        </pc:spChg>
        <pc:spChg chg="mod ord topLvl">
          <ac:chgData name="Andrea Chiarelli" userId="3f03d882-e185-4735-b7ce-fe3866075c33" providerId="ADAL" clId="{D2EC11E1-FD20-4740-B88A-3DDCB86218B1}" dt="2019-12-10T10:06:49.041" v="548" actId="166"/>
          <ac:spMkLst>
            <pc:docMk/>
            <pc:sldMk cId="4161874361" sldId="261"/>
            <ac:spMk id="85" creationId="{AA7E3D6E-0D3B-436E-B570-29C67C6D89A2}"/>
          </ac:spMkLst>
        </pc:spChg>
        <pc:spChg chg="mod ord topLvl">
          <ac:chgData name="Andrea Chiarelli" userId="3f03d882-e185-4735-b7ce-fe3866075c33" providerId="ADAL" clId="{D2EC11E1-FD20-4740-B88A-3DDCB86218B1}" dt="2019-12-10T10:06:43.773" v="546" actId="166"/>
          <ac:spMkLst>
            <pc:docMk/>
            <pc:sldMk cId="4161874361" sldId="261"/>
            <ac:spMk id="86" creationId="{B22EF0C0-1B0F-45BC-BEA0-CA7E9D3C190C}"/>
          </ac:spMkLst>
        </pc:spChg>
        <pc:grpChg chg="add del">
          <ac:chgData name="Andrea Chiarelli" userId="3f03d882-e185-4735-b7ce-fe3866075c33" providerId="ADAL" clId="{D2EC11E1-FD20-4740-B88A-3DDCB86218B1}" dt="2019-12-10T09:54:30.824" v="284"/>
          <ac:grpSpMkLst>
            <pc:docMk/>
            <pc:sldMk cId="4161874361" sldId="261"/>
            <ac:grpSpMk id="5" creationId="{8CAA6697-6A12-4D24-A60D-FCCA989ACAF7}"/>
          </ac:grpSpMkLst>
        </pc:grpChg>
        <pc:grpChg chg="add del mod">
          <ac:chgData name="Andrea Chiarelli" userId="3f03d882-e185-4735-b7ce-fe3866075c33" providerId="ADAL" clId="{D2EC11E1-FD20-4740-B88A-3DDCB86218B1}" dt="2019-12-10T09:59:59.141" v="504" actId="165"/>
          <ac:grpSpMkLst>
            <pc:docMk/>
            <pc:sldMk cId="4161874361" sldId="261"/>
            <ac:grpSpMk id="46" creationId="{F01D21D3-550F-4E23-A9C4-69D761C11721}"/>
          </ac:grpSpMkLst>
        </pc:grpChg>
        <pc:picChg chg="add">
          <ac:chgData name="Andrea Chiarelli" userId="3f03d882-e185-4735-b7ce-fe3866075c33" providerId="ADAL" clId="{D2EC11E1-FD20-4740-B88A-3DDCB86218B1}" dt="2019-12-10T09:50:54.174" v="203"/>
          <ac:picMkLst>
            <pc:docMk/>
            <pc:sldMk cId="4161874361" sldId="261"/>
            <ac:picMk id="2" creationId="{2C478719-177E-48A9-BB86-7C373322C022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47" creationId="{E93390A9-ADA0-43CF-BF21-5EE10D5E123B}"/>
          </ac:picMkLst>
        </pc:picChg>
        <pc:picChg chg="mod topLvl">
          <ac:chgData name="Andrea Chiarelli" userId="3f03d882-e185-4735-b7ce-fe3866075c33" providerId="ADAL" clId="{D2EC11E1-FD20-4740-B88A-3DDCB86218B1}" dt="2019-12-10T10:06:38.535" v="543" actId="14100"/>
          <ac:picMkLst>
            <pc:docMk/>
            <pc:sldMk cId="4161874361" sldId="261"/>
            <ac:picMk id="48" creationId="{11487100-CCC3-4EF6-9F96-3FFE275C7EB1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49" creationId="{EC129043-FD0F-4725-A203-09E36E719114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50" creationId="{EE6E4A30-C4B6-45FA-8D92-C80BD9D1A05C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51" creationId="{5A0A40BA-CA8E-4E87-9B8A-EB70BD171442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52" creationId="{7CCFD5FC-FD2E-4031-ADD7-DC36C93394F5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53" creationId="{14654001-7C85-4705-A1F7-FA24DC76E0EE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54" creationId="{89D0DA3E-52CC-435A-A999-38C7C887D049}"/>
          </ac:picMkLst>
        </pc:picChg>
        <pc:picChg chg="mod topLvl">
          <ac:chgData name="Andrea Chiarelli" userId="3f03d882-e185-4735-b7ce-fe3866075c33" providerId="ADAL" clId="{D2EC11E1-FD20-4740-B88A-3DDCB86218B1}" dt="2019-12-10T10:00:43.406" v="510" actId="207"/>
          <ac:picMkLst>
            <pc:docMk/>
            <pc:sldMk cId="4161874361" sldId="261"/>
            <ac:picMk id="55" creationId="{9C33DFF4-8FEA-438C-9DD8-3D93DBD1369B}"/>
          </ac:picMkLst>
        </pc:picChg>
        <pc:picChg chg="mod ord topLvl modCrop">
          <ac:chgData name="Andrea Chiarelli" userId="3f03d882-e185-4735-b7ce-fe3866075c33" providerId="ADAL" clId="{D2EC11E1-FD20-4740-B88A-3DDCB86218B1}" dt="2019-12-10T10:06:57.211" v="550" actId="732"/>
          <ac:picMkLst>
            <pc:docMk/>
            <pc:sldMk cId="4161874361" sldId="261"/>
            <ac:picMk id="56" creationId="{968C8EB7-755B-4B71-85BE-338DAF1C2886}"/>
          </ac:picMkLst>
        </pc:picChg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3683131754" sldId="262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4049321874" sldId="265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817856431" sldId="266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1823728827" sldId="267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2121085029" sldId="269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2666387190" sldId="270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758537468" sldId="271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695726574" sldId="272"/>
        </pc:sldMkLst>
      </pc:sldChg>
      <pc:sldChg chg="add">
        <pc:chgData name="Andrea Chiarelli" userId="3f03d882-e185-4735-b7ce-fe3866075c33" providerId="ADAL" clId="{D2EC11E1-FD20-4740-B88A-3DDCB86218B1}" dt="2019-12-10T10:46:57.457" v="599"/>
        <pc:sldMkLst>
          <pc:docMk/>
          <pc:sldMk cId="232927821" sldId="273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3414561173" sldId="273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3543656969" sldId="274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512848202" sldId="275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1338537368" sldId="277"/>
        </pc:sldMkLst>
      </pc:sldChg>
      <pc:sldChg chg="del">
        <pc:chgData name="Andrea Chiarelli" userId="3f03d882-e185-4735-b7ce-fe3866075c33" providerId="ADAL" clId="{D2EC11E1-FD20-4740-B88A-3DDCB86218B1}" dt="2019-12-10T09:38:40.257" v="0" actId="47"/>
        <pc:sldMkLst>
          <pc:docMk/>
          <pc:sldMk cId="1530252174" sldId="278"/>
        </pc:sldMkLst>
      </pc:sldChg>
      <pc:sldMasterChg chg="addSp delSp">
        <pc:chgData name="Andrea Chiarelli" userId="3f03d882-e185-4735-b7ce-fe3866075c33" providerId="ADAL" clId="{D2EC11E1-FD20-4740-B88A-3DDCB86218B1}" dt="2019-12-10T09:51:05.491" v="204"/>
        <pc:sldMasterMkLst>
          <pc:docMk/>
          <pc:sldMasterMk cId="545499813" sldId="2147483672"/>
        </pc:sldMasterMkLst>
        <pc:spChg chg="del">
          <ac:chgData name="Andrea Chiarelli" userId="3f03d882-e185-4735-b7ce-fe3866075c33" providerId="ADAL" clId="{D2EC11E1-FD20-4740-B88A-3DDCB86218B1}" dt="2019-12-10T09:50:22.851" v="198" actId="478"/>
          <ac:spMkLst>
            <pc:docMk/>
            <pc:sldMasterMk cId="545499813" sldId="2147483672"/>
            <ac:spMk id="5" creationId="{00000000-0000-0000-0000-000000000000}"/>
          </ac:spMkLst>
        </pc:spChg>
        <pc:spChg chg="del">
          <ac:chgData name="Andrea Chiarelli" userId="3f03d882-e185-4735-b7ce-fe3866075c33" providerId="ADAL" clId="{D2EC11E1-FD20-4740-B88A-3DDCB86218B1}" dt="2019-12-10T09:50:22.851" v="198" actId="478"/>
          <ac:spMkLst>
            <pc:docMk/>
            <pc:sldMasterMk cId="545499813" sldId="2147483672"/>
            <ac:spMk id="7" creationId="{00000000-0000-0000-0000-000000000000}"/>
          </ac:spMkLst>
        </pc:spChg>
        <pc:spChg chg="del">
          <ac:chgData name="Andrea Chiarelli" userId="3f03d882-e185-4735-b7ce-fe3866075c33" providerId="ADAL" clId="{D2EC11E1-FD20-4740-B88A-3DDCB86218B1}" dt="2019-12-10T09:50:22.851" v="198" actId="478"/>
          <ac:spMkLst>
            <pc:docMk/>
            <pc:sldMasterMk cId="545499813" sldId="2147483672"/>
            <ac:spMk id="8" creationId="{00000000-0000-0000-0000-000000000000}"/>
          </ac:spMkLst>
        </pc:spChg>
        <pc:spChg chg="del">
          <ac:chgData name="Andrea Chiarelli" userId="3f03d882-e185-4735-b7ce-fe3866075c33" providerId="ADAL" clId="{D2EC11E1-FD20-4740-B88A-3DDCB86218B1}" dt="2019-12-10T09:50:22.851" v="198" actId="478"/>
          <ac:spMkLst>
            <pc:docMk/>
            <pc:sldMasterMk cId="545499813" sldId="2147483672"/>
            <ac:spMk id="9" creationId="{00000000-0000-0000-0000-000000000000}"/>
          </ac:spMkLst>
        </pc:spChg>
        <pc:spChg chg="add">
          <ac:chgData name="Andrea Chiarelli" userId="3f03d882-e185-4735-b7ce-fe3866075c33" providerId="ADAL" clId="{D2EC11E1-FD20-4740-B88A-3DDCB86218B1}" dt="2019-12-10T09:51:05.491" v="204"/>
          <ac:spMkLst>
            <pc:docMk/>
            <pc:sldMasterMk cId="545499813" sldId="2147483672"/>
            <ac:spMk id="11" creationId="{ED7B585B-761F-488B-AB9C-455BDF7BB69E}"/>
          </ac:spMkLst>
        </pc:spChg>
        <pc:picChg chg="del">
          <ac:chgData name="Andrea Chiarelli" userId="3f03d882-e185-4735-b7ce-fe3866075c33" providerId="ADAL" clId="{D2EC11E1-FD20-4740-B88A-3DDCB86218B1}" dt="2019-12-10T09:50:21.807" v="197" actId="478"/>
          <ac:picMkLst>
            <pc:docMk/>
            <pc:sldMasterMk cId="545499813" sldId="2147483672"/>
            <ac:picMk id="6" creationId="{00000000-0000-0000-0000-000000000000}"/>
          </ac:picMkLst>
        </pc:picChg>
        <pc:picChg chg="del">
          <ac:chgData name="Andrea Chiarelli" userId="3f03d882-e185-4735-b7ce-fe3866075c33" providerId="ADAL" clId="{D2EC11E1-FD20-4740-B88A-3DDCB86218B1}" dt="2019-12-10T09:50:20.923" v="196" actId="478"/>
          <ac:picMkLst>
            <pc:docMk/>
            <pc:sldMasterMk cId="545499813" sldId="2147483672"/>
            <ac:picMk id="10" creationId="{1B60E30E-24FB-4008-BF0B-1BDD55199A5E}"/>
          </ac:picMkLst>
        </pc:picChg>
      </pc:sldMasterChg>
    </pc:docChg>
  </pc:docChgLst>
  <pc:docChgLst>
    <pc:chgData name="Andrea Chiarelli" userId="3f03d882-e185-4735-b7ce-fe3866075c33" providerId="ADAL" clId="{22C041F9-5A55-45A5-8BB3-3BA6F81DB40F}"/>
    <pc:docChg chg="custSel modSld">
      <pc:chgData name="Andrea Chiarelli" userId="3f03d882-e185-4735-b7ce-fe3866075c33" providerId="ADAL" clId="{22C041F9-5A55-45A5-8BB3-3BA6F81DB40F}" dt="2019-12-19T09:22:54.315" v="8"/>
      <pc:docMkLst>
        <pc:docMk/>
      </pc:docMkLst>
      <pc:sldChg chg="addSp delSp">
        <pc:chgData name="Andrea Chiarelli" userId="3f03d882-e185-4735-b7ce-fe3866075c33" providerId="ADAL" clId="{22C041F9-5A55-45A5-8BB3-3BA6F81DB40F}" dt="2019-12-19T09:21:50.143" v="1"/>
        <pc:sldMkLst>
          <pc:docMk/>
          <pc:sldMk cId="1135422134" sldId="256"/>
        </pc:sldMkLst>
        <pc:spChg chg="del">
          <ac:chgData name="Andrea Chiarelli" userId="3f03d882-e185-4735-b7ce-fe3866075c33" providerId="ADAL" clId="{22C041F9-5A55-45A5-8BB3-3BA6F81DB40F}" dt="2019-12-19T09:21:49.551" v="0" actId="478"/>
          <ac:spMkLst>
            <pc:docMk/>
            <pc:sldMk cId="1135422134" sldId="256"/>
            <ac:spMk id="6" creationId="{27A7E66A-8D10-4354-A441-606CBF9FDA72}"/>
          </ac:spMkLst>
        </pc:spChg>
        <pc:spChg chg="add">
          <ac:chgData name="Andrea Chiarelli" userId="3f03d882-e185-4735-b7ce-fe3866075c33" providerId="ADAL" clId="{22C041F9-5A55-45A5-8BB3-3BA6F81DB40F}" dt="2019-12-19T09:21:50.143" v="1"/>
          <ac:spMkLst>
            <pc:docMk/>
            <pc:sldMk cId="1135422134" sldId="256"/>
            <ac:spMk id="7" creationId="{8AE95DE2-242B-4855-8142-B45D4470DF6C}"/>
          </ac:spMkLst>
        </pc:spChg>
      </pc:sldChg>
      <pc:sldChg chg="addSp delSp">
        <pc:chgData name="Andrea Chiarelli" userId="3f03d882-e185-4735-b7ce-fe3866075c33" providerId="ADAL" clId="{22C041F9-5A55-45A5-8BB3-3BA6F81DB40F}" dt="2019-12-19T09:21:54.742" v="3"/>
        <pc:sldMkLst>
          <pc:docMk/>
          <pc:sldMk cId="607838453" sldId="257"/>
        </pc:sldMkLst>
        <pc:spChg chg="del">
          <ac:chgData name="Andrea Chiarelli" userId="3f03d882-e185-4735-b7ce-fe3866075c33" providerId="ADAL" clId="{22C041F9-5A55-45A5-8BB3-3BA6F81DB40F}" dt="2019-12-19T09:21:54.078" v="2" actId="478"/>
          <ac:spMkLst>
            <pc:docMk/>
            <pc:sldMk cId="607838453" sldId="257"/>
            <ac:spMk id="6" creationId="{27A7E66A-8D10-4354-A441-606CBF9FDA72}"/>
          </ac:spMkLst>
        </pc:spChg>
        <pc:spChg chg="add">
          <ac:chgData name="Andrea Chiarelli" userId="3f03d882-e185-4735-b7ce-fe3866075c33" providerId="ADAL" clId="{22C041F9-5A55-45A5-8BB3-3BA6F81DB40F}" dt="2019-12-19T09:21:54.742" v="3"/>
          <ac:spMkLst>
            <pc:docMk/>
            <pc:sldMk cId="607838453" sldId="257"/>
            <ac:spMk id="7" creationId="{DE634FBB-CC80-4C5B-8367-0DFC4716123B}"/>
          </ac:spMkLst>
        </pc:spChg>
      </pc:sldChg>
      <pc:sldChg chg="addSp delSp">
        <pc:chgData name="Andrea Chiarelli" userId="3f03d882-e185-4735-b7ce-fe3866075c33" providerId="ADAL" clId="{22C041F9-5A55-45A5-8BB3-3BA6F81DB40F}" dt="2019-12-19T09:21:56.997" v="5"/>
        <pc:sldMkLst>
          <pc:docMk/>
          <pc:sldMk cId="940148315" sldId="258"/>
        </pc:sldMkLst>
        <pc:spChg chg="del">
          <ac:chgData name="Andrea Chiarelli" userId="3f03d882-e185-4735-b7ce-fe3866075c33" providerId="ADAL" clId="{22C041F9-5A55-45A5-8BB3-3BA6F81DB40F}" dt="2019-12-19T09:21:56.241" v="4" actId="478"/>
          <ac:spMkLst>
            <pc:docMk/>
            <pc:sldMk cId="940148315" sldId="258"/>
            <ac:spMk id="6" creationId="{27A7E66A-8D10-4354-A441-606CBF9FDA72}"/>
          </ac:spMkLst>
        </pc:spChg>
        <pc:spChg chg="add">
          <ac:chgData name="Andrea Chiarelli" userId="3f03d882-e185-4735-b7ce-fe3866075c33" providerId="ADAL" clId="{22C041F9-5A55-45A5-8BB3-3BA6F81DB40F}" dt="2019-12-19T09:21:56.997" v="5"/>
          <ac:spMkLst>
            <pc:docMk/>
            <pc:sldMk cId="940148315" sldId="258"/>
            <ac:spMk id="7" creationId="{89FCD074-3DDA-4054-963B-BF105BD79EBC}"/>
          </ac:spMkLst>
        </pc:spChg>
      </pc:sldChg>
      <pc:sldChg chg="addSp delSp modSp">
        <pc:chgData name="Andrea Chiarelli" userId="3f03d882-e185-4735-b7ce-fe3866075c33" providerId="ADAL" clId="{22C041F9-5A55-45A5-8BB3-3BA6F81DB40F}" dt="2019-12-19T09:22:54.315" v="8"/>
        <pc:sldMkLst>
          <pc:docMk/>
          <pc:sldMk cId="232927821" sldId="273"/>
        </pc:sldMkLst>
        <pc:spChg chg="mod">
          <ac:chgData name="Andrea Chiarelli" userId="3f03d882-e185-4735-b7ce-fe3866075c33" providerId="ADAL" clId="{22C041F9-5A55-45A5-8BB3-3BA6F81DB40F}" dt="2019-12-19T09:22:54.315" v="8"/>
          <ac:spMkLst>
            <pc:docMk/>
            <pc:sldMk cId="232927821" sldId="273"/>
            <ac:spMk id="3" creationId="{4A50FF61-6B50-4313-80C1-CEE5E38CED32}"/>
          </ac:spMkLst>
        </pc:spChg>
        <pc:spChg chg="del">
          <ac:chgData name="Andrea Chiarelli" userId="3f03d882-e185-4735-b7ce-fe3866075c33" providerId="ADAL" clId="{22C041F9-5A55-45A5-8BB3-3BA6F81DB40F}" dt="2019-12-19T09:21:59.374" v="6" actId="478"/>
          <ac:spMkLst>
            <pc:docMk/>
            <pc:sldMk cId="232927821" sldId="273"/>
            <ac:spMk id="6" creationId="{27A7E66A-8D10-4354-A441-606CBF9FDA72}"/>
          </ac:spMkLst>
        </pc:spChg>
        <pc:spChg chg="add">
          <ac:chgData name="Andrea Chiarelli" userId="3f03d882-e185-4735-b7ce-fe3866075c33" providerId="ADAL" clId="{22C041F9-5A55-45A5-8BB3-3BA6F81DB40F}" dt="2019-12-19T09:22:01.004" v="7"/>
          <ac:spMkLst>
            <pc:docMk/>
            <pc:sldMk cId="232927821" sldId="273"/>
            <ac:spMk id="7" creationId="{BA7E7B82-CFD1-4D1F-8450-18C55159031C}"/>
          </ac:spMkLst>
        </pc:spChg>
      </pc:sldChg>
    </pc:docChg>
  </pc:docChgLst>
  <pc:docChgLst>
    <pc:chgData name="Sophie Jennings" userId="0bbad140-965d-4b8f-91ee-65d71da8767a" providerId="ADAL" clId="{7CFECC4C-0A82-416A-BB60-B976FAFA86B2}"/>
    <pc:docChg chg="modSld">
      <pc:chgData name="Sophie Jennings" userId="0bbad140-965d-4b8f-91ee-65d71da8767a" providerId="ADAL" clId="{7CFECC4C-0A82-416A-BB60-B976FAFA86B2}" dt="2019-12-16T09:41:46.669" v="72" actId="20577"/>
      <pc:docMkLst>
        <pc:docMk/>
      </pc:docMkLst>
      <pc:sldChg chg="modSp">
        <pc:chgData name="Sophie Jennings" userId="0bbad140-965d-4b8f-91ee-65d71da8767a" providerId="ADAL" clId="{7CFECC4C-0A82-416A-BB60-B976FAFA86B2}" dt="2019-12-16T09:39:47.844" v="69"/>
        <pc:sldMkLst>
          <pc:docMk/>
          <pc:sldMk cId="1135422134" sldId="256"/>
        </pc:sldMkLst>
        <pc:spChg chg="mod">
          <ac:chgData name="Sophie Jennings" userId="0bbad140-965d-4b8f-91ee-65d71da8767a" providerId="ADAL" clId="{7CFECC4C-0A82-416A-BB60-B976FAFA86B2}" dt="2019-12-16T09:39:47.844" v="69"/>
          <ac:spMkLst>
            <pc:docMk/>
            <pc:sldMk cId="1135422134" sldId="256"/>
            <ac:spMk id="3" creationId="{4A50FF61-6B50-4313-80C1-CEE5E38CED32}"/>
          </ac:spMkLst>
        </pc:spChg>
        <pc:spChg chg="mod">
          <ac:chgData name="Sophie Jennings" userId="0bbad140-965d-4b8f-91ee-65d71da8767a" providerId="ADAL" clId="{7CFECC4C-0A82-416A-BB60-B976FAFA86B2}" dt="2019-12-16T09:37:05.607" v="24" actId="20577"/>
          <ac:spMkLst>
            <pc:docMk/>
            <pc:sldMk cId="1135422134" sldId="256"/>
            <ac:spMk id="4" creationId="{3F018366-AB58-4D97-9D7D-724570E2AE36}"/>
          </ac:spMkLst>
        </pc:spChg>
      </pc:sldChg>
      <pc:sldChg chg="modSp">
        <pc:chgData name="Sophie Jennings" userId="0bbad140-965d-4b8f-91ee-65d71da8767a" providerId="ADAL" clId="{7CFECC4C-0A82-416A-BB60-B976FAFA86B2}" dt="2019-12-16T09:39:50.561" v="70"/>
        <pc:sldMkLst>
          <pc:docMk/>
          <pc:sldMk cId="607838453" sldId="257"/>
        </pc:sldMkLst>
        <pc:spChg chg="mod">
          <ac:chgData name="Sophie Jennings" userId="0bbad140-965d-4b8f-91ee-65d71da8767a" providerId="ADAL" clId="{7CFECC4C-0A82-416A-BB60-B976FAFA86B2}" dt="2019-12-16T09:39:50.561" v="70"/>
          <ac:spMkLst>
            <pc:docMk/>
            <pc:sldMk cId="607838453" sldId="257"/>
            <ac:spMk id="3" creationId="{4A50FF61-6B50-4313-80C1-CEE5E38CED32}"/>
          </ac:spMkLst>
        </pc:spChg>
        <pc:spChg chg="mod">
          <ac:chgData name="Sophie Jennings" userId="0bbad140-965d-4b8f-91ee-65d71da8767a" providerId="ADAL" clId="{7CFECC4C-0A82-416A-BB60-B976FAFA86B2}" dt="2019-12-16T09:38:31.899" v="45" actId="20577"/>
          <ac:spMkLst>
            <pc:docMk/>
            <pc:sldMk cId="607838453" sldId="257"/>
            <ac:spMk id="4" creationId="{3F018366-AB58-4D97-9D7D-724570E2AE36}"/>
          </ac:spMkLst>
        </pc:spChg>
      </pc:sldChg>
      <pc:sldChg chg="modSp">
        <pc:chgData name="Sophie Jennings" userId="0bbad140-965d-4b8f-91ee-65d71da8767a" providerId="ADAL" clId="{7CFECC4C-0A82-416A-BB60-B976FAFA86B2}" dt="2019-12-16T09:39:53.997" v="71"/>
        <pc:sldMkLst>
          <pc:docMk/>
          <pc:sldMk cId="940148315" sldId="258"/>
        </pc:sldMkLst>
        <pc:spChg chg="mod">
          <ac:chgData name="Sophie Jennings" userId="0bbad140-965d-4b8f-91ee-65d71da8767a" providerId="ADAL" clId="{7CFECC4C-0A82-416A-BB60-B976FAFA86B2}" dt="2019-12-16T09:39:53.997" v="71"/>
          <ac:spMkLst>
            <pc:docMk/>
            <pc:sldMk cId="940148315" sldId="258"/>
            <ac:spMk id="3" creationId="{4A50FF61-6B50-4313-80C1-CEE5E38CED32}"/>
          </ac:spMkLst>
        </pc:spChg>
        <pc:spChg chg="mod">
          <ac:chgData name="Sophie Jennings" userId="0bbad140-965d-4b8f-91ee-65d71da8767a" providerId="ADAL" clId="{7CFECC4C-0A82-416A-BB60-B976FAFA86B2}" dt="2019-12-16T09:38:38.989" v="68" actId="20577"/>
          <ac:spMkLst>
            <pc:docMk/>
            <pc:sldMk cId="940148315" sldId="258"/>
            <ac:spMk id="4" creationId="{3F018366-AB58-4D97-9D7D-724570E2AE36}"/>
          </ac:spMkLst>
        </pc:spChg>
      </pc:sldChg>
      <pc:sldChg chg="modSp">
        <pc:chgData name="Sophie Jennings" userId="0bbad140-965d-4b8f-91ee-65d71da8767a" providerId="ADAL" clId="{7CFECC4C-0A82-416A-BB60-B976FAFA86B2}" dt="2019-12-16T09:41:46.669" v="72" actId="20577"/>
        <pc:sldMkLst>
          <pc:docMk/>
          <pc:sldMk cId="1843750734" sldId="260"/>
        </pc:sldMkLst>
        <pc:spChg chg="mod">
          <ac:chgData name="Sophie Jennings" userId="0bbad140-965d-4b8f-91ee-65d71da8767a" providerId="ADAL" clId="{7CFECC4C-0A82-416A-BB60-B976FAFA86B2}" dt="2019-12-16T09:41:46.669" v="72" actId="20577"/>
          <ac:spMkLst>
            <pc:docMk/>
            <pc:sldMk cId="1843750734" sldId="260"/>
            <ac:spMk id="40" creationId="{B9588097-0AE9-4CED-9731-D5C2ECDB1EE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CE71D-7E9F-4BE4-9556-B79F5A656887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34BF4-17CA-47C3-9C04-4DB6C8519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549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6818F-60FD-844E-99FF-8BF76ED4DEB5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F2383-95DC-5C4E-8082-67408F16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40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8"/>
          <p:cNvSpPr txBox="1">
            <a:spLocks noGrp="1"/>
          </p:cNvSpPr>
          <p:nvPr>
            <p:ph type="ctrTitle"/>
          </p:nvPr>
        </p:nvSpPr>
        <p:spPr>
          <a:xfrm>
            <a:off x="961902" y="2146888"/>
            <a:ext cx="6955599" cy="1546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rPr lang="en-US" sz="4800">
                <a:solidFill>
                  <a:schemeClr val="accent1"/>
                </a:solidFill>
                <a:latin typeface="Raleway" panose="020B0503030101060003" pitchFamily="34" charset="0"/>
              </a:rPr>
              <a:t>Click to edit Master title style</a:t>
            </a:r>
            <a:endParaRPr lang="en" sz="4800" dirty="0">
              <a:solidFill>
                <a:schemeClr val="accent1"/>
              </a:solidFill>
              <a:latin typeface="Raleway" panose="020B0503030101060003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485470"/>
            <a:ext cx="12192000" cy="3725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825320" y="6485470"/>
            <a:ext cx="2366681" cy="372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983F0D3-9BB9-924E-953D-5FC2EDADE1C8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8565029" y="6485470"/>
            <a:ext cx="3626971" cy="372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0529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14753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2060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98376"/>
            <a:ext cx="10515600" cy="3487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2pPr>
            <a:lvl3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3pPr>
            <a:lvl4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4pPr>
            <a:lvl5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BDE78B3D-6F99-F64D-AE6F-ABB695B53FF9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54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"/>
            <a:ext cx="12192000" cy="58216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00518"/>
            <a:ext cx="10515600" cy="2661958"/>
          </a:xfrm>
          <a:prstGeom prst="rect">
            <a:avLst/>
          </a:prstGeom>
        </p:spPr>
        <p:txBody>
          <a:bodyPr anchor="t" anchorCtr="0"/>
          <a:lstStyle>
            <a:lvl1pPr algn="ctr">
              <a:defRPr sz="440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BDC56C07-87CC-2247-9DF9-E6C9928C9231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737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42565"/>
            <a:ext cx="5181600" cy="40343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accent3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2pPr>
            <a:lvl3pPr>
              <a:defRPr>
                <a:solidFill>
                  <a:schemeClr val="accent3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3pPr>
            <a:lvl4pPr>
              <a:defRPr>
                <a:solidFill>
                  <a:schemeClr val="accent3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4pPr>
            <a:lvl5pPr>
              <a:defRPr>
                <a:solidFill>
                  <a:schemeClr val="accent3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42565"/>
            <a:ext cx="5181600" cy="40343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2pPr>
            <a:lvl3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3pPr>
            <a:lvl4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4pPr>
            <a:lvl5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988F833B-4682-6D45-9C25-2D953E58536E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8370379-FE8E-4FF0-B52F-D7C1DFA6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753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2060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29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"/>
            <a:ext cx="12192000" cy="58216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/>
          <a:p>
            <a:fld id="{D88FD332-CDD2-0B46-AC1B-98F60606B5D4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/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1851" y="1900518"/>
            <a:ext cx="10515600" cy="2661958"/>
          </a:xfrm>
          <a:prstGeom prst="rect">
            <a:avLst/>
          </a:prstGeom>
        </p:spPr>
        <p:txBody>
          <a:bodyPr anchor="t" anchorCtr="0"/>
          <a:lstStyle>
            <a:lvl1pPr algn="ctr">
              <a:defRPr sz="4400">
                <a:solidFill>
                  <a:schemeClr val="accent6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D83CBD-220D-44E7-B750-FB0131B3C4DD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149" y="92075"/>
            <a:ext cx="2873375" cy="124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39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82547"/>
            <a:ext cx="5157787" cy="82391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100" b="0"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743202"/>
            <a:ext cx="5157787" cy="3446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1pPr>
            <a:lvl2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2pPr>
            <a:lvl3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3pPr>
            <a:lvl4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4pPr>
            <a:lvl5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2282547"/>
            <a:ext cx="5183188" cy="82391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100" b="0"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743202"/>
            <a:ext cx="5183188" cy="3446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1pPr>
            <a:lvl2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2pPr>
            <a:lvl3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3pPr>
            <a:lvl4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4pPr>
            <a:lvl5pPr>
              <a:defRPr>
                <a:solidFill>
                  <a:schemeClr val="accent3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AFBCC77B-6475-1943-8BA8-6C1A5F765789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B8F937A-A441-44D2-A9A2-B5A3F9F8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753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2060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45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12192000" cy="58216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00518"/>
            <a:ext cx="10515600" cy="2661958"/>
          </a:xfrm>
          <a:prstGeom prst="rect">
            <a:avLst/>
          </a:prstGeom>
        </p:spPr>
        <p:txBody>
          <a:bodyPr anchor="t" anchorCtr="0"/>
          <a:lstStyle>
            <a:lvl1pPr algn="ctr">
              <a:defRPr sz="4400">
                <a:solidFill>
                  <a:schemeClr val="accent6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Lato" panose="020F0502020204030203" pitchFamily="34" charset="0"/>
                <a:ea typeface="Cambria Math" charset="0"/>
                <a:cs typeface="Lato" panose="020F0502020204030203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2FA58F25-D0AA-1D44-B744-E6AC533BC563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7FC661-FA9F-462A-9047-5A74F70B65A0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149" y="92075"/>
            <a:ext cx="2873375" cy="12415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2DB8D40E-1703-4341-B9DC-A3D19E1F3CC9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AF6DF5-0298-45BC-A957-844CA100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753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88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3"/>
            <a:ext cx="12192000" cy="58216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EF5C7785-C0B8-6C42-B0F5-A493A85BBF85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9DD107-A870-448F-8FC1-E09A930D18C5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/>
          <a:stretch/>
        </p:blipFill>
        <p:spPr bwMode="auto">
          <a:xfrm>
            <a:off x="9202255" y="149893"/>
            <a:ext cx="2689200" cy="1103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438750F-4585-44AD-B39B-A6DA2E62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753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2060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87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30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80566"/>
            <a:ext cx="6172200" cy="448048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>
              <a:defRPr sz="2100">
                <a:solidFill>
                  <a:schemeClr val="bg1"/>
                </a:solidFill>
                <a:latin typeface="Lato" panose="020F0502020204030203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Lato" panose="020F0502020204030203" pitchFamily="34" charset="0"/>
              </a:defRPr>
            </a:lvl3pPr>
            <a:lvl4pPr>
              <a:defRPr sz="1500">
                <a:solidFill>
                  <a:schemeClr val="bg1"/>
                </a:solidFill>
                <a:latin typeface="Lato" panose="020F0502020204030203" pitchFamily="34" charset="0"/>
              </a:defRPr>
            </a:lvl4pPr>
            <a:lvl5pPr>
              <a:defRPr sz="1500">
                <a:solidFill>
                  <a:schemeClr val="bg1"/>
                </a:solidFill>
                <a:latin typeface="Lato" panose="020F0502020204030203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B665CC9D-B75D-674C-91AD-9C935C67A69D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57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30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057403"/>
            <a:ext cx="6172200" cy="3803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8559855D-BF78-DF4F-B305-9994767066C6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790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145599"/>
            <a:ext cx="10515600" cy="4031364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+mj-lt"/>
                <a:ea typeface="Cambria Math" charset="0"/>
                <a:cs typeface="Cambria Math" charset="0"/>
              </a:defRPr>
            </a:lvl1pPr>
            <a:lvl2pPr>
              <a:defRPr>
                <a:latin typeface="+mj-lt"/>
                <a:ea typeface="Cambria Math" charset="0"/>
                <a:cs typeface="Cambria Math" charset="0"/>
              </a:defRPr>
            </a:lvl2pPr>
            <a:lvl3pPr>
              <a:defRPr>
                <a:latin typeface="+mj-lt"/>
                <a:ea typeface="Cambria Math" charset="0"/>
                <a:cs typeface="Cambria Math" charset="0"/>
              </a:defRPr>
            </a:lvl3pPr>
            <a:lvl4pPr>
              <a:defRPr>
                <a:latin typeface="+mj-lt"/>
                <a:ea typeface="Cambria Math" charset="0"/>
                <a:cs typeface="Cambria Math" charset="0"/>
              </a:defRPr>
            </a:lvl4pPr>
            <a:lvl5pPr>
              <a:defRPr>
                <a:latin typeface="+mj-lt"/>
                <a:ea typeface="Cambria Math" charset="0"/>
                <a:cs typeface="Cambria Math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E5DF9394-1473-404F-8C5A-F49E62F23F74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80C994C-52DB-4B15-AC6E-C07D21B89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753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2060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369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1344709"/>
            <a:ext cx="2628900" cy="4832257"/>
          </a:xfrm>
          <a:prstGeom prst="rect">
            <a:avLst/>
          </a:prstGeom>
        </p:spPr>
        <p:txBody>
          <a:bodyPr vert="eaVert"/>
          <a:lstStyle>
            <a:lvl1pPr>
              <a:defRPr sz="440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43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961900" y="65197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4A744C30-AB27-6144-BBF1-BB5085DFDFFD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2300" y="651977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4047" y="6519773"/>
            <a:ext cx="727408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fld id="{0E0D4DE8-BDBC-4683-BDD5-D05B1051FC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495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E09DF-1859-4704-9572-BE7AE129A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64D1A-C214-4279-862D-292D27BA0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F3E86-EC9C-4176-8803-D29470EA5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547E7-B298-4DA8-AC42-53EDF4F891AC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32BDC-468A-4AEB-BBDD-44C3B692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31BE6-73DE-43E2-BC83-3C970D8D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DA875-2D84-426E-AEA4-BCF34EDA8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02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85470"/>
            <a:ext cx="12192000" cy="3725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7B585B-761F-488B-AB9C-455BDF7BB69E}"/>
              </a:ext>
            </a:extLst>
          </p:cNvPr>
          <p:cNvSpPr/>
          <p:nvPr userDrawn="1"/>
        </p:nvSpPr>
        <p:spPr>
          <a:xfrm>
            <a:off x="8565029" y="6485470"/>
            <a:ext cx="3626971" cy="372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45499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4" r:id="rId5"/>
    <p:sldLayoutId id="2147483677" r:id="rId6"/>
    <p:sldLayoutId id="2147483685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6" r:id="rId1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5281/zenodo.358412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5281/zenodo.358412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5281/zenodo.358412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x.doi.org/10.5281/zenodo.3584128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0FF61-6B50-4313-80C1-CEE5E38C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Research Management: </a:t>
            </a:r>
            <a:r>
              <a:rPr lang="en-GB" b="1" i="1" dirty="0"/>
              <a:t>The Game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18366-AB58-4D97-9D7D-724570E2A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Bonus and Disaster cards for round one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0B7F9B-E157-4A84-B828-F80BD14EE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9" y="6489753"/>
            <a:ext cx="1052512" cy="3682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F839A7-E418-4895-A104-B09A2BC54470}"/>
              </a:ext>
            </a:extLst>
          </p:cNvPr>
          <p:cNvSpPr/>
          <p:nvPr/>
        </p:nvSpPr>
        <p:spPr>
          <a:xfrm>
            <a:off x="8569324" y="6464498"/>
            <a:ext cx="257016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00" dirty="0">
                <a:latin typeface="Lato" panose="020F0502020204030203" pitchFamily="34" charset="0"/>
              </a:rPr>
              <a:t>© Research Consulting 2019</a:t>
            </a:r>
          </a:p>
          <a:p>
            <a:r>
              <a:rPr lang="en-GB" sz="700" dirty="0">
                <a:latin typeface="Lato" panose="020F0502020204030203" pitchFamily="34" charset="0"/>
              </a:rPr>
              <a:t>This work is licensed under a Creative Commons Attribution 4.0 International License.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E95DE2-242B-4855-8142-B45D4470DF6C}"/>
              </a:ext>
            </a:extLst>
          </p:cNvPr>
          <p:cNvSpPr/>
          <p:nvPr/>
        </p:nvSpPr>
        <p:spPr>
          <a:xfrm>
            <a:off x="358776" y="6556802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latin typeface="Lato" panose="020F0502020204030203" pitchFamily="34" charset="0"/>
              </a:rPr>
              <a:t>Find out more at </a:t>
            </a:r>
            <a:r>
              <a:rPr lang="en-GB" sz="800" dirty="0">
                <a:latin typeface="Lato" panose="020F050202020403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10.5281/zenodo.3584128 </a:t>
            </a:r>
            <a:endParaRPr lang="en-GB" sz="8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42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66E3D90-3E71-4BD4-B88E-AAFBDDAEAC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6" name="Picture 8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163C363-2753-4E87-BB80-3D8090BBD4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3428" y="3407213"/>
            <a:ext cx="2386340" cy="1708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4" name="Picture 83" descr="A picture containing text, clock, drawing, sign&#10;&#10;Description automatically generated">
            <a:extLst>
              <a:ext uri="{FF2B5EF4-FFF2-40B4-BE49-F238E27FC236}">
                <a16:creationId xmlns:a16="http://schemas.microsoft.com/office/drawing/2014/main" id="{7F9D6EBA-B220-48BD-BE18-F1155A785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4761" y="3428999"/>
            <a:ext cx="2386325" cy="16748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2" name="Picture 8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A4E776-D79A-4770-B231-5B3F4EFE6F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5934" y="3428999"/>
            <a:ext cx="2386171" cy="16616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0" name="Picture 79" descr="A close up of a toy&#10;&#10;Description automatically generated">
            <a:extLst>
              <a:ext uri="{FF2B5EF4-FFF2-40B4-BE49-F238E27FC236}">
                <a16:creationId xmlns:a16="http://schemas.microsoft.com/office/drawing/2014/main" id="{C37F7FC4-B020-4786-8B99-7D9DDBA089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7106" y="3422436"/>
            <a:ext cx="2399142" cy="16682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9" name="Picture 78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D10F61-F3EA-4764-8D38-C591C9C9B7E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306" y="3435565"/>
            <a:ext cx="2399143" cy="16737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90A37EF0-3876-4884-8DE0-468A5CC02D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1087" y="104776"/>
            <a:ext cx="2398681" cy="16551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2496DF71-71A5-47A8-A640-FFC5C7321AAF}"/>
              </a:ext>
            </a:extLst>
          </p:cNvPr>
          <p:cNvGrpSpPr/>
          <p:nvPr/>
        </p:nvGrpSpPr>
        <p:grpSpPr>
          <a:xfrm>
            <a:off x="7322406" y="97174"/>
            <a:ext cx="2398681" cy="1694500"/>
            <a:chOff x="2442459" y="2133834"/>
            <a:chExt cx="7307081" cy="4724166"/>
          </a:xfrm>
        </p:grpSpPr>
        <p:pic>
          <p:nvPicPr>
            <p:cNvPr id="71" name="Picture 70" descr="A close up of a logo&#10;&#10;Description automatically generated">
              <a:extLst>
                <a:ext uri="{FF2B5EF4-FFF2-40B4-BE49-F238E27FC236}">
                  <a16:creationId xmlns:a16="http://schemas.microsoft.com/office/drawing/2014/main" id="{2EDE074F-20B5-4BA9-968C-3A356240E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42459" y="2133834"/>
              <a:ext cx="7307081" cy="472416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73" name="Picture 72" descr="A close up of a logo&#10;&#10;Description automatically generated">
              <a:extLst>
                <a:ext uri="{FF2B5EF4-FFF2-40B4-BE49-F238E27FC236}">
                  <a16:creationId xmlns:a16="http://schemas.microsoft.com/office/drawing/2014/main" id="{463486F9-6D52-4E93-BE61-0A83658FF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0617" y="2660097"/>
              <a:ext cx="493012" cy="64476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69" name="Picture 68" descr="A picture containing road, truck, sitting, red&#10;&#10;Description automatically generated">
            <a:extLst>
              <a:ext uri="{FF2B5EF4-FFF2-40B4-BE49-F238E27FC236}">
                <a16:creationId xmlns:a16="http://schemas.microsoft.com/office/drawing/2014/main" id="{71F944B8-F7B9-487E-A5C5-D0BF7B5B71A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3725" y="91648"/>
            <a:ext cx="2398681" cy="16682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ED27D5E-38A4-4E71-A90B-915D76A76AA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4134" y="104777"/>
            <a:ext cx="2399136" cy="16551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5" name="Picture 64" descr="A picture containing drawing, sign, clock&#10;&#10;Description automatically generated">
            <a:extLst>
              <a:ext uri="{FF2B5EF4-FFF2-40B4-BE49-F238E27FC236}">
                <a16:creationId xmlns:a16="http://schemas.microsoft.com/office/drawing/2014/main" id="{36A0E645-AE54-4354-BA40-E210513579B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990" y="91648"/>
            <a:ext cx="2399143" cy="16682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B8A1DA-9E4C-46F4-B97E-4D9886C7BE6A}"/>
              </a:ext>
            </a:extLst>
          </p:cNvPr>
          <p:cNvSpPr/>
          <p:nvPr/>
        </p:nvSpPr>
        <p:spPr>
          <a:xfrm>
            <a:off x="12499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322F5A-4D2F-474D-B87E-9640576F2FBB}"/>
              </a:ext>
            </a:extLst>
          </p:cNvPr>
          <p:cNvSpPr/>
          <p:nvPr/>
        </p:nvSpPr>
        <p:spPr>
          <a:xfrm>
            <a:off x="12499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Give all of your Life Sciences counters to the team with the most counters in this area. If multiple teams have the same number, choose 1 team.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52622-2535-4198-8B1F-A0B89A618345}"/>
              </a:ext>
            </a:extLst>
          </p:cNvPr>
          <p:cNvSpPr/>
          <p:nvPr/>
        </p:nvSpPr>
        <p:spPr>
          <a:xfrm rot="10800000" flipV="1">
            <a:off x="12499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A Life Sciences professor leaves with her research team for another institute.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983A8-69D2-4551-B5CB-56958063E3EB}"/>
              </a:ext>
            </a:extLst>
          </p:cNvPr>
          <p:cNvSpPr/>
          <p:nvPr/>
        </p:nvSpPr>
        <p:spPr>
          <a:xfrm>
            <a:off x="2524140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E2F1AF-B632-439F-9F7A-C9EE5B83BD48}"/>
              </a:ext>
            </a:extLst>
          </p:cNvPr>
          <p:cNvSpPr/>
          <p:nvPr/>
        </p:nvSpPr>
        <p:spPr>
          <a:xfrm>
            <a:off x="2524138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counters in Arts and Social Sciences, your allocated amount triples.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876BFB-AEC3-4C4F-A0AE-F7B7BCE2C7ED}"/>
              </a:ext>
            </a:extLst>
          </p:cNvPr>
          <p:cNvSpPr/>
          <p:nvPr/>
        </p:nvSpPr>
        <p:spPr>
          <a:xfrm rot="10800000" flipV="1">
            <a:off x="2524140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has been an increase in funding awarded to Arts and Social Sciences.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189F6D-C577-4B81-A550-AAED5B127276}"/>
              </a:ext>
            </a:extLst>
          </p:cNvPr>
          <p:cNvSpPr/>
          <p:nvPr/>
        </p:nvSpPr>
        <p:spPr>
          <a:xfrm>
            <a:off x="4923281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44ECBB-7707-4EA0-B161-CDB34B10B93E}"/>
              </a:ext>
            </a:extLst>
          </p:cNvPr>
          <p:cNvSpPr/>
          <p:nvPr/>
        </p:nvSpPr>
        <p:spPr>
          <a:xfrm>
            <a:off x="4923279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fewer than 3 counters allocated to Buildings, lose all Engineering and Buildings counters. Otherwise, there is no change.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493170-80AD-439F-90D9-B0AC646AFC52}"/>
              </a:ext>
            </a:extLst>
          </p:cNvPr>
          <p:cNvSpPr/>
          <p:nvPr/>
        </p:nvSpPr>
        <p:spPr>
          <a:xfrm rot="10800000" flipV="1">
            <a:off x="4923281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has been a fire in your Engineering building.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3DEC05-8314-4458-947A-1A07B60280EE}"/>
              </a:ext>
            </a:extLst>
          </p:cNvPr>
          <p:cNvSpPr/>
          <p:nvPr/>
        </p:nvSpPr>
        <p:spPr>
          <a:xfrm>
            <a:off x="732241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53150D-9B3D-4ED0-8C78-95C8128DDDDA}"/>
              </a:ext>
            </a:extLst>
          </p:cNvPr>
          <p:cNvSpPr/>
          <p:nvPr/>
        </p:nvSpPr>
        <p:spPr>
          <a:xfrm>
            <a:off x="732241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The government triples any counters allocated to Policy &amp; Impact.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7F8E06-9B0A-4C29-AFA4-948E0C68250A}"/>
              </a:ext>
            </a:extLst>
          </p:cNvPr>
          <p:cNvSpPr/>
          <p:nvPr/>
        </p:nvSpPr>
        <p:spPr>
          <a:xfrm rot="10800000" flipV="1">
            <a:off x="732241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 Government adopts new impact agenda.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DAD14B-1254-45B0-8A72-84E4860ADD8B}"/>
              </a:ext>
            </a:extLst>
          </p:cNvPr>
          <p:cNvSpPr/>
          <p:nvPr/>
        </p:nvSpPr>
        <p:spPr>
          <a:xfrm>
            <a:off x="972155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59F984-48D6-4FE1-B8B2-D1B04EEE3A43}"/>
              </a:ext>
            </a:extLst>
          </p:cNvPr>
          <p:cNvSpPr/>
          <p:nvPr/>
        </p:nvSpPr>
        <p:spPr>
          <a:xfrm>
            <a:off x="9721556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Lose all counters allocated to Arts and Social Sciences.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7C4A23-CEF4-4157-8F35-098155B3AFCB}"/>
              </a:ext>
            </a:extLst>
          </p:cNvPr>
          <p:cNvSpPr/>
          <p:nvPr/>
        </p:nvSpPr>
        <p:spPr>
          <a:xfrm rot="10800000" flipV="1">
            <a:off x="972155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 Government cuts your funding for Arts and Social Sciences.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996EDD-E149-4728-9E7D-0BA16FE3C0E4}"/>
              </a:ext>
            </a:extLst>
          </p:cNvPr>
          <p:cNvSpPr/>
          <p:nvPr/>
        </p:nvSpPr>
        <p:spPr>
          <a:xfrm>
            <a:off x="12499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77FF62-FB80-4ECF-B728-E42DF84D9118}"/>
              </a:ext>
            </a:extLst>
          </p:cNvPr>
          <p:cNvSpPr/>
          <p:nvPr/>
        </p:nvSpPr>
        <p:spPr>
          <a:xfrm>
            <a:off x="124993" y="6040979"/>
            <a:ext cx="2399142" cy="71280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The government triples your allocation to IT &amp; Specialist Equipment.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A4080B-3F73-4C33-AB50-075FE610AAF0}"/>
              </a:ext>
            </a:extLst>
          </p:cNvPr>
          <p:cNvSpPr/>
          <p:nvPr/>
        </p:nvSpPr>
        <p:spPr>
          <a:xfrm rot="10800000" flipV="1">
            <a:off x="12499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 start a Centre of Excellence in digital research.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27FDFE-5FCD-4753-BF1F-8B6E5B8DC1E6}"/>
              </a:ext>
            </a:extLst>
          </p:cNvPr>
          <p:cNvSpPr/>
          <p:nvPr/>
        </p:nvSpPr>
        <p:spPr>
          <a:xfrm>
            <a:off x="252413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9588097-0AE9-4CED-9731-D5C2ECDB1EEB}"/>
              </a:ext>
            </a:extLst>
          </p:cNvPr>
          <p:cNvSpPr/>
          <p:nvPr/>
        </p:nvSpPr>
        <p:spPr>
          <a:xfrm>
            <a:off x="2524133" y="6040979"/>
            <a:ext cx="2399142" cy="71280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2 counters in both Science and Engineering categories, you receive 4 counters. If you have 3 or more, you receive 8 counters.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9F478E-452D-4B25-8EDC-ADCABD8B10FE}"/>
              </a:ext>
            </a:extLst>
          </p:cNvPr>
          <p:cNvSpPr/>
          <p:nvPr/>
        </p:nvSpPr>
        <p:spPr>
          <a:xfrm rot="10800000" flipV="1">
            <a:off x="252413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A new national strategy has been introduced focusing on Science and Engineering.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37D7712-0FA6-4C5E-84EB-4727B0247DB9}"/>
              </a:ext>
            </a:extLst>
          </p:cNvPr>
          <p:cNvSpPr/>
          <p:nvPr/>
        </p:nvSpPr>
        <p:spPr>
          <a:xfrm>
            <a:off x="4923277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A610DB7-863C-45C2-B4E8-F2B15DC399F6}"/>
              </a:ext>
            </a:extLst>
          </p:cNvPr>
          <p:cNvSpPr/>
          <p:nvPr/>
        </p:nvSpPr>
        <p:spPr>
          <a:xfrm>
            <a:off x="4923275" y="6040978"/>
            <a:ext cx="2399142" cy="71280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counters in this area, your allocated amount doubles.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6DE918-8D36-4025-AE06-CCCC7F381B88}"/>
              </a:ext>
            </a:extLst>
          </p:cNvPr>
          <p:cNvSpPr/>
          <p:nvPr/>
        </p:nvSpPr>
        <p:spPr>
          <a:xfrm rot="10800000" flipV="1">
            <a:off x="4923277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has been an increase in funding awarded to Life Sciences.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B026189-C177-4C50-9654-CC2718F980A0}"/>
              </a:ext>
            </a:extLst>
          </p:cNvPr>
          <p:cNvSpPr/>
          <p:nvPr/>
        </p:nvSpPr>
        <p:spPr>
          <a:xfrm>
            <a:off x="732241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C6C002-85CA-46DF-9379-9CC527D92EF6}"/>
              </a:ext>
            </a:extLst>
          </p:cNvPr>
          <p:cNvSpPr/>
          <p:nvPr/>
        </p:nvSpPr>
        <p:spPr>
          <a:xfrm>
            <a:off x="7322103" y="6040979"/>
            <a:ext cx="2399452" cy="71280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2 or more counters in Pre and Post-award, you receive 8 counters. If you have less than 2 counters in Pre and Post-award, you lose 4 counters.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D635AF-9197-46C0-9E68-18EDD807BE98}"/>
              </a:ext>
            </a:extLst>
          </p:cNvPr>
          <p:cNvSpPr/>
          <p:nvPr/>
        </p:nvSpPr>
        <p:spPr>
          <a:xfrm rot="10800000" flipV="1">
            <a:off x="732241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is increased competition for funding.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D334610-72AC-4C4D-82BB-BF74B2D4E96D}"/>
              </a:ext>
            </a:extLst>
          </p:cNvPr>
          <p:cNvSpPr/>
          <p:nvPr/>
        </p:nvSpPr>
        <p:spPr>
          <a:xfrm>
            <a:off x="9721554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2EF3E5-0AAF-441A-81B7-76A92624BDD1}"/>
              </a:ext>
            </a:extLst>
          </p:cNvPr>
          <p:cNvSpPr/>
          <p:nvPr/>
        </p:nvSpPr>
        <p:spPr>
          <a:xfrm>
            <a:off x="9721086" y="6040979"/>
            <a:ext cx="2399608" cy="71280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at least 2 counters in Interdisciplinary Fund, the government triples your allocated amount. Otherwise, you miss out on this funding.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9494CD4-EF41-46DF-9E61-E4E0830CD0E2}"/>
              </a:ext>
            </a:extLst>
          </p:cNvPr>
          <p:cNvSpPr/>
          <p:nvPr/>
        </p:nvSpPr>
        <p:spPr>
          <a:xfrm rot="10800000" flipV="1">
            <a:off x="9721554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New funding has been introduced for interdisciplinary research.</a:t>
            </a:r>
          </a:p>
        </p:txBody>
      </p:sp>
    </p:spTree>
    <p:extLst>
      <p:ext uri="{BB962C8B-B14F-4D97-AF65-F5344CB8AC3E}">
        <p14:creationId xmlns:p14="http://schemas.microsoft.com/office/powerpoint/2010/main" val="1578802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0FF61-6B50-4313-80C1-CEE5E38C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Research Management: </a:t>
            </a:r>
            <a:r>
              <a:rPr lang="en-GB" b="1" i="1" dirty="0"/>
              <a:t>The Game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18366-AB58-4D97-9D7D-724570E2A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Bonus and Disaster cards for round two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0B7F9B-E157-4A84-B828-F80BD14EE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9" y="6489753"/>
            <a:ext cx="1052512" cy="3682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F839A7-E418-4895-A104-B09A2BC54470}"/>
              </a:ext>
            </a:extLst>
          </p:cNvPr>
          <p:cNvSpPr/>
          <p:nvPr/>
        </p:nvSpPr>
        <p:spPr>
          <a:xfrm>
            <a:off x="8569324" y="6464498"/>
            <a:ext cx="257016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00" dirty="0">
                <a:latin typeface="Lato" panose="020F0502020204030203" pitchFamily="34" charset="0"/>
              </a:rPr>
              <a:t>© Research Consulting 2019</a:t>
            </a:r>
          </a:p>
          <a:p>
            <a:r>
              <a:rPr lang="en-GB" sz="700" dirty="0">
                <a:latin typeface="Lato" panose="020F0502020204030203" pitchFamily="34" charset="0"/>
              </a:rPr>
              <a:t>This work is licensed under a Creative Commons Attribution 4.0 International License.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34FBB-CC80-4C5B-8367-0DFC4716123B}"/>
              </a:ext>
            </a:extLst>
          </p:cNvPr>
          <p:cNvSpPr/>
          <p:nvPr/>
        </p:nvSpPr>
        <p:spPr>
          <a:xfrm>
            <a:off x="358776" y="6556802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latin typeface="Lato" panose="020F0502020204030203" pitchFamily="34" charset="0"/>
              </a:rPr>
              <a:t>Find out more at </a:t>
            </a:r>
            <a:r>
              <a:rPr lang="en-GB" sz="800" dirty="0">
                <a:latin typeface="Lato" panose="020F050202020403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10.5281/zenodo.3584128 </a:t>
            </a:r>
            <a:endParaRPr lang="en-GB" sz="8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83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6F90330B-A72E-466D-8C82-F1BF84FC74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61" descr="A picture containing drawing&#10;&#10;Description automatically generated">
            <a:extLst>
              <a:ext uri="{FF2B5EF4-FFF2-40B4-BE49-F238E27FC236}">
                <a16:creationId xmlns:a16="http://schemas.microsoft.com/office/drawing/2014/main" id="{6EF355F7-F10F-4BDD-8872-B67296A84D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0445" y="3426842"/>
            <a:ext cx="2381267" cy="16739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9" name="Picture 58" descr="A person in a suit and tie&#10;&#10;Description automatically generated">
            <a:extLst>
              <a:ext uri="{FF2B5EF4-FFF2-40B4-BE49-F238E27FC236}">
                <a16:creationId xmlns:a16="http://schemas.microsoft.com/office/drawing/2014/main" id="{BF356CF9-C123-4285-99A6-FD2B151766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1346" y="3422436"/>
            <a:ext cx="2381234" cy="16813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7" name="Picture 56" descr="A picture containing room&#10;&#10;Description automatically generated">
            <a:extLst>
              <a:ext uri="{FF2B5EF4-FFF2-40B4-BE49-F238E27FC236}">
                <a16:creationId xmlns:a16="http://schemas.microsoft.com/office/drawing/2014/main" id="{56D0A966-818A-4628-A7FE-BA14040EF4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4116" y="3429000"/>
            <a:ext cx="2399123" cy="16718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5" name="Picture 54" descr="A picture containing shirt, suit, drawing&#10;&#10;Description automatically generated">
            <a:extLst>
              <a:ext uri="{FF2B5EF4-FFF2-40B4-BE49-F238E27FC236}">
                <a16:creationId xmlns:a16="http://schemas.microsoft.com/office/drawing/2014/main" id="{78BE1451-F612-4B91-B45A-9592BD51F4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972" y="3428999"/>
            <a:ext cx="2399144" cy="16748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8D5C9DB-D7FC-4573-A08D-E5823DB48F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1505" y="99331"/>
            <a:ext cx="2399120" cy="16637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 descr="A picture containing clock&#10;&#10;Description automatically generated">
            <a:extLst>
              <a:ext uri="{FF2B5EF4-FFF2-40B4-BE49-F238E27FC236}">
                <a16:creationId xmlns:a16="http://schemas.microsoft.com/office/drawing/2014/main" id="{22155646-6594-4D7F-BFC7-EB6762FF91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2390" y="106425"/>
            <a:ext cx="2399127" cy="16566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2929BB7-59BC-44B8-AE38-6157B8AB0FD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3261" y="3428999"/>
            <a:ext cx="2399136" cy="16748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 descr="A person in a suit and tie&#10;&#10;Description automatically generated">
            <a:extLst>
              <a:ext uri="{FF2B5EF4-FFF2-40B4-BE49-F238E27FC236}">
                <a16:creationId xmlns:a16="http://schemas.microsoft.com/office/drawing/2014/main" id="{8FE847E7-9FBC-4DAB-97D2-728DB3A7B50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4923261" y="110903"/>
            <a:ext cx="2399136" cy="16566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CBC6C0E-E9A0-4475-AB67-A5E45B84F59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4126" y="99332"/>
            <a:ext cx="2399144" cy="16682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43815D-80CC-45E8-A558-060893FAD7E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990" y="104776"/>
            <a:ext cx="2399144" cy="16682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B8A1DA-9E4C-46F4-B97E-4D9886C7BE6A}"/>
              </a:ext>
            </a:extLst>
          </p:cNvPr>
          <p:cNvSpPr/>
          <p:nvPr/>
        </p:nvSpPr>
        <p:spPr>
          <a:xfrm>
            <a:off x="12499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322F5A-4D2F-474D-B87E-9640576F2FBB}"/>
              </a:ext>
            </a:extLst>
          </p:cNvPr>
          <p:cNvSpPr/>
          <p:nvPr/>
        </p:nvSpPr>
        <p:spPr>
          <a:xfrm>
            <a:off x="12499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6 or more counters allocated to Research Management, gain 12 counters. If you have less than 6 counters, get nothing.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52622-2535-4198-8B1F-A0B89A618345}"/>
              </a:ext>
            </a:extLst>
          </p:cNvPr>
          <p:cNvSpPr/>
          <p:nvPr/>
        </p:nvSpPr>
        <p:spPr>
          <a:xfrm rot="10800000" flipV="1">
            <a:off x="12499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One of your academics develops a new wonder drug.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983A8-69D2-4551-B5CB-56958063E3EB}"/>
              </a:ext>
            </a:extLst>
          </p:cNvPr>
          <p:cNvSpPr/>
          <p:nvPr/>
        </p:nvSpPr>
        <p:spPr>
          <a:xfrm>
            <a:off x="2524140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E2F1AF-B632-439F-9F7A-C9EE5B83BD48}"/>
              </a:ext>
            </a:extLst>
          </p:cNvPr>
          <p:cNvSpPr/>
          <p:nvPr/>
        </p:nvSpPr>
        <p:spPr>
          <a:xfrm>
            <a:off x="2524138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counters in this area, your allocated amount doubles.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876BFB-AEC3-4C4F-A0AE-F7B7BCE2C7ED}"/>
              </a:ext>
            </a:extLst>
          </p:cNvPr>
          <p:cNvSpPr/>
          <p:nvPr/>
        </p:nvSpPr>
        <p:spPr>
          <a:xfrm rot="10800000" flipV="1">
            <a:off x="2524140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has been an increase in funding awarded to Life Sciences.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189F6D-C577-4B81-A550-AAED5B127276}"/>
              </a:ext>
            </a:extLst>
          </p:cNvPr>
          <p:cNvSpPr/>
          <p:nvPr/>
        </p:nvSpPr>
        <p:spPr>
          <a:xfrm>
            <a:off x="4923281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44ECBB-7707-4EA0-B161-CDB34B10B93E}"/>
              </a:ext>
            </a:extLst>
          </p:cNvPr>
          <p:cNvSpPr/>
          <p:nvPr/>
        </p:nvSpPr>
        <p:spPr>
          <a:xfrm>
            <a:off x="4923279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2 or more counters in Pre and post-award, gain 8 counters. If you have fewer than 2 counters in this category, lose 3 counters.</a:t>
            </a:r>
            <a:endParaRPr lang="en-GB" sz="900" dirty="0">
              <a:solidFill>
                <a:schemeClr val="accent2"/>
              </a:solidFill>
              <a:highlight>
                <a:srgbClr val="FFFF00"/>
              </a:highlight>
              <a:latin typeface="Lato" panose="020F050202020403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493170-80AD-439F-90D9-B0AC646AFC52}"/>
              </a:ext>
            </a:extLst>
          </p:cNvPr>
          <p:cNvSpPr/>
          <p:nvPr/>
        </p:nvSpPr>
        <p:spPr>
          <a:xfrm rot="10800000" flipV="1">
            <a:off x="4923281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 recently submitted a major proposal.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3DEC05-8314-4458-947A-1A07B60280EE}"/>
              </a:ext>
            </a:extLst>
          </p:cNvPr>
          <p:cNvSpPr/>
          <p:nvPr/>
        </p:nvSpPr>
        <p:spPr>
          <a:xfrm>
            <a:off x="732241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53150D-9B3D-4ED0-8C78-95C8128DDDDA}"/>
              </a:ext>
            </a:extLst>
          </p:cNvPr>
          <p:cNvSpPr/>
          <p:nvPr/>
        </p:nvSpPr>
        <p:spPr>
          <a:xfrm>
            <a:off x="732241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Gain 5 counters if you have invested at least one counter in </a:t>
            </a:r>
            <a:r>
              <a:rPr lang="en-GB" sz="900" u="sng" dirty="0">
                <a:solidFill>
                  <a:schemeClr val="accent2"/>
                </a:solidFill>
                <a:latin typeface="Lato" panose="020F0502020204030203" pitchFamily="34" charset="0"/>
              </a:rPr>
              <a:t>every</a:t>
            </a:r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 academic research area and at least one counter in Policy and Impact.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7F8E06-9B0A-4C29-AFA4-948E0C68250A}"/>
              </a:ext>
            </a:extLst>
          </p:cNvPr>
          <p:cNvSpPr/>
          <p:nvPr/>
        </p:nvSpPr>
        <p:spPr>
          <a:xfrm rot="10800000" flipV="1">
            <a:off x="732241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Investment into responsible research and innovation pays off.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DAD14B-1254-45B0-8A72-84E4860ADD8B}"/>
              </a:ext>
            </a:extLst>
          </p:cNvPr>
          <p:cNvSpPr/>
          <p:nvPr/>
        </p:nvSpPr>
        <p:spPr>
          <a:xfrm>
            <a:off x="972155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59F984-48D6-4FE1-B8B2-D1B04EEE3A43}"/>
              </a:ext>
            </a:extLst>
          </p:cNvPr>
          <p:cNvSpPr/>
          <p:nvPr/>
        </p:nvSpPr>
        <p:spPr>
          <a:xfrm>
            <a:off x="9721556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Double your counters in Life Sciences.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7C4A23-CEF4-4157-8F35-098155B3AFCB}"/>
              </a:ext>
            </a:extLst>
          </p:cNvPr>
          <p:cNvSpPr/>
          <p:nvPr/>
        </p:nvSpPr>
        <p:spPr>
          <a:xfrm rot="10800000" flipV="1">
            <a:off x="972155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Smart specialisation bonus. </a:t>
            </a:r>
          </a:p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Your university is based in a region with a strong biotechnology business cluster.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996EDD-E149-4728-9E7D-0BA16FE3C0E4}"/>
              </a:ext>
            </a:extLst>
          </p:cNvPr>
          <p:cNvSpPr/>
          <p:nvPr/>
        </p:nvSpPr>
        <p:spPr>
          <a:xfrm>
            <a:off x="12499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77FF62-FB80-4ECF-B728-E42DF84D9118}"/>
              </a:ext>
            </a:extLst>
          </p:cNvPr>
          <p:cNvSpPr/>
          <p:nvPr/>
        </p:nvSpPr>
        <p:spPr>
          <a:xfrm>
            <a:off x="124993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Gain 5 counters if you have invested over 6 counters across Libraries and</a:t>
            </a:r>
          </a:p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IT and Specialist Equipment.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A4080B-3F73-4C33-AB50-075FE610AAF0}"/>
              </a:ext>
            </a:extLst>
          </p:cNvPr>
          <p:cNvSpPr/>
          <p:nvPr/>
        </p:nvSpPr>
        <p:spPr>
          <a:xfrm rot="10800000" flipV="1">
            <a:off x="12499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Funder requirements for research data management have been increased.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27FDFE-5FCD-4753-BF1F-8B6E5B8DC1E6}"/>
              </a:ext>
            </a:extLst>
          </p:cNvPr>
          <p:cNvSpPr/>
          <p:nvPr/>
        </p:nvSpPr>
        <p:spPr>
          <a:xfrm>
            <a:off x="252413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9588097-0AE9-4CED-9731-D5C2ECDB1EEB}"/>
              </a:ext>
            </a:extLst>
          </p:cNvPr>
          <p:cNvSpPr/>
          <p:nvPr/>
        </p:nvSpPr>
        <p:spPr>
          <a:xfrm>
            <a:off x="2524133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Give 3 counters from Science to a team of your choice. If you have less than 3 counters in Science, give any 4 counters to a team of your choice.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9F478E-452D-4B25-8EDC-ADCABD8B10FE}"/>
              </a:ext>
            </a:extLst>
          </p:cNvPr>
          <p:cNvSpPr/>
          <p:nvPr/>
        </p:nvSpPr>
        <p:spPr>
          <a:xfrm rot="10800000" flipV="1">
            <a:off x="252413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is a lack of investment in science.  Professor Rhodium leaves and takes his research group with him.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37D7712-0FA6-4C5E-84EB-4727B0247DB9}"/>
              </a:ext>
            </a:extLst>
          </p:cNvPr>
          <p:cNvSpPr/>
          <p:nvPr/>
        </p:nvSpPr>
        <p:spPr>
          <a:xfrm>
            <a:off x="4923277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A610DB7-863C-45C2-B4E8-F2B15DC399F6}"/>
              </a:ext>
            </a:extLst>
          </p:cNvPr>
          <p:cNvSpPr/>
          <p:nvPr/>
        </p:nvSpPr>
        <p:spPr>
          <a:xfrm>
            <a:off x="4923275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Gain 10 counters if you have invested more than 10 counters in Research Management. Lose 3 counters (from anywhere) if you haven’t.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6DE918-8D36-4025-AE06-CCCC7F381B88}"/>
              </a:ext>
            </a:extLst>
          </p:cNvPr>
          <p:cNvSpPr/>
          <p:nvPr/>
        </p:nvSpPr>
        <p:spPr>
          <a:xfrm rot="10800000" flipV="1">
            <a:off x="4923277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Supporting the University’s new Research Strategy needs a lot of time from the Research Management team.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B026189-C177-4C50-9654-CC2718F980A0}"/>
              </a:ext>
            </a:extLst>
          </p:cNvPr>
          <p:cNvSpPr/>
          <p:nvPr/>
        </p:nvSpPr>
        <p:spPr>
          <a:xfrm>
            <a:off x="732241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C6C002-85CA-46DF-9379-9CC527D92EF6}"/>
              </a:ext>
            </a:extLst>
          </p:cNvPr>
          <p:cNvSpPr/>
          <p:nvPr/>
        </p:nvSpPr>
        <p:spPr>
          <a:xfrm>
            <a:off x="7322413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more than 10 counters across Engineering, Life Sciences and Science, take up to 6 counters in these areas from another team of your choice.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D635AF-9197-46C0-9E68-18EDD807BE98}"/>
              </a:ext>
            </a:extLst>
          </p:cNvPr>
          <p:cNvSpPr/>
          <p:nvPr/>
        </p:nvSpPr>
        <p:spPr>
          <a:xfrm rot="10800000" flipV="1">
            <a:off x="732241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Rewards for investment in STEM – you poach a research team from another university.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D334610-72AC-4C4D-82BB-BF74B2D4E96D}"/>
              </a:ext>
            </a:extLst>
          </p:cNvPr>
          <p:cNvSpPr/>
          <p:nvPr/>
        </p:nvSpPr>
        <p:spPr>
          <a:xfrm>
            <a:off x="9721554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2EF3E5-0AAF-441A-81B7-76A92624BDD1}"/>
              </a:ext>
            </a:extLst>
          </p:cNvPr>
          <p:cNvSpPr/>
          <p:nvPr/>
        </p:nvSpPr>
        <p:spPr>
          <a:xfrm>
            <a:off x="9721552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Choose ONE team and ONE research area. If your combined counters in that subject area total more than 15, gain 5 counters each.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9494CD4-EF41-46DF-9E61-E4E0830CD0E2}"/>
              </a:ext>
            </a:extLst>
          </p:cNvPr>
          <p:cNvSpPr/>
          <p:nvPr/>
        </p:nvSpPr>
        <p:spPr>
          <a:xfrm rot="10800000" flipV="1">
            <a:off x="9721554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Your collaboration strategy pays off.</a:t>
            </a:r>
          </a:p>
        </p:txBody>
      </p:sp>
    </p:spTree>
    <p:extLst>
      <p:ext uri="{BB962C8B-B14F-4D97-AF65-F5344CB8AC3E}">
        <p14:creationId xmlns:p14="http://schemas.microsoft.com/office/powerpoint/2010/main" val="184375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0FF61-6B50-4313-80C1-CEE5E38C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Research Management: </a:t>
            </a:r>
            <a:r>
              <a:rPr lang="en-GB" b="1" i="1" dirty="0"/>
              <a:t>The Game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18366-AB58-4D97-9D7D-724570E2A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Bonus and Disaster cards for round three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0B7F9B-E157-4A84-B828-F80BD14EE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9" y="6489753"/>
            <a:ext cx="1052512" cy="3682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F839A7-E418-4895-A104-B09A2BC54470}"/>
              </a:ext>
            </a:extLst>
          </p:cNvPr>
          <p:cNvSpPr/>
          <p:nvPr/>
        </p:nvSpPr>
        <p:spPr>
          <a:xfrm>
            <a:off x="8569324" y="6464498"/>
            <a:ext cx="257016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00" dirty="0">
                <a:latin typeface="Lato" panose="020F0502020204030203" pitchFamily="34" charset="0"/>
              </a:rPr>
              <a:t>© Research Consulting 2019</a:t>
            </a:r>
          </a:p>
          <a:p>
            <a:r>
              <a:rPr lang="en-GB" sz="700" dirty="0">
                <a:latin typeface="Lato" panose="020F0502020204030203" pitchFamily="34" charset="0"/>
              </a:rPr>
              <a:t>This work is licensed under a Creative Commons Attribution 4.0 International License.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FCD074-3DDA-4054-963B-BF105BD79EBC}"/>
              </a:ext>
            </a:extLst>
          </p:cNvPr>
          <p:cNvSpPr/>
          <p:nvPr/>
        </p:nvSpPr>
        <p:spPr>
          <a:xfrm>
            <a:off x="358776" y="6556802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latin typeface="Lato" panose="020F0502020204030203" pitchFamily="34" charset="0"/>
              </a:rPr>
              <a:t>Find out more at </a:t>
            </a:r>
            <a:r>
              <a:rPr lang="en-GB" sz="800" dirty="0">
                <a:latin typeface="Lato" panose="020F050202020403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10.5281/zenodo.3584128 </a:t>
            </a:r>
            <a:endParaRPr lang="en-GB" sz="8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14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30736C8-7EDA-4735-89E2-575A330EB9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" name="Picture 60" descr="A picture containing shirt&#10;&#10;Description automatically generated">
            <a:extLst>
              <a:ext uri="{FF2B5EF4-FFF2-40B4-BE49-F238E27FC236}">
                <a16:creationId xmlns:a16="http://schemas.microsoft.com/office/drawing/2014/main" id="{FBA614E4-0B8B-4A81-9B7C-FDC2AE20A5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2885" y="3418722"/>
            <a:ext cx="2374904" cy="16888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9" name="Picture 58" descr="A picture containing drawing, suit&#10;&#10;Description automatically generated">
            <a:extLst>
              <a:ext uri="{FF2B5EF4-FFF2-40B4-BE49-F238E27FC236}">
                <a16:creationId xmlns:a16="http://schemas.microsoft.com/office/drawing/2014/main" id="{A50801B9-CE30-4FB0-8336-F5AC430CE7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753" y="3428999"/>
            <a:ext cx="2387798" cy="16813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7" name="Picture 56" descr="A picture containing toy, table, room&#10;&#10;Description automatically generated">
            <a:extLst>
              <a:ext uri="{FF2B5EF4-FFF2-40B4-BE49-F238E27FC236}">
                <a16:creationId xmlns:a16="http://schemas.microsoft.com/office/drawing/2014/main" id="{80A2C954-6DF0-4206-B48E-C78B2F7E47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3"/>
          <a:stretch/>
        </p:blipFill>
        <p:spPr>
          <a:xfrm>
            <a:off x="4934615" y="3429000"/>
            <a:ext cx="2374900" cy="16748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5" name="Picture 5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AA5AD8A9-0DBE-424E-B14D-A6DA1B15D1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5478" y="3429000"/>
            <a:ext cx="2399142" cy="16748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Picture 16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6BE1643-B98F-4053-8859-999131DAA9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67"/>
          <a:stretch/>
        </p:blipFill>
        <p:spPr>
          <a:xfrm>
            <a:off x="9721527" y="86127"/>
            <a:ext cx="2396146" cy="16868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B6E0DCF-3595-479A-AFC2-C28181A6CE1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2405" y="102059"/>
            <a:ext cx="2399136" cy="16617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FC6B3DC8-8E28-4C65-A5E9-D7640AF16F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3267" y="100838"/>
            <a:ext cx="2399137" cy="16629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 descr="A picture containing racket, ball, player, court&#10;&#10;Description automatically generated">
            <a:extLst>
              <a:ext uri="{FF2B5EF4-FFF2-40B4-BE49-F238E27FC236}">
                <a16:creationId xmlns:a16="http://schemas.microsoft.com/office/drawing/2014/main" id="{4D3E735C-CF32-4199-AED9-390C7A01344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5478" y="91648"/>
            <a:ext cx="2387790" cy="16868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A picture containing game&#10;&#10;Description automatically generated">
            <a:extLst>
              <a:ext uri="{FF2B5EF4-FFF2-40B4-BE49-F238E27FC236}">
                <a16:creationId xmlns:a16="http://schemas.microsoft.com/office/drawing/2014/main" id="{FFBC1B75-9361-47D6-8729-88646B3C09F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986" y="91648"/>
            <a:ext cx="2396146" cy="16721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C629A89-707A-485B-B65D-57861B19A20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988" y="3325426"/>
            <a:ext cx="2399143" cy="19120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B8A1DA-9E4C-46F4-B97E-4D9886C7BE6A}"/>
              </a:ext>
            </a:extLst>
          </p:cNvPr>
          <p:cNvSpPr/>
          <p:nvPr/>
        </p:nvSpPr>
        <p:spPr>
          <a:xfrm>
            <a:off x="12499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322F5A-4D2F-474D-B87E-9640576F2FBB}"/>
              </a:ext>
            </a:extLst>
          </p:cNvPr>
          <p:cNvSpPr/>
          <p:nvPr/>
        </p:nvSpPr>
        <p:spPr>
          <a:xfrm>
            <a:off x="12499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two or more counters allocated to the Arts and Social Sciences, receive 12 counters.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52622-2535-4198-8B1F-A0B89A618345}"/>
              </a:ext>
            </a:extLst>
          </p:cNvPr>
          <p:cNvSpPr/>
          <p:nvPr/>
        </p:nvSpPr>
        <p:spPr>
          <a:xfrm rot="10800000" flipV="1">
            <a:off x="12499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Billionaire philanthropists wish to support the Arts and Social Sciences.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983A8-69D2-4551-B5CB-56958063E3EB}"/>
              </a:ext>
            </a:extLst>
          </p:cNvPr>
          <p:cNvSpPr/>
          <p:nvPr/>
        </p:nvSpPr>
        <p:spPr>
          <a:xfrm>
            <a:off x="2524140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E2F1AF-B632-439F-9F7A-C9EE5B83BD48}"/>
              </a:ext>
            </a:extLst>
          </p:cNvPr>
          <p:cNvSpPr/>
          <p:nvPr/>
        </p:nvSpPr>
        <p:spPr>
          <a:xfrm>
            <a:off x="2524138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Give all of your Arts and Social Sciences counters to the team with the most counters in this area. If multiple teams have the same number, choose one.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876BFB-AEC3-4C4F-A0AE-F7B7BCE2C7ED}"/>
              </a:ext>
            </a:extLst>
          </p:cNvPr>
          <p:cNvSpPr/>
          <p:nvPr/>
        </p:nvSpPr>
        <p:spPr>
          <a:xfrm rot="10800000" flipV="1">
            <a:off x="2524140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An Arts and Social Sciences professor leaves with her research team for another institute.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189F6D-C577-4B81-A550-AAED5B127276}"/>
              </a:ext>
            </a:extLst>
          </p:cNvPr>
          <p:cNvSpPr/>
          <p:nvPr/>
        </p:nvSpPr>
        <p:spPr>
          <a:xfrm>
            <a:off x="4923281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44ECBB-7707-4EA0-B161-CDB34B10B93E}"/>
              </a:ext>
            </a:extLst>
          </p:cNvPr>
          <p:cNvSpPr/>
          <p:nvPr/>
        </p:nvSpPr>
        <p:spPr>
          <a:xfrm>
            <a:off x="492326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no counters in pre and post-award, lose 10. If you have 1 counter, lose 5. If you have 2 counters, lose 3. If you have 3 or more counters, no change.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493170-80AD-439F-90D9-B0AC646AFC52}"/>
              </a:ext>
            </a:extLst>
          </p:cNvPr>
          <p:cNvSpPr/>
          <p:nvPr/>
        </p:nvSpPr>
        <p:spPr>
          <a:xfrm rot="10800000" flipV="1">
            <a:off x="4923281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There is a visit from European auditors.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3DEC05-8314-4458-947A-1A07B60280EE}"/>
              </a:ext>
            </a:extLst>
          </p:cNvPr>
          <p:cNvSpPr/>
          <p:nvPr/>
        </p:nvSpPr>
        <p:spPr>
          <a:xfrm>
            <a:off x="732241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53150D-9B3D-4ED0-8C78-95C8128DDDDA}"/>
              </a:ext>
            </a:extLst>
          </p:cNvPr>
          <p:cNvSpPr/>
          <p:nvPr/>
        </p:nvSpPr>
        <p:spPr>
          <a:xfrm>
            <a:off x="7322417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The government doubles your existing allocation to Life Sciences.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7F8E06-9B0A-4C29-AFA4-948E0C68250A}"/>
              </a:ext>
            </a:extLst>
          </p:cNvPr>
          <p:cNvSpPr/>
          <p:nvPr/>
        </p:nvSpPr>
        <p:spPr>
          <a:xfrm rot="10800000" flipV="1">
            <a:off x="732241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 start a Centre of Excellence in Life Sciences.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DAD14B-1254-45B0-8A72-84E4860ADD8B}"/>
              </a:ext>
            </a:extLst>
          </p:cNvPr>
          <p:cNvSpPr/>
          <p:nvPr/>
        </p:nvSpPr>
        <p:spPr>
          <a:xfrm>
            <a:off x="9721559" y="91649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59F984-48D6-4FE1-B8B2-D1B04EEE3A43}"/>
              </a:ext>
            </a:extLst>
          </p:cNvPr>
          <p:cNvSpPr/>
          <p:nvPr/>
        </p:nvSpPr>
        <p:spPr>
          <a:xfrm>
            <a:off x="9721556" y="2710191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fewer than 5 counters across Research Facilities, you receive 10. If you have 5 or 6 counters, you receive 5. If you have 7 or more, no change.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7C4A23-CEF4-4157-8F35-098155B3AFCB}"/>
              </a:ext>
            </a:extLst>
          </p:cNvPr>
          <p:cNvSpPr/>
          <p:nvPr/>
        </p:nvSpPr>
        <p:spPr>
          <a:xfrm rot="10800000" flipV="1">
            <a:off x="9721559" y="1773026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 Government starts a scheme to upgrade ageing research infrastructure.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996EDD-E149-4728-9E7D-0BA16FE3C0E4}"/>
              </a:ext>
            </a:extLst>
          </p:cNvPr>
          <p:cNvSpPr/>
          <p:nvPr/>
        </p:nvSpPr>
        <p:spPr>
          <a:xfrm>
            <a:off x="12499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77FF62-FB80-4ECF-B728-E42DF84D9118}"/>
              </a:ext>
            </a:extLst>
          </p:cNvPr>
          <p:cNvSpPr/>
          <p:nvPr/>
        </p:nvSpPr>
        <p:spPr>
          <a:xfrm>
            <a:off x="124993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Lose 6 counters from any categories.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A4080B-3F73-4C33-AB50-075FE610AAF0}"/>
              </a:ext>
            </a:extLst>
          </p:cNvPr>
          <p:cNvSpPr/>
          <p:nvPr/>
        </p:nvSpPr>
        <p:spPr>
          <a:xfrm rot="10800000" flipV="1">
            <a:off x="12499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Government efficiency drive.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27FDFE-5FCD-4753-BF1F-8B6E5B8DC1E6}"/>
              </a:ext>
            </a:extLst>
          </p:cNvPr>
          <p:cNvSpPr/>
          <p:nvPr/>
        </p:nvSpPr>
        <p:spPr>
          <a:xfrm>
            <a:off x="252413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9588097-0AE9-4CED-9731-D5C2ECDB1EEB}"/>
              </a:ext>
            </a:extLst>
          </p:cNvPr>
          <p:cNvSpPr/>
          <p:nvPr/>
        </p:nvSpPr>
        <p:spPr>
          <a:xfrm>
            <a:off x="2524133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Lose 10 counters.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9F478E-452D-4B25-8EDC-ADCABD8B10FE}"/>
              </a:ext>
            </a:extLst>
          </p:cNvPr>
          <p:cNvSpPr/>
          <p:nvPr/>
        </p:nvSpPr>
        <p:spPr>
          <a:xfrm rot="10800000" flipV="1">
            <a:off x="252413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Your country decides to leave the European Union.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37D7712-0FA6-4C5E-84EB-4727B0247DB9}"/>
              </a:ext>
            </a:extLst>
          </p:cNvPr>
          <p:cNvSpPr/>
          <p:nvPr/>
        </p:nvSpPr>
        <p:spPr>
          <a:xfrm>
            <a:off x="4923277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A610DB7-863C-45C2-B4E8-F2B15DC399F6}"/>
              </a:ext>
            </a:extLst>
          </p:cNvPr>
          <p:cNvSpPr/>
          <p:nvPr/>
        </p:nvSpPr>
        <p:spPr>
          <a:xfrm>
            <a:off x="4923275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This donation doubles your allocation to Science.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6DE918-8D36-4025-AE06-CCCC7F381B88}"/>
              </a:ext>
            </a:extLst>
          </p:cNvPr>
          <p:cNvSpPr/>
          <p:nvPr/>
        </p:nvSpPr>
        <p:spPr>
          <a:xfrm rot="10800000" flipV="1">
            <a:off x="4923277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You receive a donation from a wealthy benefactor.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B026189-C177-4C50-9654-CC2718F980A0}"/>
              </a:ext>
            </a:extLst>
          </p:cNvPr>
          <p:cNvSpPr/>
          <p:nvPr/>
        </p:nvSpPr>
        <p:spPr>
          <a:xfrm>
            <a:off x="7322415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C6C002-85CA-46DF-9379-9CC527D92EF6}"/>
              </a:ext>
            </a:extLst>
          </p:cNvPr>
          <p:cNvSpPr/>
          <p:nvPr/>
        </p:nvSpPr>
        <p:spPr>
          <a:xfrm>
            <a:off x="7322413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3 or more counters in Libraries &amp; specialist infrastructure, gain 5. If you have 2 counters, no change. If you have fewer than 2, lose 5.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D635AF-9197-46C0-9E68-18EDD807BE98}"/>
              </a:ext>
            </a:extLst>
          </p:cNvPr>
          <p:cNvSpPr/>
          <p:nvPr/>
        </p:nvSpPr>
        <p:spPr>
          <a:xfrm rot="10800000" flipV="1">
            <a:off x="7322415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 Government introduces a mandatory open science policy.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D334610-72AC-4C4D-82BB-BF74B2D4E96D}"/>
              </a:ext>
            </a:extLst>
          </p:cNvPr>
          <p:cNvSpPr/>
          <p:nvPr/>
        </p:nvSpPr>
        <p:spPr>
          <a:xfrm>
            <a:off x="9721554" y="3422437"/>
            <a:ext cx="2399142" cy="1686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2EF3E5-0AAF-441A-81B7-76A92624BDD1}"/>
              </a:ext>
            </a:extLst>
          </p:cNvPr>
          <p:cNvSpPr/>
          <p:nvPr/>
        </p:nvSpPr>
        <p:spPr>
          <a:xfrm>
            <a:off x="9721552" y="6040979"/>
            <a:ext cx="2399142" cy="71224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accent2"/>
                </a:solidFill>
                <a:latin typeface="Lato" panose="020F0502020204030203" pitchFamily="34" charset="0"/>
              </a:rPr>
              <a:t>If you have fewer than 3 counters allocated to interdisciplinary activity, lose 5.  If you have 3 or 4 counters, gain 5. If 5 or more counters, gain 10.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9494CD4-EF41-46DF-9E61-E4E0830CD0E2}"/>
              </a:ext>
            </a:extLst>
          </p:cNvPr>
          <p:cNvSpPr/>
          <p:nvPr/>
        </p:nvSpPr>
        <p:spPr>
          <a:xfrm rot="10800000" flipV="1">
            <a:off x="9721554" y="5103814"/>
            <a:ext cx="2399142" cy="93716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Lato" panose="020F0502020204030203" pitchFamily="34" charset="0"/>
              </a:rPr>
              <a:t>The European Commission implements a mission-driven approach to funding.</a:t>
            </a:r>
          </a:p>
        </p:txBody>
      </p:sp>
    </p:spTree>
    <p:extLst>
      <p:ext uri="{BB962C8B-B14F-4D97-AF65-F5344CB8AC3E}">
        <p14:creationId xmlns:p14="http://schemas.microsoft.com/office/powerpoint/2010/main" val="294699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0FF61-6B50-4313-80C1-CEE5E38C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Thanks for playing!</a:t>
            </a:r>
            <a:br>
              <a:rPr lang="en-US" b="1" dirty="0"/>
            </a:br>
            <a:br>
              <a:rPr lang="en-US" b="1" dirty="0"/>
            </a:br>
            <a:r>
              <a:rPr lang="en-US" sz="2800" dirty="0">
                <a:latin typeface="Lato" panose="020F0502020204030203" pitchFamily="34" charset="0"/>
              </a:rPr>
              <a:t>Download your copy of this game </a:t>
            </a:r>
            <a:br>
              <a:rPr lang="en-US" sz="2800" dirty="0">
                <a:latin typeface="Lato" panose="020F0502020204030203" pitchFamily="34" charset="0"/>
              </a:rPr>
            </a:br>
            <a:r>
              <a:rPr lang="en-US" sz="2800" dirty="0">
                <a:latin typeface="Lato" panose="020F0502020204030203" pitchFamily="34" charset="0"/>
              </a:rPr>
              <a:t>at </a:t>
            </a:r>
            <a:r>
              <a:rPr lang="en-GB" sz="2800" dirty="0"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10.5281/zenodo.3584128</a:t>
            </a:r>
            <a:endParaRPr lang="en-GB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0B7F9B-E157-4A84-B828-F80BD14EE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9" y="6489753"/>
            <a:ext cx="1052512" cy="3682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F839A7-E418-4895-A104-B09A2BC54470}"/>
              </a:ext>
            </a:extLst>
          </p:cNvPr>
          <p:cNvSpPr/>
          <p:nvPr/>
        </p:nvSpPr>
        <p:spPr>
          <a:xfrm>
            <a:off x="8569324" y="6464498"/>
            <a:ext cx="257016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00" dirty="0">
                <a:latin typeface="Lato" panose="020F0502020204030203" pitchFamily="34" charset="0"/>
              </a:rPr>
              <a:t>© Research Consulting 2019</a:t>
            </a:r>
          </a:p>
          <a:p>
            <a:r>
              <a:rPr lang="en-GB" sz="700" dirty="0">
                <a:latin typeface="Lato" panose="020F0502020204030203" pitchFamily="34" charset="0"/>
              </a:rPr>
              <a:t>This work is licensed under a Creative Commons Attribution 4.0 International License.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7E7B82-CFD1-4D1F-8450-18C55159031C}"/>
              </a:ext>
            </a:extLst>
          </p:cNvPr>
          <p:cNvSpPr/>
          <p:nvPr/>
        </p:nvSpPr>
        <p:spPr>
          <a:xfrm>
            <a:off x="358776" y="6556802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latin typeface="Lato" panose="020F0502020204030203" pitchFamily="34" charset="0"/>
              </a:rPr>
              <a:t>Find out more at </a:t>
            </a:r>
            <a:r>
              <a:rPr lang="en-GB" sz="800" dirty="0"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10.5281/zenodo.3584128 </a:t>
            </a:r>
            <a:endParaRPr lang="en-GB" sz="8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7821"/>
      </p:ext>
    </p:extLst>
  </p:cSld>
  <p:clrMapOvr>
    <a:masterClrMapping/>
  </p:clrMapOvr>
</p:sld>
</file>

<file path=ppt/theme/theme1.xml><?xml version="1.0" encoding="utf-8"?>
<a:theme xmlns:a="http://schemas.openxmlformats.org/drawingml/2006/main" name="Research Consulting Report Template.dotx">
  <a:themeElements>
    <a:clrScheme name="Research Consulting Fin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0B4B"/>
      </a:accent1>
      <a:accent2>
        <a:srgbClr val="B2095A"/>
      </a:accent2>
      <a:accent3>
        <a:srgbClr val="547686"/>
      </a:accent3>
      <a:accent4>
        <a:srgbClr val="819C9A"/>
      </a:accent4>
      <a:accent5>
        <a:srgbClr val="959269"/>
      </a:accent5>
      <a:accent6>
        <a:srgbClr val="DAD595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C Slideshow template 16-9 v2.potx" id="{1503CB6D-E218-4062-A013-80CB3EE7D4A9}" vid="{66875338-7D62-4276-9C53-4E922859A1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EFC9AA84AEBE41A28688785C267D35" ma:contentTypeVersion="13" ma:contentTypeDescription="Create a new document." ma:contentTypeScope="" ma:versionID="dba7a1618b6779eaa5a2faf2676cc2f1">
  <xsd:schema xmlns:xsd="http://www.w3.org/2001/XMLSchema" xmlns:xs="http://www.w3.org/2001/XMLSchema" xmlns:p="http://schemas.microsoft.com/office/2006/metadata/properties" xmlns:ns3="bbf91d3f-931c-4206-89f4-f9be3aca032d" xmlns:ns4="f3eec4bd-499c-46eb-9019-3e28b1fe3491" targetNamespace="http://schemas.microsoft.com/office/2006/metadata/properties" ma:root="true" ma:fieldsID="43ffff317bcc0d5340b59196366dcbbd" ns3:_="" ns4:_="">
    <xsd:import namespace="bbf91d3f-931c-4206-89f4-f9be3aca032d"/>
    <xsd:import namespace="f3eec4bd-499c-46eb-9019-3e28b1fe349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91d3f-931c-4206-89f4-f9be3aca03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ec4bd-499c-46eb-9019-3e28b1fe34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5B6A5F-4214-477A-AB7D-0A8A6ADF94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f91d3f-931c-4206-89f4-f9be3aca032d"/>
    <ds:schemaRef ds:uri="f3eec4bd-499c-46eb-9019-3e28b1fe34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DFB836-B83A-4627-AEE4-C765088682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8A3124-9A57-4B90-B926-DE6A521534A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RC Slideshow template 16-9</Template>
  <TotalTime>111</TotalTime>
  <Words>1158</Words>
  <Application>Microsoft Office PowerPoint</Application>
  <PresentationFormat>Widescreen</PresentationFormat>
  <Paragraphs>81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Lato</vt:lpstr>
      <vt:lpstr>Calibri</vt:lpstr>
      <vt:lpstr>Cambria</vt:lpstr>
      <vt:lpstr>Raleway</vt:lpstr>
      <vt:lpstr>Arial</vt:lpstr>
      <vt:lpstr>Research Consulting Report Template.dotx</vt:lpstr>
      <vt:lpstr>Research Management: The Game </vt:lpstr>
      <vt:lpstr>PowerPoint Presentation</vt:lpstr>
      <vt:lpstr>Research Management: The Game </vt:lpstr>
      <vt:lpstr>PowerPoint Presentation</vt:lpstr>
      <vt:lpstr>Research Management: The Game </vt:lpstr>
      <vt:lpstr>PowerPoint Presentation</vt:lpstr>
      <vt:lpstr>Thanks for playing!  Download your copy of this game  at 10.5281/zenodo.3584128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Bonus and Disaster cards</dc:title>
  <dc:creator>andrea chiarelli</dc:creator>
  <cp:lastModifiedBy>andrea chiarelli</cp:lastModifiedBy>
  <cp:revision>1</cp:revision>
  <dcterms:created xsi:type="dcterms:W3CDTF">2019-12-10T09:38:05Z</dcterms:created>
  <dcterms:modified xsi:type="dcterms:W3CDTF">2019-12-19T09:23:08Z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0x01010046EFC9AA84AEBE41A28688785C267D35</vt:lpwstr>
  </property>
</Properties>
</file>