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tags/tag47.xml" ContentType="application/vnd.openxmlformats-officedocument.presentationml.tags+xml"/>
  <Override PartName="/ppt/notesSlides/notesSlide1.xml" ContentType="application/vnd.openxmlformats-officedocument.presentationml.notesSlide+xml"/>
  <Override PartName="/ppt/tags/tag48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49.xml" ContentType="application/vnd.openxmlformats-officedocument.presentationml.tags+xml"/>
  <Override PartName="/ppt/notesSlides/notesSlide4.xml" ContentType="application/vnd.openxmlformats-officedocument.presentationml.notesSlide+xml"/>
  <Override PartName="/ppt/tags/tag50.xml" ContentType="application/vnd.openxmlformats-officedocument.presentationml.tags+xml"/>
  <Override PartName="/ppt/notesSlides/notesSlide5.xml" ContentType="application/vnd.openxmlformats-officedocument.presentationml.notesSlide+xml"/>
  <Override PartName="/ppt/tags/tag51.xml" ContentType="application/vnd.openxmlformats-officedocument.presentationml.tags+xml"/>
  <Override PartName="/ppt/notesSlides/notesSlide6.xml" ContentType="application/vnd.openxmlformats-officedocument.presentationml.notesSlide+xml"/>
  <Override PartName="/ppt/tags/tag52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56" r:id="rId2"/>
    <p:sldId id="263" r:id="rId3"/>
    <p:sldId id="283" r:id="rId4"/>
    <p:sldId id="286" r:id="rId5"/>
    <p:sldId id="285" r:id="rId6"/>
    <p:sldId id="279" r:id="rId7"/>
    <p:sldId id="284" r:id="rId8"/>
    <p:sldId id="280" r:id="rId9"/>
    <p:sldId id="277" r:id="rId10"/>
    <p:sldId id="282" r:id="rId11"/>
    <p:sldId id="272" r:id="rId12"/>
    <p:sldId id="274" r:id="rId13"/>
    <p:sldId id="273" r:id="rId14"/>
    <p:sldId id="275" r:id="rId15"/>
    <p:sldId id="276" r:id="rId16"/>
    <p:sldId id="271" r:id="rId17"/>
  </p:sldIdLst>
  <p:sldSz cx="12192000" cy="6858000"/>
  <p:notesSz cx="6669088" cy="9926638"/>
  <p:custDataLst>
    <p:tags r:id="rId20"/>
  </p:custDataLst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BA0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69012ECD-51FC-41F1-AA8D-1B2483CD663E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Stijl, licht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677" autoAdjust="0"/>
    <p:restoredTop sz="70460" autoAdjust="0"/>
  </p:normalViewPr>
  <p:slideViewPr>
    <p:cSldViewPr snapToGrid="0" showGuides="1">
      <p:cViewPr varScale="1">
        <p:scale>
          <a:sx n="62" d="100"/>
          <a:sy n="62" d="100"/>
        </p:scale>
        <p:origin x="1685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5550"/>
    </p:cViewPr>
  </p:sorterViewPr>
  <p:notesViewPr>
    <p:cSldViewPr snapToGrid="0">
      <p:cViewPr varScale="1">
        <p:scale>
          <a:sx n="77" d="100"/>
          <a:sy n="77" d="100"/>
        </p:scale>
        <p:origin x="2412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>
            <a:extLst>
              <a:ext uri="{FF2B5EF4-FFF2-40B4-BE49-F238E27FC236}">
                <a16:creationId xmlns:a16="http://schemas.microsoft.com/office/drawing/2014/main" xmlns="" id="{3999173E-515A-462C-8E51-1C7D5A4C103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 sz="1000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xmlns="" id="{599851D4-8693-4DBA-836B-DB488CDA096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777607" y="0"/>
            <a:ext cx="2889938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62ED51-A574-4613-88E0-1555654B4100}" type="datetime4">
              <a:rPr lang="nl-NL" sz="1000" smtClean="0"/>
              <a:t>4 december 2019</a:t>
            </a:fld>
            <a:endParaRPr lang="nl-NL" sz="100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xmlns="" id="{38124ED1-25C9-4EBF-924E-5D0EEECE166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889938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 sz="100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xmlns="" id="{78245366-1964-44F8-B7E5-741170DA5C5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777607" y="9428584"/>
            <a:ext cx="2889938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648443-8F8B-4CED-B69E-C3E353E31085}" type="slidenum">
              <a:rPr lang="nl-NL" sz="1000" smtClean="0"/>
              <a:t>‹nr.›</a:t>
            </a:fld>
            <a:endParaRPr lang="nl-NL" sz="1000"/>
          </a:p>
        </p:txBody>
      </p:sp>
    </p:spTree>
    <p:extLst>
      <p:ext uri="{BB962C8B-B14F-4D97-AF65-F5344CB8AC3E}">
        <p14:creationId xmlns:p14="http://schemas.microsoft.com/office/powerpoint/2010/main" val="2093393297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0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000"/>
            </a:lvl1pPr>
          </a:lstStyle>
          <a:p>
            <a:fld id="{CEE1D9B6-DF1F-4FBF-828A-99D873AE59AB}" type="datetime4">
              <a:rPr lang="nl-NL" smtClean="0"/>
              <a:t>4 december 2019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357188" y="1241425"/>
            <a:ext cx="5954712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66909" y="4777194"/>
            <a:ext cx="533527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889938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777607" y="9428584"/>
            <a:ext cx="2889938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/>
            </a:lvl1pPr>
          </a:lstStyle>
          <a:p>
            <a:fld id="{4840B3E4-1789-47F8-9E4E-BC7A36243C64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57337473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CEE1D9B6-DF1F-4FBF-828A-99D873AE59AB}" type="datetime4">
              <a:rPr lang="nl-NL" smtClean="0"/>
              <a:t>4 december 2019</a:t>
            </a:fld>
            <a:endParaRPr lang="nl-NL" dirty="0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840B3E4-1789-47F8-9E4E-BC7A36243C64}" type="slidenum">
              <a:rPr lang="nl-NL" smtClean="0"/>
              <a:pPr/>
              <a:t>1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3924491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CEE1D9B6-DF1F-4FBF-828A-99D873AE59AB}" type="datetime4">
              <a:rPr lang="nl-NL" smtClean="0"/>
              <a:t>4 december 2019</a:t>
            </a:fld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840B3E4-1789-47F8-9E4E-BC7A36243C64}" type="slidenum">
              <a:rPr lang="nl-NL" smtClean="0"/>
              <a:pPr/>
              <a:t>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294308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smtClean="0"/>
              <a:t>Let</a:t>
            </a:r>
            <a:r>
              <a:rPr lang="nl-NL" baseline="0" dirty="0" smtClean="0"/>
              <a:t> </a:t>
            </a:r>
            <a:r>
              <a:rPr lang="nl-NL" baseline="0" dirty="0" err="1" smtClean="0"/>
              <a:t>us</a:t>
            </a:r>
            <a:r>
              <a:rPr lang="nl-NL" baseline="0" dirty="0" smtClean="0"/>
              <a:t> first </a:t>
            </a:r>
            <a:r>
              <a:rPr lang="nl-NL" baseline="0" dirty="0" err="1" smtClean="0"/>
              <a:t>give</a:t>
            </a:r>
            <a:r>
              <a:rPr lang="nl-NL" baseline="0" dirty="0" smtClean="0"/>
              <a:t> </a:t>
            </a:r>
            <a:r>
              <a:rPr lang="nl-NL" baseline="0" dirty="0" err="1" smtClean="0"/>
              <a:t>you</a:t>
            </a:r>
            <a:r>
              <a:rPr lang="nl-NL" baseline="0" dirty="0" smtClean="0"/>
              <a:t> </a:t>
            </a:r>
            <a:r>
              <a:rPr lang="nl-NL" baseline="0" dirty="0" err="1" smtClean="0"/>
              <a:t>some</a:t>
            </a:r>
            <a:r>
              <a:rPr lang="nl-NL" baseline="0" dirty="0" smtClean="0"/>
              <a:t> context </a:t>
            </a:r>
            <a:r>
              <a:rPr lang="nl-NL" baseline="0" dirty="0" err="1" smtClean="0"/>
              <a:t>regarding</a:t>
            </a:r>
            <a:r>
              <a:rPr lang="nl-NL" baseline="0" dirty="0" smtClean="0"/>
              <a:t> </a:t>
            </a:r>
            <a:r>
              <a:rPr lang="nl-NL" baseline="0" dirty="0" err="1" smtClean="0"/>
              <a:t>our</a:t>
            </a:r>
            <a:r>
              <a:rPr lang="nl-NL" baseline="0" dirty="0" smtClean="0"/>
              <a:t> project ‘Entangled Histories’ at </a:t>
            </a:r>
            <a:r>
              <a:rPr lang="nl-NL" baseline="0" dirty="0" err="1" smtClean="0"/>
              <a:t>the</a:t>
            </a:r>
            <a:r>
              <a:rPr lang="nl-NL" baseline="0" dirty="0" smtClean="0"/>
              <a:t> KB National Library of </a:t>
            </a:r>
            <a:r>
              <a:rPr lang="nl-NL" baseline="0" dirty="0" err="1" smtClean="0"/>
              <a:t>the</a:t>
            </a:r>
            <a:r>
              <a:rPr lang="nl-NL" baseline="0" dirty="0" smtClean="0"/>
              <a:t> Netherlands. </a:t>
            </a:r>
          </a:p>
          <a:p>
            <a:r>
              <a:rPr lang="nl-NL" baseline="0" dirty="0" smtClean="0"/>
              <a:t>I (Annemieke) </a:t>
            </a:r>
            <a:r>
              <a:rPr lang="nl-NL" baseline="0" dirty="0" err="1" smtClean="0"/>
              <a:t>applied</a:t>
            </a:r>
            <a:r>
              <a:rPr lang="nl-NL" baseline="0" dirty="0" smtClean="0"/>
              <a:t> </a:t>
            </a:r>
            <a:r>
              <a:rPr lang="nl-NL" baseline="0" dirty="0" err="1" smtClean="0"/>
              <a:t>for</a:t>
            </a:r>
            <a:r>
              <a:rPr lang="nl-NL" baseline="0" dirty="0" smtClean="0"/>
              <a:t> </a:t>
            </a:r>
            <a:r>
              <a:rPr lang="nl-NL" baseline="0" dirty="0" err="1" smtClean="0"/>
              <a:t>the</a:t>
            </a:r>
            <a:r>
              <a:rPr lang="nl-NL" baseline="0" dirty="0" smtClean="0"/>
              <a:t> researcher-in-</a:t>
            </a:r>
            <a:r>
              <a:rPr lang="nl-NL" baseline="0" dirty="0" err="1" smtClean="0"/>
              <a:t>residence</a:t>
            </a:r>
            <a:r>
              <a:rPr lang="nl-NL" baseline="0" dirty="0" smtClean="0"/>
              <a:t> </a:t>
            </a:r>
            <a:r>
              <a:rPr lang="nl-NL" baseline="0" dirty="0" err="1" smtClean="0"/>
              <a:t>position</a:t>
            </a:r>
            <a:r>
              <a:rPr lang="nl-NL" baseline="0" dirty="0" smtClean="0"/>
              <a:t> </a:t>
            </a:r>
            <a:r>
              <a:rPr lang="nl-NL" baseline="0" dirty="0" err="1" smtClean="0"/>
              <a:t>about</a:t>
            </a:r>
            <a:r>
              <a:rPr lang="nl-NL" baseline="0" dirty="0" smtClean="0"/>
              <a:t> a </a:t>
            </a:r>
            <a:r>
              <a:rPr lang="nl-NL" baseline="0" dirty="0" err="1" smtClean="0"/>
              <a:t>year</a:t>
            </a:r>
            <a:r>
              <a:rPr lang="nl-NL" baseline="0" dirty="0" smtClean="0"/>
              <a:t> </a:t>
            </a:r>
            <a:r>
              <a:rPr lang="nl-NL" baseline="0" dirty="0" err="1" smtClean="0"/>
              <a:t>ago</a:t>
            </a:r>
            <a:r>
              <a:rPr lang="nl-NL" baseline="0" dirty="0" smtClean="0"/>
              <a:t>. </a:t>
            </a:r>
            <a:r>
              <a:rPr lang="nl-NL" baseline="0" dirty="0" err="1" smtClean="0"/>
              <a:t>This</a:t>
            </a:r>
            <a:r>
              <a:rPr lang="nl-NL" baseline="0" dirty="0" smtClean="0"/>
              <a:t> is a </a:t>
            </a:r>
            <a:r>
              <a:rPr lang="nl-NL" baseline="0" dirty="0" err="1" smtClean="0"/>
              <a:t>fully</a:t>
            </a:r>
            <a:r>
              <a:rPr lang="nl-NL" baseline="0" dirty="0" smtClean="0"/>
              <a:t> </a:t>
            </a:r>
            <a:r>
              <a:rPr lang="nl-NL" baseline="0" dirty="0" err="1" smtClean="0"/>
              <a:t>funded</a:t>
            </a:r>
            <a:r>
              <a:rPr lang="nl-NL" baseline="0" dirty="0" smtClean="0"/>
              <a:t> </a:t>
            </a:r>
            <a:r>
              <a:rPr lang="nl-NL" baseline="0" dirty="0" err="1" smtClean="0"/>
              <a:t>part-time</a:t>
            </a:r>
            <a:r>
              <a:rPr lang="nl-NL" baseline="0" dirty="0" smtClean="0"/>
              <a:t> </a:t>
            </a:r>
            <a:r>
              <a:rPr lang="nl-NL" baseline="0" dirty="0" err="1" smtClean="0"/>
              <a:t>function</a:t>
            </a:r>
            <a:r>
              <a:rPr lang="nl-NL" baseline="0" dirty="0" smtClean="0"/>
              <a:t> </a:t>
            </a:r>
            <a:r>
              <a:rPr lang="nl-NL" baseline="0" dirty="0" err="1" smtClean="0"/>
              <a:t>to</a:t>
            </a:r>
            <a:r>
              <a:rPr lang="nl-NL" baseline="0" dirty="0" smtClean="0"/>
              <a:t> </a:t>
            </a:r>
            <a:r>
              <a:rPr lang="nl-NL" baseline="0" dirty="0" err="1" smtClean="0"/>
              <a:t>use</a:t>
            </a:r>
            <a:r>
              <a:rPr lang="nl-NL" baseline="0" dirty="0" smtClean="0"/>
              <a:t> </a:t>
            </a:r>
            <a:r>
              <a:rPr lang="nl-NL" baseline="0" dirty="0" err="1" smtClean="0"/>
              <a:t>the</a:t>
            </a:r>
            <a:r>
              <a:rPr lang="nl-NL" baseline="0" dirty="0" smtClean="0"/>
              <a:t> KB </a:t>
            </a:r>
            <a:r>
              <a:rPr lang="nl-NL" baseline="0" dirty="0" err="1" smtClean="0"/>
              <a:t>collection</a:t>
            </a:r>
            <a:r>
              <a:rPr lang="nl-NL" baseline="0" dirty="0" smtClean="0"/>
              <a:t> </a:t>
            </a:r>
            <a:r>
              <a:rPr lang="nl-NL" baseline="0" dirty="0" err="1" smtClean="0"/>
              <a:t>to</a:t>
            </a:r>
            <a:r>
              <a:rPr lang="nl-NL" baseline="0" dirty="0" smtClean="0"/>
              <a:t> </a:t>
            </a:r>
            <a:r>
              <a:rPr lang="nl-NL" baseline="0" dirty="0" err="1" smtClean="0"/>
              <a:t>answer</a:t>
            </a:r>
            <a:r>
              <a:rPr lang="nl-NL" baseline="0" dirty="0" smtClean="0"/>
              <a:t> a </a:t>
            </a:r>
            <a:r>
              <a:rPr lang="nl-NL" baseline="0" dirty="0" err="1" smtClean="0"/>
              <a:t>specific</a:t>
            </a:r>
            <a:r>
              <a:rPr lang="nl-NL" baseline="0" dirty="0" smtClean="0"/>
              <a:t> research question. </a:t>
            </a:r>
          </a:p>
          <a:p>
            <a:r>
              <a:rPr lang="nl-NL" baseline="0" dirty="0" smtClean="0"/>
              <a:t>My focus is on </a:t>
            </a:r>
            <a:r>
              <a:rPr lang="nl-NL" baseline="0" dirty="0" err="1" smtClean="0"/>
              <a:t>early</a:t>
            </a:r>
            <a:r>
              <a:rPr lang="nl-NL" baseline="0" dirty="0" smtClean="0"/>
              <a:t> modern legislation. </a:t>
            </a:r>
            <a:r>
              <a:rPr lang="nl-NL" baseline="0" dirty="0" err="1" smtClean="0"/>
              <a:t>Since</a:t>
            </a:r>
            <a:r>
              <a:rPr lang="nl-NL" baseline="0" dirty="0" smtClean="0"/>
              <a:t> </a:t>
            </a:r>
            <a:r>
              <a:rPr lang="nl-NL" baseline="0" dirty="0" err="1" smtClean="0"/>
              <a:t>the</a:t>
            </a:r>
            <a:r>
              <a:rPr lang="nl-NL" baseline="0" dirty="0" smtClean="0"/>
              <a:t> Low </a:t>
            </a:r>
            <a:r>
              <a:rPr lang="nl-NL" baseline="0" dirty="0" err="1" smtClean="0"/>
              <a:t>Countries</a:t>
            </a:r>
            <a:r>
              <a:rPr lang="nl-NL" baseline="0" dirty="0" smtClean="0"/>
              <a:t> – or, 17 </a:t>
            </a:r>
            <a:r>
              <a:rPr lang="nl-NL" baseline="0" dirty="0" err="1" smtClean="0"/>
              <a:t>Provinces</a:t>
            </a:r>
            <a:r>
              <a:rPr lang="nl-NL" baseline="0" dirty="0" smtClean="0"/>
              <a:t> – </a:t>
            </a:r>
            <a:r>
              <a:rPr lang="nl-NL" baseline="0" dirty="0" err="1" smtClean="0"/>
              <a:t>were</a:t>
            </a:r>
            <a:r>
              <a:rPr lang="nl-NL" baseline="0" dirty="0" smtClean="0"/>
              <a:t> small, </a:t>
            </a:r>
            <a:r>
              <a:rPr lang="nl-NL" baseline="0" dirty="0" err="1" smtClean="0"/>
              <a:t>they</a:t>
            </a:r>
            <a:r>
              <a:rPr lang="nl-NL" baseline="0" dirty="0" smtClean="0"/>
              <a:t> </a:t>
            </a:r>
            <a:r>
              <a:rPr lang="nl-NL" baseline="0" dirty="0" err="1" smtClean="0"/>
              <a:t>seemed</a:t>
            </a:r>
            <a:r>
              <a:rPr lang="nl-NL" baseline="0" dirty="0" smtClean="0"/>
              <a:t> </a:t>
            </a:r>
            <a:r>
              <a:rPr lang="nl-NL" baseline="0" dirty="0" err="1" smtClean="0"/>
              <a:t>to</a:t>
            </a:r>
            <a:r>
              <a:rPr lang="nl-NL" baseline="0" dirty="0" smtClean="0"/>
              <a:t> have </a:t>
            </a:r>
            <a:r>
              <a:rPr lang="nl-NL" baseline="0" dirty="0" err="1" smtClean="0"/>
              <a:t>to</a:t>
            </a:r>
            <a:r>
              <a:rPr lang="nl-NL" baseline="0" dirty="0" smtClean="0"/>
              <a:t> </a:t>
            </a:r>
            <a:r>
              <a:rPr lang="nl-NL" baseline="0" dirty="0" err="1" smtClean="0"/>
              <a:t>cope</a:t>
            </a:r>
            <a:r>
              <a:rPr lang="nl-NL" baseline="0" dirty="0" smtClean="0"/>
              <a:t> </a:t>
            </a:r>
            <a:r>
              <a:rPr lang="nl-NL" baseline="0" dirty="0" err="1" smtClean="0"/>
              <a:t>with</a:t>
            </a:r>
            <a:r>
              <a:rPr lang="nl-NL" baseline="0" dirty="0" smtClean="0"/>
              <a:t> a lot. In </a:t>
            </a:r>
            <a:r>
              <a:rPr lang="nl-NL" baseline="0" dirty="0" err="1" smtClean="0"/>
              <a:t>my</a:t>
            </a:r>
            <a:r>
              <a:rPr lang="nl-NL" baseline="0" dirty="0" smtClean="0"/>
              <a:t> BA, </a:t>
            </a:r>
            <a:r>
              <a:rPr lang="nl-NL" baseline="0" dirty="0" err="1" smtClean="0"/>
              <a:t>years</a:t>
            </a:r>
            <a:r>
              <a:rPr lang="nl-NL" baseline="0" dirty="0" smtClean="0"/>
              <a:t> </a:t>
            </a:r>
            <a:r>
              <a:rPr lang="nl-NL" baseline="0" dirty="0" err="1" smtClean="0"/>
              <a:t>ago</a:t>
            </a:r>
            <a:r>
              <a:rPr lang="nl-NL" baseline="0" dirty="0" smtClean="0"/>
              <a:t>, I </a:t>
            </a:r>
            <a:r>
              <a:rPr lang="nl-NL" baseline="0" dirty="0" err="1" smtClean="0"/>
              <a:t>encountered</a:t>
            </a:r>
            <a:r>
              <a:rPr lang="nl-NL" baseline="0" dirty="0" smtClean="0"/>
              <a:t> legislation </a:t>
            </a:r>
            <a:r>
              <a:rPr lang="nl-NL" baseline="0" dirty="0" err="1" smtClean="0"/>
              <a:t>against</a:t>
            </a:r>
            <a:r>
              <a:rPr lang="nl-NL" baseline="0" dirty="0" smtClean="0"/>
              <a:t> </a:t>
            </a:r>
            <a:r>
              <a:rPr lang="nl-NL" baseline="0" dirty="0" err="1" smtClean="0"/>
              <a:t>beggars</a:t>
            </a:r>
            <a:r>
              <a:rPr lang="nl-NL" baseline="0" dirty="0" smtClean="0"/>
              <a:t> and </a:t>
            </a:r>
            <a:r>
              <a:rPr lang="nl-NL" baseline="0" dirty="0" err="1" smtClean="0"/>
              <a:t>vagrants</a:t>
            </a:r>
            <a:r>
              <a:rPr lang="nl-NL" baseline="0" dirty="0" smtClean="0"/>
              <a:t> </a:t>
            </a:r>
            <a:r>
              <a:rPr lang="nl-NL" baseline="0" dirty="0" err="1" smtClean="0"/>
              <a:t>stating</a:t>
            </a:r>
            <a:r>
              <a:rPr lang="nl-NL" baseline="0" dirty="0" smtClean="0"/>
              <a:t> </a:t>
            </a:r>
            <a:r>
              <a:rPr lang="nl-NL" baseline="0" dirty="0" err="1" smtClean="0"/>
              <a:t>that</a:t>
            </a:r>
            <a:r>
              <a:rPr lang="nl-NL" baseline="0" dirty="0" smtClean="0"/>
              <a:t> </a:t>
            </a:r>
            <a:r>
              <a:rPr lang="nl-NL" baseline="0" dirty="0" err="1" smtClean="0"/>
              <a:t>they</a:t>
            </a:r>
            <a:r>
              <a:rPr lang="nl-NL" baseline="0" dirty="0" smtClean="0"/>
              <a:t> </a:t>
            </a:r>
            <a:r>
              <a:rPr lang="nl-NL" baseline="0" dirty="0" err="1" smtClean="0"/>
              <a:t>needed</a:t>
            </a:r>
            <a:r>
              <a:rPr lang="nl-NL" baseline="0" dirty="0" smtClean="0"/>
              <a:t> </a:t>
            </a:r>
            <a:r>
              <a:rPr lang="nl-NL" baseline="0" dirty="0" err="1" smtClean="0"/>
              <a:t>to</a:t>
            </a:r>
            <a:r>
              <a:rPr lang="nl-NL" baseline="0" dirty="0" smtClean="0"/>
              <a:t> </a:t>
            </a:r>
            <a:r>
              <a:rPr lang="nl-NL" baseline="0" dirty="0" err="1" smtClean="0"/>
              <a:t>leave</a:t>
            </a:r>
            <a:r>
              <a:rPr lang="nl-NL" baseline="0" dirty="0" smtClean="0"/>
              <a:t> </a:t>
            </a:r>
            <a:r>
              <a:rPr lang="nl-NL" baseline="0" dirty="0" err="1" smtClean="0"/>
              <a:t>within</a:t>
            </a:r>
            <a:r>
              <a:rPr lang="nl-NL" baseline="0" dirty="0" smtClean="0"/>
              <a:t> a week, or </a:t>
            </a:r>
            <a:r>
              <a:rPr lang="nl-NL" baseline="0" dirty="0" err="1" smtClean="0"/>
              <a:t>else</a:t>
            </a:r>
            <a:r>
              <a:rPr lang="nl-NL" baseline="0" dirty="0" smtClean="0"/>
              <a:t> </a:t>
            </a:r>
            <a:r>
              <a:rPr lang="nl-NL" baseline="0" dirty="0" err="1" smtClean="0"/>
              <a:t>they</a:t>
            </a:r>
            <a:r>
              <a:rPr lang="nl-NL" baseline="0" dirty="0" smtClean="0"/>
              <a:t> </a:t>
            </a:r>
            <a:r>
              <a:rPr lang="nl-NL" baseline="0" dirty="0" err="1" smtClean="0"/>
              <a:t>would</a:t>
            </a:r>
            <a:r>
              <a:rPr lang="nl-NL" baseline="0" dirty="0" smtClean="0"/>
              <a:t> </a:t>
            </a:r>
            <a:r>
              <a:rPr lang="nl-NL" baseline="0" dirty="0" err="1" smtClean="0"/>
              <a:t>be</a:t>
            </a:r>
            <a:r>
              <a:rPr lang="nl-NL" baseline="0" dirty="0" smtClean="0"/>
              <a:t> </a:t>
            </a:r>
            <a:r>
              <a:rPr lang="nl-NL" baseline="0" dirty="0" err="1" smtClean="0"/>
              <a:t>chased</a:t>
            </a:r>
            <a:r>
              <a:rPr lang="nl-NL" baseline="0" dirty="0" smtClean="0"/>
              <a:t> down. But </a:t>
            </a:r>
            <a:r>
              <a:rPr lang="nl-NL" baseline="0" dirty="0" err="1" smtClean="0"/>
              <a:t>where</a:t>
            </a:r>
            <a:r>
              <a:rPr lang="nl-NL" baseline="0" dirty="0" smtClean="0"/>
              <a:t> </a:t>
            </a:r>
            <a:r>
              <a:rPr lang="nl-NL" baseline="0" dirty="0" err="1" smtClean="0"/>
              <a:t>did</a:t>
            </a:r>
            <a:r>
              <a:rPr lang="nl-NL" baseline="0" dirty="0" smtClean="0"/>
              <a:t> </a:t>
            </a:r>
            <a:r>
              <a:rPr lang="nl-NL" baseline="0" dirty="0" err="1" smtClean="0"/>
              <a:t>they</a:t>
            </a:r>
            <a:r>
              <a:rPr lang="nl-NL" baseline="0" dirty="0" smtClean="0"/>
              <a:t> go? I </a:t>
            </a:r>
            <a:r>
              <a:rPr lang="nl-NL" baseline="0" dirty="0" err="1" smtClean="0"/>
              <a:t>assumed</a:t>
            </a:r>
            <a:r>
              <a:rPr lang="nl-NL" baseline="0" dirty="0" smtClean="0"/>
              <a:t> </a:t>
            </a:r>
            <a:r>
              <a:rPr lang="nl-NL" baseline="0" dirty="0" err="1" smtClean="0"/>
              <a:t>that</a:t>
            </a:r>
            <a:r>
              <a:rPr lang="nl-NL" baseline="0" dirty="0" smtClean="0"/>
              <a:t>, </a:t>
            </a:r>
            <a:r>
              <a:rPr lang="nl-NL" baseline="0" dirty="0" err="1" smtClean="0"/>
              <a:t>when</a:t>
            </a:r>
            <a:r>
              <a:rPr lang="nl-NL" baseline="0" dirty="0" smtClean="0"/>
              <a:t> </a:t>
            </a:r>
            <a:r>
              <a:rPr lang="nl-NL" baseline="0" dirty="0" err="1" smtClean="0"/>
              <a:t>they</a:t>
            </a:r>
            <a:r>
              <a:rPr lang="nl-NL" baseline="0" dirty="0" smtClean="0"/>
              <a:t> </a:t>
            </a:r>
            <a:r>
              <a:rPr lang="nl-NL" baseline="0" dirty="0" err="1" smtClean="0"/>
              <a:t>crossed</a:t>
            </a:r>
            <a:r>
              <a:rPr lang="nl-NL" baseline="0" dirty="0" smtClean="0"/>
              <a:t> </a:t>
            </a:r>
            <a:r>
              <a:rPr lang="nl-NL" baseline="0" dirty="0" err="1" smtClean="0"/>
              <a:t>the</a:t>
            </a:r>
            <a:r>
              <a:rPr lang="nl-NL" baseline="0" dirty="0" smtClean="0"/>
              <a:t> border </a:t>
            </a:r>
            <a:r>
              <a:rPr lang="nl-NL" baseline="0" dirty="0" err="1" smtClean="0"/>
              <a:t>another</a:t>
            </a:r>
            <a:r>
              <a:rPr lang="nl-NL" baseline="0" dirty="0" smtClean="0"/>
              <a:t> area </a:t>
            </a:r>
            <a:r>
              <a:rPr lang="nl-NL" baseline="0" dirty="0" err="1" smtClean="0"/>
              <a:t>would</a:t>
            </a:r>
            <a:r>
              <a:rPr lang="nl-NL" baseline="0" dirty="0" smtClean="0"/>
              <a:t> end up </a:t>
            </a:r>
            <a:r>
              <a:rPr lang="nl-NL" baseline="0" dirty="0" err="1" smtClean="0"/>
              <a:t>with</a:t>
            </a:r>
            <a:r>
              <a:rPr lang="nl-NL" baseline="0" dirty="0" smtClean="0"/>
              <a:t> </a:t>
            </a:r>
            <a:r>
              <a:rPr lang="nl-NL" baseline="0" dirty="0" err="1" smtClean="0"/>
              <a:t>the</a:t>
            </a:r>
            <a:r>
              <a:rPr lang="nl-NL" baseline="0" dirty="0" smtClean="0"/>
              <a:t> </a:t>
            </a:r>
            <a:r>
              <a:rPr lang="nl-NL" baseline="0" dirty="0" err="1" smtClean="0"/>
              <a:t>same</a:t>
            </a:r>
            <a:r>
              <a:rPr lang="nl-NL" baseline="0" dirty="0" smtClean="0"/>
              <a:t> </a:t>
            </a:r>
            <a:r>
              <a:rPr lang="nl-NL" baseline="0" dirty="0" err="1" smtClean="0"/>
              <a:t>troubles</a:t>
            </a:r>
            <a:r>
              <a:rPr lang="nl-NL" baseline="0" dirty="0" smtClean="0"/>
              <a:t>. </a:t>
            </a:r>
            <a:r>
              <a:rPr lang="nl-NL" baseline="0" dirty="0" err="1" smtClean="0"/>
              <a:t>Hence</a:t>
            </a:r>
            <a:r>
              <a:rPr lang="nl-NL" baseline="0" dirty="0" smtClean="0"/>
              <a:t>, I </a:t>
            </a:r>
            <a:r>
              <a:rPr lang="nl-NL" baseline="0" dirty="0" err="1" smtClean="0"/>
              <a:t>came</a:t>
            </a:r>
            <a:r>
              <a:rPr lang="nl-NL" baseline="0" dirty="0" smtClean="0"/>
              <a:t> up </a:t>
            </a:r>
            <a:r>
              <a:rPr lang="nl-NL" baseline="0" dirty="0" err="1" smtClean="0"/>
              <a:t>with</a:t>
            </a:r>
            <a:r>
              <a:rPr lang="nl-NL" baseline="0" dirty="0" smtClean="0"/>
              <a:t> </a:t>
            </a:r>
            <a:r>
              <a:rPr lang="nl-NL" baseline="0" dirty="0" err="1" smtClean="0"/>
              <a:t>the</a:t>
            </a:r>
            <a:r>
              <a:rPr lang="nl-NL" baseline="0" dirty="0" smtClean="0"/>
              <a:t> </a:t>
            </a:r>
            <a:r>
              <a:rPr lang="nl-NL" baseline="0" dirty="0" err="1" smtClean="0"/>
              <a:t>following</a:t>
            </a:r>
            <a:r>
              <a:rPr lang="nl-NL" baseline="0" dirty="0" smtClean="0"/>
              <a:t> hypothesis: ‘</a:t>
            </a:r>
            <a:r>
              <a:rPr lang="nl-NL" baseline="0" dirty="0" err="1" smtClean="0"/>
              <a:t>Early</a:t>
            </a:r>
            <a:r>
              <a:rPr lang="nl-NL" baseline="0" dirty="0" smtClean="0"/>
              <a:t> Modern European </a:t>
            </a:r>
            <a:r>
              <a:rPr lang="nl-NL" baseline="0" dirty="0" err="1" smtClean="0"/>
              <a:t>states</a:t>
            </a:r>
            <a:r>
              <a:rPr lang="nl-NL" baseline="0" dirty="0" smtClean="0"/>
              <a:t> </a:t>
            </a:r>
            <a:r>
              <a:rPr lang="nl-NL" baseline="0" dirty="0" err="1" smtClean="0"/>
              <a:t>struggled</a:t>
            </a:r>
            <a:r>
              <a:rPr lang="nl-NL" baseline="0" dirty="0" smtClean="0"/>
              <a:t> </a:t>
            </a:r>
            <a:r>
              <a:rPr lang="nl-NL" baseline="0" dirty="0" err="1" smtClean="0"/>
              <a:t>for</a:t>
            </a:r>
            <a:r>
              <a:rPr lang="nl-NL" baseline="0" dirty="0" smtClean="0"/>
              <a:t> survival, making it </a:t>
            </a:r>
            <a:r>
              <a:rPr lang="nl-NL" baseline="0" dirty="0" err="1" smtClean="0"/>
              <a:t>impossible</a:t>
            </a:r>
            <a:r>
              <a:rPr lang="nl-NL" baseline="0" dirty="0" smtClean="0"/>
              <a:t> </a:t>
            </a:r>
            <a:r>
              <a:rPr lang="nl-NL" baseline="0" dirty="0" err="1" smtClean="0"/>
              <a:t>to</a:t>
            </a:r>
            <a:r>
              <a:rPr lang="nl-NL" baseline="0" dirty="0" smtClean="0"/>
              <a:t> ‘</a:t>
            </a:r>
            <a:r>
              <a:rPr lang="nl-NL" baseline="0" dirty="0" err="1" smtClean="0"/>
              <a:t>reinvent</a:t>
            </a:r>
            <a:r>
              <a:rPr lang="nl-NL" baseline="0" dirty="0" smtClean="0"/>
              <a:t> </a:t>
            </a:r>
            <a:r>
              <a:rPr lang="nl-NL" baseline="0" dirty="0" err="1" smtClean="0"/>
              <a:t>the</a:t>
            </a:r>
            <a:r>
              <a:rPr lang="nl-NL" baseline="0" dirty="0" smtClean="0"/>
              <a:t> </a:t>
            </a:r>
            <a:r>
              <a:rPr lang="nl-NL" baseline="0" dirty="0" err="1" smtClean="0"/>
              <a:t>wheel</a:t>
            </a:r>
            <a:r>
              <a:rPr lang="nl-NL" baseline="0" dirty="0" smtClean="0"/>
              <a:t>’ </a:t>
            </a:r>
            <a:r>
              <a:rPr lang="nl-NL" baseline="0" dirty="0" err="1" smtClean="0"/>
              <a:t>each</a:t>
            </a:r>
            <a:r>
              <a:rPr lang="nl-NL" baseline="0" dirty="0" smtClean="0"/>
              <a:t> time a </a:t>
            </a:r>
            <a:r>
              <a:rPr lang="nl-NL" baseline="0" dirty="0" err="1" smtClean="0"/>
              <a:t>problem</a:t>
            </a:r>
            <a:r>
              <a:rPr lang="nl-NL" baseline="0" dirty="0" smtClean="0"/>
              <a:t> </a:t>
            </a:r>
            <a:r>
              <a:rPr lang="nl-NL" baseline="0" dirty="0" err="1" smtClean="0"/>
              <a:t>arose</a:t>
            </a:r>
            <a:r>
              <a:rPr lang="nl-NL" baseline="0" dirty="0" smtClean="0"/>
              <a:t>. </a:t>
            </a:r>
            <a:r>
              <a:rPr lang="nl-NL" baseline="0" dirty="0" err="1" smtClean="0"/>
              <a:t>Hence</a:t>
            </a:r>
            <a:r>
              <a:rPr lang="nl-NL" baseline="0" dirty="0" smtClean="0"/>
              <a:t>, it was of </a:t>
            </a:r>
            <a:r>
              <a:rPr lang="nl-NL" baseline="0" dirty="0" err="1" smtClean="0"/>
              <a:t>tremendous</a:t>
            </a:r>
            <a:r>
              <a:rPr lang="nl-NL" baseline="0" dirty="0" smtClean="0"/>
              <a:t> </a:t>
            </a:r>
            <a:r>
              <a:rPr lang="nl-NL" baseline="0" dirty="0" err="1" smtClean="0"/>
              <a:t>importance</a:t>
            </a:r>
            <a:r>
              <a:rPr lang="nl-NL" baseline="0" dirty="0" smtClean="0"/>
              <a:t> </a:t>
            </a:r>
            <a:r>
              <a:rPr lang="nl-NL" baseline="0" dirty="0" err="1" smtClean="0"/>
              <a:t>to</a:t>
            </a:r>
            <a:r>
              <a:rPr lang="nl-NL" baseline="0" dirty="0" smtClean="0"/>
              <a:t> copy, </a:t>
            </a:r>
            <a:r>
              <a:rPr lang="nl-NL" baseline="0" dirty="0" err="1" smtClean="0"/>
              <a:t>adapt</a:t>
            </a:r>
            <a:r>
              <a:rPr lang="nl-NL" baseline="0" dirty="0" smtClean="0"/>
              <a:t> and </a:t>
            </a:r>
            <a:r>
              <a:rPr lang="nl-NL" baseline="0" dirty="0" err="1" smtClean="0"/>
              <a:t>implement</a:t>
            </a:r>
            <a:r>
              <a:rPr lang="nl-NL" baseline="0" dirty="0" smtClean="0"/>
              <a:t> </a:t>
            </a:r>
            <a:r>
              <a:rPr lang="nl-NL" baseline="0" dirty="0" err="1" smtClean="0"/>
              <a:t>normative</a:t>
            </a:r>
            <a:r>
              <a:rPr lang="nl-NL" baseline="0" dirty="0" smtClean="0"/>
              <a:t> </a:t>
            </a:r>
            <a:r>
              <a:rPr lang="nl-NL" baseline="0" dirty="0" err="1" smtClean="0"/>
              <a:t>rules</a:t>
            </a:r>
            <a:r>
              <a:rPr lang="nl-NL" baseline="0" dirty="0" smtClean="0"/>
              <a:t> (</a:t>
            </a:r>
            <a:r>
              <a:rPr lang="nl-NL" baseline="0" dirty="0" err="1" smtClean="0"/>
              <a:t>aka</a:t>
            </a:r>
            <a:r>
              <a:rPr lang="nl-NL" baseline="0" dirty="0" smtClean="0"/>
              <a:t> legislation) </a:t>
            </a:r>
            <a:r>
              <a:rPr lang="nl-NL" baseline="0" dirty="0" err="1" smtClean="0"/>
              <a:t>that</a:t>
            </a:r>
            <a:r>
              <a:rPr lang="nl-NL" baseline="0" dirty="0" smtClean="0"/>
              <a:t> </a:t>
            </a:r>
            <a:r>
              <a:rPr lang="nl-NL" baseline="0" dirty="0" err="1" smtClean="0"/>
              <a:t>were</a:t>
            </a:r>
            <a:r>
              <a:rPr lang="nl-NL" baseline="0" dirty="0" smtClean="0"/>
              <a:t> </a:t>
            </a:r>
            <a:r>
              <a:rPr lang="nl-NL" baseline="0" dirty="0" err="1" smtClean="0"/>
              <a:t>already</a:t>
            </a:r>
            <a:r>
              <a:rPr lang="nl-NL" baseline="0" dirty="0" smtClean="0"/>
              <a:t> proven </a:t>
            </a:r>
            <a:r>
              <a:rPr lang="nl-NL" baseline="0" dirty="0" err="1" smtClean="0"/>
              <a:t>succesful</a:t>
            </a:r>
            <a:r>
              <a:rPr lang="nl-NL" baseline="0" dirty="0" smtClean="0"/>
              <a:t> </a:t>
            </a:r>
            <a:r>
              <a:rPr lang="nl-NL" baseline="0" dirty="0" err="1" smtClean="0"/>
              <a:t>elsewhere</a:t>
            </a:r>
            <a:r>
              <a:rPr lang="nl-NL" baseline="0" dirty="0" smtClean="0"/>
              <a:t>.’ </a:t>
            </a:r>
            <a:r>
              <a:rPr lang="nl-NL" baseline="0" dirty="0" err="1" smtClean="0"/>
              <a:t>This</a:t>
            </a:r>
            <a:r>
              <a:rPr lang="nl-NL" baseline="0" dirty="0" smtClean="0"/>
              <a:t> hypothesis is </a:t>
            </a:r>
            <a:r>
              <a:rPr lang="nl-NL" baseline="0" dirty="0" err="1" smtClean="0"/>
              <a:t>broader</a:t>
            </a:r>
            <a:r>
              <a:rPr lang="nl-NL" baseline="0" dirty="0" smtClean="0"/>
              <a:t> </a:t>
            </a:r>
            <a:r>
              <a:rPr lang="nl-NL" baseline="0" dirty="0" err="1" smtClean="0"/>
              <a:t>than</a:t>
            </a:r>
            <a:r>
              <a:rPr lang="nl-NL" baseline="0" dirty="0" smtClean="0"/>
              <a:t> </a:t>
            </a:r>
            <a:r>
              <a:rPr lang="nl-NL" baseline="0" dirty="0" err="1" smtClean="0"/>
              <a:t>the</a:t>
            </a:r>
            <a:r>
              <a:rPr lang="nl-NL" baseline="0" dirty="0" smtClean="0"/>
              <a:t> Low </a:t>
            </a:r>
            <a:r>
              <a:rPr lang="nl-NL" baseline="0" dirty="0" err="1" smtClean="0"/>
              <a:t>Countries</a:t>
            </a:r>
            <a:r>
              <a:rPr lang="nl-NL" baseline="0" dirty="0" smtClean="0"/>
              <a:t>, but </a:t>
            </a:r>
            <a:r>
              <a:rPr lang="nl-NL" baseline="0" dirty="0" err="1" smtClean="0"/>
              <a:t>within</a:t>
            </a:r>
            <a:r>
              <a:rPr lang="nl-NL" baseline="0" dirty="0" smtClean="0"/>
              <a:t> </a:t>
            </a:r>
            <a:r>
              <a:rPr lang="nl-NL" baseline="0" dirty="0" err="1" smtClean="0"/>
              <a:t>this</a:t>
            </a:r>
            <a:r>
              <a:rPr lang="nl-NL" baseline="0" dirty="0" smtClean="0"/>
              <a:t> project, we do “</a:t>
            </a:r>
            <a:r>
              <a:rPr lang="nl-NL" baseline="0" dirty="0" err="1" smtClean="0"/>
              <a:t>narrow</a:t>
            </a:r>
            <a:r>
              <a:rPr lang="nl-NL" baseline="0" dirty="0" smtClean="0"/>
              <a:t> it down” </a:t>
            </a:r>
            <a:r>
              <a:rPr lang="nl-NL" baseline="0" dirty="0" err="1" smtClean="0"/>
              <a:t>to</a:t>
            </a:r>
            <a:r>
              <a:rPr lang="nl-NL" baseline="0" dirty="0" smtClean="0"/>
              <a:t> </a:t>
            </a:r>
            <a:r>
              <a:rPr lang="nl-NL" baseline="0" dirty="0" err="1" smtClean="0"/>
              <a:t>the</a:t>
            </a:r>
            <a:r>
              <a:rPr lang="nl-NL" baseline="0" dirty="0" smtClean="0"/>
              <a:t> 17 </a:t>
            </a:r>
            <a:r>
              <a:rPr lang="nl-NL" baseline="0" dirty="0" err="1" smtClean="0"/>
              <a:t>provinces</a:t>
            </a:r>
            <a:r>
              <a:rPr lang="nl-NL" baseline="0" dirty="0" smtClean="0"/>
              <a:t> </a:t>
            </a:r>
            <a:r>
              <a:rPr lang="nl-NL" baseline="0" dirty="0" err="1" smtClean="0"/>
              <a:t>to</a:t>
            </a:r>
            <a:r>
              <a:rPr lang="nl-NL" baseline="0" dirty="0" smtClean="0"/>
              <a:t> test it.</a:t>
            </a:r>
          </a:p>
          <a:p>
            <a:r>
              <a:rPr lang="nl-NL" baseline="0" dirty="0" smtClean="0"/>
              <a:t>It </a:t>
            </a:r>
            <a:r>
              <a:rPr lang="nl-NL" baseline="0" dirty="0" err="1" smtClean="0"/>
              <a:t>may</a:t>
            </a:r>
            <a:r>
              <a:rPr lang="nl-NL" baseline="0" dirty="0" smtClean="0"/>
              <a:t> </a:t>
            </a:r>
            <a:r>
              <a:rPr lang="nl-NL" baseline="0" dirty="0" err="1" smtClean="0"/>
              <a:t>be</a:t>
            </a:r>
            <a:r>
              <a:rPr lang="nl-NL" baseline="0" dirty="0" smtClean="0"/>
              <a:t> </a:t>
            </a:r>
            <a:r>
              <a:rPr lang="nl-NL" baseline="0" dirty="0" err="1" smtClean="0"/>
              <a:t>interesting</a:t>
            </a:r>
            <a:r>
              <a:rPr lang="nl-NL" baseline="0" dirty="0" smtClean="0"/>
              <a:t> </a:t>
            </a:r>
            <a:r>
              <a:rPr lang="nl-NL" baseline="0" dirty="0" err="1" smtClean="0"/>
              <a:t>to</a:t>
            </a:r>
            <a:r>
              <a:rPr lang="nl-NL" baseline="0" dirty="0" smtClean="0"/>
              <a:t> </a:t>
            </a:r>
            <a:r>
              <a:rPr lang="nl-NL" baseline="0" dirty="0" err="1" smtClean="0"/>
              <a:t>know</a:t>
            </a:r>
            <a:r>
              <a:rPr lang="nl-NL" baseline="0" dirty="0" smtClean="0"/>
              <a:t> </a:t>
            </a:r>
            <a:r>
              <a:rPr lang="nl-NL" baseline="0" dirty="0" err="1" smtClean="0"/>
              <a:t>that</a:t>
            </a:r>
            <a:r>
              <a:rPr lang="nl-NL" baseline="0" dirty="0" smtClean="0"/>
              <a:t> </a:t>
            </a:r>
            <a:r>
              <a:rPr lang="nl-NL" baseline="0" dirty="0" err="1" smtClean="0"/>
              <a:t>early</a:t>
            </a:r>
            <a:r>
              <a:rPr lang="nl-NL" baseline="0" dirty="0" smtClean="0"/>
              <a:t> modern legislation was </a:t>
            </a:r>
            <a:r>
              <a:rPr lang="nl-NL" baseline="0" dirty="0" err="1" smtClean="0"/>
              <a:t>announced</a:t>
            </a:r>
            <a:r>
              <a:rPr lang="nl-NL" baseline="0" dirty="0" smtClean="0"/>
              <a:t> </a:t>
            </a:r>
            <a:r>
              <a:rPr lang="nl-NL" baseline="0" dirty="0" err="1" smtClean="0"/>
              <a:t>by</a:t>
            </a:r>
            <a:r>
              <a:rPr lang="nl-NL" baseline="0" dirty="0" smtClean="0"/>
              <a:t> </a:t>
            </a:r>
            <a:r>
              <a:rPr lang="nl-NL" baseline="0" dirty="0" err="1" smtClean="0"/>
              <a:t>the</a:t>
            </a:r>
            <a:r>
              <a:rPr lang="nl-NL" baseline="0" dirty="0" smtClean="0"/>
              <a:t> </a:t>
            </a:r>
            <a:r>
              <a:rPr lang="nl-NL" baseline="0" dirty="0" err="1" smtClean="0"/>
              <a:t>city</a:t>
            </a:r>
            <a:r>
              <a:rPr lang="nl-NL" baseline="0" dirty="0" smtClean="0"/>
              <a:t> </a:t>
            </a:r>
            <a:r>
              <a:rPr lang="nl-NL" baseline="0" dirty="0" err="1" smtClean="0"/>
              <a:t>crier</a:t>
            </a:r>
            <a:r>
              <a:rPr lang="nl-NL" baseline="0" dirty="0" smtClean="0"/>
              <a:t> and </a:t>
            </a:r>
            <a:r>
              <a:rPr lang="nl-NL" baseline="0" dirty="0" err="1" smtClean="0"/>
              <a:t>then</a:t>
            </a:r>
            <a:r>
              <a:rPr lang="nl-NL" baseline="0" dirty="0" smtClean="0"/>
              <a:t> </a:t>
            </a:r>
            <a:r>
              <a:rPr lang="nl-NL" baseline="0" dirty="0" err="1" smtClean="0"/>
              <a:t>stuck</a:t>
            </a:r>
            <a:r>
              <a:rPr lang="nl-NL" baseline="0" dirty="0" smtClean="0"/>
              <a:t> </a:t>
            </a:r>
            <a:r>
              <a:rPr lang="nl-NL" baseline="0" dirty="0" err="1" smtClean="0"/>
              <a:t>to</a:t>
            </a:r>
            <a:r>
              <a:rPr lang="nl-NL" baseline="0" dirty="0" smtClean="0"/>
              <a:t> ‘</a:t>
            </a:r>
            <a:r>
              <a:rPr lang="nl-NL" baseline="0" dirty="0" err="1" smtClean="0"/>
              <a:t>known</a:t>
            </a:r>
            <a:r>
              <a:rPr lang="nl-NL" baseline="0" dirty="0" smtClean="0"/>
              <a:t> </a:t>
            </a:r>
            <a:r>
              <a:rPr lang="nl-NL" baseline="0" dirty="0" err="1" smtClean="0"/>
              <a:t>places</a:t>
            </a:r>
            <a:r>
              <a:rPr lang="nl-NL" baseline="0" dirty="0" smtClean="0"/>
              <a:t>’ </a:t>
            </a:r>
            <a:r>
              <a:rPr lang="nl-NL" baseline="0" dirty="0" err="1" smtClean="0"/>
              <a:t>around</a:t>
            </a:r>
            <a:r>
              <a:rPr lang="nl-NL" baseline="0" dirty="0" smtClean="0"/>
              <a:t> </a:t>
            </a:r>
            <a:r>
              <a:rPr lang="nl-NL" baseline="0" dirty="0" err="1" smtClean="0"/>
              <a:t>the</a:t>
            </a:r>
            <a:r>
              <a:rPr lang="nl-NL" baseline="0" dirty="0" smtClean="0"/>
              <a:t> </a:t>
            </a:r>
            <a:r>
              <a:rPr lang="nl-NL" baseline="0" dirty="0" err="1" smtClean="0"/>
              <a:t>cities</a:t>
            </a:r>
            <a:r>
              <a:rPr lang="nl-NL" baseline="0" dirty="0" smtClean="0"/>
              <a:t> and </a:t>
            </a:r>
            <a:r>
              <a:rPr lang="nl-NL" baseline="0" dirty="0" err="1" smtClean="0"/>
              <a:t>towns</a:t>
            </a:r>
            <a:r>
              <a:rPr lang="nl-NL" baseline="0" dirty="0" smtClean="0"/>
              <a:t>. </a:t>
            </a:r>
            <a:r>
              <a:rPr lang="nl-NL" baseline="0" dirty="0" err="1" smtClean="0"/>
              <a:t>Here</a:t>
            </a:r>
            <a:r>
              <a:rPr lang="nl-NL" baseline="0" dirty="0" smtClean="0"/>
              <a:t> </a:t>
            </a:r>
            <a:r>
              <a:rPr lang="nl-NL" baseline="0" dirty="0" err="1" smtClean="0"/>
              <a:t>you</a:t>
            </a:r>
            <a:r>
              <a:rPr lang="nl-NL" baseline="0" dirty="0" smtClean="0"/>
              <a:t> </a:t>
            </a:r>
            <a:r>
              <a:rPr lang="nl-NL" baseline="0" dirty="0" err="1" smtClean="0"/>
              <a:t>see</a:t>
            </a:r>
            <a:r>
              <a:rPr lang="nl-NL" baseline="0" dirty="0" smtClean="0"/>
              <a:t> a part of a </a:t>
            </a:r>
            <a:r>
              <a:rPr lang="nl-NL" baseline="0" dirty="0" err="1" smtClean="0"/>
              <a:t>painting</a:t>
            </a:r>
            <a:r>
              <a:rPr lang="nl-NL" baseline="0" dirty="0" smtClean="0"/>
              <a:t> </a:t>
            </a:r>
            <a:r>
              <a:rPr lang="nl-NL" baseline="0" dirty="0" err="1" smtClean="0"/>
              <a:t>that</a:t>
            </a:r>
            <a:r>
              <a:rPr lang="nl-NL" baseline="0" dirty="0" smtClean="0"/>
              <a:t> shows </a:t>
            </a:r>
            <a:r>
              <a:rPr lang="nl-NL" baseline="0" dirty="0" err="1" smtClean="0"/>
              <a:t>such</a:t>
            </a:r>
            <a:r>
              <a:rPr lang="nl-NL" baseline="0" dirty="0" smtClean="0"/>
              <a:t> a ‘</a:t>
            </a:r>
            <a:r>
              <a:rPr lang="nl-NL" baseline="0" dirty="0" err="1" smtClean="0"/>
              <a:t>known</a:t>
            </a:r>
            <a:r>
              <a:rPr lang="nl-NL" baseline="0" dirty="0" smtClean="0"/>
              <a:t> </a:t>
            </a:r>
            <a:r>
              <a:rPr lang="nl-NL" baseline="0" dirty="0" err="1" smtClean="0"/>
              <a:t>place</a:t>
            </a:r>
            <a:r>
              <a:rPr lang="nl-NL" baseline="0" dirty="0" smtClean="0"/>
              <a:t>’ in Amsterdam (</a:t>
            </a:r>
            <a:r>
              <a:rPr lang="nl-NL" baseline="0" dirty="0" err="1" smtClean="0"/>
              <a:t>the</a:t>
            </a:r>
            <a:r>
              <a:rPr lang="nl-NL" baseline="0" dirty="0" smtClean="0"/>
              <a:t> Paalhuis). </a:t>
            </a:r>
            <a:endParaRPr lang="nl-NL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CEE1D9B6-DF1F-4FBF-828A-99D873AE59AB}" type="datetime4">
              <a:rPr lang="nl-NL" smtClean="0"/>
              <a:t>4 december 2019</a:t>
            </a:fld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840B3E4-1789-47F8-9E4E-BC7A36243C64}" type="slidenum">
              <a:rPr lang="nl-NL" smtClean="0"/>
              <a:pPr/>
              <a:t>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247012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baseline="0" dirty="0" err="1" smtClean="0"/>
              <a:t>Provincial</a:t>
            </a:r>
            <a:r>
              <a:rPr lang="nl-NL" baseline="0" dirty="0" smtClean="0"/>
              <a:t> </a:t>
            </a:r>
            <a:r>
              <a:rPr lang="nl-NL" baseline="0" dirty="0" err="1" smtClean="0"/>
              <a:t>estates</a:t>
            </a:r>
            <a:r>
              <a:rPr lang="nl-NL" baseline="0" dirty="0" smtClean="0"/>
              <a:t> </a:t>
            </a:r>
            <a:r>
              <a:rPr lang="nl-NL" baseline="0" dirty="0" err="1" smtClean="0"/>
              <a:t>decided</a:t>
            </a:r>
            <a:r>
              <a:rPr lang="nl-NL" baseline="0" dirty="0" smtClean="0"/>
              <a:t> </a:t>
            </a:r>
            <a:r>
              <a:rPr lang="nl-NL" baseline="0" dirty="0" err="1" smtClean="0"/>
              <a:t>they</a:t>
            </a:r>
            <a:r>
              <a:rPr lang="nl-NL" baseline="0" dirty="0" smtClean="0"/>
              <a:t> </a:t>
            </a:r>
            <a:r>
              <a:rPr lang="nl-NL" baseline="0" dirty="0" err="1" smtClean="0"/>
              <a:t>wanted</a:t>
            </a:r>
            <a:r>
              <a:rPr lang="nl-NL" baseline="0" dirty="0" smtClean="0"/>
              <a:t> </a:t>
            </a:r>
            <a:r>
              <a:rPr lang="nl-NL" baseline="0" dirty="0" err="1" smtClean="0"/>
              <a:t>what</a:t>
            </a:r>
            <a:r>
              <a:rPr lang="nl-NL" baseline="0" dirty="0" smtClean="0"/>
              <a:t> </a:t>
            </a:r>
            <a:r>
              <a:rPr lang="nl-NL" baseline="0" dirty="0" err="1" smtClean="0"/>
              <a:t>they</a:t>
            </a:r>
            <a:r>
              <a:rPr lang="nl-NL" baseline="0" dirty="0" smtClean="0"/>
              <a:t> </a:t>
            </a:r>
            <a:r>
              <a:rPr lang="nl-NL" baseline="0" dirty="0" err="1" smtClean="0"/>
              <a:t>perceived</a:t>
            </a:r>
            <a:r>
              <a:rPr lang="nl-NL" baseline="0" dirty="0" smtClean="0"/>
              <a:t> </a:t>
            </a:r>
            <a:r>
              <a:rPr lang="nl-NL" baseline="0" dirty="0" err="1" smtClean="0"/>
              <a:t>to</a:t>
            </a:r>
            <a:r>
              <a:rPr lang="nl-NL" baseline="0" dirty="0" smtClean="0"/>
              <a:t> </a:t>
            </a:r>
            <a:r>
              <a:rPr lang="nl-NL" baseline="0" dirty="0" err="1" smtClean="0"/>
              <a:t>be</a:t>
            </a:r>
            <a:r>
              <a:rPr lang="nl-NL" baseline="0" dirty="0" smtClean="0"/>
              <a:t> </a:t>
            </a:r>
            <a:r>
              <a:rPr lang="nl-NL" baseline="0" dirty="0" err="1" smtClean="0"/>
              <a:t>the</a:t>
            </a:r>
            <a:r>
              <a:rPr lang="nl-NL" baseline="0" dirty="0" smtClean="0"/>
              <a:t> most important </a:t>
            </a:r>
            <a:r>
              <a:rPr lang="nl-NL" baseline="0" dirty="0" err="1" smtClean="0"/>
              <a:t>texts</a:t>
            </a:r>
            <a:r>
              <a:rPr lang="nl-NL" baseline="0" dirty="0" smtClean="0"/>
              <a:t> </a:t>
            </a:r>
            <a:r>
              <a:rPr lang="nl-NL" baseline="0" dirty="0" err="1" smtClean="0"/>
              <a:t>to</a:t>
            </a:r>
            <a:r>
              <a:rPr lang="nl-NL" baseline="0" dirty="0" smtClean="0"/>
              <a:t> </a:t>
            </a:r>
            <a:r>
              <a:rPr lang="nl-NL" baseline="0" dirty="0" err="1" smtClean="0"/>
              <a:t>be</a:t>
            </a:r>
            <a:r>
              <a:rPr lang="nl-NL" baseline="0" dirty="0" smtClean="0"/>
              <a:t> </a:t>
            </a:r>
            <a:r>
              <a:rPr lang="nl-NL" baseline="0" dirty="0" err="1" smtClean="0"/>
              <a:t>collected</a:t>
            </a:r>
            <a:r>
              <a:rPr lang="nl-NL" baseline="0" dirty="0" smtClean="0"/>
              <a:t> in volumes: </a:t>
            </a:r>
            <a:r>
              <a:rPr lang="nl-NL" baseline="0" dirty="0" err="1" smtClean="0"/>
              <a:t>placaetboeken</a:t>
            </a:r>
            <a:r>
              <a:rPr lang="nl-NL" baseline="0" dirty="0" smtClean="0"/>
              <a:t>. These are </a:t>
            </a:r>
            <a:r>
              <a:rPr lang="nl-NL" baseline="0" dirty="0" err="1" smtClean="0"/>
              <a:t>the</a:t>
            </a:r>
            <a:r>
              <a:rPr lang="nl-NL" baseline="0" dirty="0" smtClean="0"/>
              <a:t> basis of </a:t>
            </a:r>
            <a:r>
              <a:rPr lang="nl-NL" baseline="0" dirty="0" err="1" smtClean="0"/>
              <a:t>our</a:t>
            </a:r>
            <a:r>
              <a:rPr lang="nl-NL" baseline="0" dirty="0" smtClean="0"/>
              <a:t> project. We have </a:t>
            </a:r>
            <a:r>
              <a:rPr lang="nl-NL" baseline="0" dirty="0" err="1" smtClean="0"/>
              <a:t>collected</a:t>
            </a:r>
            <a:r>
              <a:rPr lang="nl-NL" baseline="0" dirty="0" smtClean="0"/>
              <a:t> 108 of these </a:t>
            </a:r>
            <a:r>
              <a:rPr lang="nl-NL" baseline="0" dirty="0" err="1" smtClean="0"/>
              <a:t>books</a:t>
            </a:r>
            <a:r>
              <a:rPr lang="nl-NL" baseline="0" dirty="0" smtClean="0"/>
              <a:t>. </a:t>
            </a:r>
            <a:r>
              <a:rPr lang="nl-NL" baseline="0" dirty="0" err="1" smtClean="0"/>
              <a:t>This</a:t>
            </a:r>
            <a:r>
              <a:rPr lang="nl-NL" baseline="0" dirty="0" smtClean="0"/>
              <a:t> is </a:t>
            </a:r>
            <a:r>
              <a:rPr lang="nl-NL" baseline="0" dirty="0" err="1" smtClean="0"/>
              <a:t>not</a:t>
            </a:r>
            <a:r>
              <a:rPr lang="nl-NL" baseline="0" dirty="0" smtClean="0"/>
              <a:t> </a:t>
            </a:r>
            <a:r>
              <a:rPr lang="nl-NL" baseline="0" dirty="0" err="1" smtClean="0"/>
              <a:t>the</a:t>
            </a:r>
            <a:r>
              <a:rPr lang="nl-NL" baseline="0" dirty="0" smtClean="0"/>
              <a:t> full </a:t>
            </a:r>
            <a:r>
              <a:rPr lang="nl-NL" baseline="0" dirty="0" err="1" smtClean="0"/>
              <a:t>collection</a:t>
            </a:r>
            <a:r>
              <a:rPr lang="nl-NL" baseline="0" dirty="0" smtClean="0"/>
              <a:t> of </a:t>
            </a:r>
            <a:r>
              <a:rPr lang="nl-NL" baseline="0" dirty="0" err="1" smtClean="0"/>
              <a:t>what</a:t>
            </a:r>
            <a:r>
              <a:rPr lang="nl-NL" baseline="0" dirty="0" smtClean="0"/>
              <a:t> has </a:t>
            </a:r>
            <a:r>
              <a:rPr lang="nl-NL" baseline="0" dirty="0" err="1" smtClean="0"/>
              <a:t>once</a:t>
            </a:r>
            <a:r>
              <a:rPr lang="nl-NL" baseline="0" dirty="0" smtClean="0"/>
              <a:t> been </a:t>
            </a:r>
            <a:r>
              <a:rPr lang="nl-NL" baseline="0" dirty="0" err="1" smtClean="0"/>
              <a:t>printed</a:t>
            </a:r>
            <a:r>
              <a:rPr lang="nl-NL" baseline="0" dirty="0" smtClean="0"/>
              <a:t>, but it is </a:t>
            </a:r>
            <a:r>
              <a:rPr lang="nl-NL" baseline="0" dirty="0" err="1" smtClean="0"/>
              <a:t>what</a:t>
            </a:r>
            <a:r>
              <a:rPr lang="nl-NL" baseline="0" dirty="0" smtClean="0"/>
              <a:t> is </a:t>
            </a:r>
            <a:r>
              <a:rPr lang="nl-NL" baseline="0" dirty="0" err="1" smtClean="0"/>
              <a:t>currently</a:t>
            </a:r>
            <a:r>
              <a:rPr lang="nl-NL" baseline="0" dirty="0" smtClean="0"/>
              <a:t> </a:t>
            </a:r>
            <a:r>
              <a:rPr lang="nl-NL" baseline="0" dirty="0" err="1" smtClean="0"/>
              <a:t>digitised</a:t>
            </a:r>
            <a:r>
              <a:rPr lang="nl-NL" baseline="0" dirty="0" smtClean="0"/>
              <a:t>. </a:t>
            </a:r>
          </a:p>
          <a:p>
            <a:r>
              <a:rPr lang="nl-NL" baseline="0" dirty="0" err="1" smtClean="0"/>
              <a:t>Here</a:t>
            </a:r>
            <a:r>
              <a:rPr lang="nl-NL" baseline="0" dirty="0" smtClean="0"/>
              <a:t> are </a:t>
            </a:r>
            <a:r>
              <a:rPr lang="nl-NL" baseline="0" dirty="0" err="1" smtClean="0"/>
              <a:t>some</a:t>
            </a:r>
            <a:r>
              <a:rPr lang="nl-NL" baseline="0" dirty="0" smtClean="0"/>
              <a:t> </a:t>
            </a:r>
            <a:r>
              <a:rPr lang="nl-NL" baseline="0" dirty="0" err="1" smtClean="0"/>
              <a:t>numbers</a:t>
            </a:r>
            <a:r>
              <a:rPr lang="nl-NL" baseline="0" dirty="0" smtClean="0"/>
              <a:t>, </a:t>
            </a:r>
            <a:r>
              <a:rPr lang="nl-NL" baseline="0" dirty="0" err="1" smtClean="0"/>
              <a:t>to</a:t>
            </a:r>
            <a:r>
              <a:rPr lang="nl-NL" baseline="0" dirty="0" smtClean="0"/>
              <a:t> </a:t>
            </a:r>
            <a:r>
              <a:rPr lang="nl-NL" baseline="0" dirty="0" err="1" smtClean="0"/>
              <a:t>give</a:t>
            </a:r>
            <a:r>
              <a:rPr lang="nl-NL" baseline="0" dirty="0" smtClean="0"/>
              <a:t> </a:t>
            </a:r>
            <a:r>
              <a:rPr lang="nl-NL" baseline="0" dirty="0" err="1" smtClean="0"/>
              <a:t>you</a:t>
            </a:r>
            <a:r>
              <a:rPr lang="nl-NL" baseline="0" dirty="0" smtClean="0"/>
              <a:t> a bit of </a:t>
            </a:r>
            <a:r>
              <a:rPr lang="nl-NL" baseline="0" dirty="0" err="1" smtClean="0"/>
              <a:t>an</a:t>
            </a:r>
            <a:r>
              <a:rPr lang="nl-NL" baseline="0" dirty="0" smtClean="0"/>
              <a:t> </a:t>
            </a:r>
            <a:r>
              <a:rPr lang="nl-NL" baseline="0" dirty="0" err="1" smtClean="0"/>
              <a:t>overview</a:t>
            </a:r>
            <a:r>
              <a:rPr lang="nl-NL" baseline="0" dirty="0" smtClean="0"/>
              <a:t>.</a:t>
            </a:r>
            <a:endParaRPr lang="nl-NL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CEE1D9B6-DF1F-4FBF-828A-99D873AE59AB}" type="datetime4">
              <a:rPr lang="nl-NL" smtClean="0"/>
              <a:t>4 december 2019</a:t>
            </a:fld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840B3E4-1789-47F8-9E4E-BC7A36243C64}" type="slidenum">
              <a:rPr lang="nl-NL" smtClean="0"/>
              <a:pPr/>
              <a:t>11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182263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err="1" smtClean="0"/>
              <a:t>When</a:t>
            </a:r>
            <a:r>
              <a:rPr lang="nl-NL" dirty="0" smtClean="0"/>
              <a:t> I, as a researcher, look </a:t>
            </a:r>
            <a:r>
              <a:rPr lang="nl-NL" dirty="0" err="1" smtClean="0"/>
              <a:t>through</a:t>
            </a:r>
            <a:r>
              <a:rPr lang="nl-NL" dirty="0" smtClean="0"/>
              <a:t> </a:t>
            </a:r>
            <a:r>
              <a:rPr lang="nl-NL" dirty="0" err="1" smtClean="0"/>
              <a:t>the</a:t>
            </a:r>
            <a:r>
              <a:rPr lang="nl-NL" dirty="0" smtClean="0"/>
              <a:t> Google-</a:t>
            </a:r>
            <a:r>
              <a:rPr lang="nl-NL" dirty="0" err="1" smtClean="0"/>
              <a:t>book</a:t>
            </a:r>
            <a:r>
              <a:rPr lang="nl-NL" dirty="0" smtClean="0"/>
              <a:t> </a:t>
            </a:r>
            <a:r>
              <a:rPr lang="nl-NL" dirty="0" err="1" smtClean="0"/>
              <a:t>version</a:t>
            </a:r>
            <a:r>
              <a:rPr lang="nl-NL" dirty="0" smtClean="0"/>
              <a:t> of these </a:t>
            </a:r>
            <a:r>
              <a:rPr lang="nl-NL" dirty="0" err="1" smtClean="0"/>
              <a:t>books</a:t>
            </a:r>
            <a:r>
              <a:rPr lang="nl-NL" dirty="0" smtClean="0"/>
              <a:t> of </a:t>
            </a:r>
            <a:r>
              <a:rPr lang="nl-NL" dirty="0" err="1" smtClean="0"/>
              <a:t>ordinances</a:t>
            </a:r>
            <a:r>
              <a:rPr lang="nl-NL" dirty="0" smtClean="0"/>
              <a:t>… it </a:t>
            </a:r>
            <a:r>
              <a:rPr lang="nl-NL" dirty="0" err="1" smtClean="0"/>
              <a:t>proves</a:t>
            </a:r>
            <a:r>
              <a:rPr lang="nl-NL" dirty="0" smtClean="0"/>
              <a:t> </a:t>
            </a:r>
            <a:r>
              <a:rPr lang="nl-NL" dirty="0" err="1" smtClean="0"/>
              <a:t>very</a:t>
            </a:r>
            <a:r>
              <a:rPr lang="nl-NL" dirty="0" smtClean="0"/>
              <a:t> </a:t>
            </a:r>
            <a:r>
              <a:rPr lang="nl-NL" dirty="0" err="1" smtClean="0"/>
              <a:t>difficult</a:t>
            </a:r>
            <a:r>
              <a:rPr lang="nl-NL" dirty="0" smtClean="0"/>
              <a:t> </a:t>
            </a:r>
            <a:r>
              <a:rPr lang="nl-NL" dirty="0" err="1" smtClean="0"/>
              <a:t>to</a:t>
            </a:r>
            <a:r>
              <a:rPr lang="nl-NL" dirty="0" smtClean="0"/>
              <a:t> search </a:t>
            </a:r>
            <a:r>
              <a:rPr lang="nl-NL" dirty="0" err="1" smtClean="0"/>
              <a:t>them</a:t>
            </a:r>
            <a:r>
              <a:rPr lang="nl-NL" dirty="0" smtClean="0"/>
              <a:t>. The google OCR is </a:t>
            </a:r>
            <a:r>
              <a:rPr lang="nl-NL" dirty="0" err="1" smtClean="0"/>
              <a:t>quite</a:t>
            </a:r>
            <a:r>
              <a:rPr lang="nl-NL" dirty="0" smtClean="0"/>
              <a:t> </a:t>
            </a:r>
            <a:r>
              <a:rPr lang="nl-NL" dirty="0" err="1" smtClean="0"/>
              <a:t>pityful</a:t>
            </a:r>
            <a:r>
              <a:rPr lang="nl-NL" dirty="0" smtClean="0"/>
              <a:t>, </a:t>
            </a:r>
            <a:r>
              <a:rPr lang="nl-NL" dirty="0" err="1" smtClean="0"/>
              <a:t>which</a:t>
            </a:r>
            <a:r>
              <a:rPr lang="nl-NL" dirty="0" smtClean="0"/>
              <a:t> </a:t>
            </a:r>
            <a:r>
              <a:rPr lang="nl-NL" dirty="0" err="1" smtClean="0"/>
              <a:t>makes</a:t>
            </a:r>
            <a:r>
              <a:rPr lang="nl-NL" dirty="0" smtClean="0"/>
              <a:t> it </a:t>
            </a:r>
            <a:r>
              <a:rPr lang="nl-NL" dirty="0" err="1" smtClean="0"/>
              <a:t>impossible</a:t>
            </a:r>
            <a:r>
              <a:rPr lang="nl-NL" dirty="0" smtClean="0"/>
              <a:t> </a:t>
            </a:r>
            <a:r>
              <a:rPr lang="nl-NL" dirty="0" err="1" smtClean="0"/>
              <a:t>to</a:t>
            </a:r>
            <a:r>
              <a:rPr lang="nl-NL" baseline="0" dirty="0" smtClean="0"/>
              <a:t> </a:t>
            </a:r>
            <a:r>
              <a:rPr lang="nl-NL" i="1" baseline="0" dirty="0" err="1" smtClean="0"/>
              <a:t>really</a:t>
            </a:r>
            <a:r>
              <a:rPr lang="nl-NL" i="0" baseline="0" dirty="0" smtClean="0"/>
              <a:t> search </a:t>
            </a:r>
            <a:r>
              <a:rPr lang="nl-NL" i="0" baseline="0" dirty="0" err="1" smtClean="0"/>
              <a:t>for</a:t>
            </a:r>
            <a:r>
              <a:rPr lang="nl-NL" i="0" baseline="0" dirty="0" smtClean="0"/>
              <a:t> </a:t>
            </a:r>
            <a:r>
              <a:rPr lang="nl-NL" i="0" baseline="0" dirty="0" err="1" smtClean="0"/>
              <a:t>keywords</a:t>
            </a:r>
            <a:r>
              <a:rPr lang="nl-NL" i="0" baseline="0" dirty="0" smtClean="0"/>
              <a:t> </a:t>
            </a:r>
            <a:r>
              <a:rPr lang="nl-NL" i="0" baseline="0" dirty="0" err="1" smtClean="0"/>
              <a:t>throughout</a:t>
            </a:r>
            <a:r>
              <a:rPr lang="nl-NL" i="0" baseline="0" dirty="0" smtClean="0"/>
              <a:t>. &lt;</a:t>
            </a:r>
            <a:r>
              <a:rPr lang="nl-NL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Placcaet</a:t>
            </a:r>
            <a:r>
              <a:rPr lang="nl-NL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resolutie, generale ordonnantie, mitsgaders </a:t>
            </a:r>
            <a:r>
              <a:rPr lang="nl-NL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ordre</a:t>
            </a:r>
            <a:r>
              <a:rPr lang="nl-NL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van </a:t>
            </a:r>
            <a:r>
              <a:rPr lang="nl-NL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verpachtinge</a:t>
            </a:r>
            <a:r>
              <a:rPr lang="nl-NL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ende procederen, item particuliere </a:t>
            </a:r>
            <a:r>
              <a:rPr lang="nl-NL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ordonnantien</a:t>
            </a:r>
            <a:r>
              <a:rPr lang="nl-NL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ende </a:t>
            </a:r>
            <a:r>
              <a:rPr lang="nl-NL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instructien</a:t>
            </a:r>
            <a:r>
              <a:rPr lang="nl-NL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l-NL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op't</a:t>
            </a:r>
            <a:r>
              <a:rPr lang="nl-NL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l-NL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collecteeren</a:t>
            </a:r>
            <a:r>
              <a:rPr lang="nl-NL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ende innen van de generale middelen van </a:t>
            </a:r>
            <a:r>
              <a:rPr lang="nl-NL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stadt</a:t>
            </a:r>
            <a:r>
              <a:rPr lang="nl-NL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Groningen ende Ommelanden, Volume 1 (Groningen, 1652)</a:t>
            </a:r>
            <a:r>
              <a:rPr lang="nl-NL" i="0" baseline="0" dirty="0" smtClean="0"/>
              <a:t>.&gt;</a:t>
            </a:r>
          </a:p>
          <a:p>
            <a:endParaRPr lang="nl-NL" i="0" baseline="0" dirty="0" smtClean="0"/>
          </a:p>
          <a:p>
            <a:r>
              <a:rPr lang="nl-NL" i="0" baseline="0" dirty="0" err="1" smtClean="0"/>
              <a:t>Hence</a:t>
            </a:r>
            <a:r>
              <a:rPr lang="nl-NL" i="0" baseline="0" dirty="0" smtClean="0"/>
              <a:t>, </a:t>
            </a:r>
            <a:r>
              <a:rPr lang="nl-NL" i="0" baseline="0" dirty="0" err="1" smtClean="0"/>
              <a:t>within</a:t>
            </a:r>
            <a:r>
              <a:rPr lang="nl-NL" i="0" baseline="0" dirty="0" smtClean="0"/>
              <a:t> </a:t>
            </a:r>
            <a:r>
              <a:rPr lang="nl-NL" i="0" baseline="0" dirty="0" err="1" smtClean="0"/>
              <a:t>this</a:t>
            </a:r>
            <a:r>
              <a:rPr lang="nl-NL" i="0" baseline="0" dirty="0" smtClean="0"/>
              <a:t> project, we have </a:t>
            </a:r>
            <a:r>
              <a:rPr lang="nl-NL" i="0" baseline="0" dirty="0" err="1" smtClean="0"/>
              <a:t>uploaded</a:t>
            </a:r>
            <a:r>
              <a:rPr lang="nl-NL" i="0" baseline="0" dirty="0" smtClean="0"/>
              <a:t> </a:t>
            </a:r>
            <a:r>
              <a:rPr lang="nl-NL" i="0" baseline="0" dirty="0" err="1" smtClean="0"/>
              <a:t>all</a:t>
            </a:r>
            <a:r>
              <a:rPr lang="nl-NL" i="0" baseline="0" dirty="0" smtClean="0"/>
              <a:t> of these 108 </a:t>
            </a:r>
            <a:r>
              <a:rPr lang="nl-NL" i="0" baseline="0" dirty="0" err="1" smtClean="0"/>
              <a:t>books</a:t>
            </a:r>
            <a:r>
              <a:rPr lang="nl-NL" i="0" baseline="0" dirty="0" smtClean="0"/>
              <a:t> in Transkribus and I </a:t>
            </a:r>
            <a:r>
              <a:rPr lang="nl-NL" i="0" baseline="0" dirty="0" err="1" smtClean="0"/>
              <a:t>am</a:t>
            </a:r>
            <a:r>
              <a:rPr lang="nl-NL" i="0" baseline="0" dirty="0" smtClean="0"/>
              <a:t> </a:t>
            </a:r>
            <a:r>
              <a:rPr lang="nl-NL" i="0" baseline="0" dirty="0" err="1" smtClean="0"/>
              <a:t>transcribing</a:t>
            </a:r>
            <a:r>
              <a:rPr lang="nl-NL" i="0" baseline="0" dirty="0" smtClean="0"/>
              <a:t> these </a:t>
            </a:r>
            <a:r>
              <a:rPr lang="nl-NL" i="0" baseline="0" dirty="0" err="1" smtClean="0"/>
              <a:t>books</a:t>
            </a:r>
            <a:r>
              <a:rPr lang="nl-NL" i="0" baseline="0" dirty="0" smtClean="0"/>
              <a:t> and </a:t>
            </a:r>
            <a:r>
              <a:rPr lang="nl-NL" i="0" baseline="0" dirty="0" err="1" smtClean="0"/>
              <a:t>creating</a:t>
            </a:r>
            <a:r>
              <a:rPr lang="nl-NL" i="0" baseline="0" dirty="0" smtClean="0"/>
              <a:t> </a:t>
            </a:r>
            <a:r>
              <a:rPr lang="nl-NL" i="0" baseline="0" dirty="0" err="1" smtClean="0"/>
              <a:t>models</a:t>
            </a:r>
            <a:r>
              <a:rPr lang="nl-NL" i="0" baseline="0" dirty="0" smtClean="0"/>
              <a:t> </a:t>
            </a:r>
            <a:r>
              <a:rPr lang="nl-NL" i="0" baseline="0" dirty="0" err="1" smtClean="0"/>
              <a:t>to</a:t>
            </a:r>
            <a:r>
              <a:rPr lang="nl-NL" i="0" baseline="0" dirty="0" smtClean="0"/>
              <a:t> </a:t>
            </a:r>
            <a:r>
              <a:rPr lang="nl-NL" i="0" baseline="0" dirty="0" err="1" smtClean="0"/>
              <a:t>improve</a:t>
            </a:r>
            <a:r>
              <a:rPr lang="nl-NL" i="0" baseline="0" dirty="0" smtClean="0"/>
              <a:t> </a:t>
            </a:r>
            <a:r>
              <a:rPr lang="nl-NL" i="0" baseline="0" dirty="0" err="1" smtClean="0"/>
              <a:t>readability</a:t>
            </a:r>
            <a:r>
              <a:rPr lang="nl-NL" i="0" baseline="0" dirty="0" smtClean="0"/>
              <a:t>. I </a:t>
            </a:r>
            <a:r>
              <a:rPr lang="nl-NL" i="0" baseline="0" dirty="0" err="1" smtClean="0"/>
              <a:t>am</a:t>
            </a:r>
            <a:r>
              <a:rPr lang="nl-NL" i="0" baseline="0" dirty="0" smtClean="0"/>
              <a:t> </a:t>
            </a:r>
            <a:r>
              <a:rPr lang="nl-NL" i="0" baseline="0" dirty="0" err="1" smtClean="0"/>
              <a:t>using</a:t>
            </a:r>
            <a:r>
              <a:rPr lang="nl-NL" i="0" baseline="0" dirty="0" smtClean="0"/>
              <a:t> </a:t>
            </a:r>
            <a:r>
              <a:rPr lang="nl-NL" i="0" baseline="0" dirty="0" err="1" smtClean="0"/>
              <a:t>the</a:t>
            </a:r>
            <a:r>
              <a:rPr lang="nl-NL" i="0" baseline="0" dirty="0" smtClean="0"/>
              <a:t> HTR+ option (</a:t>
            </a:r>
            <a:r>
              <a:rPr lang="nl-NL" i="0" baseline="0" dirty="0" err="1" smtClean="0"/>
              <a:t>which</a:t>
            </a:r>
            <a:r>
              <a:rPr lang="nl-NL" i="0" baseline="0" dirty="0" smtClean="0"/>
              <a:t> </a:t>
            </a:r>
            <a:r>
              <a:rPr lang="nl-NL" i="0" baseline="0" dirty="0" err="1" smtClean="0"/>
              <a:t>can</a:t>
            </a:r>
            <a:r>
              <a:rPr lang="nl-NL" i="0" baseline="0" dirty="0" smtClean="0"/>
              <a:t> go up </a:t>
            </a:r>
            <a:r>
              <a:rPr lang="nl-NL" i="0" baseline="0" dirty="0" err="1" smtClean="0"/>
              <a:t>to</a:t>
            </a:r>
            <a:r>
              <a:rPr lang="nl-NL" i="0" baseline="0" dirty="0" smtClean="0"/>
              <a:t> 200 episodes) </a:t>
            </a:r>
            <a:r>
              <a:rPr lang="nl-NL" i="0" baseline="0" dirty="0" err="1" smtClean="0"/>
              <a:t>to</a:t>
            </a:r>
            <a:r>
              <a:rPr lang="nl-NL" i="0" baseline="0" dirty="0" smtClean="0"/>
              <a:t> </a:t>
            </a:r>
            <a:r>
              <a:rPr lang="nl-NL" i="0" baseline="0" dirty="0" err="1" smtClean="0"/>
              <a:t>create</a:t>
            </a:r>
            <a:r>
              <a:rPr lang="nl-NL" i="0" baseline="0" dirty="0" smtClean="0"/>
              <a:t> </a:t>
            </a:r>
            <a:r>
              <a:rPr lang="nl-NL" i="0" baseline="0" dirty="0" err="1" smtClean="0"/>
              <a:t>models</a:t>
            </a:r>
            <a:r>
              <a:rPr lang="nl-NL" i="0" baseline="0" dirty="0" smtClean="0"/>
              <a:t> and </a:t>
            </a:r>
            <a:r>
              <a:rPr lang="nl-NL" i="0" baseline="0" dirty="0" err="1" smtClean="0"/>
              <a:t>apply</a:t>
            </a:r>
            <a:r>
              <a:rPr lang="nl-NL" i="0" baseline="0" dirty="0" smtClean="0"/>
              <a:t> these </a:t>
            </a:r>
            <a:r>
              <a:rPr lang="nl-NL" i="0" baseline="0" dirty="0" err="1" smtClean="0"/>
              <a:t>to</a:t>
            </a:r>
            <a:r>
              <a:rPr lang="nl-NL" i="0" baseline="0" dirty="0" smtClean="0"/>
              <a:t> </a:t>
            </a:r>
            <a:r>
              <a:rPr lang="nl-NL" i="0" baseline="0" dirty="0" err="1" smtClean="0"/>
              <a:t>other</a:t>
            </a:r>
            <a:r>
              <a:rPr lang="nl-NL" i="0" baseline="0" dirty="0" smtClean="0"/>
              <a:t> </a:t>
            </a:r>
            <a:r>
              <a:rPr lang="nl-NL" i="0" baseline="0" dirty="0" err="1" smtClean="0"/>
              <a:t>books</a:t>
            </a:r>
            <a:r>
              <a:rPr lang="nl-NL" i="0" baseline="0" dirty="0" smtClean="0"/>
              <a:t> as well. It is </a:t>
            </a:r>
            <a:r>
              <a:rPr lang="nl-NL" i="0" baseline="0" dirty="0" err="1" smtClean="0"/>
              <a:t>not</a:t>
            </a:r>
            <a:r>
              <a:rPr lang="nl-NL" i="0" baseline="0" dirty="0" smtClean="0"/>
              <a:t> </a:t>
            </a:r>
            <a:r>
              <a:rPr lang="nl-NL" i="0" baseline="0" dirty="0" err="1" smtClean="0"/>
              <a:t>possible</a:t>
            </a:r>
            <a:r>
              <a:rPr lang="nl-NL" i="0" baseline="0" dirty="0" smtClean="0"/>
              <a:t> </a:t>
            </a:r>
            <a:r>
              <a:rPr lang="nl-NL" i="0" baseline="0" dirty="0" err="1" smtClean="0"/>
              <a:t>to</a:t>
            </a:r>
            <a:r>
              <a:rPr lang="nl-NL" i="0" baseline="0" dirty="0" smtClean="0"/>
              <a:t> </a:t>
            </a:r>
            <a:r>
              <a:rPr lang="nl-NL" i="0" baseline="0" dirty="0" err="1" smtClean="0"/>
              <a:t>create</a:t>
            </a:r>
            <a:r>
              <a:rPr lang="nl-NL" i="0" baseline="0" dirty="0" smtClean="0"/>
              <a:t> </a:t>
            </a:r>
            <a:r>
              <a:rPr lang="nl-NL" i="0" baseline="0" dirty="0" err="1" smtClean="0"/>
              <a:t>only</a:t>
            </a:r>
            <a:r>
              <a:rPr lang="nl-NL" i="0" baseline="0" dirty="0" smtClean="0"/>
              <a:t> </a:t>
            </a:r>
            <a:r>
              <a:rPr lang="nl-NL" i="0" baseline="0" dirty="0" err="1" smtClean="0"/>
              <a:t>one</a:t>
            </a:r>
            <a:r>
              <a:rPr lang="nl-NL" i="0" baseline="0" dirty="0" smtClean="0"/>
              <a:t> </a:t>
            </a:r>
            <a:r>
              <a:rPr lang="nl-NL" i="0" baseline="0" dirty="0" err="1" smtClean="0"/>
              <a:t>Gothic</a:t>
            </a:r>
            <a:r>
              <a:rPr lang="nl-NL" i="0" baseline="0" dirty="0" smtClean="0"/>
              <a:t> model and </a:t>
            </a:r>
            <a:r>
              <a:rPr lang="nl-NL" i="0" baseline="0" dirty="0" err="1" smtClean="0"/>
              <a:t>apply</a:t>
            </a:r>
            <a:r>
              <a:rPr lang="nl-NL" i="0" baseline="0" dirty="0" smtClean="0"/>
              <a:t> </a:t>
            </a:r>
            <a:r>
              <a:rPr lang="nl-NL" i="0" baseline="0" dirty="0" err="1" smtClean="0"/>
              <a:t>this</a:t>
            </a:r>
            <a:r>
              <a:rPr lang="nl-NL" i="0" baseline="0" dirty="0" smtClean="0"/>
              <a:t> </a:t>
            </a:r>
            <a:r>
              <a:rPr lang="nl-NL" i="0" baseline="0" dirty="0" err="1" smtClean="0"/>
              <a:t>to</a:t>
            </a:r>
            <a:r>
              <a:rPr lang="nl-NL" i="0" baseline="0" dirty="0" smtClean="0"/>
              <a:t> </a:t>
            </a:r>
            <a:r>
              <a:rPr lang="nl-NL" i="0" baseline="0" dirty="0" err="1" smtClean="0"/>
              <a:t>all</a:t>
            </a:r>
            <a:r>
              <a:rPr lang="nl-NL" i="0" baseline="0" dirty="0" smtClean="0"/>
              <a:t> </a:t>
            </a:r>
            <a:r>
              <a:rPr lang="nl-NL" i="0" baseline="0" dirty="0" err="1" smtClean="0"/>
              <a:t>books</a:t>
            </a:r>
            <a:r>
              <a:rPr lang="nl-NL" i="0" baseline="0" dirty="0" smtClean="0"/>
              <a:t> in </a:t>
            </a:r>
            <a:r>
              <a:rPr lang="nl-NL" i="0" baseline="0" dirty="0" err="1" smtClean="0"/>
              <a:t>Gothic</a:t>
            </a:r>
            <a:r>
              <a:rPr lang="nl-NL" i="0" baseline="0" dirty="0" smtClean="0"/>
              <a:t> as printers had </a:t>
            </a:r>
            <a:r>
              <a:rPr lang="nl-NL" i="0" baseline="0" dirty="0" err="1" smtClean="0"/>
              <a:t>their</a:t>
            </a:r>
            <a:r>
              <a:rPr lang="nl-NL" i="0" baseline="0" dirty="0" smtClean="0"/>
              <a:t> </a:t>
            </a:r>
            <a:r>
              <a:rPr lang="nl-NL" i="0" baseline="0" dirty="0" err="1" smtClean="0"/>
              <a:t>own</a:t>
            </a:r>
            <a:r>
              <a:rPr lang="nl-NL" i="0" baseline="0" dirty="0" smtClean="0"/>
              <a:t> significant features and </a:t>
            </a:r>
            <a:r>
              <a:rPr lang="nl-NL" i="0" baseline="0" dirty="0" err="1" smtClean="0"/>
              <a:t>the</a:t>
            </a:r>
            <a:r>
              <a:rPr lang="nl-NL" i="0" baseline="0" dirty="0" smtClean="0"/>
              <a:t> </a:t>
            </a:r>
            <a:r>
              <a:rPr lang="nl-NL" i="0" baseline="0" dirty="0" err="1" smtClean="0"/>
              <a:t>quality</a:t>
            </a:r>
            <a:r>
              <a:rPr lang="nl-NL" i="0" baseline="0" dirty="0" smtClean="0"/>
              <a:t> </a:t>
            </a:r>
            <a:r>
              <a:rPr lang="nl-NL" i="0" baseline="0" dirty="0" err="1" smtClean="0"/>
              <a:t>goes</a:t>
            </a:r>
            <a:r>
              <a:rPr lang="nl-NL" i="0" baseline="0" dirty="0" smtClean="0"/>
              <a:t> down. </a:t>
            </a:r>
            <a:r>
              <a:rPr lang="nl-NL" i="0" baseline="0" dirty="0" err="1" smtClean="0"/>
              <a:t>However</a:t>
            </a:r>
            <a:r>
              <a:rPr lang="nl-NL" i="0" baseline="0" dirty="0" smtClean="0"/>
              <a:t>, </a:t>
            </a:r>
            <a:r>
              <a:rPr lang="nl-NL" i="0" baseline="0" dirty="0" err="1" smtClean="0"/>
              <a:t>there</a:t>
            </a:r>
            <a:r>
              <a:rPr lang="nl-NL" i="0" baseline="0" dirty="0" smtClean="0"/>
              <a:t> are </a:t>
            </a:r>
            <a:r>
              <a:rPr lang="nl-NL" i="0" baseline="0" dirty="0" err="1" smtClean="0"/>
              <a:t>several</a:t>
            </a:r>
            <a:r>
              <a:rPr lang="nl-NL" i="0" baseline="0" dirty="0" smtClean="0"/>
              <a:t> </a:t>
            </a:r>
            <a:r>
              <a:rPr lang="nl-NL" i="0" baseline="0" dirty="0" err="1" smtClean="0"/>
              <a:t>book</a:t>
            </a:r>
            <a:r>
              <a:rPr lang="nl-NL" i="0" baseline="0" dirty="0" smtClean="0"/>
              <a:t> series – </a:t>
            </a:r>
            <a:r>
              <a:rPr lang="nl-NL" i="0" baseline="0" dirty="0" err="1" smtClean="0"/>
              <a:t>printed</a:t>
            </a:r>
            <a:r>
              <a:rPr lang="nl-NL" i="0" baseline="0" dirty="0" smtClean="0"/>
              <a:t> </a:t>
            </a:r>
            <a:r>
              <a:rPr lang="nl-NL" i="0" baseline="0" dirty="0" err="1" smtClean="0"/>
              <a:t>within</a:t>
            </a:r>
            <a:r>
              <a:rPr lang="nl-NL" i="0" baseline="0" dirty="0" smtClean="0"/>
              <a:t> </a:t>
            </a:r>
            <a:r>
              <a:rPr lang="nl-NL" i="0" baseline="0" dirty="0" err="1" smtClean="0"/>
              <a:t>the</a:t>
            </a:r>
            <a:r>
              <a:rPr lang="nl-NL" i="0" baseline="0" dirty="0" smtClean="0"/>
              <a:t> </a:t>
            </a:r>
            <a:r>
              <a:rPr lang="nl-NL" i="0" baseline="0" dirty="0" err="1" smtClean="0"/>
              <a:t>same</a:t>
            </a:r>
            <a:r>
              <a:rPr lang="nl-NL" i="0" baseline="0" dirty="0" smtClean="0"/>
              <a:t> </a:t>
            </a:r>
            <a:r>
              <a:rPr lang="nl-NL" i="0" baseline="0" dirty="0" err="1" smtClean="0"/>
              <a:t>province</a:t>
            </a:r>
            <a:r>
              <a:rPr lang="nl-NL" i="0" baseline="0" dirty="0" smtClean="0"/>
              <a:t> – </a:t>
            </a:r>
            <a:r>
              <a:rPr lang="nl-NL" i="0" baseline="0" dirty="0" err="1" smtClean="0"/>
              <a:t>that</a:t>
            </a:r>
            <a:r>
              <a:rPr lang="nl-NL" i="0" baseline="0" dirty="0" smtClean="0"/>
              <a:t> </a:t>
            </a:r>
            <a:r>
              <a:rPr lang="nl-NL" i="0" baseline="0" dirty="0" err="1" smtClean="0"/>
              <a:t>can</a:t>
            </a:r>
            <a:r>
              <a:rPr lang="nl-NL" i="0" baseline="0" dirty="0" smtClean="0"/>
              <a:t> </a:t>
            </a:r>
            <a:r>
              <a:rPr lang="nl-NL" i="0" baseline="0" dirty="0" err="1" smtClean="0"/>
              <a:t>be</a:t>
            </a:r>
            <a:r>
              <a:rPr lang="nl-NL" i="0" baseline="0" dirty="0" smtClean="0"/>
              <a:t> </a:t>
            </a:r>
            <a:r>
              <a:rPr lang="nl-NL" i="0" baseline="0" dirty="0" err="1" smtClean="0"/>
              <a:t>worked</a:t>
            </a:r>
            <a:r>
              <a:rPr lang="nl-NL" i="0" baseline="0" dirty="0" smtClean="0"/>
              <a:t> on </a:t>
            </a:r>
            <a:r>
              <a:rPr lang="nl-NL" i="0" baseline="0" dirty="0" err="1" smtClean="0"/>
              <a:t>with</a:t>
            </a:r>
            <a:r>
              <a:rPr lang="nl-NL" i="0" baseline="0" dirty="0" smtClean="0"/>
              <a:t> </a:t>
            </a:r>
            <a:r>
              <a:rPr lang="nl-NL" i="0" baseline="0" dirty="0" err="1" smtClean="0"/>
              <a:t>the</a:t>
            </a:r>
            <a:r>
              <a:rPr lang="nl-NL" i="0" baseline="0" dirty="0" smtClean="0"/>
              <a:t> </a:t>
            </a:r>
            <a:r>
              <a:rPr lang="nl-NL" i="0" baseline="0" dirty="0" err="1" smtClean="0"/>
              <a:t>same</a:t>
            </a:r>
            <a:r>
              <a:rPr lang="nl-NL" i="0" baseline="0" dirty="0" smtClean="0"/>
              <a:t> model. </a:t>
            </a:r>
          </a:p>
          <a:p>
            <a:r>
              <a:rPr lang="nl-NL" i="0" baseline="0" dirty="0" smtClean="0"/>
              <a:t>Books </a:t>
            </a:r>
            <a:r>
              <a:rPr lang="nl-NL" i="0" baseline="0" dirty="0" err="1" smtClean="0"/>
              <a:t>with</a:t>
            </a:r>
            <a:r>
              <a:rPr lang="nl-NL" i="0" baseline="0" dirty="0" smtClean="0"/>
              <a:t> mixed </a:t>
            </a:r>
            <a:r>
              <a:rPr lang="nl-NL" i="0" baseline="0" dirty="0" err="1" smtClean="0"/>
              <a:t>languages</a:t>
            </a:r>
            <a:r>
              <a:rPr lang="nl-NL" i="0" baseline="0" dirty="0" smtClean="0"/>
              <a:t> prove </a:t>
            </a:r>
            <a:r>
              <a:rPr lang="nl-NL" i="0" baseline="0" dirty="0" err="1" smtClean="0"/>
              <a:t>challenging</a:t>
            </a:r>
            <a:r>
              <a:rPr lang="nl-NL" i="0" baseline="0" dirty="0" smtClean="0"/>
              <a:t>, as Transkribus </a:t>
            </a:r>
            <a:r>
              <a:rPr lang="nl-NL" i="0" baseline="0" dirty="0" err="1" smtClean="0"/>
              <a:t>works</a:t>
            </a:r>
            <a:r>
              <a:rPr lang="nl-NL" i="0" baseline="0" dirty="0" smtClean="0"/>
              <a:t> </a:t>
            </a:r>
            <a:r>
              <a:rPr lang="nl-NL" i="0" baseline="0" dirty="0" err="1" smtClean="0"/>
              <a:t>with</a:t>
            </a:r>
            <a:r>
              <a:rPr lang="nl-NL" i="0" baseline="0" dirty="0" smtClean="0"/>
              <a:t> </a:t>
            </a:r>
            <a:r>
              <a:rPr lang="nl-NL" i="0" baseline="0" dirty="0" err="1" smtClean="0"/>
              <a:t>an</a:t>
            </a:r>
            <a:r>
              <a:rPr lang="nl-NL" i="0" baseline="0" dirty="0" smtClean="0"/>
              <a:t> N-Gram in </a:t>
            </a:r>
            <a:r>
              <a:rPr lang="nl-NL" i="0" baseline="0" dirty="0" err="1" smtClean="0"/>
              <a:t>the</a:t>
            </a:r>
            <a:r>
              <a:rPr lang="nl-NL" i="0" baseline="0" dirty="0" smtClean="0"/>
              <a:t> back </a:t>
            </a:r>
            <a:r>
              <a:rPr lang="nl-NL" i="0" baseline="0" dirty="0" err="1" smtClean="0"/>
              <a:t>remembering</a:t>
            </a:r>
            <a:r>
              <a:rPr lang="nl-NL" i="0" baseline="0" dirty="0" smtClean="0"/>
              <a:t> ‘</a:t>
            </a:r>
            <a:r>
              <a:rPr lang="nl-NL" i="0" baseline="0" dirty="0" err="1" smtClean="0"/>
              <a:t>logical</a:t>
            </a:r>
            <a:r>
              <a:rPr lang="nl-NL" i="0" baseline="0" dirty="0" smtClean="0"/>
              <a:t> </a:t>
            </a:r>
            <a:r>
              <a:rPr lang="nl-NL" i="0" baseline="0" dirty="0" err="1" smtClean="0"/>
              <a:t>character</a:t>
            </a:r>
            <a:r>
              <a:rPr lang="nl-NL" i="0" baseline="0" dirty="0" smtClean="0"/>
              <a:t> order’; but </a:t>
            </a:r>
            <a:r>
              <a:rPr lang="nl-NL" i="0" baseline="0" dirty="0" err="1" smtClean="0"/>
              <a:t>this</a:t>
            </a:r>
            <a:r>
              <a:rPr lang="nl-NL" i="0" baseline="0" dirty="0" smtClean="0"/>
              <a:t> </a:t>
            </a:r>
            <a:r>
              <a:rPr lang="nl-NL" i="0" baseline="0" dirty="0" err="1" smtClean="0"/>
              <a:t>seems</a:t>
            </a:r>
            <a:r>
              <a:rPr lang="nl-NL" i="0" baseline="0" dirty="0" smtClean="0"/>
              <a:t> </a:t>
            </a:r>
            <a:r>
              <a:rPr lang="nl-NL" i="0" baseline="0" dirty="0" err="1" smtClean="0"/>
              <a:t>to</a:t>
            </a:r>
            <a:r>
              <a:rPr lang="nl-NL" i="0" baseline="0" dirty="0" smtClean="0"/>
              <a:t> </a:t>
            </a:r>
            <a:r>
              <a:rPr lang="nl-NL" i="0" baseline="0" dirty="0" err="1" smtClean="0"/>
              <a:t>work</a:t>
            </a:r>
            <a:r>
              <a:rPr lang="nl-NL" i="0" baseline="0" dirty="0" smtClean="0"/>
              <a:t> </a:t>
            </a:r>
            <a:r>
              <a:rPr lang="nl-NL" i="0" baseline="0" dirty="0" err="1" smtClean="0"/>
              <a:t>terribly</a:t>
            </a:r>
            <a:r>
              <a:rPr lang="nl-NL" i="0" baseline="0" dirty="0" smtClean="0"/>
              <a:t> on a </a:t>
            </a:r>
            <a:r>
              <a:rPr lang="nl-NL" i="0" baseline="0" dirty="0" err="1" smtClean="0"/>
              <a:t>combination</a:t>
            </a:r>
            <a:r>
              <a:rPr lang="nl-NL" i="0" baseline="0" dirty="0" smtClean="0"/>
              <a:t> of Dutch and French as “e” and “c” </a:t>
            </a:r>
            <a:r>
              <a:rPr lang="nl-NL" i="0" baseline="0" dirty="0" err="1" smtClean="0"/>
              <a:t>tend</a:t>
            </a:r>
            <a:r>
              <a:rPr lang="nl-NL" i="0" baseline="0" dirty="0" smtClean="0"/>
              <a:t> </a:t>
            </a:r>
            <a:r>
              <a:rPr lang="nl-NL" i="0" baseline="0" dirty="0" err="1" smtClean="0"/>
              <a:t>to</a:t>
            </a:r>
            <a:r>
              <a:rPr lang="nl-NL" i="0" baseline="0" dirty="0" smtClean="0"/>
              <a:t> get mixed up </a:t>
            </a:r>
            <a:r>
              <a:rPr lang="nl-NL" i="0" baseline="0" dirty="0" err="1" smtClean="0"/>
              <a:t>within</a:t>
            </a:r>
            <a:r>
              <a:rPr lang="nl-NL" i="0" baseline="0" dirty="0" smtClean="0"/>
              <a:t> </a:t>
            </a:r>
            <a:r>
              <a:rPr lang="nl-NL" i="0" baseline="0" dirty="0" err="1" smtClean="0"/>
              <a:t>the</a:t>
            </a:r>
            <a:r>
              <a:rPr lang="nl-NL" i="0" baseline="0" dirty="0" smtClean="0"/>
              <a:t> </a:t>
            </a:r>
            <a:r>
              <a:rPr lang="nl-NL" i="0" baseline="0" dirty="0" err="1" smtClean="0"/>
              <a:t>other’s</a:t>
            </a:r>
            <a:r>
              <a:rPr lang="nl-NL" i="0" baseline="0" dirty="0" smtClean="0"/>
              <a:t> </a:t>
            </a:r>
            <a:r>
              <a:rPr lang="nl-NL" i="0" baseline="0" dirty="0" err="1" smtClean="0"/>
              <a:t>language</a:t>
            </a:r>
            <a:r>
              <a:rPr lang="nl-NL" i="0" baseline="0" dirty="0" smtClean="0"/>
              <a:t>. Training more, or </a:t>
            </a:r>
            <a:r>
              <a:rPr lang="nl-NL" i="0" baseline="0" dirty="0" err="1" smtClean="0"/>
              <a:t>specific</a:t>
            </a:r>
            <a:r>
              <a:rPr lang="nl-NL" i="0" baseline="0" dirty="0" smtClean="0"/>
              <a:t> training of a model on a </a:t>
            </a:r>
            <a:r>
              <a:rPr lang="nl-NL" i="0" baseline="0" dirty="0" err="1" smtClean="0"/>
              <a:t>specific</a:t>
            </a:r>
            <a:r>
              <a:rPr lang="nl-NL" i="0" baseline="0" dirty="0" smtClean="0"/>
              <a:t> </a:t>
            </a:r>
            <a:r>
              <a:rPr lang="nl-NL" i="0" baseline="0" dirty="0" err="1" smtClean="0"/>
              <a:t>language</a:t>
            </a:r>
            <a:r>
              <a:rPr lang="nl-NL" i="0" baseline="0" dirty="0" smtClean="0"/>
              <a:t> per page </a:t>
            </a:r>
            <a:r>
              <a:rPr lang="nl-NL" i="0" baseline="0" dirty="0" err="1" smtClean="0"/>
              <a:t>could</a:t>
            </a:r>
            <a:r>
              <a:rPr lang="nl-NL" i="0" baseline="0" dirty="0" smtClean="0"/>
              <a:t> </a:t>
            </a:r>
            <a:r>
              <a:rPr lang="nl-NL" i="0" baseline="0" dirty="0" err="1" smtClean="0"/>
              <a:t>be</a:t>
            </a:r>
            <a:r>
              <a:rPr lang="nl-NL" i="0" baseline="0" dirty="0" smtClean="0"/>
              <a:t> </a:t>
            </a:r>
            <a:r>
              <a:rPr lang="nl-NL" i="0" baseline="0" dirty="0" err="1" smtClean="0"/>
              <a:t>the</a:t>
            </a:r>
            <a:r>
              <a:rPr lang="nl-NL" i="0" baseline="0" dirty="0" smtClean="0"/>
              <a:t> solution.</a:t>
            </a:r>
            <a:endParaRPr lang="nl-NL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CEE1D9B6-DF1F-4FBF-828A-99D873AE59AB}" type="datetime4">
              <a:rPr lang="nl-NL" smtClean="0"/>
              <a:t>4 december 2019</a:t>
            </a:fld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840B3E4-1789-47F8-9E4E-BC7A36243C64}" type="slidenum">
              <a:rPr lang="nl-NL" smtClean="0"/>
              <a:pPr/>
              <a:t>12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573968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smtClean="0"/>
              <a:t>P2PaLa is a lay-out</a:t>
            </a:r>
            <a:r>
              <a:rPr lang="nl-NL" baseline="0" dirty="0" smtClean="0"/>
              <a:t> analysis tool </a:t>
            </a:r>
            <a:r>
              <a:rPr lang="nl-NL" baseline="0" dirty="0" err="1" smtClean="0"/>
              <a:t>incorportated</a:t>
            </a:r>
            <a:r>
              <a:rPr lang="nl-NL" baseline="0" dirty="0" smtClean="0"/>
              <a:t> </a:t>
            </a:r>
            <a:r>
              <a:rPr lang="nl-NL" baseline="0" dirty="0" err="1" smtClean="0"/>
              <a:t>within</a:t>
            </a:r>
            <a:r>
              <a:rPr lang="nl-NL" baseline="0" dirty="0" smtClean="0"/>
              <a:t> Transkribus. It has been </a:t>
            </a:r>
            <a:r>
              <a:rPr lang="nl-NL" baseline="0" dirty="0" err="1" smtClean="0"/>
              <a:t>created</a:t>
            </a:r>
            <a:r>
              <a:rPr lang="nl-NL" baseline="0" dirty="0" smtClean="0"/>
              <a:t> </a:t>
            </a:r>
            <a:r>
              <a:rPr lang="nl-NL" baseline="0" dirty="0" err="1" smtClean="0"/>
              <a:t>by</a:t>
            </a:r>
            <a:r>
              <a:rPr lang="nl-NL" baseline="0" dirty="0" smtClean="0"/>
              <a:t> </a:t>
            </a:r>
            <a:r>
              <a:rPr lang="nl-NL" baseline="0" dirty="0" err="1" smtClean="0"/>
              <a:t>the</a:t>
            </a:r>
            <a:r>
              <a:rPr lang="nl-NL" baseline="0" dirty="0" smtClean="0"/>
              <a:t> Technical University of Valencía (Spain). </a:t>
            </a:r>
            <a:r>
              <a:rPr lang="nl-NL" baseline="0" dirty="0" err="1" smtClean="0"/>
              <a:t>One</a:t>
            </a:r>
            <a:r>
              <a:rPr lang="nl-NL" baseline="0" dirty="0" smtClean="0"/>
              <a:t> </a:t>
            </a:r>
            <a:r>
              <a:rPr lang="nl-NL" baseline="0" dirty="0" err="1" smtClean="0"/>
              <a:t>can</a:t>
            </a:r>
            <a:r>
              <a:rPr lang="nl-NL" baseline="0" dirty="0" smtClean="0"/>
              <a:t> tag </a:t>
            </a:r>
            <a:r>
              <a:rPr lang="nl-NL" baseline="0" dirty="0" err="1" smtClean="0"/>
              <a:t>the</a:t>
            </a:r>
            <a:r>
              <a:rPr lang="nl-NL" baseline="0" dirty="0" smtClean="0"/>
              <a:t> </a:t>
            </a:r>
            <a:r>
              <a:rPr lang="nl-NL" baseline="0" dirty="0" err="1" smtClean="0"/>
              <a:t>text-regions</a:t>
            </a:r>
            <a:r>
              <a:rPr lang="nl-NL" baseline="0" dirty="0" smtClean="0"/>
              <a:t> </a:t>
            </a:r>
            <a:r>
              <a:rPr lang="nl-NL" baseline="0" dirty="0" err="1" smtClean="0"/>
              <a:t>with</a:t>
            </a:r>
            <a:r>
              <a:rPr lang="nl-NL" baseline="0" dirty="0" smtClean="0"/>
              <a:t> metadata </a:t>
            </a:r>
            <a:r>
              <a:rPr lang="nl-NL" baseline="0" dirty="0" err="1" smtClean="0"/>
              <a:t>such</a:t>
            </a:r>
            <a:r>
              <a:rPr lang="nl-NL" baseline="0" dirty="0" smtClean="0"/>
              <a:t> as page-</a:t>
            </a:r>
            <a:r>
              <a:rPr lang="nl-NL" baseline="0" dirty="0" err="1" smtClean="0"/>
              <a:t>number</a:t>
            </a:r>
            <a:r>
              <a:rPr lang="nl-NL" baseline="0" dirty="0" smtClean="0"/>
              <a:t>, </a:t>
            </a:r>
            <a:r>
              <a:rPr lang="nl-NL" baseline="0" dirty="0" err="1" smtClean="0"/>
              <a:t>paragraph</a:t>
            </a:r>
            <a:r>
              <a:rPr lang="nl-NL" baseline="0" dirty="0" smtClean="0"/>
              <a:t> and header, as is </a:t>
            </a:r>
            <a:r>
              <a:rPr lang="nl-NL" baseline="0" dirty="0" err="1" smtClean="0"/>
              <a:t>shown</a:t>
            </a:r>
            <a:r>
              <a:rPr lang="nl-NL" baseline="0" dirty="0" smtClean="0"/>
              <a:t> on </a:t>
            </a:r>
            <a:r>
              <a:rPr lang="nl-NL" baseline="0" dirty="0" err="1" smtClean="0"/>
              <a:t>the</a:t>
            </a:r>
            <a:r>
              <a:rPr lang="nl-NL" baseline="0" dirty="0" smtClean="0"/>
              <a:t> slide. It does </a:t>
            </a:r>
            <a:r>
              <a:rPr lang="nl-NL" baseline="0" dirty="0" err="1" smtClean="0"/>
              <a:t>need</a:t>
            </a:r>
            <a:r>
              <a:rPr lang="nl-NL" baseline="0" dirty="0" smtClean="0"/>
              <a:t> a lot of training-data </a:t>
            </a:r>
            <a:r>
              <a:rPr lang="nl-NL" baseline="0" dirty="0" err="1" smtClean="0"/>
              <a:t>to</a:t>
            </a:r>
            <a:r>
              <a:rPr lang="nl-NL" baseline="0" dirty="0" smtClean="0"/>
              <a:t> </a:t>
            </a:r>
            <a:r>
              <a:rPr lang="nl-NL" baseline="0" dirty="0" err="1" smtClean="0"/>
              <a:t>create</a:t>
            </a:r>
            <a:r>
              <a:rPr lang="nl-NL" baseline="0" dirty="0" smtClean="0"/>
              <a:t> a model. Best </a:t>
            </a:r>
            <a:r>
              <a:rPr lang="nl-NL" baseline="0" dirty="0" err="1" smtClean="0"/>
              <a:t>not</a:t>
            </a:r>
            <a:r>
              <a:rPr lang="nl-NL" baseline="0" dirty="0" smtClean="0"/>
              <a:t> </a:t>
            </a:r>
            <a:r>
              <a:rPr lang="nl-NL" baseline="0" dirty="0" err="1" smtClean="0"/>
              <a:t>to</a:t>
            </a:r>
            <a:r>
              <a:rPr lang="nl-NL" baseline="0" dirty="0" smtClean="0"/>
              <a:t> do it </a:t>
            </a:r>
            <a:r>
              <a:rPr lang="nl-NL" baseline="0" dirty="0" err="1" smtClean="0"/>
              <a:t>with</a:t>
            </a:r>
            <a:r>
              <a:rPr lang="nl-NL" baseline="0" dirty="0" smtClean="0"/>
              <a:t> </a:t>
            </a:r>
            <a:r>
              <a:rPr lang="nl-NL" baseline="0" dirty="0" err="1" smtClean="0"/>
              <a:t>to</a:t>
            </a:r>
            <a:r>
              <a:rPr lang="nl-NL" baseline="0" dirty="0" smtClean="0"/>
              <a:t> </a:t>
            </a:r>
            <a:r>
              <a:rPr lang="nl-NL" baseline="0" dirty="0" err="1" smtClean="0"/>
              <a:t>many</a:t>
            </a:r>
            <a:r>
              <a:rPr lang="nl-NL" baseline="0" dirty="0" smtClean="0"/>
              <a:t> tags, as </a:t>
            </a:r>
            <a:r>
              <a:rPr lang="nl-NL" baseline="0" dirty="0" err="1" smtClean="0"/>
              <a:t>this</a:t>
            </a:r>
            <a:r>
              <a:rPr lang="nl-NL" baseline="0" dirty="0" smtClean="0"/>
              <a:t> </a:t>
            </a:r>
            <a:r>
              <a:rPr lang="nl-NL" baseline="0" dirty="0" err="1" smtClean="0"/>
              <a:t>can</a:t>
            </a:r>
            <a:r>
              <a:rPr lang="nl-NL" baseline="0" dirty="0" smtClean="0"/>
              <a:t> </a:t>
            </a:r>
            <a:r>
              <a:rPr lang="nl-NL" baseline="0" dirty="0" err="1" smtClean="0"/>
              <a:t>tick</a:t>
            </a:r>
            <a:r>
              <a:rPr lang="nl-NL" baseline="0" dirty="0" smtClean="0"/>
              <a:t> </a:t>
            </a:r>
            <a:r>
              <a:rPr lang="nl-NL" baseline="0" dirty="0" err="1" smtClean="0"/>
              <a:t>the</a:t>
            </a:r>
            <a:r>
              <a:rPr lang="nl-NL" baseline="0" dirty="0" smtClean="0"/>
              <a:t> system off. </a:t>
            </a:r>
            <a:endParaRPr lang="nl-NL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CEE1D9B6-DF1F-4FBF-828A-99D873AE59AB}" type="datetime4">
              <a:rPr lang="nl-NL" smtClean="0"/>
              <a:t>4 december 2019</a:t>
            </a:fld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840B3E4-1789-47F8-9E4E-BC7A36243C64}" type="slidenum">
              <a:rPr lang="nl-NL" smtClean="0"/>
              <a:pPr/>
              <a:t>13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048398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smtClean="0"/>
              <a:t>Annemieke has </a:t>
            </a:r>
            <a:r>
              <a:rPr lang="nl-NL" dirty="0" err="1" smtClean="0"/>
              <a:t>worked</a:t>
            </a:r>
            <a:r>
              <a:rPr lang="nl-NL" dirty="0" smtClean="0"/>
              <a:t> </a:t>
            </a:r>
            <a:r>
              <a:rPr lang="nl-NL" dirty="0" err="1" smtClean="0"/>
              <a:t>with</a:t>
            </a:r>
            <a:r>
              <a:rPr lang="nl-NL" dirty="0" smtClean="0"/>
              <a:t> </a:t>
            </a:r>
            <a:r>
              <a:rPr lang="nl-NL" dirty="0" err="1" smtClean="0"/>
              <a:t>several</a:t>
            </a:r>
            <a:r>
              <a:rPr lang="nl-NL" dirty="0" smtClean="0"/>
              <a:t> of </a:t>
            </a:r>
            <a:r>
              <a:rPr lang="nl-NL" dirty="0" err="1" smtClean="0"/>
              <a:t>the</a:t>
            </a:r>
            <a:r>
              <a:rPr lang="nl-NL" dirty="0" smtClean="0"/>
              <a:t> </a:t>
            </a:r>
            <a:r>
              <a:rPr lang="nl-NL" dirty="0" err="1" smtClean="0"/>
              <a:t>books</a:t>
            </a:r>
            <a:r>
              <a:rPr lang="nl-NL" dirty="0" smtClean="0"/>
              <a:t> of </a:t>
            </a:r>
            <a:r>
              <a:rPr lang="nl-NL" dirty="0" err="1" smtClean="0"/>
              <a:t>Ordinances</a:t>
            </a:r>
            <a:r>
              <a:rPr lang="nl-NL" dirty="0" smtClean="0"/>
              <a:t> </a:t>
            </a:r>
            <a:r>
              <a:rPr lang="nl-NL" dirty="0" err="1" smtClean="0"/>
              <a:t>within</a:t>
            </a:r>
            <a:r>
              <a:rPr lang="nl-NL" dirty="0" smtClean="0"/>
              <a:t> her </a:t>
            </a:r>
            <a:r>
              <a:rPr lang="nl-NL" dirty="0" err="1" smtClean="0"/>
              <a:t>previous</a:t>
            </a:r>
            <a:r>
              <a:rPr lang="nl-NL" dirty="0" smtClean="0"/>
              <a:t> </a:t>
            </a:r>
            <a:r>
              <a:rPr lang="nl-NL" dirty="0" err="1" smtClean="0"/>
              <a:t>study</a:t>
            </a:r>
            <a:r>
              <a:rPr lang="nl-NL" dirty="0" smtClean="0"/>
              <a:t> (BA/MA) and </a:t>
            </a:r>
            <a:r>
              <a:rPr lang="nl-NL" dirty="0" err="1" smtClean="0"/>
              <a:t>other</a:t>
            </a:r>
            <a:r>
              <a:rPr lang="nl-NL" baseline="0" dirty="0" smtClean="0"/>
              <a:t> research project (Rubicon). </a:t>
            </a:r>
            <a:r>
              <a:rPr lang="nl-NL" baseline="0" dirty="0" err="1" smtClean="0"/>
              <a:t>She</a:t>
            </a:r>
            <a:r>
              <a:rPr lang="nl-NL" baseline="0" dirty="0" smtClean="0"/>
              <a:t> has </a:t>
            </a:r>
            <a:r>
              <a:rPr lang="nl-NL" baseline="0" dirty="0" err="1" smtClean="0"/>
              <a:t>manually</a:t>
            </a:r>
            <a:r>
              <a:rPr lang="nl-NL" baseline="0" dirty="0" smtClean="0"/>
              <a:t> </a:t>
            </a:r>
            <a:r>
              <a:rPr lang="nl-NL" baseline="0" dirty="0" err="1" smtClean="0"/>
              <a:t>labelled</a:t>
            </a:r>
            <a:r>
              <a:rPr lang="nl-NL" baseline="0" dirty="0" smtClean="0"/>
              <a:t> </a:t>
            </a:r>
            <a:r>
              <a:rPr lang="nl-NL" baseline="0" dirty="0" err="1" smtClean="0"/>
              <a:t>approximately</a:t>
            </a:r>
            <a:r>
              <a:rPr lang="nl-NL" baseline="0" dirty="0" smtClean="0"/>
              <a:t> 3000 </a:t>
            </a:r>
            <a:r>
              <a:rPr lang="nl-NL" baseline="0" dirty="0" err="1" smtClean="0"/>
              <a:t>laws</a:t>
            </a:r>
            <a:r>
              <a:rPr lang="nl-NL" baseline="0" dirty="0" smtClean="0"/>
              <a:t> </a:t>
            </a:r>
            <a:r>
              <a:rPr lang="nl-NL" baseline="0" dirty="0" err="1" smtClean="0"/>
              <a:t>according</a:t>
            </a:r>
            <a:r>
              <a:rPr lang="nl-NL" baseline="0" dirty="0" smtClean="0"/>
              <a:t> </a:t>
            </a:r>
            <a:r>
              <a:rPr lang="nl-NL" baseline="0" dirty="0" err="1" smtClean="0"/>
              <a:t>to</a:t>
            </a:r>
            <a:r>
              <a:rPr lang="nl-NL" baseline="0" dirty="0" smtClean="0"/>
              <a:t> a </a:t>
            </a:r>
            <a:r>
              <a:rPr lang="nl-NL" baseline="0" dirty="0" err="1" smtClean="0"/>
              <a:t>categorisation</a:t>
            </a:r>
            <a:r>
              <a:rPr lang="nl-NL" baseline="0" dirty="0" smtClean="0"/>
              <a:t> </a:t>
            </a:r>
            <a:r>
              <a:rPr lang="nl-NL" baseline="0" dirty="0" err="1" smtClean="0"/>
              <a:t>that</a:t>
            </a:r>
            <a:r>
              <a:rPr lang="nl-NL" baseline="0" dirty="0" smtClean="0"/>
              <a:t> has been set up </a:t>
            </a:r>
            <a:r>
              <a:rPr lang="nl-NL" baseline="0" dirty="0" err="1" smtClean="0"/>
              <a:t>by</a:t>
            </a:r>
            <a:r>
              <a:rPr lang="nl-NL" baseline="0" dirty="0" smtClean="0"/>
              <a:t> </a:t>
            </a:r>
            <a:r>
              <a:rPr lang="nl-NL" baseline="0" dirty="0" err="1" smtClean="0"/>
              <a:t>the</a:t>
            </a:r>
            <a:r>
              <a:rPr lang="nl-NL" baseline="0" dirty="0" smtClean="0"/>
              <a:t> </a:t>
            </a:r>
            <a:r>
              <a:rPr lang="nl-NL" baseline="0" dirty="0" err="1" smtClean="0"/>
              <a:t>German</a:t>
            </a:r>
            <a:r>
              <a:rPr lang="nl-NL" baseline="0" dirty="0" smtClean="0"/>
              <a:t> </a:t>
            </a:r>
            <a:r>
              <a:rPr lang="nl-NL" i="1" baseline="0" dirty="0" smtClean="0"/>
              <a:t>Max-Planck-</a:t>
            </a:r>
            <a:r>
              <a:rPr lang="nl-NL" i="1" baseline="0" dirty="0" err="1" smtClean="0"/>
              <a:t>Institute</a:t>
            </a:r>
            <a:r>
              <a:rPr lang="nl-NL" i="1" baseline="0" dirty="0" smtClean="0"/>
              <a:t> </a:t>
            </a:r>
            <a:r>
              <a:rPr lang="nl-NL" i="1" baseline="0" dirty="0" err="1" smtClean="0"/>
              <a:t>for</a:t>
            </a:r>
            <a:r>
              <a:rPr lang="nl-NL" i="1" baseline="0" dirty="0" smtClean="0"/>
              <a:t> European Legal </a:t>
            </a:r>
            <a:r>
              <a:rPr lang="nl-NL" i="1" baseline="0" dirty="0" err="1" smtClean="0"/>
              <a:t>History</a:t>
            </a:r>
            <a:r>
              <a:rPr lang="nl-NL" i="0" baseline="0" dirty="0" smtClean="0"/>
              <a:t>. </a:t>
            </a:r>
            <a:r>
              <a:rPr lang="nl-NL" i="0" baseline="0" dirty="0" err="1" smtClean="0"/>
              <a:t>Their</a:t>
            </a:r>
            <a:r>
              <a:rPr lang="nl-NL" i="0" baseline="0" dirty="0" smtClean="0"/>
              <a:t> </a:t>
            </a:r>
            <a:r>
              <a:rPr lang="nl-NL" i="0" baseline="0" dirty="0" err="1" smtClean="0"/>
              <a:t>categorisation</a:t>
            </a:r>
            <a:r>
              <a:rPr lang="nl-NL" i="0" baseline="0" dirty="0" smtClean="0"/>
              <a:t> has been </a:t>
            </a:r>
            <a:r>
              <a:rPr lang="nl-NL" i="0" baseline="0" dirty="0" err="1" smtClean="0"/>
              <a:t>applied</a:t>
            </a:r>
            <a:r>
              <a:rPr lang="nl-NL" i="0" baseline="0" dirty="0" smtClean="0"/>
              <a:t> </a:t>
            </a:r>
            <a:r>
              <a:rPr lang="nl-NL" i="0" baseline="0" dirty="0" err="1" smtClean="0"/>
              <a:t>to</a:t>
            </a:r>
            <a:r>
              <a:rPr lang="nl-NL" i="0" baseline="0" dirty="0" smtClean="0"/>
              <a:t> over 15 </a:t>
            </a:r>
            <a:r>
              <a:rPr lang="nl-NL" i="0" baseline="0" dirty="0" err="1" smtClean="0"/>
              <a:t>early</a:t>
            </a:r>
            <a:r>
              <a:rPr lang="nl-NL" i="0" baseline="0" dirty="0" smtClean="0"/>
              <a:t> modern European </a:t>
            </a:r>
            <a:r>
              <a:rPr lang="nl-NL" i="0" baseline="0" dirty="0" err="1" smtClean="0"/>
              <a:t>states</a:t>
            </a:r>
            <a:r>
              <a:rPr lang="nl-NL" i="0" baseline="0" dirty="0" smtClean="0"/>
              <a:t> (Sweden, Denmark, </a:t>
            </a:r>
            <a:r>
              <a:rPr lang="nl-NL" i="0" baseline="0" dirty="0" err="1" smtClean="0"/>
              <a:t>German</a:t>
            </a:r>
            <a:r>
              <a:rPr lang="nl-NL" i="0" baseline="0" dirty="0" smtClean="0"/>
              <a:t> </a:t>
            </a:r>
            <a:r>
              <a:rPr lang="nl-NL" i="0" baseline="0" dirty="0" err="1" smtClean="0"/>
              <a:t>principalities</a:t>
            </a:r>
            <a:r>
              <a:rPr lang="nl-NL" i="0" baseline="0" dirty="0" smtClean="0"/>
              <a:t> and </a:t>
            </a:r>
            <a:r>
              <a:rPr lang="nl-NL" i="0" baseline="0" dirty="0" err="1" smtClean="0"/>
              <a:t>city</a:t>
            </a:r>
            <a:r>
              <a:rPr lang="nl-NL" i="0" baseline="0" dirty="0" smtClean="0"/>
              <a:t> </a:t>
            </a:r>
            <a:r>
              <a:rPr lang="nl-NL" i="0" baseline="0" dirty="0" err="1" smtClean="0"/>
              <a:t>states</a:t>
            </a:r>
            <a:r>
              <a:rPr lang="nl-NL" i="0" baseline="0" dirty="0" smtClean="0"/>
              <a:t> and </a:t>
            </a:r>
            <a:r>
              <a:rPr lang="nl-NL" i="0" baseline="0" dirty="0" err="1" smtClean="0"/>
              <a:t>two</a:t>
            </a:r>
            <a:r>
              <a:rPr lang="nl-NL" i="0" baseline="0" dirty="0" smtClean="0"/>
              <a:t> Swiss </a:t>
            </a:r>
            <a:r>
              <a:rPr lang="nl-NL" i="0" baseline="0" dirty="0" err="1" smtClean="0"/>
              <a:t>Cantons</a:t>
            </a:r>
            <a:r>
              <a:rPr lang="nl-NL" i="0" baseline="0" dirty="0" smtClean="0"/>
              <a:t>). </a:t>
            </a:r>
          </a:p>
          <a:p>
            <a:r>
              <a:rPr lang="nl-NL" i="0" baseline="0" dirty="0" err="1" smtClean="0"/>
              <a:t>This</a:t>
            </a:r>
            <a:r>
              <a:rPr lang="nl-NL" i="0" baseline="0" dirty="0" smtClean="0"/>
              <a:t> </a:t>
            </a:r>
            <a:r>
              <a:rPr lang="nl-NL" i="0" baseline="0" dirty="0" err="1" smtClean="0"/>
              <a:t>categorisation</a:t>
            </a:r>
            <a:r>
              <a:rPr lang="nl-NL" i="0" baseline="0" dirty="0" smtClean="0"/>
              <a:t> is </a:t>
            </a:r>
            <a:r>
              <a:rPr lang="nl-NL" i="0" baseline="0" dirty="0" err="1" smtClean="0"/>
              <a:t>hierachical</a:t>
            </a:r>
            <a:r>
              <a:rPr lang="nl-NL" i="0" baseline="0" dirty="0" smtClean="0"/>
              <a:t>, </a:t>
            </a:r>
            <a:r>
              <a:rPr lang="nl-NL" i="0" baseline="0" dirty="0" err="1" smtClean="0"/>
              <a:t>with</a:t>
            </a:r>
            <a:r>
              <a:rPr lang="nl-NL" i="0" baseline="0" dirty="0" smtClean="0"/>
              <a:t> first 5 </a:t>
            </a:r>
            <a:r>
              <a:rPr lang="nl-NL" i="0" baseline="0" dirty="0" err="1" smtClean="0"/>
              <a:t>categories</a:t>
            </a:r>
            <a:r>
              <a:rPr lang="nl-NL" i="0" baseline="0" dirty="0" smtClean="0"/>
              <a:t> </a:t>
            </a:r>
            <a:r>
              <a:rPr lang="nl-NL" i="0" baseline="0" dirty="0" err="1" smtClean="0"/>
              <a:t>ranging</a:t>
            </a:r>
            <a:r>
              <a:rPr lang="nl-NL" i="0" baseline="0" dirty="0" smtClean="0"/>
              <a:t> </a:t>
            </a:r>
            <a:r>
              <a:rPr lang="nl-NL" i="0" baseline="0" dirty="0" err="1" smtClean="0"/>
              <a:t>from</a:t>
            </a:r>
            <a:r>
              <a:rPr lang="nl-NL" i="0" baseline="0" dirty="0" smtClean="0"/>
              <a:t> </a:t>
            </a:r>
            <a:r>
              <a:rPr lang="nl-NL" i="0" baseline="0" dirty="0" err="1" smtClean="0"/>
              <a:t>Social</a:t>
            </a:r>
            <a:r>
              <a:rPr lang="nl-NL" i="0" baseline="0" dirty="0" smtClean="0"/>
              <a:t> Order and </a:t>
            </a:r>
            <a:r>
              <a:rPr lang="nl-NL" i="0" baseline="0" dirty="0" err="1" smtClean="0"/>
              <a:t>Religion</a:t>
            </a:r>
            <a:r>
              <a:rPr lang="nl-NL" i="0" baseline="0" dirty="0" smtClean="0"/>
              <a:t>, </a:t>
            </a:r>
            <a:r>
              <a:rPr lang="nl-NL" i="0" baseline="0" dirty="0" err="1" smtClean="0"/>
              <a:t>to</a:t>
            </a:r>
            <a:r>
              <a:rPr lang="nl-NL" i="0" baseline="0" dirty="0" smtClean="0"/>
              <a:t> </a:t>
            </a:r>
            <a:r>
              <a:rPr lang="nl-NL" i="0" baseline="0" dirty="0" err="1" smtClean="0"/>
              <a:t>Justice</a:t>
            </a:r>
            <a:r>
              <a:rPr lang="nl-NL" i="0" baseline="0" dirty="0" smtClean="0"/>
              <a:t>, </a:t>
            </a:r>
            <a:r>
              <a:rPr lang="nl-NL" i="0" baseline="0" dirty="0" err="1" smtClean="0"/>
              <a:t>Schooling</a:t>
            </a:r>
            <a:r>
              <a:rPr lang="nl-NL" i="0" baseline="0" dirty="0" smtClean="0"/>
              <a:t>, </a:t>
            </a:r>
            <a:r>
              <a:rPr lang="nl-NL" i="0" baseline="0" dirty="0" err="1" smtClean="0"/>
              <a:t>Economic</a:t>
            </a:r>
            <a:r>
              <a:rPr lang="nl-NL" i="0" baseline="0" dirty="0" smtClean="0"/>
              <a:t> </a:t>
            </a:r>
            <a:r>
              <a:rPr lang="nl-NL" i="0" baseline="0" dirty="0" err="1" smtClean="0"/>
              <a:t>Affairs</a:t>
            </a:r>
            <a:r>
              <a:rPr lang="nl-NL" i="0" baseline="0" dirty="0" smtClean="0"/>
              <a:t> and </a:t>
            </a:r>
            <a:r>
              <a:rPr lang="nl-NL" i="0" baseline="0" dirty="0" err="1" smtClean="0"/>
              <a:t>Infrastructure</a:t>
            </a:r>
            <a:r>
              <a:rPr lang="nl-NL" i="0" baseline="0" dirty="0" smtClean="0"/>
              <a:t>; </a:t>
            </a:r>
            <a:r>
              <a:rPr lang="nl-NL" i="0" baseline="0" dirty="0" err="1" smtClean="0"/>
              <a:t>each</a:t>
            </a:r>
            <a:r>
              <a:rPr lang="nl-NL" i="0" baseline="0" dirty="0" smtClean="0"/>
              <a:t> of these </a:t>
            </a:r>
            <a:r>
              <a:rPr lang="nl-NL" i="0" baseline="0" dirty="0" err="1" smtClean="0"/>
              <a:t>categories</a:t>
            </a:r>
            <a:r>
              <a:rPr lang="nl-NL" i="0" baseline="0" dirty="0" smtClean="0"/>
              <a:t> has been </a:t>
            </a:r>
            <a:r>
              <a:rPr lang="nl-NL" i="0" baseline="0" dirty="0" err="1" smtClean="0"/>
              <a:t>subdivided</a:t>
            </a:r>
            <a:r>
              <a:rPr lang="nl-NL" i="0" baseline="0" dirty="0" smtClean="0"/>
              <a:t> </a:t>
            </a:r>
            <a:r>
              <a:rPr lang="nl-NL" i="0" baseline="0" dirty="0" err="1" smtClean="0"/>
              <a:t>into</a:t>
            </a:r>
            <a:r>
              <a:rPr lang="nl-NL" i="0" baseline="0" dirty="0" smtClean="0"/>
              <a:t> </a:t>
            </a:r>
            <a:r>
              <a:rPr lang="nl-NL" i="0" baseline="0" dirty="0" err="1" smtClean="0"/>
              <a:t>several</a:t>
            </a:r>
            <a:r>
              <a:rPr lang="nl-NL" i="0" baseline="0" dirty="0" smtClean="0"/>
              <a:t> </a:t>
            </a:r>
            <a:r>
              <a:rPr lang="nl-NL" i="0" baseline="0" dirty="0" err="1" smtClean="0"/>
              <a:t>other</a:t>
            </a:r>
            <a:r>
              <a:rPr lang="nl-NL" i="0" baseline="0" dirty="0" smtClean="0"/>
              <a:t> </a:t>
            </a:r>
            <a:r>
              <a:rPr lang="nl-NL" i="0" baseline="0" dirty="0" err="1" smtClean="0"/>
              <a:t>subcategories</a:t>
            </a:r>
            <a:r>
              <a:rPr lang="nl-NL" i="0" baseline="0" dirty="0" smtClean="0"/>
              <a:t> and </a:t>
            </a:r>
            <a:r>
              <a:rPr lang="nl-NL" i="0" baseline="0" dirty="0" err="1" smtClean="0"/>
              <a:t>those</a:t>
            </a:r>
            <a:r>
              <a:rPr lang="nl-NL" i="0" baseline="0" dirty="0" smtClean="0"/>
              <a:t> have been </a:t>
            </a:r>
            <a:r>
              <a:rPr lang="nl-NL" i="0" baseline="0" dirty="0" err="1" smtClean="0"/>
              <a:t>received</a:t>
            </a:r>
            <a:r>
              <a:rPr lang="nl-NL" i="0" baseline="0" dirty="0" smtClean="0"/>
              <a:t> </a:t>
            </a:r>
            <a:r>
              <a:rPr lang="nl-NL" i="0" baseline="0" dirty="0" err="1" smtClean="0"/>
              <a:t>two</a:t>
            </a:r>
            <a:r>
              <a:rPr lang="nl-NL" i="0" baseline="0" dirty="0" smtClean="0"/>
              <a:t> </a:t>
            </a:r>
            <a:r>
              <a:rPr lang="nl-NL" i="0" baseline="0" dirty="0" err="1" smtClean="0"/>
              <a:t>deeper</a:t>
            </a:r>
            <a:r>
              <a:rPr lang="nl-NL" i="0" baseline="0" dirty="0" smtClean="0"/>
              <a:t> </a:t>
            </a:r>
            <a:r>
              <a:rPr lang="nl-NL" i="0" baseline="0" dirty="0" err="1" smtClean="0"/>
              <a:t>layers</a:t>
            </a:r>
            <a:r>
              <a:rPr lang="nl-NL" i="0" baseline="0" dirty="0" smtClean="0"/>
              <a:t>, making it 4 </a:t>
            </a:r>
            <a:r>
              <a:rPr lang="nl-NL" i="0" baseline="0" dirty="0" err="1" smtClean="0"/>
              <a:t>hierarchical</a:t>
            </a:r>
            <a:r>
              <a:rPr lang="nl-NL" i="0" baseline="0" dirty="0" smtClean="0"/>
              <a:t> </a:t>
            </a:r>
            <a:r>
              <a:rPr lang="nl-NL" i="0" baseline="0" dirty="0" err="1" smtClean="0"/>
              <a:t>layers</a:t>
            </a:r>
            <a:r>
              <a:rPr lang="nl-NL" i="0" baseline="0" dirty="0" smtClean="0"/>
              <a:t> </a:t>
            </a:r>
            <a:r>
              <a:rPr lang="nl-NL" i="0" baseline="0" dirty="0" err="1" smtClean="0"/>
              <a:t>that</a:t>
            </a:r>
            <a:r>
              <a:rPr lang="nl-NL" i="0" baseline="0" dirty="0" smtClean="0"/>
              <a:t> are indeed </a:t>
            </a:r>
            <a:r>
              <a:rPr lang="nl-NL" i="0" baseline="0" dirty="0" err="1" smtClean="0"/>
              <a:t>quite</a:t>
            </a:r>
            <a:r>
              <a:rPr lang="nl-NL" i="0" baseline="0" dirty="0" smtClean="0"/>
              <a:t> </a:t>
            </a:r>
            <a:r>
              <a:rPr lang="nl-NL" i="0" baseline="0" dirty="0" err="1" smtClean="0"/>
              <a:t>distinguishable</a:t>
            </a:r>
            <a:r>
              <a:rPr lang="nl-NL" i="0" baseline="0" dirty="0" smtClean="0"/>
              <a:t> </a:t>
            </a:r>
            <a:r>
              <a:rPr lang="nl-NL" i="0" baseline="0" dirty="0" err="1" smtClean="0"/>
              <a:t>until</a:t>
            </a:r>
            <a:r>
              <a:rPr lang="nl-NL" i="0" baseline="0" dirty="0" smtClean="0"/>
              <a:t> at </a:t>
            </a:r>
            <a:r>
              <a:rPr lang="nl-NL" i="0" baseline="0" dirty="0" err="1" smtClean="0"/>
              <a:t>least</a:t>
            </a:r>
            <a:r>
              <a:rPr lang="nl-NL" i="0" baseline="0" dirty="0" smtClean="0"/>
              <a:t> level </a:t>
            </a:r>
            <a:r>
              <a:rPr lang="nl-NL" i="0" baseline="0" dirty="0" err="1" smtClean="0"/>
              <a:t>three</a:t>
            </a:r>
            <a:r>
              <a:rPr lang="nl-NL" i="0" baseline="0" dirty="0" smtClean="0"/>
              <a:t>. (For </a:t>
            </a:r>
            <a:r>
              <a:rPr lang="nl-NL" i="0" baseline="0" dirty="0" err="1" smtClean="0"/>
              <a:t>within</a:t>
            </a:r>
            <a:r>
              <a:rPr lang="nl-NL" i="0" baseline="0" dirty="0" smtClean="0"/>
              <a:t> </a:t>
            </a:r>
            <a:r>
              <a:rPr lang="nl-NL" i="0" baseline="0" dirty="0" err="1" smtClean="0"/>
              <a:t>Social</a:t>
            </a:r>
            <a:r>
              <a:rPr lang="nl-NL" i="0" baseline="0" dirty="0" smtClean="0"/>
              <a:t> order and </a:t>
            </a:r>
            <a:r>
              <a:rPr lang="nl-NL" i="0" baseline="0" dirty="0" err="1" smtClean="0"/>
              <a:t>Religion</a:t>
            </a:r>
            <a:r>
              <a:rPr lang="nl-NL" i="0" baseline="0" dirty="0" smtClean="0"/>
              <a:t>, </a:t>
            </a:r>
            <a:r>
              <a:rPr lang="nl-NL" i="0" baseline="0" dirty="0" err="1" smtClean="0"/>
              <a:t>one</a:t>
            </a:r>
            <a:r>
              <a:rPr lang="nl-NL" i="0" baseline="0" dirty="0" smtClean="0"/>
              <a:t> </a:t>
            </a:r>
            <a:r>
              <a:rPr lang="nl-NL" i="0" baseline="0" dirty="0" err="1" smtClean="0"/>
              <a:t>would</a:t>
            </a:r>
            <a:r>
              <a:rPr lang="nl-NL" i="0" baseline="0" dirty="0" smtClean="0"/>
              <a:t> </a:t>
            </a:r>
            <a:r>
              <a:rPr lang="nl-NL" i="0" baseline="0" dirty="0" err="1" smtClean="0"/>
              <a:t>find</a:t>
            </a:r>
            <a:r>
              <a:rPr lang="nl-NL" i="0" baseline="0" dirty="0" smtClean="0"/>
              <a:t> Mariage/</a:t>
            </a:r>
            <a:r>
              <a:rPr lang="nl-NL" i="0" baseline="0" dirty="0" err="1" smtClean="0"/>
              <a:t>Morality</a:t>
            </a:r>
            <a:r>
              <a:rPr lang="nl-NL" i="0" baseline="0" dirty="0" smtClean="0"/>
              <a:t> but </a:t>
            </a:r>
            <a:r>
              <a:rPr lang="nl-NL" i="0" baseline="0" dirty="0" err="1" smtClean="0"/>
              <a:t>also</a:t>
            </a:r>
            <a:r>
              <a:rPr lang="nl-NL" i="0" baseline="0" dirty="0" smtClean="0"/>
              <a:t> </a:t>
            </a:r>
            <a:r>
              <a:rPr lang="nl-NL" i="0" baseline="0" dirty="0" err="1" smtClean="0"/>
              <a:t>Religion</a:t>
            </a:r>
            <a:r>
              <a:rPr lang="nl-NL" i="0" baseline="0" dirty="0" smtClean="0"/>
              <a:t>; </a:t>
            </a:r>
            <a:r>
              <a:rPr lang="nl-NL" i="0" baseline="0" dirty="0" err="1" smtClean="0"/>
              <a:t>within</a:t>
            </a:r>
            <a:r>
              <a:rPr lang="nl-NL" i="0" baseline="0" dirty="0" smtClean="0"/>
              <a:t> Mariage/</a:t>
            </a:r>
            <a:r>
              <a:rPr lang="nl-NL" i="0" baseline="0" dirty="0" err="1" smtClean="0"/>
              <a:t>Morality</a:t>
            </a:r>
            <a:r>
              <a:rPr lang="nl-NL" i="0" baseline="0" dirty="0" smtClean="0"/>
              <a:t> </a:t>
            </a:r>
            <a:r>
              <a:rPr lang="nl-NL" i="0" baseline="0" dirty="0" err="1" smtClean="0"/>
              <a:t>one</a:t>
            </a:r>
            <a:r>
              <a:rPr lang="nl-NL" i="0" baseline="0" dirty="0" smtClean="0"/>
              <a:t> </a:t>
            </a:r>
            <a:r>
              <a:rPr lang="nl-NL" i="0" baseline="0" dirty="0" err="1" smtClean="0"/>
              <a:t>would</a:t>
            </a:r>
            <a:r>
              <a:rPr lang="nl-NL" i="0" baseline="0" dirty="0" smtClean="0"/>
              <a:t> </a:t>
            </a:r>
            <a:r>
              <a:rPr lang="nl-NL" i="0" baseline="0" dirty="0" err="1" smtClean="0"/>
              <a:t>find</a:t>
            </a:r>
            <a:r>
              <a:rPr lang="nl-NL" i="0" baseline="0" dirty="0" smtClean="0"/>
              <a:t> </a:t>
            </a:r>
            <a:r>
              <a:rPr lang="nl-NL" i="0" baseline="0" dirty="0" err="1" smtClean="0"/>
              <a:t>specific</a:t>
            </a:r>
            <a:r>
              <a:rPr lang="nl-NL" i="0" baseline="0" dirty="0" smtClean="0"/>
              <a:t> </a:t>
            </a:r>
            <a:r>
              <a:rPr lang="nl-NL" i="0" baseline="0" dirty="0" err="1" smtClean="0"/>
              <a:t>rules</a:t>
            </a:r>
            <a:r>
              <a:rPr lang="nl-NL" i="0" baseline="0" dirty="0" smtClean="0"/>
              <a:t> on </a:t>
            </a:r>
            <a:r>
              <a:rPr lang="nl-NL" i="0" baseline="0" dirty="0" err="1" smtClean="0"/>
              <a:t>how</a:t>
            </a:r>
            <a:r>
              <a:rPr lang="nl-NL" i="0" baseline="0" dirty="0" smtClean="0"/>
              <a:t> </a:t>
            </a:r>
            <a:r>
              <a:rPr lang="nl-NL" i="0" baseline="0" dirty="0" err="1" smtClean="0"/>
              <a:t>to</a:t>
            </a:r>
            <a:r>
              <a:rPr lang="nl-NL" i="0" baseline="0" dirty="0" smtClean="0"/>
              <a:t> get </a:t>
            </a:r>
            <a:r>
              <a:rPr lang="nl-NL" i="0" baseline="0" dirty="0" err="1" smtClean="0"/>
              <a:t>married</a:t>
            </a:r>
            <a:r>
              <a:rPr lang="nl-NL" i="0" baseline="0" dirty="0" smtClean="0"/>
              <a:t>, or </a:t>
            </a:r>
            <a:r>
              <a:rPr lang="nl-NL" i="0" baseline="0" dirty="0" err="1" smtClean="0"/>
              <a:t>what</a:t>
            </a:r>
            <a:r>
              <a:rPr lang="nl-NL" i="0" baseline="0" dirty="0" smtClean="0"/>
              <a:t> </a:t>
            </a:r>
            <a:r>
              <a:rPr lang="nl-NL" i="0" baseline="0" dirty="0" err="1" smtClean="0"/>
              <a:t>to</a:t>
            </a:r>
            <a:r>
              <a:rPr lang="nl-NL" i="0" baseline="0" dirty="0" smtClean="0"/>
              <a:t> do in case of cheating.) </a:t>
            </a:r>
            <a:r>
              <a:rPr lang="nl-NL" i="0" baseline="0" dirty="0" err="1" smtClean="0"/>
              <a:t>Since</a:t>
            </a:r>
            <a:r>
              <a:rPr lang="nl-NL" i="0" baseline="0" dirty="0" smtClean="0"/>
              <a:t> it is legislation we are </a:t>
            </a:r>
            <a:r>
              <a:rPr lang="nl-NL" i="0" baseline="0" dirty="0" err="1" smtClean="0"/>
              <a:t>dealing</a:t>
            </a:r>
            <a:r>
              <a:rPr lang="nl-NL" i="0" baseline="0" dirty="0" smtClean="0"/>
              <a:t> </a:t>
            </a:r>
            <a:r>
              <a:rPr lang="nl-NL" i="0" baseline="0" dirty="0" err="1" smtClean="0"/>
              <a:t>with</a:t>
            </a:r>
            <a:r>
              <a:rPr lang="nl-NL" i="0" baseline="0" dirty="0" smtClean="0"/>
              <a:t>, </a:t>
            </a:r>
            <a:r>
              <a:rPr lang="nl-NL" i="0" baseline="0" dirty="0" err="1" smtClean="0"/>
              <a:t>texts</a:t>
            </a:r>
            <a:r>
              <a:rPr lang="nl-NL" i="0" baseline="0" dirty="0" smtClean="0"/>
              <a:t> are </a:t>
            </a:r>
            <a:r>
              <a:rPr lang="nl-NL" i="0" baseline="0" dirty="0" err="1" smtClean="0"/>
              <a:t>rather</a:t>
            </a:r>
            <a:r>
              <a:rPr lang="nl-NL" i="0" baseline="0" dirty="0" smtClean="0"/>
              <a:t> </a:t>
            </a:r>
            <a:r>
              <a:rPr lang="nl-NL" i="0" baseline="0" dirty="0" err="1" smtClean="0"/>
              <a:t>unambigious</a:t>
            </a:r>
            <a:r>
              <a:rPr lang="nl-NL" i="0" baseline="0" dirty="0" smtClean="0"/>
              <a:t>. </a:t>
            </a:r>
            <a:r>
              <a:rPr lang="nl-NL" i="0" baseline="0" dirty="0" err="1" smtClean="0"/>
              <a:t>This</a:t>
            </a:r>
            <a:r>
              <a:rPr lang="nl-NL" i="0" baseline="0" dirty="0" smtClean="0"/>
              <a:t> </a:t>
            </a:r>
            <a:r>
              <a:rPr lang="nl-NL" i="0" baseline="0" dirty="0" err="1" smtClean="0"/>
              <a:t>can</a:t>
            </a:r>
            <a:r>
              <a:rPr lang="nl-NL" i="0" baseline="0" dirty="0" smtClean="0"/>
              <a:t> </a:t>
            </a:r>
            <a:r>
              <a:rPr lang="nl-NL" i="0" baseline="0" dirty="0" err="1" smtClean="0"/>
              <a:t>mean</a:t>
            </a:r>
            <a:r>
              <a:rPr lang="nl-NL" i="0" baseline="0" dirty="0" smtClean="0"/>
              <a:t> </a:t>
            </a:r>
            <a:r>
              <a:rPr lang="nl-NL" i="0" baseline="0" dirty="0" err="1" smtClean="0"/>
              <a:t>that</a:t>
            </a:r>
            <a:r>
              <a:rPr lang="nl-NL" i="0" baseline="0" dirty="0" smtClean="0"/>
              <a:t> </a:t>
            </a:r>
            <a:r>
              <a:rPr lang="nl-NL" i="0" baseline="0" dirty="0" err="1" smtClean="0"/>
              <a:t>several</a:t>
            </a:r>
            <a:r>
              <a:rPr lang="nl-NL" i="0" baseline="0" dirty="0" smtClean="0"/>
              <a:t> topics are dealt </a:t>
            </a:r>
            <a:r>
              <a:rPr lang="nl-NL" i="0" baseline="0" dirty="0" err="1" smtClean="0"/>
              <a:t>with</a:t>
            </a:r>
            <a:r>
              <a:rPr lang="nl-NL" i="0" baseline="0" dirty="0" smtClean="0"/>
              <a:t>, </a:t>
            </a:r>
            <a:r>
              <a:rPr lang="nl-NL" i="0" baseline="0" dirty="0" err="1" smtClean="0"/>
              <a:t>within</a:t>
            </a:r>
            <a:r>
              <a:rPr lang="nl-NL" i="0" baseline="0" dirty="0" smtClean="0"/>
              <a:t> </a:t>
            </a:r>
            <a:r>
              <a:rPr lang="nl-NL" i="0" baseline="0" dirty="0" err="1" smtClean="0"/>
              <a:t>one</a:t>
            </a:r>
            <a:r>
              <a:rPr lang="nl-NL" i="0" baseline="0" dirty="0" smtClean="0"/>
              <a:t> tekst, but these are </a:t>
            </a:r>
            <a:r>
              <a:rPr lang="nl-NL" i="0" baseline="0" dirty="0" err="1" smtClean="0"/>
              <a:t>still</a:t>
            </a:r>
            <a:r>
              <a:rPr lang="nl-NL" i="0" baseline="0" dirty="0" smtClean="0"/>
              <a:t> </a:t>
            </a:r>
            <a:r>
              <a:rPr lang="nl-NL" i="0" baseline="0" dirty="0" err="1" smtClean="0"/>
              <a:t>pretty</a:t>
            </a:r>
            <a:r>
              <a:rPr lang="nl-NL" i="0" baseline="0" dirty="0" smtClean="0"/>
              <a:t> straight forward. </a:t>
            </a:r>
          </a:p>
          <a:p>
            <a:endParaRPr lang="nl-NL" i="0" baseline="0" dirty="0" smtClean="0"/>
          </a:p>
          <a:p>
            <a:r>
              <a:rPr lang="nl-NL" i="0" baseline="0" dirty="0" smtClean="0"/>
              <a:t>We </a:t>
            </a:r>
            <a:r>
              <a:rPr lang="nl-NL" i="0" baseline="0" dirty="0" err="1" smtClean="0"/>
              <a:t>use</a:t>
            </a:r>
            <a:r>
              <a:rPr lang="nl-NL" i="0" baseline="0" dirty="0" smtClean="0"/>
              <a:t> </a:t>
            </a:r>
            <a:r>
              <a:rPr lang="nl-NL" i="0" baseline="0" dirty="0" err="1" smtClean="0"/>
              <a:t>Annif</a:t>
            </a:r>
            <a:r>
              <a:rPr lang="nl-NL" i="0" baseline="0" dirty="0" smtClean="0"/>
              <a:t>….</a:t>
            </a:r>
            <a:endParaRPr lang="nl-NL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CEE1D9B6-DF1F-4FBF-828A-99D873AE59AB}" type="datetime4">
              <a:rPr lang="nl-NL" smtClean="0"/>
              <a:t>4 december 2019</a:t>
            </a:fld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840B3E4-1789-47F8-9E4E-BC7A36243C64}" type="slidenum">
              <a:rPr lang="nl-NL" smtClean="0"/>
              <a:pPr/>
              <a:t>14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054686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smtClean="0"/>
              <a:t>We </a:t>
            </a:r>
            <a:r>
              <a:rPr lang="nl-NL" dirty="0" err="1" smtClean="0"/>
              <a:t>would</a:t>
            </a:r>
            <a:r>
              <a:rPr lang="nl-NL" baseline="0" dirty="0" smtClean="0"/>
              <a:t> like </a:t>
            </a:r>
            <a:r>
              <a:rPr lang="nl-NL" baseline="0" dirty="0" err="1" smtClean="0"/>
              <a:t>to</a:t>
            </a:r>
            <a:r>
              <a:rPr lang="nl-NL" baseline="0" dirty="0" smtClean="0"/>
              <a:t> </a:t>
            </a:r>
            <a:r>
              <a:rPr lang="nl-NL" baseline="0" dirty="0" err="1" smtClean="0"/>
              <a:t>thank</a:t>
            </a:r>
            <a:r>
              <a:rPr lang="nl-NL" baseline="0" dirty="0" smtClean="0"/>
              <a:t> </a:t>
            </a:r>
            <a:r>
              <a:rPr lang="nl-NL" baseline="0" dirty="0" err="1" smtClean="0"/>
              <a:t>you</a:t>
            </a:r>
            <a:r>
              <a:rPr lang="nl-NL" baseline="0" dirty="0" smtClean="0"/>
              <a:t> </a:t>
            </a:r>
            <a:r>
              <a:rPr lang="nl-NL" baseline="0" dirty="0" err="1" smtClean="0"/>
              <a:t>for</a:t>
            </a:r>
            <a:r>
              <a:rPr lang="nl-NL" baseline="0" dirty="0" smtClean="0"/>
              <a:t> </a:t>
            </a:r>
            <a:r>
              <a:rPr lang="nl-NL" baseline="0" dirty="0" err="1" smtClean="0"/>
              <a:t>your</a:t>
            </a:r>
            <a:r>
              <a:rPr lang="nl-NL" baseline="0" dirty="0" smtClean="0"/>
              <a:t> attention. Are </a:t>
            </a:r>
            <a:r>
              <a:rPr lang="nl-NL" baseline="0" dirty="0" err="1" smtClean="0"/>
              <a:t>there</a:t>
            </a:r>
            <a:r>
              <a:rPr lang="nl-NL" baseline="0" dirty="0" smtClean="0"/>
              <a:t> </a:t>
            </a:r>
            <a:r>
              <a:rPr lang="nl-NL" baseline="0" dirty="0" err="1" smtClean="0"/>
              <a:t>any</a:t>
            </a:r>
            <a:r>
              <a:rPr lang="nl-NL" baseline="0" dirty="0" smtClean="0"/>
              <a:t> </a:t>
            </a:r>
            <a:r>
              <a:rPr lang="nl-NL" baseline="0" dirty="0" err="1" smtClean="0"/>
              <a:t>suggestions</a:t>
            </a:r>
            <a:r>
              <a:rPr lang="nl-NL" baseline="0" dirty="0" smtClean="0"/>
              <a:t> or </a:t>
            </a:r>
            <a:r>
              <a:rPr lang="nl-NL" baseline="0" dirty="0" err="1" smtClean="0"/>
              <a:t>questions</a:t>
            </a:r>
            <a:r>
              <a:rPr lang="nl-NL" baseline="0" dirty="0" smtClean="0"/>
              <a:t>?</a:t>
            </a:r>
            <a:endParaRPr lang="nl-NL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CEE1D9B6-DF1F-4FBF-828A-99D873AE59AB}" type="datetime4">
              <a:rPr lang="nl-NL" smtClean="0"/>
              <a:t>4 december 2019</a:t>
            </a:fld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840B3E4-1789-47F8-9E4E-BC7A36243C64}" type="slidenum">
              <a:rPr lang="nl-NL" smtClean="0"/>
              <a:pPr/>
              <a:t>15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1946152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CEE1D9B6-DF1F-4FBF-828A-99D873AE59AB}" type="datetime4">
              <a:rPr lang="nl-NL" smtClean="0"/>
              <a:t>4 december 2019</a:t>
            </a:fld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840B3E4-1789-47F8-9E4E-BC7A36243C64}" type="slidenum">
              <a:rPr lang="nl-NL" smtClean="0"/>
              <a:pPr/>
              <a:t>16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300493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tags" Target="../tags/tag5.xml"/><Relationship Id="rId7" Type="http://schemas.openxmlformats.org/officeDocument/2006/relationships/image" Target="../media/image2.emf"/><Relationship Id="rId2" Type="http://schemas.openxmlformats.org/officeDocument/2006/relationships/tags" Target="../tags/tag4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2.bin"/><Relationship Id="rId4" Type="http://schemas.openxmlformats.org/officeDocument/2006/relationships/slideMaster" Target="../slideMasters/slideMaster1.xml"/><Relationship Id="rId9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tags" Target="../tags/tag7.xml"/><Relationship Id="rId7" Type="http://schemas.openxmlformats.org/officeDocument/2006/relationships/image" Target="../media/image2.emf"/><Relationship Id="rId2" Type="http://schemas.openxmlformats.org/officeDocument/2006/relationships/tags" Target="../tags/tag6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3.bin"/><Relationship Id="rId4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tags" Target="../tags/tag9.xml"/><Relationship Id="rId7" Type="http://schemas.openxmlformats.org/officeDocument/2006/relationships/image" Target="../media/image2.emf"/><Relationship Id="rId2" Type="http://schemas.openxmlformats.org/officeDocument/2006/relationships/tags" Target="../tags/tag8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4.bin"/><Relationship Id="rId4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11.xml"/><Relationship Id="rId2" Type="http://schemas.openxmlformats.org/officeDocument/2006/relationships/tags" Target="../tags/tag10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5.bin"/><Relationship Id="rId4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emf"/><Relationship Id="rId3" Type="http://schemas.openxmlformats.org/officeDocument/2006/relationships/tags" Target="../tags/tag13.xml"/><Relationship Id="rId7" Type="http://schemas.openxmlformats.org/officeDocument/2006/relationships/image" Target="../media/image1.emf"/><Relationship Id="rId2" Type="http://schemas.openxmlformats.org/officeDocument/2006/relationships/tags" Target="../tags/tag12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6.bin"/><Relationship Id="rId5" Type="http://schemas.openxmlformats.org/officeDocument/2006/relationships/slideMaster" Target="../slideMasters/slideMaster1.xml"/><Relationship Id="rId10" Type="http://schemas.openxmlformats.org/officeDocument/2006/relationships/image" Target="../media/image5.png"/><Relationship Id="rId4" Type="http://schemas.openxmlformats.org/officeDocument/2006/relationships/tags" Target="../tags/tag14.xml"/><Relationship Id="rId9" Type="http://schemas.openxmlformats.org/officeDocument/2006/relationships/image" Target="../media/image3.emf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emf"/><Relationship Id="rId3" Type="http://schemas.openxmlformats.org/officeDocument/2006/relationships/tags" Target="../tags/tag16.xml"/><Relationship Id="rId7" Type="http://schemas.openxmlformats.org/officeDocument/2006/relationships/image" Target="../media/image1.emf"/><Relationship Id="rId2" Type="http://schemas.openxmlformats.org/officeDocument/2006/relationships/tags" Target="../tags/tag15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7.bin"/><Relationship Id="rId5" Type="http://schemas.openxmlformats.org/officeDocument/2006/relationships/slideMaster" Target="../slideMasters/slideMaster1.xml"/><Relationship Id="rId10" Type="http://schemas.openxmlformats.org/officeDocument/2006/relationships/image" Target="../media/image5.png"/><Relationship Id="rId4" Type="http://schemas.openxmlformats.org/officeDocument/2006/relationships/tags" Target="../tags/tag17.xml"/><Relationship Id="rId9" Type="http://schemas.openxmlformats.org/officeDocument/2006/relationships/image" Target="../media/image3.emf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emf"/><Relationship Id="rId3" Type="http://schemas.openxmlformats.org/officeDocument/2006/relationships/tags" Target="../tags/tag19.xml"/><Relationship Id="rId7" Type="http://schemas.openxmlformats.org/officeDocument/2006/relationships/image" Target="../media/image1.emf"/><Relationship Id="rId2" Type="http://schemas.openxmlformats.org/officeDocument/2006/relationships/tags" Target="../tags/tag18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8.bin"/><Relationship Id="rId5" Type="http://schemas.openxmlformats.org/officeDocument/2006/relationships/slideMaster" Target="../slideMasters/slideMaster1.xml"/><Relationship Id="rId10" Type="http://schemas.openxmlformats.org/officeDocument/2006/relationships/image" Target="../media/image5.png"/><Relationship Id="rId4" Type="http://schemas.openxmlformats.org/officeDocument/2006/relationships/tags" Target="../tags/tag20.xml"/><Relationship Id="rId9" Type="http://schemas.openxmlformats.org/officeDocument/2006/relationships/image" Target="../media/image3.em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22.xml"/><Relationship Id="rId2" Type="http://schemas.openxmlformats.org/officeDocument/2006/relationships/tags" Target="../tags/tag21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9.bin"/><Relationship Id="rId4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24.xml"/><Relationship Id="rId2" Type="http://schemas.openxmlformats.org/officeDocument/2006/relationships/tags" Target="../tags/tag23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0.bin"/><Relationship Id="rId4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26.xml"/><Relationship Id="rId2" Type="http://schemas.openxmlformats.org/officeDocument/2006/relationships/tags" Target="../tags/tag25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1.bin"/><Relationship Id="rId4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tags" Target="../tags/tag28.xml"/><Relationship Id="rId2" Type="http://schemas.openxmlformats.org/officeDocument/2006/relationships/tags" Target="../tags/tag27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2.bin"/><Relationship Id="rId4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tags" Target="../tags/tag30.xml"/><Relationship Id="rId2" Type="http://schemas.openxmlformats.org/officeDocument/2006/relationships/tags" Target="../tags/tag29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3.bin"/><Relationship Id="rId4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tags" Target="../tags/tag32.xml"/><Relationship Id="rId2" Type="http://schemas.openxmlformats.org/officeDocument/2006/relationships/tags" Target="../tags/tag31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4.bin"/><Relationship Id="rId4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tags" Target="../tags/tag34.xml"/><Relationship Id="rId2" Type="http://schemas.openxmlformats.org/officeDocument/2006/relationships/tags" Target="../tags/tag33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5.bin"/><Relationship Id="rId4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tags" Target="../tags/tag36.xml"/><Relationship Id="rId7" Type="http://schemas.openxmlformats.org/officeDocument/2006/relationships/image" Target="../media/image2.emf"/><Relationship Id="rId2" Type="http://schemas.openxmlformats.org/officeDocument/2006/relationships/tags" Target="../tags/tag35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6.bin"/><Relationship Id="rId4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tags" Target="../tags/tag38.xml"/><Relationship Id="rId7" Type="http://schemas.openxmlformats.org/officeDocument/2006/relationships/image" Target="../media/image2.emf"/><Relationship Id="rId2" Type="http://schemas.openxmlformats.org/officeDocument/2006/relationships/tags" Target="../tags/tag37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7.bin"/><Relationship Id="rId4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tags" Target="../tags/tag40.xml"/><Relationship Id="rId7" Type="http://schemas.openxmlformats.org/officeDocument/2006/relationships/image" Target="../media/image2.emf"/><Relationship Id="rId2" Type="http://schemas.openxmlformats.org/officeDocument/2006/relationships/tags" Target="../tags/tag39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8.bin"/><Relationship Id="rId4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tags" Target="../tags/tag42.xml"/><Relationship Id="rId7" Type="http://schemas.openxmlformats.org/officeDocument/2006/relationships/image" Target="../media/image2.emf"/><Relationship Id="rId2" Type="http://schemas.openxmlformats.org/officeDocument/2006/relationships/tags" Target="../tags/tag41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9.bin"/><Relationship Id="rId4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tags" Target="../tags/tag44.xml"/><Relationship Id="rId7" Type="http://schemas.openxmlformats.org/officeDocument/2006/relationships/image" Target="../media/image2.emf"/><Relationship Id="rId2" Type="http://schemas.openxmlformats.org/officeDocument/2006/relationships/tags" Target="../tags/tag43.xml"/><Relationship Id="rId1" Type="http://schemas.openxmlformats.org/officeDocument/2006/relationships/vmlDrawing" Target="../drawings/vmlDrawing20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20.bin"/><Relationship Id="rId4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tags" Target="../tags/tag46.xml"/><Relationship Id="rId7" Type="http://schemas.openxmlformats.org/officeDocument/2006/relationships/image" Target="../media/image2.emf"/><Relationship Id="rId2" Type="http://schemas.openxmlformats.org/officeDocument/2006/relationships/tags" Target="../tags/tag45.xml"/><Relationship Id="rId1" Type="http://schemas.openxmlformats.org/officeDocument/2006/relationships/vmlDrawing" Target="../drawings/vmlDrawing21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21.bin"/><Relationship Id="rId4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di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ct 10" hidden="1">
            <a:extLst>
              <a:ext uri="{FF2B5EF4-FFF2-40B4-BE49-F238E27FC236}">
                <a16:creationId xmlns:a16="http://schemas.microsoft.com/office/drawing/2014/main" xmlns="" id="{EF5744E8-65D9-40C8-BDDC-15C0D9822CA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51394138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57" name="think-cell Slide" r:id="rId5" imgW="338" imgH="337" progId="TCLayout.ActiveDocument.1">
                  <p:embed/>
                </p:oleObj>
              </mc:Choice>
              <mc:Fallback>
                <p:oleObj name="think-cell Slide" r:id="rId5" imgW="338" imgH="337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hthoek 9" hidden="1">
            <a:extLst>
              <a:ext uri="{FF2B5EF4-FFF2-40B4-BE49-F238E27FC236}">
                <a16:creationId xmlns:a16="http://schemas.microsoft.com/office/drawing/2014/main" xmlns="" id="{25BD721D-5BD2-4967-A8BE-1AE136783F08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nl-NL" sz="4900" b="0" i="0" baseline="0" dirty="0">
              <a:latin typeface="Calibri" panose="020F0502020204030204" pitchFamily="34" charset="0"/>
              <a:ea typeface="+mj-ea"/>
              <a:cs typeface="+mj-cs"/>
              <a:sym typeface="Calibri" panose="020F0502020204030204" pitchFamily="34" charset="0"/>
            </a:endParaRPr>
          </a:p>
        </p:txBody>
      </p:sp>
      <p:sp>
        <p:nvSpPr>
          <p:cNvPr id="17" name="Tijdelijke aanduiding voor afbeelding 16">
            <a:extLst>
              <a:ext uri="{FF2B5EF4-FFF2-40B4-BE49-F238E27FC236}">
                <a16:creationId xmlns:a16="http://schemas.microsoft.com/office/drawing/2014/main" xmlns="" id="{30845392-C3B3-4676-BDB3-20C0D19C5E06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035431" y="1739590"/>
            <a:ext cx="9156569" cy="3416872"/>
          </a:xfr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bIns="648000" anchor="ctr" anchorCtr="0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2000"/>
            </a:lvl1pPr>
          </a:lstStyle>
          <a:p>
            <a:r>
              <a:rPr lang="nl-NL" dirty="0"/>
              <a:t>Klik op icoon om afbeelding in te voegen</a:t>
            </a:r>
          </a:p>
        </p:txBody>
      </p:sp>
      <p:pic>
        <p:nvPicPr>
          <p:cNvPr id="7" name="Picture 7">
            <a:extLst>
              <a:ext uri="{FF2B5EF4-FFF2-40B4-BE49-F238E27FC236}">
                <a16:creationId xmlns:a16="http://schemas.microsoft.com/office/drawing/2014/main" xmlns="" id="{4411E6A2-CDF5-4922-B335-07A864E2AEFE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5392" y="5997365"/>
            <a:ext cx="1993846" cy="576000"/>
          </a:xfrm>
          <a:prstGeom prst="rect">
            <a:avLst/>
          </a:prstGeom>
        </p:spPr>
      </p:pic>
      <p:sp>
        <p:nvSpPr>
          <p:cNvPr id="8" name="Vrije vorm: vorm 7">
            <a:extLst>
              <a:ext uri="{FF2B5EF4-FFF2-40B4-BE49-F238E27FC236}">
                <a16:creationId xmlns:a16="http://schemas.microsoft.com/office/drawing/2014/main" xmlns="" id="{4824D8FB-E97D-4FBB-8357-B73216B896D1}"/>
              </a:ext>
            </a:extLst>
          </p:cNvPr>
          <p:cNvSpPr/>
          <p:nvPr userDrawn="1"/>
        </p:nvSpPr>
        <p:spPr>
          <a:xfrm>
            <a:off x="0" y="0"/>
            <a:ext cx="1114855" cy="6858000"/>
          </a:xfrm>
          <a:custGeom>
            <a:avLst/>
            <a:gdLst>
              <a:gd name="connsiteX0" fmla="*/ 0 w 1114855"/>
              <a:gd name="connsiteY0" fmla="*/ 0 h 6858000"/>
              <a:gd name="connsiteX1" fmla="*/ 243285 w 1114855"/>
              <a:gd name="connsiteY1" fmla="*/ 0 h 6858000"/>
              <a:gd name="connsiteX2" fmla="*/ 243285 w 1114855"/>
              <a:gd name="connsiteY2" fmla="*/ 6607 h 6858000"/>
              <a:gd name="connsiteX3" fmla="*/ 1114855 w 1114855"/>
              <a:gd name="connsiteY3" fmla="*/ 3432303 h 6858000"/>
              <a:gd name="connsiteX4" fmla="*/ 243285 w 1114855"/>
              <a:gd name="connsiteY4" fmla="*/ 6858000 h 6858000"/>
              <a:gd name="connsiteX5" fmla="*/ 243285 w 1114855"/>
              <a:gd name="connsiteY5" fmla="*/ 6851394 h 6858000"/>
              <a:gd name="connsiteX6" fmla="*/ 0 w 1114855"/>
              <a:gd name="connsiteY6" fmla="*/ 6851494 h 6858000"/>
              <a:gd name="connsiteX7" fmla="*/ 0 w 1114855"/>
              <a:gd name="connsiteY7" fmla="*/ 0 h 6858000"/>
              <a:gd name="connsiteX0" fmla="*/ 0 w 1114855"/>
              <a:gd name="connsiteY0" fmla="*/ 0 h 6851494"/>
              <a:gd name="connsiteX1" fmla="*/ 243285 w 1114855"/>
              <a:gd name="connsiteY1" fmla="*/ 0 h 6851494"/>
              <a:gd name="connsiteX2" fmla="*/ 243285 w 1114855"/>
              <a:gd name="connsiteY2" fmla="*/ 6607 h 6851494"/>
              <a:gd name="connsiteX3" fmla="*/ 1114855 w 1114855"/>
              <a:gd name="connsiteY3" fmla="*/ 3432303 h 6851494"/>
              <a:gd name="connsiteX4" fmla="*/ 243285 w 1114855"/>
              <a:gd name="connsiteY4" fmla="*/ 6851394 h 6851494"/>
              <a:gd name="connsiteX5" fmla="*/ 0 w 1114855"/>
              <a:gd name="connsiteY5" fmla="*/ 6851494 h 6851494"/>
              <a:gd name="connsiteX6" fmla="*/ 0 w 1114855"/>
              <a:gd name="connsiteY6" fmla="*/ 0 h 6851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14855" h="6851494">
                <a:moveTo>
                  <a:pt x="0" y="0"/>
                </a:moveTo>
                <a:lnTo>
                  <a:pt x="243285" y="0"/>
                </a:lnTo>
                <a:lnTo>
                  <a:pt x="243285" y="6607"/>
                </a:lnTo>
                <a:lnTo>
                  <a:pt x="1114855" y="3432303"/>
                </a:lnTo>
                <a:lnTo>
                  <a:pt x="243285" y="6851394"/>
                </a:lnTo>
                <a:lnTo>
                  <a:pt x="0" y="6851494"/>
                </a:lnTo>
                <a:lnTo>
                  <a:pt x="0" y="0"/>
                </a:lnTo>
                <a:close/>
              </a:path>
            </a:pathLst>
          </a:custGeom>
          <a:solidFill>
            <a:srgbClr val="CBA0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l-NL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xmlns="" id="{78AEC249-5928-4F47-AB45-016C450395B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82663" y="411966"/>
            <a:ext cx="6827837" cy="678647"/>
          </a:xfrm>
        </p:spPr>
        <p:txBody>
          <a:bodyPr wrap="square" anchor="t" anchorCtr="0"/>
          <a:lstStyle>
            <a:lvl1pPr algn="l">
              <a:lnSpc>
                <a:spcPct val="90000"/>
              </a:lnSpc>
              <a:spcBef>
                <a:spcPts val="0"/>
              </a:spcBef>
              <a:defRPr sz="4900"/>
            </a:lvl1pPr>
          </a:lstStyle>
          <a:p>
            <a:r>
              <a:rPr lang="nl-NL" dirty="0"/>
              <a:t>Titel deel 1 </a:t>
            </a:r>
            <a:r>
              <a:rPr lang="nl-NL" dirty="0" err="1"/>
              <a:t>linkslijnend</a:t>
            </a:r>
            <a:endParaRPr lang="nl-NL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xmlns="" id="{B26713D1-1FAA-48C3-B18A-5E2A1991C01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82663" y="5949950"/>
            <a:ext cx="3525581" cy="307777"/>
          </a:xfrm>
        </p:spPr>
        <p:txBody>
          <a:bodyPr wrap="square">
            <a:spAutoFit/>
          </a:bodyPr>
          <a:lstStyle>
            <a:lvl1pPr marL="0" indent="0" algn="l">
              <a:lnSpc>
                <a:spcPct val="100000"/>
              </a:lnSpc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Ruimte voor Naam, Plaats, Datum</a:t>
            </a:r>
          </a:p>
        </p:txBody>
      </p:sp>
      <p:sp>
        <p:nvSpPr>
          <p:cNvPr id="15" name="Tijdelijke aanduiding voor tekst 14">
            <a:extLst>
              <a:ext uri="{FF2B5EF4-FFF2-40B4-BE49-F238E27FC236}">
                <a16:creationId xmlns:a16="http://schemas.microsoft.com/office/drawing/2014/main" xmlns="" id="{FB53A9F7-E054-45DF-9557-2BB97503DBE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82663" y="1128514"/>
            <a:ext cx="6827837" cy="839269"/>
          </a:xfrm>
        </p:spPr>
        <p:txBody>
          <a:bodyPr wrap="square">
            <a:spAutoFit/>
          </a:bodyPr>
          <a:lstStyle>
            <a:lvl1pPr marL="0" indent="0" algn="r">
              <a:lnSpc>
                <a:spcPct val="90000"/>
              </a:lnSpc>
              <a:spcBef>
                <a:spcPts val="0"/>
              </a:spcBef>
              <a:buNone/>
              <a:defRPr sz="6000" cap="all" baseline="0">
                <a:latin typeface="+mj-lt"/>
              </a:defRPr>
            </a:lvl1pPr>
          </a:lstStyle>
          <a:p>
            <a:pPr lvl="0"/>
            <a:r>
              <a:rPr lang="nl-NL" dirty="0"/>
              <a:t>Titel deel 2</a:t>
            </a:r>
          </a:p>
        </p:txBody>
      </p:sp>
      <p:sp>
        <p:nvSpPr>
          <p:cNvPr id="12" name="Tijdelijke aanduiding voor afbeelding 16">
            <a:extLst>
              <a:ext uri="{FF2B5EF4-FFF2-40B4-BE49-F238E27FC236}">
                <a16:creationId xmlns:a16="http://schemas.microsoft.com/office/drawing/2014/main" xmlns="" id="{61AB249C-BA07-46B5-8CA7-3FEA4307F834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486648" y="5997365"/>
            <a:ext cx="1994400" cy="576000"/>
          </a:xfrm>
          <a:solidFill>
            <a:schemeClr val="bg1"/>
          </a:solidFill>
        </p:spPr>
        <p:txBody>
          <a:bodyPr wrap="square" bIns="0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900"/>
            </a:lvl1pPr>
          </a:lstStyle>
          <a:p>
            <a:r>
              <a:rPr lang="nl-NL" dirty="0"/>
              <a:t>Eventueel programmalogo</a:t>
            </a:r>
          </a:p>
        </p:txBody>
      </p:sp>
      <p:grpSp>
        <p:nvGrpSpPr>
          <p:cNvPr id="4" name="Groep 3">
            <a:extLst>
              <a:ext uri="{FF2B5EF4-FFF2-40B4-BE49-F238E27FC236}">
                <a16:creationId xmlns:a16="http://schemas.microsoft.com/office/drawing/2014/main" xmlns="" id="{4CE81AA4-452B-4263-AADB-8A6A73786F48}"/>
              </a:ext>
            </a:extLst>
          </p:cNvPr>
          <p:cNvGrpSpPr/>
          <p:nvPr userDrawn="1"/>
        </p:nvGrpSpPr>
        <p:grpSpPr>
          <a:xfrm>
            <a:off x="-1720996" y="1653272"/>
            <a:ext cx="1591456" cy="3940773"/>
            <a:chOff x="-1720996" y="1653272"/>
            <a:chExt cx="1591456" cy="3940773"/>
          </a:xfrm>
        </p:grpSpPr>
        <p:sp>
          <p:nvSpPr>
            <p:cNvPr id="16" name="Content Placeholder 4">
              <a:extLst>
                <a:ext uri="{FF2B5EF4-FFF2-40B4-BE49-F238E27FC236}">
                  <a16:creationId xmlns:a16="http://schemas.microsoft.com/office/drawing/2014/main" xmlns="" id="{FAE9815F-C2C6-4F55-90C3-0C601190AB32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-1720996" y="1653272"/>
              <a:ext cx="1591456" cy="225561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lvl1pPr marL="269875" indent="-269875" algn="l" defTabSz="914400" rtl="0" eaLnBrk="1" latinLnBrk="0" hangingPunct="1">
                <a:lnSpc>
                  <a:spcPct val="120000"/>
                </a:lnSpc>
                <a:spcBef>
                  <a:spcPts val="0"/>
                </a:spcBef>
                <a:buSzPct val="80000"/>
                <a:buFontTx/>
                <a:buBlip>
                  <a:blip r:embed="rId8"/>
                </a:buBlip>
                <a:defRPr sz="10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1pPr>
              <a:lvl2pPr marL="447675" indent="-177800" algn="l" defTabSz="914400" rtl="0" eaLnBrk="1" latinLnBrk="0" hangingPunct="1">
                <a:lnSpc>
                  <a:spcPct val="120000"/>
                </a:lnSpc>
                <a:spcBef>
                  <a:spcPts val="0"/>
                </a:spcBef>
                <a:buFont typeface="Arial" pitchFamily="34" charset="0"/>
                <a:buChar char="•"/>
                <a:defRPr sz="10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2pPr>
              <a:lvl3pPr marL="628650" indent="-180975" algn="l" defTabSz="914400" rtl="0" eaLnBrk="1" latinLnBrk="0" hangingPunct="1">
                <a:lnSpc>
                  <a:spcPct val="120000"/>
                </a:lnSpc>
                <a:spcBef>
                  <a:spcPts val="0"/>
                </a:spcBef>
                <a:buFont typeface="Verdana" pitchFamily="34" charset="0"/>
                <a:buChar char="-"/>
                <a:defRPr sz="10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3pPr>
              <a:lvl4pPr marL="806450" indent="-177800" algn="l" defTabSz="914400" rtl="0" eaLnBrk="1" latinLnBrk="0" hangingPunct="1">
                <a:lnSpc>
                  <a:spcPct val="120000"/>
                </a:lnSpc>
                <a:spcBef>
                  <a:spcPts val="0"/>
                </a:spcBef>
                <a:buFont typeface="Verdana" pitchFamily="34" charset="0"/>
                <a:buChar char="·"/>
                <a:defRPr sz="10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120000"/>
                </a:lnSpc>
                <a:spcBef>
                  <a:spcPts val="0"/>
                </a:spcBef>
                <a:buFont typeface="Arial" pitchFamily="34" charset="0"/>
                <a:buChar char="»"/>
                <a:defRPr sz="10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5000"/>
                </a:lnSpc>
                <a:buFontTx/>
                <a:buNone/>
              </a:pPr>
              <a:r>
                <a:rPr lang="nl-NL" sz="1000" noProof="0" dirty="0">
                  <a:solidFill>
                    <a:schemeClr val="tx2"/>
                  </a:solidFill>
                  <a:latin typeface="+mn-lt"/>
                </a:rPr>
                <a:t>Wanneer een </a:t>
              </a:r>
              <a:r>
                <a:rPr lang="nl-NL" sz="1000" b="1" noProof="0" dirty="0">
                  <a:solidFill>
                    <a:schemeClr val="tx2"/>
                  </a:solidFill>
                  <a:latin typeface="+mn-lt"/>
                </a:rPr>
                <a:t>logo</a:t>
              </a:r>
              <a:r>
                <a:rPr lang="nl-NL" sz="1000" noProof="0" dirty="0">
                  <a:solidFill>
                    <a:schemeClr val="tx2"/>
                  </a:solidFill>
                  <a:latin typeface="+mn-lt"/>
                </a:rPr>
                <a:t> in een </a:t>
              </a:r>
              <a:r>
                <a:rPr lang="nl-NL" sz="1000" b="1" noProof="0" dirty="0" err="1">
                  <a:solidFill>
                    <a:schemeClr val="tx2"/>
                  </a:solidFill>
                  <a:latin typeface="+mn-lt"/>
                </a:rPr>
                <a:t>afbeeldingsplaceholder</a:t>
              </a:r>
              <a:r>
                <a:rPr lang="nl-NL" sz="1000" noProof="0" dirty="0">
                  <a:solidFill>
                    <a:schemeClr val="tx2"/>
                  </a:solidFill>
                  <a:latin typeface="+mn-lt"/>
                </a:rPr>
                <a:t> is geplaatst kun je de manier van afbeelden veranderen, indien noodzakelijk:</a:t>
              </a:r>
            </a:p>
            <a:p>
              <a:pPr marL="135731" indent="-135731">
                <a:lnSpc>
                  <a:spcPct val="105000"/>
                </a:lnSpc>
                <a:buFont typeface="Arial" panose="020B0604020202020204" pitchFamily="34" charset="0"/>
                <a:buChar char="•"/>
              </a:pPr>
              <a:r>
                <a:rPr lang="nl-NL" sz="1000" noProof="0" dirty="0">
                  <a:solidFill>
                    <a:schemeClr val="tx2"/>
                  </a:solidFill>
                  <a:latin typeface="+mn-lt"/>
                </a:rPr>
                <a:t>Selecteer het logo</a:t>
              </a:r>
            </a:p>
            <a:p>
              <a:pPr marL="135731" indent="-135731">
                <a:lnSpc>
                  <a:spcPct val="105000"/>
                </a:lnSpc>
                <a:buFont typeface="Arial" panose="020B0604020202020204" pitchFamily="34" charset="0"/>
                <a:buChar char="•"/>
              </a:pPr>
              <a:r>
                <a:rPr lang="nl-NL" sz="1000" noProof="0" dirty="0">
                  <a:solidFill>
                    <a:schemeClr val="tx2"/>
                  </a:solidFill>
                  <a:latin typeface="+mn-lt"/>
                </a:rPr>
                <a:t>Ga in het lint naar Hulpmiddelen voor afbeeldingen - </a:t>
              </a:r>
              <a:br>
                <a:rPr lang="nl-NL" sz="1000" noProof="0" dirty="0">
                  <a:solidFill>
                    <a:schemeClr val="tx2"/>
                  </a:solidFill>
                  <a:latin typeface="+mn-lt"/>
                </a:rPr>
              </a:br>
              <a:r>
                <a:rPr lang="nl-NL" sz="1000" noProof="0" dirty="0">
                  <a:solidFill>
                    <a:schemeClr val="tx2"/>
                  </a:solidFill>
                  <a:latin typeface="+mn-lt"/>
                </a:rPr>
                <a:t>Opmaak </a:t>
              </a:r>
            </a:p>
            <a:p>
              <a:pPr marL="135731" indent="-135731">
                <a:lnSpc>
                  <a:spcPct val="105000"/>
                </a:lnSpc>
                <a:buFont typeface="Arial" panose="020B0604020202020204" pitchFamily="34" charset="0"/>
                <a:buChar char="•"/>
              </a:pPr>
              <a:r>
                <a:rPr lang="nl-NL" sz="1000" noProof="0" dirty="0">
                  <a:solidFill>
                    <a:schemeClr val="tx2"/>
                  </a:solidFill>
                  <a:latin typeface="+mn-lt"/>
                </a:rPr>
                <a:t>Klik op het Bijsnijden gereedschap</a:t>
              </a:r>
            </a:p>
            <a:p>
              <a:pPr marL="135731" indent="-135731">
                <a:lnSpc>
                  <a:spcPct val="105000"/>
                </a:lnSpc>
                <a:buFont typeface="Arial" panose="020B0604020202020204" pitchFamily="34" charset="0"/>
                <a:buChar char="•"/>
              </a:pPr>
              <a:r>
                <a:rPr lang="nl-NL" sz="1000" noProof="0" dirty="0">
                  <a:solidFill>
                    <a:schemeClr val="tx2"/>
                  </a:solidFill>
                  <a:latin typeface="+mn-lt"/>
                </a:rPr>
                <a:t>Kies voor Aanpassen om het logo geheel af te beelden</a:t>
              </a:r>
            </a:p>
          </p:txBody>
        </p:sp>
        <p:cxnSp>
          <p:nvCxnSpPr>
            <p:cNvPr id="19" name="Rechte verbindingslijn 18">
              <a:extLst>
                <a:ext uri="{FF2B5EF4-FFF2-40B4-BE49-F238E27FC236}">
                  <a16:creationId xmlns:a16="http://schemas.microsoft.com/office/drawing/2014/main" xmlns="" id="{9A3526D0-799B-4E56-B59E-26E9660EB045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1720996" y="3968982"/>
              <a:ext cx="1591456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3" name="Afbeelding 22">
              <a:extLst>
                <a:ext uri="{FF2B5EF4-FFF2-40B4-BE49-F238E27FC236}">
                  <a16:creationId xmlns:a16="http://schemas.microsoft.com/office/drawing/2014/main" xmlns="" id="{736D74EE-F785-45BD-B0A4-EC0FDEC03E2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9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720996" y="4029075"/>
              <a:ext cx="1591200" cy="156497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904902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dia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ct 10" hidden="1">
            <a:extLst>
              <a:ext uri="{FF2B5EF4-FFF2-40B4-BE49-F238E27FC236}">
                <a16:creationId xmlns:a16="http://schemas.microsoft.com/office/drawing/2014/main" xmlns="" id="{EF5744E8-65D9-40C8-BDDC-15C0D9822CA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84332436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78" name="think-cell Slide" r:id="rId5" imgW="338" imgH="337" progId="TCLayout.ActiveDocument.1">
                  <p:embed/>
                </p:oleObj>
              </mc:Choice>
              <mc:Fallback>
                <p:oleObj name="think-cell Slide" r:id="rId5" imgW="338" imgH="337" progId="TCLayout.ActiveDocument.1">
                  <p:embed/>
                  <p:pic>
                    <p:nvPicPr>
                      <p:cNvPr id="11" name="Object 10" hidden="1">
                        <a:extLst>
                          <a:ext uri="{FF2B5EF4-FFF2-40B4-BE49-F238E27FC236}">
                            <a16:creationId xmlns:a16="http://schemas.microsoft.com/office/drawing/2014/main" xmlns="" id="{EF5744E8-65D9-40C8-BDDC-15C0D9822CA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hthoek 9" hidden="1">
            <a:extLst>
              <a:ext uri="{FF2B5EF4-FFF2-40B4-BE49-F238E27FC236}">
                <a16:creationId xmlns:a16="http://schemas.microsoft.com/office/drawing/2014/main" xmlns="" id="{25BD721D-5BD2-4967-A8BE-1AE136783F08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nl-NL" sz="4900" b="0" i="0" baseline="0" dirty="0">
              <a:latin typeface="Calibri" panose="020F0502020204030204" pitchFamily="34" charset="0"/>
              <a:ea typeface="+mj-ea"/>
              <a:cs typeface="+mj-cs"/>
              <a:sym typeface="Calibri" panose="020F0502020204030204" pitchFamily="34" charset="0"/>
            </a:endParaRPr>
          </a:p>
        </p:txBody>
      </p:sp>
      <p:sp>
        <p:nvSpPr>
          <p:cNvPr id="17" name="Tijdelijke aanduiding voor afbeelding 16">
            <a:extLst>
              <a:ext uri="{FF2B5EF4-FFF2-40B4-BE49-F238E27FC236}">
                <a16:creationId xmlns:a16="http://schemas.microsoft.com/office/drawing/2014/main" xmlns="" id="{30845392-C3B3-4676-BDB3-20C0D19C5E06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035431" y="1739590"/>
            <a:ext cx="9156569" cy="3416872"/>
          </a:xfr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bIns="648000" anchor="ctr" anchorCtr="0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2000"/>
            </a:lvl1pPr>
          </a:lstStyle>
          <a:p>
            <a:r>
              <a:rPr lang="nl-NL" dirty="0"/>
              <a:t>Klik op icoon om afbeelding in te voegen</a:t>
            </a:r>
          </a:p>
        </p:txBody>
      </p:sp>
      <p:pic>
        <p:nvPicPr>
          <p:cNvPr id="7" name="Picture 7">
            <a:extLst>
              <a:ext uri="{FF2B5EF4-FFF2-40B4-BE49-F238E27FC236}">
                <a16:creationId xmlns:a16="http://schemas.microsoft.com/office/drawing/2014/main" xmlns="" id="{4411E6A2-CDF5-4922-B335-07A864E2AEFE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5392" y="5997365"/>
            <a:ext cx="1993846" cy="576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xmlns="" id="{78AEC249-5928-4F47-AB45-016C450395B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82663" y="411966"/>
            <a:ext cx="6827837" cy="678647"/>
          </a:xfrm>
        </p:spPr>
        <p:txBody>
          <a:bodyPr wrap="square" anchor="t" anchorCtr="0"/>
          <a:lstStyle>
            <a:lvl1pPr algn="l">
              <a:lnSpc>
                <a:spcPct val="90000"/>
              </a:lnSpc>
              <a:spcBef>
                <a:spcPts val="0"/>
              </a:spcBef>
              <a:defRPr sz="4900"/>
            </a:lvl1pPr>
          </a:lstStyle>
          <a:p>
            <a:r>
              <a:rPr lang="nl-NL" dirty="0"/>
              <a:t>Titel deel 1 </a:t>
            </a:r>
            <a:r>
              <a:rPr lang="nl-NL" dirty="0" err="1"/>
              <a:t>linkslijnend</a:t>
            </a:r>
            <a:endParaRPr lang="nl-NL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xmlns="" id="{B26713D1-1FAA-48C3-B18A-5E2A1991C01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82663" y="5949950"/>
            <a:ext cx="3525581" cy="307777"/>
          </a:xfrm>
        </p:spPr>
        <p:txBody>
          <a:bodyPr wrap="square">
            <a:spAutoFit/>
          </a:bodyPr>
          <a:lstStyle>
            <a:lvl1pPr marL="0" indent="0" algn="l">
              <a:lnSpc>
                <a:spcPct val="100000"/>
              </a:lnSpc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Ruimte voor Naam, Plaats, Datum</a:t>
            </a:r>
          </a:p>
        </p:txBody>
      </p:sp>
      <p:sp>
        <p:nvSpPr>
          <p:cNvPr id="12" name="Vrije vorm: vorm 11">
            <a:extLst>
              <a:ext uri="{FF2B5EF4-FFF2-40B4-BE49-F238E27FC236}">
                <a16:creationId xmlns:a16="http://schemas.microsoft.com/office/drawing/2014/main" xmlns="" id="{86D6E910-A51B-42BD-84B5-4F71A0910BB9}"/>
              </a:ext>
            </a:extLst>
          </p:cNvPr>
          <p:cNvSpPr/>
          <p:nvPr userDrawn="1"/>
        </p:nvSpPr>
        <p:spPr>
          <a:xfrm>
            <a:off x="0" y="0"/>
            <a:ext cx="1114855" cy="6858000"/>
          </a:xfrm>
          <a:custGeom>
            <a:avLst/>
            <a:gdLst>
              <a:gd name="connsiteX0" fmla="*/ 0 w 1114855"/>
              <a:gd name="connsiteY0" fmla="*/ 0 h 6858000"/>
              <a:gd name="connsiteX1" fmla="*/ 243285 w 1114855"/>
              <a:gd name="connsiteY1" fmla="*/ 0 h 6858000"/>
              <a:gd name="connsiteX2" fmla="*/ 243285 w 1114855"/>
              <a:gd name="connsiteY2" fmla="*/ 6607 h 6858000"/>
              <a:gd name="connsiteX3" fmla="*/ 1114855 w 1114855"/>
              <a:gd name="connsiteY3" fmla="*/ 3432303 h 6858000"/>
              <a:gd name="connsiteX4" fmla="*/ 243285 w 1114855"/>
              <a:gd name="connsiteY4" fmla="*/ 6858000 h 6858000"/>
              <a:gd name="connsiteX5" fmla="*/ 243285 w 1114855"/>
              <a:gd name="connsiteY5" fmla="*/ 6851394 h 6858000"/>
              <a:gd name="connsiteX6" fmla="*/ 0 w 1114855"/>
              <a:gd name="connsiteY6" fmla="*/ 6851494 h 6858000"/>
              <a:gd name="connsiteX7" fmla="*/ 0 w 1114855"/>
              <a:gd name="connsiteY7" fmla="*/ 0 h 6858000"/>
              <a:gd name="connsiteX0" fmla="*/ 0 w 1114855"/>
              <a:gd name="connsiteY0" fmla="*/ 0 h 6851494"/>
              <a:gd name="connsiteX1" fmla="*/ 243285 w 1114855"/>
              <a:gd name="connsiteY1" fmla="*/ 0 h 6851494"/>
              <a:gd name="connsiteX2" fmla="*/ 243285 w 1114855"/>
              <a:gd name="connsiteY2" fmla="*/ 6607 h 6851494"/>
              <a:gd name="connsiteX3" fmla="*/ 1114855 w 1114855"/>
              <a:gd name="connsiteY3" fmla="*/ 3432303 h 6851494"/>
              <a:gd name="connsiteX4" fmla="*/ 243285 w 1114855"/>
              <a:gd name="connsiteY4" fmla="*/ 6851394 h 6851494"/>
              <a:gd name="connsiteX5" fmla="*/ 0 w 1114855"/>
              <a:gd name="connsiteY5" fmla="*/ 6851494 h 6851494"/>
              <a:gd name="connsiteX6" fmla="*/ 0 w 1114855"/>
              <a:gd name="connsiteY6" fmla="*/ 0 h 6851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14855" h="6851494">
                <a:moveTo>
                  <a:pt x="0" y="0"/>
                </a:moveTo>
                <a:lnTo>
                  <a:pt x="243285" y="0"/>
                </a:lnTo>
                <a:lnTo>
                  <a:pt x="243285" y="6607"/>
                </a:lnTo>
                <a:lnTo>
                  <a:pt x="1114855" y="3432303"/>
                </a:lnTo>
                <a:lnTo>
                  <a:pt x="243285" y="6851394"/>
                </a:lnTo>
                <a:lnTo>
                  <a:pt x="0" y="6851494"/>
                </a:lnTo>
                <a:lnTo>
                  <a:pt x="0" y="0"/>
                </a:lnTo>
                <a:close/>
              </a:path>
            </a:pathLst>
          </a:custGeom>
          <a:solidFill>
            <a:srgbClr val="CBA0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l-NL" dirty="0"/>
          </a:p>
        </p:txBody>
      </p:sp>
      <p:sp>
        <p:nvSpPr>
          <p:cNvPr id="14" name="Tijdelijke aanduiding voor tekst 14">
            <a:extLst>
              <a:ext uri="{FF2B5EF4-FFF2-40B4-BE49-F238E27FC236}">
                <a16:creationId xmlns:a16="http://schemas.microsoft.com/office/drawing/2014/main" xmlns="" id="{EAE0E904-2F1E-4401-A09B-A61F10FFB85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82663" y="1128514"/>
            <a:ext cx="6827837" cy="839269"/>
          </a:xfrm>
        </p:spPr>
        <p:txBody>
          <a:bodyPr wrap="square">
            <a:spAutoFit/>
          </a:bodyPr>
          <a:lstStyle>
            <a:lvl1pPr marL="0" indent="0" algn="r">
              <a:lnSpc>
                <a:spcPct val="90000"/>
              </a:lnSpc>
              <a:spcBef>
                <a:spcPts val="0"/>
              </a:spcBef>
              <a:buNone/>
              <a:defRPr sz="6000" cap="all" baseline="0">
                <a:latin typeface="+mj-lt"/>
              </a:defRPr>
            </a:lvl1pPr>
          </a:lstStyle>
          <a:p>
            <a:pPr lvl="0"/>
            <a:r>
              <a:rPr lang="nl-NL" dirty="0"/>
              <a:t>Titel deel 2</a:t>
            </a:r>
          </a:p>
        </p:txBody>
      </p:sp>
      <p:sp>
        <p:nvSpPr>
          <p:cNvPr id="13" name="Tijdelijke aanduiding voor afbeelding 16">
            <a:extLst>
              <a:ext uri="{FF2B5EF4-FFF2-40B4-BE49-F238E27FC236}">
                <a16:creationId xmlns:a16="http://schemas.microsoft.com/office/drawing/2014/main" xmlns="" id="{9987A6CA-AB66-4816-B930-D33E2C5AC14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486648" y="5997365"/>
            <a:ext cx="1994400" cy="576000"/>
          </a:xfrm>
          <a:noFill/>
        </p:spPr>
        <p:txBody>
          <a:bodyPr wrap="square" bIns="0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900"/>
            </a:lvl1pPr>
          </a:lstStyle>
          <a:p>
            <a:r>
              <a:rPr lang="nl-NL" dirty="0"/>
              <a:t>Eventueel programmalogo</a:t>
            </a:r>
          </a:p>
        </p:txBody>
      </p:sp>
    </p:spTree>
    <p:extLst>
      <p:ext uri="{BB962C8B-B14F-4D97-AF65-F5344CB8AC3E}">
        <p14:creationId xmlns:p14="http://schemas.microsoft.com/office/powerpoint/2010/main" val="4038862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dia 3 Blauw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ct 10" hidden="1">
            <a:extLst>
              <a:ext uri="{FF2B5EF4-FFF2-40B4-BE49-F238E27FC236}">
                <a16:creationId xmlns:a16="http://schemas.microsoft.com/office/drawing/2014/main" xmlns="" id="{EF5744E8-65D9-40C8-BDDC-15C0D9822CA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61902434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02" name="think-cell Slide" r:id="rId5" imgW="338" imgH="337" progId="TCLayout.ActiveDocument.1">
                  <p:embed/>
                </p:oleObj>
              </mc:Choice>
              <mc:Fallback>
                <p:oleObj name="think-cell Slide" r:id="rId5" imgW="338" imgH="337" progId="TCLayout.ActiveDocument.1">
                  <p:embed/>
                  <p:pic>
                    <p:nvPicPr>
                      <p:cNvPr id="11" name="Object 10" hidden="1">
                        <a:extLst>
                          <a:ext uri="{FF2B5EF4-FFF2-40B4-BE49-F238E27FC236}">
                            <a16:creationId xmlns:a16="http://schemas.microsoft.com/office/drawing/2014/main" xmlns="" id="{EF5744E8-65D9-40C8-BDDC-15C0D9822CA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hthoek 9" hidden="1">
            <a:extLst>
              <a:ext uri="{FF2B5EF4-FFF2-40B4-BE49-F238E27FC236}">
                <a16:creationId xmlns:a16="http://schemas.microsoft.com/office/drawing/2014/main" xmlns="" id="{25BD721D-5BD2-4967-A8BE-1AE136783F08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nl-NL" sz="4900" b="0" i="0" baseline="0" dirty="0">
              <a:latin typeface="Calibri" panose="020F0502020204030204" pitchFamily="34" charset="0"/>
              <a:ea typeface="+mj-ea"/>
              <a:cs typeface="+mj-cs"/>
              <a:sym typeface="Calibri" panose="020F0502020204030204" pitchFamily="34" charset="0"/>
            </a:endParaRPr>
          </a:p>
        </p:txBody>
      </p:sp>
      <p:pic>
        <p:nvPicPr>
          <p:cNvPr id="7" name="Picture 7">
            <a:extLst>
              <a:ext uri="{FF2B5EF4-FFF2-40B4-BE49-F238E27FC236}">
                <a16:creationId xmlns:a16="http://schemas.microsoft.com/office/drawing/2014/main" xmlns="" id="{4411E6A2-CDF5-4922-B335-07A864E2AEFE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5392" y="5997365"/>
            <a:ext cx="1993846" cy="576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xmlns="" id="{78AEC249-5928-4F47-AB45-016C450395B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82663" y="411966"/>
            <a:ext cx="6827837" cy="678647"/>
          </a:xfrm>
        </p:spPr>
        <p:txBody>
          <a:bodyPr wrap="square" anchor="t" anchorCtr="0"/>
          <a:lstStyle>
            <a:lvl1pPr algn="l">
              <a:lnSpc>
                <a:spcPct val="90000"/>
              </a:lnSpc>
              <a:spcBef>
                <a:spcPts val="0"/>
              </a:spcBef>
              <a:defRPr sz="4900"/>
            </a:lvl1pPr>
          </a:lstStyle>
          <a:p>
            <a:r>
              <a:rPr lang="nl-NL" dirty="0"/>
              <a:t>Titel deel 1 </a:t>
            </a:r>
            <a:r>
              <a:rPr lang="nl-NL" dirty="0" err="1"/>
              <a:t>linkslijnend</a:t>
            </a:r>
            <a:endParaRPr lang="nl-NL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xmlns="" id="{B26713D1-1FAA-48C3-B18A-5E2A1991C01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82663" y="5949950"/>
            <a:ext cx="3525581" cy="307777"/>
          </a:xfrm>
        </p:spPr>
        <p:txBody>
          <a:bodyPr wrap="square">
            <a:spAutoFit/>
          </a:bodyPr>
          <a:lstStyle>
            <a:lvl1pPr marL="0" indent="0" algn="l">
              <a:lnSpc>
                <a:spcPct val="100000"/>
              </a:lnSpc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Ruimte voor Naam, Plaats, Datum</a:t>
            </a:r>
          </a:p>
        </p:txBody>
      </p:sp>
      <p:sp>
        <p:nvSpPr>
          <p:cNvPr id="13" name="Vrije vorm: vorm 12">
            <a:extLst>
              <a:ext uri="{FF2B5EF4-FFF2-40B4-BE49-F238E27FC236}">
                <a16:creationId xmlns:a16="http://schemas.microsoft.com/office/drawing/2014/main" xmlns="" id="{3D22C363-D26B-45E7-A765-0CE3336B3E57}"/>
              </a:ext>
            </a:extLst>
          </p:cNvPr>
          <p:cNvSpPr/>
          <p:nvPr userDrawn="1"/>
        </p:nvSpPr>
        <p:spPr>
          <a:xfrm>
            <a:off x="0" y="0"/>
            <a:ext cx="1114855" cy="6858000"/>
          </a:xfrm>
          <a:custGeom>
            <a:avLst/>
            <a:gdLst>
              <a:gd name="connsiteX0" fmla="*/ 0 w 1114855"/>
              <a:gd name="connsiteY0" fmla="*/ 0 h 6858000"/>
              <a:gd name="connsiteX1" fmla="*/ 243285 w 1114855"/>
              <a:gd name="connsiteY1" fmla="*/ 0 h 6858000"/>
              <a:gd name="connsiteX2" fmla="*/ 243285 w 1114855"/>
              <a:gd name="connsiteY2" fmla="*/ 6607 h 6858000"/>
              <a:gd name="connsiteX3" fmla="*/ 1114855 w 1114855"/>
              <a:gd name="connsiteY3" fmla="*/ 3432303 h 6858000"/>
              <a:gd name="connsiteX4" fmla="*/ 243285 w 1114855"/>
              <a:gd name="connsiteY4" fmla="*/ 6858000 h 6858000"/>
              <a:gd name="connsiteX5" fmla="*/ 243285 w 1114855"/>
              <a:gd name="connsiteY5" fmla="*/ 6851394 h 6858000"/>
              <a:gd name="connsiteX6" fmla="*/ 0 w 1114855"/>
              <a:gd name="connsiteY6" fmla="*/ 6851494 h 6858000"/>
              <a:gd name="connsiteX7" fmla="*/ 0 w 1114855"/>
              <a:gd name="connsiteY7" fmla="*/ 0 h 6858000"/>
              <a:gd name="connsiteX0" fmla="*/ 0 w 1114855"/>
              <a:gd name="connsiteY0" fmla="*/ 0 h 6851494"/>
              <a:gd name="connsiteX1" fmla="*/ 243285 w 1114855"/>
              <a:gd name="connsiteY1" fmla="*/ 0 h 6851494"/>
              <a:gd name="connsiteX2" fmla="*/ 243285 w 1114855"/>
              <a:gd name="connsiteY2" fmla="*/ 6607 h 6851494"/>
              <a:gd name="connsiteX3" fmla="*/ 1114855 w 1114855"/>
              <a:gd name="connsiteY3" fmla="*/ 3432303 h 6851494"/>
              <a:gd name="connsiteX4" fmla="*/ 243285 w 1114855"/>
              <a:gd name="connsiteY4" fmla="*/ 6851394 h 6851494"/>
              <a:gd name="connsiteX5" fmla="*/ 0 w 1114855"/>
              <a:gd name="connsiteY5" fmla="*/ 6851494 h 6851494"/>
              <a:gd name="connsiteX6" fmla="*/ 0 w 1114855"/>
              <a:gd name="connsiteY6" fmla="*/ 0 h 6851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14855" h="6851494">
                <a:moveTo>
                  <a:pt x="0" y="0"/>
                </a:moveTo>
                <a:lnTo>
                  <a:pt x="243285" y="0"/>
                </a:lnTo>
                <a:lnTo>
                  <a:pt x="243285" y="6607"/>
                </a:lnTo>
                <a:lnTo>
                  <a:pt x="1114855" y="3432303"/>
                </a:lnTo>
                <a:lnTo>
                  <a:pt x="243285" y="6851394"/>
                </a:lnTo>
                <a:lnTo>
                  <a:pt x="0" y="685149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l-NL" dirty="0"/>
          </a:p>
        </p:txBody>
      </p:sp>
      <p:sp>
        <p:nvSpPr>
          <p:cNvPr id="12" name="Tijdelijke aanduiding voor tekst 14">
            <a:extLst>
              <a:ext uri="{FF2B5EF4-FFF2-40B4-BE49-F238E27FC236}">
                <a16:creationId xmlns:a16="http://schemas.microsoft.com/office/drawing/2014/main" xmlns="" id="{C7FD398B-17A1-47CD-BBE6-C13D4E78404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82663" y="1119087"/>
            <a:ext cx="6827837" cy="839269"/>
          </a:xfrm>
        </p:spPr>
        <p:txBody>
          <a:bodyPr wrap="square">
            <a:spAutoFit/>
          </a:bodyPr>
          <a:lstStyle>
            <a:lvl1pPr marL="0" indent="0" algn="r">
              <a:lnSpc>
                <a:spcPct val="90000"/>
              </a:lnSpc>
              <a:spcBef>
                <a:spcPts val="0"/>
              </a:spcBef>
              <a:buNone/>
              <a:defRPr sz="6000" cap="all" baseline="0">
                <a:latin typeface="+mj-lt"/>
              </a:defRPr>
            </a:lvl1pPr>
          </a:lstStyle>
          <a:p>
            <a:pPr lvl="0"/>
            <a:r>
              <a:rPr lang="nl-NL" dirty="0"/>
              <a:t>Titel deel 2</a:t>
            </a:r>
          </a:p>
        </p:txBody>
      </p:sp>
      <p:sp>
        <p:nvSpPr>
          <p:cNvPr id="9" name="Tijdelijke aanduiding voor afbeelding 16">
            <a:extLst>
              <a:ext uri="{FF2B5EF4-FFF2-40B4-BE49-F238E27FC236}">
                <a16:creationId xmlns:a16="http://schemas.microsoft.com/office/drawing/2014/main" xmlns="" id="{415A715F-C7F7-4B99-8B51-D64EEEF9911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486648" y="5997365"/>
            <a:ext cx="1994400" cy="576000"/>
          </a:xfrm>
          <a:noFill/>
        </p:spPr>
        <p:txBody>
          <a:bodyPr wrap="square" bIns="0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900"/>
            </a:lvl1pPr>
          </a:lstStyle>
          <a:p>
            <a:r>
              <a:rPr lang="nl-NL" dirty="0"/>
              <a:t>Eventueel programmalogo</a:t>
            </a:r>
          </a:p>
        </p:txBody>
      </p:sp>
    </p:spTree>
    <p:extLst>
      <p:ext uri="{BB962C8B-B14F-4D97-AF65-F5344CB8AC3E}">
        <p14:creationId xmlns:p14="http://schemas.microsoft.com/office/powerpoint/2010/main" val="6927820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sopgav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ct 9" hidden="1">
            <a:extLst>
              <a:ext uri="{FF2B5EF4-FFF2-40B4-BE49-F238E27FC236}">
                <a16:creationId xmlns:a16="http://schemas.microsoft.com/office/drawing/2014/main" xmlns="" id="{8B7702C9-AE11-490E-82A2-3ABBC386E97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55127498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9" name="think-cell Slide" r:id="rId5" imgW="338" imgH="337" progId="TCLayout.ActiveDocument.1">
                  <p:embed/>
                </p:oleObj>
              </mc:Choice>
              <mc:Fallback>
                <p:oleObj name="think-cell Slide" r:id="rId5" imgW="338" imgH="337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hthoek 3" hidden="1">
            <a:extLst>
              <a:ext uri="{FF2B5EF4-FFF2-40B4-BE49-F238E27FC236}">
                <a16:creationId xmlns:a16="http://schemas.microsoft.com/office/drawing/2014/main" xmlns="" id="{FB132FB0-E92A-40F2-BF86-1B3B35A0084F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nl-NL" sz="4900" b="0" i="0" baseline="0" dirty="0">
              <a:latin typeface="Calibri" panose="020F0502020204030204" pitchFamily="34" charset="0"/>
              <a:ea typeface="+mj-ea"/>
              <a:cs typeface="+mj-cs"/>
              <a:sym typeface="Calibri" panose="020F0502020204030204" pitchFamily="34" charset="0"/>
            </a:endParaRPr>
          </a:p>
        </p:txBody>
      </p:sp>
      <p:sp>
        <p:nvSpPr>
          <p:cNvPr id="12" name="Tijdelijke aanduiding voor tekst 11">
            <a:extLst>
              <a:ext uri="{FF2B5EF4-FFF2-40B4-BE49-F238E27FC236}">
                <a16:creationId xmlns:a16="http://schemas.microsoft.com/office/drawing/2014/main" xmlns="" id="{67312B0C-E62E-4AF7-A98D-8C5A81B4F9C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>
            <a:lvl1pPr marL="631825" indent="-631825">
              <a:buSzPct val="90000"/>
              <a:buFont typeface="+mj-lt"/>
              <a:buAutoNum type="arabicPeriod"/>
              <a:defRPr>
                <a:latin typeface="+mj-lt"/>
              </a:defRPr>
            </a:lvl1pPr>
            <a:lvl2pPr marL="895350" indent="-266700">
              <a:defRPr sz="2800"/>
            </a:lvl2pPr>
            <a:lvl3pPr marL="1168400" indent="-268288">
              <a:defRPr sz="2800"/>
            </a:lvl3pPr>
            <a:lvl4pPr marL="1433513" indent="-277813">
              <a:defRPr sz="2800"/>
            </a:lvl4pPr>
            <a:lvl5pPr marL="1706563" indent="-268288">
              <a:defRPr sz="2800"/>
            </a:lvl5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xmlns="" id="{21580487-F90E-47D3-97CA-DB74F2019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dirty="0"/>
              <a:t>Voettekst invullen via Invoegen - Koptekst en voettekst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xmlns="" id="{9A5EAF1B-6806-4BFC-A9A6-B83DAAFDA3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1EF90-EEA4-4DC0-ADC4-2316CACBDB4E}" type="slidenum">
              <a:rPr lang="nl-NL" smtClean="0"/>
              <a:t>‹nr.›</a:t>
            </a:fld>
            <a:endParaRPr lang="nl-NL" dirty="0"/>
          </a:p>
        </p:txBody>
      </p:sp>
      <p:sp>
        <p:nvSpPr>
          <p:cNvPr id="15" name="Titel 1">
            <a:extLst>
              <a:ext uri="{FF2B5EF4-FFF2-40B4-BE49-F238E27FC236}">
                <a16:creationId xmlns:a16="http://schemas.microsoft.com/office/drawing/2014/main" xmlns="" id="{8377452A-A6A3-4F19-85B6-F0330ABCEFB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82663" y="411966"/>
            <a:ext cx="6827837" cy="678647"/>
          </a:xfrm>
        </p:spPr>
        <p:txBody>
          <a:bodyPr wrap="square" anchor="t" anchorCtr="0"/>
          <a:lstStyle>
            <a:lvl1pPr algn="l">
              <a:lnSpc>
                <a:spcPct val="90000"/>
              </a:lnSpc>
              <a:spcBef>
                <a:spcPts val="0"/>
              </a:spcBef>
              <a:defRPr sz="4900"/>
            </a:lvl1pPr>
          </a:lstStyle>
          <a:p>
            <a:r>
              <a:rPr lang="nl-NL" dirty="0"/>
              <a:t>Titel deel 1 </a:t>
            </a:r>
            <a:r>
              <a:rPr lang="nl-NL" dirty="0" err="1"/>
              <a:t>linkslijnend</a:t>
            </a:r>
            <a:endParaRPr lang="nl-NL" dirty="0"/>
          </a:p>
        </p:txBody>
      </p:sp>
      <p:sp>
        <p:nvSpPr>
          <p:cNvPr id="9" name="Tijdelijke aanduiding voor tekst 14">
            <a:extLst>
              <a:ext uri="{FF2B5EF4-FFF2-40B4-BE49-F238E27FC236}">
                <a16:creationId xmlns:a16="http://schemas.microsoft.com/office/drawing/2014/main" xmlns="" id="{1949E2D2-1586-4C5B-A311-57B8EEB4C80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82663" y="1119087"/>
            <a:ext cx="6827837" cy="839269"/>
          </a:xfrm>
        </p:spPr>
        <p:txBody>
          <a:bodyPr wrap="square">
            <a:spAutoFit/>
          </a:bodyPr>
          <a:lstStyle>
            <a:lvl1pPr marL="0" indent="0" algn="r">
              <a:lnSpc>
                <a:spcPct val="90000"/>
              </a:lnSpc>
              <a:spcBef>
                <a:spcPts val="0"/>
              </a:spcBef>
              <a:buNone/>
              <a:defRPr sz="6000" cap="all" baseline="0">
                <a:latin typeface="+mj-lt"/>
              </a:defRPr>
            </a:lvl1pPr>
          </a:lstStyle>
          <a:p>
            <a:pPr lvl="0"/>
            <a:r>
              <a:rPr lang="nl-NL" dirty="0"/>
              <a:t>Titel deel 2</a:t>
            </a:r>
          </a:p>
        </p:txBody>
      </p:sp>
      <p:sp>
        <p:nvSpPr>
          <p:cNvPr id="14" name="Tijdelijke aanduiding voor afbeelding 16">
            <a:extLst>
              <a:ext uri="{FF2B5EF4-FFF2-40B4-BE49-F238E27FC236}">
                <a16:creationId xmlns:a16="http://schemas.microsoft.com/office/drawing/2014/main" xmlns="" id="{E4275016-2E73-4329-9802-93443945009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060924" y="6178322"/>
            <a:ext cx="1141200" cy="456654"/>
          </a:xfrm>
          <a:solidFill>
            <a:schemeClr val="bg1"/>
          </a:solidFill>
        </p:spPr>
        <p:txBody>
          <a:bodyPr wrap="square" bIns="0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900"/>
            </a:lvl1pPr>
          </a:lstStyle>
          <a:p>
            <a:r>
              <a:rPr lang="nl-NL" dirty="0"/>
              <a:t>Eventueel programmalogo</a:t>
            </a:r>
          </a:p>
        </p:txBody>
      </p:sp>
    </p:spTree>
    <p:extLst>
      <p:ext uri="{BB962C8B-B14F-4D97-AF65-F5344CB8AC3E}">
        <p14:creationId xmlns:p14="http://schemas.microsoft.com/office/powerpoint/2010/main" val="10794765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oofdstuk Goud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ct 10" hidden="1">
            <a:extLst>
              <a:ext uri="{FF2B5EF4-FFF2-40B4-BE49-F238E27FC236}">
                <a16:creationId xmlns:a16="http://schemas.microsoft.com/office/drawing/2014/main" xmlns="" id="{F2DDAFA9-9C67-409F-8B03-25EFBB75859A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10335953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26" name="think-cell Slide" r:id="rId6" imgW="338" imgH="337" progId="TCLayout.ActiveDocument.1">
                  <p:embed/>
                </p:oleObj>
              </mc:Choice>
              <mc:Fallback>
                <p:oleObj name="think-cell Slide" r:id="rId6" imgW="338" imgH="337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hthoek 9" hidden="1">
            <a:extLst>
              <a:ext uri="{FF2B5EF4-FFF2-40B4-BE49-F238E27FC236}">
                <a16:creationId xmlns:a16="http://schemas.microsoft.com/office/drawing/2014/main" xmlns="" id="{AB38586A-E5E7-4D48-979C-16CAC40688D6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nl-NL" sz="6000" b="0" i="0" baseline="0" dirty="0">
              <a:latin typeface="Calibri" panose="020F0502020204030204" pitchFamily="34" charset="0"/>
              <a:ea typeface="+mj-ea"/>
              <a:cs typeface="+mj-cs"/>
              <a:sym typeface="Calibri" panose="020F0502020204030204" pitchFamily="34" charset="0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xmlns="" id="{9F9D0A6F-4923-40A0-9734-04172BFAFF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82662" y="2714739"/>
            <a:ext cx="7648381" cy="839269"/>
          </a:xfrm>
        </p:spPr>
        <p:txBody>
          <a:bodyPr anchor="t" anchorCtr="0"/>
          <a:lstStyle>
            <a:lvl1pPr>
              <a:defRPr sz="6000" cap="all" baseline="0">
                <a:latin typeface="+mj-lt"/>
              </a:defRPr>
            </a:lvl1pPr>
          </a:lstStyle>
          <a:p>
            <a:r>
              <a:rPr lang="nl-NL" dirty="0"/>
              <a:t>Hoofdstuk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xmlns="" id="{B167C603-75DA-4445-A170-5F1EFEC5D5CC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982662" y="4723278"/>
            <a:ext cx="7648381" cy="415498"/>
          </a:xfrm>
        </p:spPr>
        <p:txBody>
          <a:bodyPr wrap="square">
            <a:spAutoFit/>
          </a:bodyPr>
          <a:lstStyle>
            <a:lvl1pPr marL="0" indent="0">
              <a:buNone/>
              <a:defRPr sz="27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dirty="0"/>
              <a:t>Subtitel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xmlns="" id="{8A98CF33-D587-4029-99D6-82B3D02727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dirty="0"/>
              <a:t>Voettekst invullen via Invoegen - Koptekst en voettekst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xmlns="" id="{C8D39C43-30E3-4840-8584-668100C866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1EF90-EEA4-4DC0-ADC4-2316CACBDB4E}" type="slidenum">
              <a:rPr lang="nl-NL" smtClean="0"/>
              <a:t>‹nr.›</a:t>
            </a:fld>
            <a:endParaRPr lang="nl-NL" dirty="0"/>
          </a:p>
        </p:txBody>
      </p:sp>
      <p:sp>
        <p:nvSpPr>
          <p:cNvPr id="7" name="Vrije vorm: vorm 6">
            <a:extLst>
              <a:ext uri="{FF2B5EF4-FFF2-40B4-BE49-F238E27FC236}">
                <a16:creationId xmlns:a16="http://schemas.microsoft.com/office/drawing/2014/main" xmlns="" id="{CD23658A-EE22-4B85-BCB0-0F9187D18D9F}"/>
              </a:ext>
            </a:extLst>
          </p:cNvPr>
          <p:cNvSpPr/>
          <p:nvPr userDrawn="1"/>
        </p:nvSpPr>
        <p:spPr>
          <a:xfrm>
            <a:off x="9284141" y="0"/>
            <a:ext cx="2907861" cy="6858000"/>
          </a:xfrm>
          <a:custGeom>
            <a:avLst/>
            <a:gdLst>
              <a:gd name="connsiteX0" fmla="*/ 0 w 2907861"/>
              <a:gd name="connsiteY0" fmla="*/ 0 h 6858000"/>
              <a:gd name="connsiteX1" fmla="*/ 2907861 w 2907861"/>
              <a:gd name="connsiteY1" fmla="*/ 0 h 6858000"/>
              <a:gd name="connsiteX2" fmla="*/ 2907861 w 2907861"/>
              <a:gd name="connsiteY2" fmla="*/ 6858000 h 6858000"/>
              <a:gd name="connsiteX3" fmla="*/ 0 w 2907861"/>
              <a:gd name="connsiteY3" fmla="*/ 6858000 h 6858000"/>
              <a:gd name="connsiteX4" fmla="*/ 871570 w 2907861"/>
              <a:gd name="connsiteY4" fmla="*/ 3432303 h 6858000"/>
              <a:gd name="connsiteX5" fmla="*/ 0 w 2907861"/>
              <a:gd name="connsiteY5" fmla="*/ 6607 h 6858000"/>
              <a:gd name="connsiteX6" fmla="*/ 0 w 2907861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907861" h="6858000">
                <a:moveTo>
                  <a:pt x="0" y="0"/>
                </a:moveTo>
                <a:lnTo>
                  <a:pt x="2907861" y="0"/>
                </a:lnTo>
                <a:lnTo>
                  <a:pt x="2907861" y="6858000"/>
                </a:lnTo>
                <a:lnTo>
                  <a:pt x="0" y="6858000"/>
                </a:lnTo>
                <a:lnTo>
                  <a:pt x="871570" y="3432303"/>
                </a:lnTo>
                <a:lnTo>
                  <a:pt x="0" y="6607"/>
                </a:lnTo>
                <a:lnTo>
                  <a:pt x="0" y="0"/>
                </a:lnTo>
                <a:close/>
              </a:path>
            </a:pathLst>
          </a:custGeom>
          <a:solidFill>
            <a:srgbClr val="CBA0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l-NL" dirty="0"/>
          </a:p>
        </p:txBody>
      </p:sp>
      <p:pic>
        <p:nvPicPr>
          <p:cNvPr id="8" name="Picture 10">
            <a:extLst>
              <a:ext uri="{FF2B5EF4-FFF2-40B4-BE49-F238E27FC236}">
                <a16:creationId xmlns:a16="http://schemas.microsoft.com/office/drawing/2014/main" xmlns="" id="{B5715D46-1ACB-4D6B-BFA3-32D8AE7E70BF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9413" y="6242966"/>
            <a:ext cx="1139825" cy="329283"/>
          </a:xfrm>
          <a:prstGeom prst="rect">
            <a:avLst/>
          </a:prstGeom>
        </p:spPr>
      </p:pic>
      <p:sp>
        <p:nvSpPr>
          <p:cNvPr id="9" name="Tijdelijke aanduiding voor tekst 14">
            <a:extLst>
              <a:ext uri="{FF2B5EF4-FFF2-40B4-BE49-F238E27FC236}">
                <a16:creationId xmlns:a16="http://schemas.microsoft.com/office/drawing/2014/main" xmlns="" id="{C592670B-C5A2-49BD-986D-6E6476496F8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82661" y="2060575"/>
            <a:ext cx="7648381" cy="685380"/>
          </a:xfrm>
        </p:spPr>
        <p:txBody>
          <a:bodyPr wrap="square" anchor="b" anchorCtr="0">
            <a:sp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4900" cap="none" baseline="0">
                <a:latin typeface="+mn-lt"/>
              </a:defRPr>
            </a:lvl1pPr>
          </a:lstStyle>
          <a:p>
            <a:pPr lvl="0"/>
            <a:r>
              <a:rPr lang="nl-NL" dirty="0"/>
              <a:t>#</a:t>
            </a:r>
          </a:p>
        </p:txBody>
      </p:sp>
      <p:grpSp>
        <p:nvGrpSpPr>
          <p:cNvPr id="23" name="Groep 22">
            <a:extLst>
              <a:ext uri="{FF2B5EF4-FFF2-40B4-BE49-F238E27FC236}">
                <a16:creationId xmlns:a16="http://schemas.microsoft.com/office/drawing/2014/main" xmlns="" id="{B51771AE-EA9F-4EBE-B4F7-99F39CFFA8C4}"/>
              </a:ext>
            </a:extLst>
          </p:cNvPr>
          <p:cNvGrpSpPr/>
          <p:nvPr userDrawn="1"/>
        </p:nvGrpSpPr>
        <p:grpSpPr>
          <a:xfrm>
            <a:off x="-1720996" y="1653272"/>
            <a:ext cx="1591456" cy="3551456"/>
            <a:chOff x="-1720996" y="519113"/>
            <a:chExt cx="1591456" cy="3551456"/>
          </a:xfrm>
        </p:grpSpPr>
        <p:sp>
          <p:nvSpPr>
            <p:cNvPr id="16" name="Content Placeholder 6">
              <a:extLst>
                <a:ext uri="{FF2B5EF4-FFF2-40B4-BE49-F238E27FC236}">
                  <a16:creationId xmlns:a16="http://schemas.microsoft.com/office/drawing/2014/main" xmlns="" id="{DB9E7F44-52B5-4EE1-89D9-2B9507D8AC7C}"/>
                </a:ext>
              </a:extLst>
            </p:cNvPr>
            <p:cNvSpPr txBox="1">
              <a:spLocks/>
            </p:cNvSpPr>
            <p:nvPr userDrawn="1">
              <p:custDataLst>
                <p:tags r:id="rId4"/>
              </p:custDataLst>
            </p:nvPr>
          </p:nvSpPr>
          <p:spPr>
            <a:xfrm>
              <a:off x="-1720996" y="519113"/>
              <a:ext cx="1591456" cy="32739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defPPr>
                <a:defRPr lang="nl-NL"/>
              </a:defPPr>
              <a:lvl1pPr marL="0" lvl="0" indent="0" defTabSz="914400" eaLnBrk="1" latinLnBrk="0" hangingPunct="1">
                <a:lnSpc>
                  <a:spcPct val="120000"/>
                </a:lnSpc>
                <a:spcBef>
                  <a:spcPts val="0"/>
                </a:spcBef>
                <a:buSzPct val="80000"/>
                <a:buFontTx/>
                <a:buNone/>
                <a:defRPr sz="1000">
                  <a:solidFill>
                    <a:schemeClr val="tx2"/>
                  </a:solidFill>
                  <a:latin typeface="+mn-lt"/>
                  <a:cs typeface="+mn-cs"/>
                </a:defRPr>
              </a:lvl1pPr>
              <a:lvl2pPr marL="447675" indent="-177800" defTabSz="914400" eaLnBrk="1" latinLnBrk="0" hangingPunct="1">
                <a:lnSpc>
                  <a:spcPct val="120000"/>
                </a:lnSpc>
                <a:spcBef>
                  <a:spcPts val="0"/>
                </a:spcBef>
                <a:buFont typeface="Arial" pitchFamily="34" charset="0"/>
                <a:buChar char="•"/>
                <a:defRPr sz="1000">
                  <a:solidFill>
                    <a:schemeClr val="tx2"/>
                  </a:solidFill>
                  <a:latin typeface="+mn-lt"/>
                  <a:cs typeface="+mn-cs"/>
                </a:defRPr>
              </a:lvl2pPr>
              <a:lvl3pPr marL="628650" indent="-180975" defTabSz="914400" eaLnBrk="1" latinLnBrk="0" hangingPunct="1">
                <a:lnSpc>
                  <a:spcPct val="120000"/>
                </a:lnSpc>
                <a:spcBef>
                  <a:spcPts val="0"/>
                </a:spcBef>
                <a:buFont typeface="Verdana" pitchFamily="34" charset="0"/>
                <a:buChar char="-"/>
                <a:defRPr sz="1000">
                  <a:solidFill>
                    <a:schemeClr val="tx2"/>
                  </a:solidFill>
                  <a:latin typeface="+mn-lt"/>
                  <a:cs typeface="+mn-cs"/>
                </a:defRPr>
              </a:lvl3pPr>
              <a:lvl4pPr marL="806450" indent="-177800" defTabSz="914400" eaLnBrk="1" latinLnBrk="0" hangingPunct="1">
                <a:lnSpc>
                  <a:spcPct val="120000"/>
                </a:lnSpc>
                <a:spcBef>
                  <a:spcPts val="0"/>
                </a:spcBef>
                <a:buFont typeface="Verdana" pitchFamily="34" charset="0"/>
                <a:buChar char="·"/>
                <a:defRPr sz="1000">
                  <a:solidFill>
                    <a:schemeClr val="tx2"/>
                  </a:solidFill>
                  <a:latin typeface="+mn-lt"/>
                  <a:cs typeface="+mn-cs"/>
                </a:defRPr>
              </a:lvl4pPr>
              <a:lvl5pPr marL="2057400" indent="-228600" defTabSz="914400" eaLnBrk="1" latinLnBrk="0" hangingPunct="1">
                <a:lnSpc>
                  <a:spcPct val="120000"/>
                </a:lnSpc>
                <a:spcBef>
                  <a:spcPts val="0"/>
                </a:spcBef>
                <a:buFont typeface="Arial" pitchFamily="34" charset="0"/>
                <a:buChar char="»"/>
                <a:defRPr sz="1000">
                  <a:solidFill>
                    <a:schemeClr val="tx2"/>
                  </a:solidFill>
                  <a:latin typeface="+mn-lt"/>
                  <a:cs typeface="+mn-cs"/>
                </a:defRPr>
              </a:lvl5pPr>
              <a:lvl6pPr marL="25146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cs typeface="+mn-cs"/>
                </a:defRPr>
              </a:lvl6pPr>
              <a:lvl7pPr marL="29718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cs typeface="+mn-cs"/>
                </a:defRPr>
              </a:lvl7pPr>
              <a:lvl8pPr marL="34290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cs typeface="+mn-cs"/>
                </a:defRPr>
              </a:lvl8pPr>
              <a:lvl9pPr marL="38862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cs typeface="+mn-cs"/>
                </a:defRPr>
              </a:lvl9pPr>
            </a:lstStyle>
            <a:p>
              <a:pPr lvl="0">
                <a:lnSpc>
                  <a:spcPct val="110000"/>
                </a:lnSpc>
              </a:pPr>
              <a:r>
                <a:rPr lang="nl-NL" sz="1000" b="1" noProof="0" dirty="0">
                  <a:solidFill>
                    <a:schemeClr val="tx1"/>
                  </a:solidFill>
                </a:rPr>
                <a:t>De achtergrondkleur van de dia aanpassen:</a:t>
              </a:r>
            </a:p>
          </p:txBody>
        </p:sp>
        <p:sp>
          <p:nvSpPr>
            <p:cNvPr id="17" name="Content Placeholder 4">
              <a:extLst>
                <a:ext uri="{FF2B5EF4-FFF2-40B4-BE49-F238E27FC236}">
                  <a16:creationId xmlns:a16="http://schemas.microsoft.com/office/drawing/2014/main" xmlns="" id="{332771B9-0BE0-4AF5-B468-12CD0893ACDB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-1720996" y="949393"/>
              <a:ext cx="1591456" cy="128035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lvl1pPr marL="269875" indent="-269875" algn="l" defTabSz="914400" rtl="0" eaLnBrk="1" latinLnBrk="0" hangingPunct="1">
                <a:lnSpc>
                  <a:spcPct val="120000"/>
                </a:lnSpc>
                <a:spcBef>
                  <a:spcPts val="0"/>
                </a:spcBef>
                <a:buSzPct val="80000"/>
                <a:buFontTx/>
                <a:buBlip>
                  <a:blip r:embed="rId9"/>
                </a:buBlip>
                <a:defRPr sz="10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1pPr>
              <a:lvl2pPr marL="447675" indent="-177800" algn="l" defTabSz="914400" rtl="0" eaLnBrk="1" latinLnBrk="0" hangingPunct="1">
                <a:lnSpc>
                  <a:spcPct val="120000"/>
                </a:lnSpc>
                <a:spcBef>
                  <a:spcPts val="0"/>
                </a:spcBef>
                <a:buFont typeface="Arial" pitchFamily="34" charset="0"/>
                <a:buChar char="•"/>
                <a:defRPr sz="10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2pPr>
              <a:lvl3pPr marL="628650" indent="-180975" algn="l" defTabSz="914400" rtl="0" eaLnBrk="1" latinLnBrk="0" hangingPunct="1">
                <a:lnSpc>
                  <a:spcPct val="120000"/>
                </a:lnSpc>
                <a:spcBef>
                  <a:spcPts val="0"/>
                </a:spcBef>
                <a:buFont typeface="Verdana" pitchFamily="34" charset="0"/>
                <a:buChar char="-"/>
                <a:defRPr sz="10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3pPr>
              <a:lvl4pPr marL="806450" indent="-177800" algn="l" defTabSz="914400" rtl="0" eaLnBrk="1" latinLnBrk="0" hangingPunct="1">
                <a:lnSpc>
                  <a:spcPct val="120000"/>
                </a:lnSpc>
                <a:spcBef>
                  <a:spcPts val="0"/>
                </a:spcBef>
                <a:buFont typeface="Verdana" pitchFamily="34" charset="0"/>
                <a:buChar char="·"/>
                <a:defRPr sz="10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120000"/>
                </a:lnSpc>
                <a:spcBef>
                  <a:spcPts val="0"/>
                </a:spcBef>
                <a:buFont typeface="Arial" pitchFamily="34" charset="0"/>
                <a:buChar char="»"/>
                <a:defRPr sz="10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20000"/>
                </a:lnSpc>
                <a:buFontTx/>
                <a:buNone/>
              </a:pPr>
              <a:r>
                <a:rPr lang="nl-NL" sz="1000" noProof="0" dirty="0">
                  <a:solidFill>
                    <a:schemeClr val="tx1"/>
                  </a:solidFill>
                  <a:latin typeface="+mn-lt"/>
                </a:rPr>
                <a:t>Klik met de rechtermuisknop op de gekleurde achtergrond en kies voor </a:t>
              </a:r>
              <a:r>
                <a:rPr lang="nl-NL" sz="1000" b="0" noProof="0" dirty="0">
                  <a:solidFill>
                    <a:schemeClr val="tx1"/>
                  </a:solidFill>
                  <a:latin typeface="+mn-lt"/>
                </a:rPr>
                <a:t>Achtergrond opmaken.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80000"/>
                <a:buFontTx/>
                <a:buNone/>
                <a:tabLst/>
                <a:defRPr/>
              </a:pPr>
              <a:r>
                <a:rPr lang="nl-NL" sz="1000" noProof="0" dirty="0">
                  <a:solidFill>
                    <a:schemeClr val="tx1"/>
                  </a:solidFill>
                  <a:latin typeface="+mn-lt"/>
                </a:rPr>
                <a:t>Kies onder </a:t>
              </a:r>
              <a:r>
                <a:rPr lang="nl-NL" sz="1000" b="0" noProof="0" dirty="0">
                  <a:solidFill>
                    <a:schemeClr val="tx1"/>
                  </a:solidFill>
                  <a:latin typeface="+mn-lt"/>
                </a:rPr>
                <a:t>Kleur</a:t>
              </a:r>
              <a:r>
                <a:rPr lang="nl-NL" sz="1000" noProof="0" dirty="0">
                  <a:solidFill>
                    <a:schemeClr val="tx1"/>
                  </a:solidFill>
                  <a:latin typeface="+mn-lt"/>
                </a:rPr>
                <a:t> uit de Themakleuren een andere kleur.</a:t>
              </a:r>
              <a:endParaRPr lang="nl-NL" sz="1000" b="1" noProof="0" dirty="0">
                <a:solidFill>
                  <a:schemeClr val="tx1"/>
                </a:solidFill>
                <a:latin typeface="+mn-lt"/>
              </a:endParaRPr>
            </a:p>
          </p:txBody>
        </p:sp>
        <p:pic>
          <p:nvPicPr>
            <p:cNvPr id="19" name="Afbeelding 18">
              <a:extLst>
                <a:ext uri="{FF2B5EF4-FFF2-40B4-BE49-F238E27FC236}">
                  <a16:creationId xmlns:a16="http://schemas.microsoft.com/office/drawing/2014/main" xmlns="" id="{BE01B4A2-AE1F-440A-A395-6D9F1BB5FE6F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720996" y="2317751"/>
              <a:ext cx="1168545" cy="1752818"/>
            </a:xfrm>
            <a:prstGeom prst="rect">
              <a:avLst/>
            </a:prstGeom>
          </p:spPr>
        </p:pic>
        <p:cxnSp>
          <p:nvCxnSpPr>
            <p:cNvPr id="22" name="Rechte verbindingslijn 21">
              <a:extLst>
                <a:ext uri="{FF2B5EF4-FFF2-40B4-BE49-F238E27FC236}">
                  <a16:creationId xmlns:a16="http://schemas.microsoft.com/office/drawing/2014/main" xmlns="" id="{0A0F4C3B-9F21-4C0B-9C16-653E4A5F5B02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1720996" y="2269019"/>
              <a:ext cx="1591456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Tijdelijke aanduiding voor afbeelding 16">
            <a:extLst>
              <a:ext uri="{FF2B5EF4-FFF2-40B4-BE49-F238E27FC236}">
                <a16:creationId xmlns:a16="http://schemas.microsoft.com/office/drawing/2014/main" xmlns="" id="{197869EB-348A-462C-8C86-C5F6A66BD4A8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9060924" y="6178322"/>
            <a:ext cx="1141200" cy="456654"/>
          </a:xfrm>
          <a:noFill/>
        </p:spPr>
        <p:txBody>
          <a:bodyPr wrap="square" bIns="0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900"/>
            </a:lvl1pPr>
          </a:lstStyle>
          <a:p>
            <a:r>
              <a:rPr lang="nl-NL" dirty="0"/>
              <a:t>Eventueel programmalogo</a:t>
            </a:r>
          </a:p>
        </p:txBody>
      </p:sp>
    </p:spTree>
    <p:extLst>
      <p:ext uri="{BB962C8B-B14F-4D97-AF65-F5344CB8AC3E}">
        <p14:creationId xmlns:p14="http://schemas.microsoft.com/office/powerpoint/2010/main" val="3110085109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oofdstuk Blauw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ct 10" hidden="1">
            <a:extLst>
              <a:ext uri="{FF2B5EF4-FFF2-40B4-BE49-F238E27FC236}">
                <a16:creationId xmlns:a16="http://schemas.microsoft.com/office/drawing/2014/main" xmlns="" id="{F2DDAFA9-9C67-409F-8B03-25EFBB75859A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59559284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49" name="think-cell Slide" r:id="rId6" imgW="338" imgH="337" progId="TCLayout.ActiveDocument.1">
                  <p:embed/>
                </p:oleObj>
              </mc:Choice>
              <mc:Fallback>
                <p:oleObj name="think-cell Slide" r:id="rId6" imgW="338" imgH="337" progId="TCLayout.ActiveDocument.1">
                  <p:embed/>
                  <p:pic>
                    <p:nvPicPr>
                      <p:cNvPr id="11" name="Object 10" hidden="1">
                        <a:extLst>
                          <a:ext uri="{FF2B5EF4-FFF2-40B4-BE49-F238E27FC236}">
                            <a16:creationId xmlns:a16="http://schemas.microsoft.com/office/drawing/2014/main" xmlns="" id="{F2DDAFA9-9C67-409F-8B03-25EFBB75859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hthoek 9" hidden="1">
            <a:extLst>
              <a:ext uri="{FF2B5EF4-FFF2-40B4-BE49-F238E27FC236}">
                <a16:creationId xmlns:a16="http://schemas.microsoft.com/office/drawing/2014/main" xmlns="" id="{AB38586A-E5E7-4D48-979C-16CAC40688D6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nl-NL" sz="6000" b="0" i="0" baseline="0" dirty="0">
              <a:latin typeface="Calibri" panose="020F0502020204030204" pitchFamily="34" charset="0"/>
              <a:ea typeface="+mj-ea"/>
              <a:cs typeface="+mj-cs"/>
              <a:sym typeface="Calibri" panose="020F0502020204030204" pitchFamily="34" charset="0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xmlns="" id="{9F9D0A6F-4923-40A0-9734-04172BFAFF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82662" y="2714739"/>
            <a:ext cx="7648381" cy="839269"/>
          </a:xfrm>
        </p:spPr>
        <p:txBody>
          <a:bodyPr anchor="t" anchorCtr="0"/>
          <a:lstStyle>
            <a:lvl1pPr>
              <a:defRPr sz="6000" cap="all" baseline="0">
                <a:latin typeface="+mj-lt"/>
              </a:defRPr>
            </a:lvl1pPr>
          </a:lstStyle>
          <a:p>
            <a:r>
              <a:rPr lang="nl-NL" dirty="0"/>
              <a:t>Hoofdstuk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xmlns="" id="{B167C603-75DA-4445-A170-5F1EFEC5D5CC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982662" y="4723278"/>
            <a:ext cx="7648381" cy="415498"/>
          </a:xfrm>
        </p:spPr>
        <p:txBody>
          <a:bodyPr wrap="square">
            <a:spAutoFit/>
          </a:bodyPr>
          <a:lstStyle>
            <a:lvl1pPr marL="0" indent="0">
              <a:buNone/>
              <a:defRPr sz="27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dirty="0"/>
              <a:t>Subtitel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xmlns="" id="{8A98CF33-D587-4029-99D6-82B3D02727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dirty="0"/>
              <a:t>Voettekst invullen via Invoegen - Koptekst en voettekst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xmlns="" id="{C8D39C43-30E3-4840-8584-668100C866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1EF90-EEA4-4DC0-ADC4-2316CACBDB4E}" type="slidenum">
              <a:rPr lang="nl-NL" smtClean="0"/>
              <a:t>‹nr.›</a:t>
            </a:fld>
            <a:endParaRPr lang="nl-NL" dirty="0"/>
          </a:p>
        </p:txBody>
      </p:sp>
      <p:sp>
        <p:nvSpPr>
          <p:cNvPr id="7" name="Vrije vorm: vorm 6">
            <a:extLst>
              <a:ext uri="{FF2B5EF4-FFF2-40B4-BE49-F238E27FC236}">
                <a16:creationId xmlns:a16="http://schemas.microsoft.com/office/drawing/2014/main" xmlns="" id="{CD23658A-EE22-4B85-BCB0-0F9187D18D9F}"/>
              </a:ext>
            </a:extLst>
          </p:cNvPr>
          <p:cNvSpPr/>
          <p:nvPr userDrawn="1"/>
        </p:nvSpPr>
        <p:spPr>
          <a:xfrm>
            <a:off x="9284141" y="0"/>
            <a:ext cx="2907861" cy="6858000"/>
          </a:xfrm>
          <a:custGeom>
            <a:avLst/>
            <a:gdLst>
              <a:gd name="connsiteX0" fmla="*/ 0 w 2907861"/>
              <a:gd name="connsiteY0" fmla="*/ 0 h 6858000"/>
              <a:gd name="connsiteX1" fmla="*/ 2907861 w 2907861"/>
              <a:gd name="connsiteY1" fmla="*/ 0 h 6858000"/>
              <a:gd name="connsiteX2" fmla="*/ 2907861 w 2907861"/>
              <a:gd name="connsiteY2" fmla="*/ 6858000 h 6858000"/>
              <a:gd name="connsiteX3" fmla="*/ 0 w 2907861"/>
              <a:gd name="connsiteY3" fmla="*/ 6858000 h 6858000"/>
              <a:gd name="connsiteX4" fmla="*/ 871570 w 2907861"/>
              <a:gd name="connsiteY4" fmla="*/ 3432303 h 6858000"/>
              <a:gd name="connsiteX5" fmla="*/ 0 w 2907861"/>
              <a:gd name="connsiteY5" fmla="*/ 6607 h 6858000"/>
              <a:gd name="connsiteX6" fmla="*/ 0 w 2907861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907861" h="6858000">
                <a:moveTo>
                  <a:pt x="0" y="0"/>
                </a:moveTo>
                <a:lnTo>
                  <a:pt x="2907861" y="0"/>
                </a:lnTo>
                <a:lnTo>
                  <a:pt x="2907861" y="6858000"/>
                </a:lnTo>
                <a:lnTo>
                  <a:pt x="0" y="6858000"/>
                </a:lnTo>
                <a:lnTo>
                  <a:pt x="871570" y="3432303"/>
                </a:lnTo>
                <a:lnTo>
                  <a:pt x="0" y="660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l-NL" dirty="0"/>
          </a:p>
        </p:txBody>
      </p:sp>
      <p:pic>
        <p:nvPicPr>
          <p:cNvPr id="8" name="Picture 10">
            <a:extLst>
              <a:ext uri="{FF2B5EF4-FFF2-40B4-BE49-F238E27FC236}">
                <a16:creationId xmlns:a16="http://schemas.microsoft.com/office/drawing/2014/main" xmlns="" id="{B5715D46-1ACB-4D6B-BFA3-32D8AE7E70BF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9413" y="6242966"/>
            <a:ext cx="1139825" cy="329283"/>
          </a:xfrm>
          <a:prstGeom prst="rect">
            <a:avLst/>
          </a:prstGeom>
        </p:spPr>
      </p:pic>
      <p:sp>
        <p:nvSpPr>
          <p:cNvPr id="9" name="Tijdelijke aanduiding voor tekst 14">
            <a:extLst>
              <a:ext uri="{FF2B5EF4-FFF2-40B4-BE49-F238E27FC236}">
                <a16:creationId xmlns:a16="http://schemas.microsoft.com/office/drawing/2014/main" xmlns="" id="{C592670B-C5A2-49BD-986D-6E6476496F8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82661" y="2060575"/>
            <a:ext cx="7648381" cy="685380"/>
          </a:xfrm>
        </p:spPr>
        <p:txBody>
          <a:bodyPr wrap="square" anchor="b" anchorCtr="0">
            <a:sp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4900" cap="none" baseline="0">
                <a:latin typeface="+mn-lt"/>
              </a:defRPr>
            </a:lvl1pPr>
          </a:lstStyle>
          <a:p>
            <a:pPr lvl="0"/>
            <a:r>
              <a:rPr lang="nl-NL" dirty="0"/>
              <a:t>#</a:t>
            </a:r>
          </a:p>
        </p:txBody>
      </p:sp>
      <p:grpSp>
        <p:nvGrpSpPr>
          <p:cNvPr id="12" name="Groep 11">
            <a:extLst>
              <a:ext uri="{FF2B5EF4-FFF2-40B4-BE49-F238E27FC236}">
                <a16:creationId xmlns:a16="http://schemas.microsoft.com/office/drawing/2014/main" xmlns="" id="{C522188E-C23B-4E49-B726-ABC09C273939}"/>
              </a:ext>
            </a:extLst>
          </p:cNvPr>
          <p:cNvGrpSpPr/>
          <p:nvPr userDrawn="1"/>
        </p:nvGrpSpPr>
        <p:grpSpPr>
          <a:xfrm>
            <a:off x="-1720996" y="1653272"/>
            <a:ext cx="1591456" cy="3551456"/>
            <a:chOff x="-1720996" y="519113"/>
            <a:chExt cx="1591456" cy="3551456"/>
          </a:xfrm>
        </p:grpSpPr>
        <p:sp>
          <p:nvSpPr>
            <p:cNvPr id="13" name="Content Placeholder 6">
              <a:extLst>
                <a:ext uri="{FF2B5EF4-FFF2-40B4-BE49-F238E27FC236}">
                  <a16:creationId xmlns:a16="http://schemas.microsoft.com/office/drawing/2014/main" xmlns="" id="{1EE05753-8E78-481E-9D06-9A5D66EF3773}"/>
                </a:ext>
              </a:extLst>
            </p:cNvPr>
            <p:cNvSpPr txBox="1">
              <a:spLocks/>
            </p:cNvSpPr>
            <p:nvPr userDrawn="1">
              <p:custDataLst>
                <p:tags r:id="rId4"/>
              </p:custDataLst>
            </p:nvPr>
          </p:nvSpPr>
          <p:spPr>
            <a:xfrm>
              <a:off x="-1720996" y="519113"/>
              <a:ext cx="1591456" cy="32739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defPPr>
                <a:defRPr lang="nl-NL"/>
              </a:defPPr>
              <a:lvl1pPr marL="0" lvl="0" indent="0" defTabSz="914400" eaLnBrk="1" latinLnBrk="0" hangingPunct="1">
                <a:lnSpc>
                  <a:spcPct val="120000"/>
                </a:lnSpc>
                <a:spcBef>
                  <a:spcPts val="0"/>
                </a:spcBef>
                <a:buSzPct val="80000"/>
                <a:buFontTx/>
                <a:buNone/>
                <a:defRPr sz="1000">
                  <a:solidFill>
                    <a:schemeClr val="tx2"/>
                  </a:solidFill>
                  <a:latin typeface="+mn-lt"/>
                  <a:cs typeface="+mn-cs"/>
                </a:defRPr>
              </a:lvl1pPr>
              <a:lvl2pPr marL="447675" indent="-177800" defTabSz="914400" eaLnBrk="1" latinLnBrk="0" hangingPunct="1">
                <a:lnSpc>
                  <a:spcPct val="120000"/>
                </a:lnSpc>
                <a:spcBef>
                  <a:spcPts val="0"/>
                </a:spcBef>
                <a:buFont typeface="Arial" pitchFamily="34" charset="0"/>
                <a:buChar char="•"/>
                <a:defRPr sz="1000">
                  <a:solidFill>
                    <a:schemeClr val="tx2"/>
                  </a:solidFill>
                  <a:latin typeface="+mn-lt"/>
                  <a:cs typeface="+mn-cs"/>
                </a:defRPr>
              </a:lvl2pPr>
              <a:lvl3pPr marL="628650" indent="-180975" defTabSz="914400" eaLnBrk="1" latinLnBrk="0" hangingPunct="1">
                <a:lnSpc>
                  <a:spcPct val="120000"/>
                </a:lnSpc>
                <a:spcBef>
                  <a:spcPts val="0"/>
                </a:spcBef>
                <a:buFont typeface="Verdana" pitchFamily="34" charset="0"/>
                <a:buChar char="-"/>
                <a:defRPr sz="1000">
                  <a:solidFill>
                    <a:schemeClr val="tx2"/>
                  </a:solidFill>
                  <a:latin typeface="+mn-lt"/>
                  <a:cs typeface="+mn-cs"/>
                </a:defRPr>
              </a:lvl3pPr>
              <a:lvl4pPr marL="806450" indent="-177800" defTabSz="914400" eaLnBrk="1" latinLnBrk="0" hangingPunct="1">
                <a:lnSpc>
                  <a:spcPct val="120000"/>
                </a:lnSpc>
                <a:spcBef>
                  <a:spcPts val="0"/>
                </a:spcBef>
                <a:buFont typeface="Verdana" pitchFamily="34" charset="0"/>
                <a:buChar char="·"/>
                <a:defRPr sz="1000">
                  <a:solidFill>
                    <a:schemeClr val="tx2"/>
                  </a:solidFill>
                  <a:latin typeface="+mn-lt"/>
                  <a:cs typeface="+mn-cs"/>
                </a:defRPr>
              </a:lvl4pPr>
              <a:lvl5pPr marL="2057400" indent="-228600" defTabSz="914400" eaLnBrk="1" latinLnBrk="0" hangingPunct="1">
                <a:lnSpc>
                  <a:spcPct val="120000"/>
                </a:lnSpc>
                <a:spcBef>
                  <a:spcPts val="0"/>
                </a:spcBef>
                <a:buFont typeface="Arial" pitchFamily="34" charset="0"/>
                <a:buChar char="»"/>
                <a:defRPr sz="1000">
                  <a:solidFill>
                    <a:schemeClr val="tx2"/>
                  </a:solidFill>
                  <a:latin typeface="+mn-lt"/>
                  <a:cs typeface="+mn-cs"/>
                </a:defRPr>
              </a:lvl5pPr>
              <a:lvl6pPr marL="25146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cs typeface="+mn-cs"/>
                </a:defRPr>
              </a:lvl6pPr>
              <a:lvl7pPr marL="29718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cs typeface="+mn-cs"/>
                </a:defRPr>
              </a:lvl7pPr>
              <a:lvl8pPr marL="34290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cs typeface="+mn-cs"/>
                </a:defRPr>
              </a:lvl8pPr>
              <a:lvl9pPr marL="38862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cs typeface="+mn-cs"/>
                </a:defRPr>
              </a:lvl9pPr>
            </a:lstStyle>
            <a:p>
              <a:pPr lvl="0">
                <a:lnSpc>
                  <a:spcPct val="110000"/>
                </a:lnSpc>
              </a:pPr>
              <a:r>
                <a:rPr lang="nl-NL" sz="1000" b="1" noProof="0" dirty="0">
                  <a:solidFill>
                    <a:schemeClr val="tx1"/>
                  </a:solidFill>
                </a:rPr>
                <a:t>De achtergrondkleur van de dia aanpassen:</a:t>
              </a:r>
            </a:p>
          </p:txBody>
        </p:sp>
        <p:sp>
          <p:nvSpPr>
            <p:cNvPr id="14" name="Content Placeholder 4">
              <a:extLst>
                <a:ext uri="{FF2B5EF4-FFF2-40B4-BE49-F238E27FC236}">
                  <a16:creationId xmlns:a16="http://schemas.microsoft.com/office/drawing/2014/main" xmlns="" id="{DEDE3A57-F2FC-4ACB-86AA-753B81A3FE75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-1720996" y="949393"/>
              <a:ext cx="1591456" cy="128035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lvl1pPr marL="269875" indent="-269875" algn="l" defTabSz="914400" rtl="0" eaLnBrk="1" latinLnBrk="0" hangingPunct="1">
                <a:lnSpc>
                  <a:spcPct val="120000"/>
                </a:lnSpc>
                <a:spcBef>
                  <a:spcPts val="0"/>
                </a:spcBef>
                <a:buSzPct val="80000"/>
                <a:buFontTx/>
                <a:buBlip>
                  <a:blip r:embed="rId9"/>
                </a:buBlip>
                <a:defRPr sz="10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1pPr>
              <a:lvl2pPr marL="447675" indent="-177800" algn="l" defTabSz="914400" rtl="0" eaLnBrk="1" latinLnBrk="0" hangingPunct="1">
                <a:lnSpc>
                  <a:spcPct val="120000"/>
                </a:lnSpc>
                <a:spcBef>
                  <a:spcPts val="0"/>
                </a:spcBef>
                <a:buFont typeface="Arial" pitchFamily="34" charset="0"/>
                <a:buChar char="•"/>
                <a:defRPr sz="10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2pPr>
              <a:lvl3pPr marL="628650" indent="-180975" algn="l" defTabSz="914400" rtl="0" eaLnBrk="1" latinLnBrk="0" hangingPunct="1">
                <a:lnSpc>
                  <a:spcPct val="120000"/>
                </a:lnSpc>
                <a:spcBef>
                  <a:spcPts val="0"/>
                </a:spcBef>
                <a:buFont typeface="Verdana" pitchFamily="34" charset="0"/>
                <a:buChar char="-"/>
                <a:defRPr sz="10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3pPr>
              <a:lvl4pPr marL="806450" indent="-177800" algn="l" defTabSz="914400" rtl="0" eaLnBrk="1" latinLnBrk="0" hangingPunct="1">
                <a:lnSpc>
                  <a:spcPct val="120000"/>
                </a:lnSpc>
                <a:spcBef>
                  <a:spcPts val="0"/>
                </a:spcBef>
                <a:buFont typeface="Verdana" pitchFamily="34" charset="0"/>
                <a:buChar char="·"/>
                <a:defRPr sz="10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120000"/>
                </a:lnSpc>
                <a:spcBef>
                  <a:spcPts val="0"/>
                </a:spcBef>
                <a:buFont typeface="Arial" pitchFamily="34" charset="0"/>
                <a:buChar char="»"/>
                <a:defRPr sz="10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20000"/>
                </a:lnSpc>
                <a:buFontTx/>
                <a:buNone/>
              </a:pPr>
              <a:r>
                <a:rPr lang="nl-NL" sz="1000" noProof="0" dirty="0">
                  <a:solidFill>
                    <a:schemeClr val="tx1"/>
                  </a:solidFill>
                  <a:latin typeface="+mn-lt"/>
                </a:rPr>
                <a:t>Klik met de rechtermuisknop op de gekleurde achtergrond en kies voor </a:t>
              </a:r>
              <a:r>
                <a:rPr lang="nl-NL" sz="1000" b="0" noProof="0" dirty="0">
                  <a:solidFill>
                    <a:schemeClr val="tx1"/>
                  </a:solidFill>
                  <a:latin typeface="+mn-lt"/>
                </a:rPr>
                <a:t>Achtergrond opmaken.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80000"/>
                <a:buFontTx/>
                <a:buNone/>
                <a:tabLst/>
                <a:defRPr/>
              </a:pPr>
              <a:r>
                <a:rPr lang="nl-NL" sz="1000" noProof="0" dirty="0">
                  <a:solidFill>
                    <a:schemeClr val="tx1"/>
                  </a:solidFill>
                  <a:latin typeface="+mn-lt"/>
                </a:rPr>
                <a:t>Kies onder </a:t>
              </a:r>
              <a:r>
                <a:rPr lang="nl-NL" sz="1000" b="0" noProof="0" dirty="0">
                  <a:solidFill>
                    <a:schemeClr val="tx1"/>
                  </a:solidFill>
                  <a:latin typeface="+mn-lt"/>
                </a:rPr>
                <a:t>Kleur</a:t>
              </a:r>
              <a:r>
                <a:rPr lang="nl-NL" sz="1000" noProof="0" dirty="0">
                  <a:solidFill>
                    <a:schemeClr val="tx1"/>
                  </a:solidFill>
                  <a:latin typeface="+mn-lt"/>
                </a:rPr>
                <a:t> uit de Themakleuren een andere kleur.</a:t>
              </a:r>
              <a:endParaRPr lang="nl-NL" sz="1000" b="1" noProof="0" dirty="0">
                <a:solidFill>
                  <a:schemeClr val="tx1"/>
                </a:solidFill>
                <a:latin typeface="+mn-lt"/>
              </a:endParaRPr>
            </a:p>
          </p:txBody>
        </p:sp>
        <p:pic>
          <p:nvPicPr>
            <p:cNvPr id="15" name="Afbeelding 14">
              <a:extLst>
                <a:ext uri="{FF2B5EF4-FFF2-40B4-BE49-F238E27FC236}">
                  <a16:creationId xmlns:a16="http://schemas.microsoft.com/office/drawing/2014/main" xmlns="" id="{726DB542-30A2-40CF-BB21-7DD73FAD1DA1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720996" y="2317751"/>
              <a:ext cx="1168545" cy="1752818"/>
            </a:xfrm>
            <a:prstGeom prst="rect">
              <a:avLst/>
            </a:prstGeom>
          </p:spPr>
        </p:pic>
        <p:cxnSp>
          <p:nvCxnSpPr>
            <p:cNvPr id="16" name="Rechte verbindingslijn 15">
              <a:extLst>
                <a:ext uri="{FF2B5EF4-FFF2-40B4-BE49-F238E27FC236}">
                  <a16:creationId xmlns:a16="http://schemas.microsoft.com/office/drawing/2014/main" xmlns="" id="{E5A9D727-B47A-4AD4-AA21-96BB43133A42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1720996" y="2269019"/>
              <a:ext cx="1591456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Tijdelijke aanduiding voor afbeelding 16">
            <a:extLst>
              <a:ext uri="{FF2B5EF4-FFF2-40B4-BE49-F238E27FC236}">
                <a16:creationId xmlns:a16="http://schemas.microsoft.com/office/drawing/2014/main" xmlns="" id="{F0A71867-1D18-4908-86D4-47BDF70D6F9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9060924" y="6178322"/>
            <a:ext cx="1141200" cy="456654"/>
          </a:xfrm>
          <a:noFill/>
        </p:spPr>
        <p:txBody>
          <a:bodyPr wrap="square" bIns="0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900"/>
            </a:lvl1pPr>
          </a:lstStyle>
          <a:p>
            <a:r>
              <a:rPr lang="nl-NL" dirty="0"/>
              <a:t>Eventueel programmalogo</a:t>
            </a:r>
          </a:p>
        </p:txBody>
      </p:sp>
    </p:spTree>
    <p:extLst>
      <p:ext uri="{BB962C8B-B14F-4D97-AF65-F5344CB8AC3E}">
        <p14:creationId xmlns:p14="http://schemas.microsoft.com/office/powerpoint/2010/main" val="4177291340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oofdstuk Rood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ct 10" hidden="1">
            <a:extLst>
              <a:ext uri="{FF2B5EF4-FFF2-40B4-BE49-F238E27FC236}">
                <a16:creationId xmlns:a16="http://schemas.microsoft.com/office/drawing/2014/main" xmlns="" id="{F2DDAFA9-9C67-409F-8B03-25EFBB75859A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06303634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73" name="think-cell Slide" r:id="rId6" imgW="338" imgH="337" progId="TCLayout.ActiveDocument.1">
                  <p:embed/>
                </p:oleObj>
              </mc:Choice>
              <mc:Fallback>
                <p:oleObj name="think-cell Slide" r:id="rId6" imgW="338" imgH="337" progId="TCLayout.ActiveDocument.1">
                  <p:embed/>
                  <p:pic>
                    <p:nvPicPr>
                      <p:cNvPr id="11" name="Object 10" hidden="1">
                        <a:extLst>
                          <a:ext uri="{FF2B5EF4-FFF2-40B4-BE49-F238E27FC236}">
                            <a16:creationId xmlns:a16="http://schemas.microsoft.com/office/drawing/2014/main" xmlns="" id="{F2DDAFA9-9C67-409F-8B03-25EFBB75859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hthoek 9" hidden="1">
            <a:extLst>
              <a:ext uri="{FF2B5EF4-FFF2-40B4-BE49-F238E27FC236}">
                <a16:creationId xmlns:a16="http://schemas.microsoft.com/office/drawing/2014/main" xmlns="" id="{AB38586A-E5E7-4D48-979C-16CAC40688D6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nl-NL" sz="6000" b="0" i="0" baseline="0" dirty="0">
              <a:latin typeface="Calibri" panose="020F0502020204030204" pitchFamily="34" charset="0"/>
              <a:ea typeface="+mj-ea"/>
              <a:cs typeface="+mj-cs"/>
              <a:sym typeface="Calibri" panose="020F0502020204030204" pitchFamily="34" charset="0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xmlns="" id="{9F9D0A6F-4923-40A0-9734-04172BFAFF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82662" y="2714739"/>
            <a:ext cx="7648381" cy="839269"/>
          </a:xfrm>
        </p:spPr>
        <p:txBody>
          <a:bodyPr anchor="t" anchorCtr="0"/>
          <a:lstStyle>
            <a:lvl1pPr>
              <a:defRPr sz="6000" cap="all" baseline="0">
                <a:latin typeface="+mj-lt"/>
              </a:defRPr>
            </a:lvl1pPr>
          </a:lstStyle>
          <a:p>
            <a:r>
              <a:rPr lang="nl-NL" dirty="0"/>
              <a:t>Hoofdstuk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xmlns="" id="{B167C603-75DA-4445-A170-5F1EFEC5D5CC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982662" y="4723278"/>
            <a:ext cx="7648381" cy="415498"/>
          </a:xfrm>
        </p:spPr>
        <p:txBody>
          <a:bodyPr wrap="square">
            <a:spAutoFit/>
          </a:bodyPr>
          <a:lstStyle>
            <a:lvl1pPr marL="0" indent="0">
              <a:buNone/>
              <a:defRPr sz="27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dirty="0"/>
              <a:t>Subtitel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xmlns="" id="{8A98CF33-D587-4029-99D6-82B3D02727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dirty="0"/>
              <a:t>Voettekst invullen via Invoegen - Koptekst en voettekst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xmlns="" id="{C8D39C43-30E3-4840-8584-668100C866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1EF90-EEA4-4DC0-ADC4-2316CACBDB4E}" type="slidenum">
              <a:rPr lang="nl-NL" smtClean="0"/>
              <a:t>‹nr.›</a:t>
            </a:fld>
            <a:endParaRPr lang="nl-NL" dirty="0"/>
          </a:p>
        </p:txBody>
      </p:sp>
      <p:sp>
        <p:nvSpPr>
          <p:cNvPr id="7" name="Vrije vorm: vorm 6">
            <a:extLst>
              <a:ext uri="{FF2B5EF4-FFF2-40B4-BE49-F238E27FC236}">
                <a16:creationId xmlns:a16="http://schemas.microsoft.com/office/drawing/2014/main" xmlns="" id="{CD23658A-EE22-4B85-BCB0-0F9187D18D9F}"/>
              </a:ext>
            </a:extLst>
          </p:cNvPr>
          <p:cNvSpPr/>
          <p:nvPr userDrawn="1"/>
        </p:nvSpPr>
        <p:spPr>
          <a:xfrm>
            <a:off x="9284141" y="0"/>
            <a:ext cx="2907861" cy="6858000"/>
          </a:xfrm>
          <a:custGeom>
            <a:avLst/>
            <a:gdLst>
              <a:gd name="connsiteX0" fmla="*/ 0 w 2907861"/>
              <a:gd name="connsiteY0" fmla="*/ 0 h 6858000"/>
              <a:gd name="connsiteX1" fmla="*/ 2907861 w 2907861"/>
              <a:gd name="connsiteY1" fmla="*/ 0 h 6858000"/>
              <a:gd name="connsiteX2" fmla="*/ 2907861 w 2907861"/>
              <a:gd name="connsiteY2" fmla="*/ 6858000 h 6858000"/>
              <a:gd name="connsiteX3" fmla="*/ 0 w 2907861"/>
              <a:gd name="connsiteY3" fmla="*/ 6858000 h 6858000"/>
              <a:gd name="connsiteX4" fmla="*/ 871570 w 2907861"/>
              <a:gd name="connsiteY4" fmla="*/ 3432303 h 6858000"/>
              <a:gd name="connsiteX5" fmla="*/ 0 w 2907861"/>
              <a:gd name="connsiteY5" fmla="*/ 6607 h 6858000"/>
              <a:gd name="connsiteX6" fmla="*/ 0 w 2907861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907861" h="6858000">
                <a:moveTo>
                  <a:pt x="0" y="0"/>
                </a:moveTo>
                <a:lnTo>
                  <a:pt x="2907861" y="0"/>
                </a:lnTo>
                <a:lnTo>
                  <a:pt x="2907861" y="6858000"/>
                </a:lnTo>
                <a:lnTo>
                  <a:pt x="0" y="6858000"/>
                </a:lnTo>
                <a:lnTo>
                  <a:pt x="871570" y="3432303"/>
                </a:lnTo>
                <a:lnTo>
                  <a:pt x="0" y="660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l-NL" dirty="0"/>
          </a:p>
        </p:txBody>
      </p:sp>
      <p:pic>
        <p:nvPicPr>
          <p:cNvPr id="8" name="Picture 10">
            <a:extLst>
              <a:ext uri="{FF2B5EF4-FFF2-40B4-BE49-F238E27FC236}">
                <a16:creationId xmlns:a16="http://schemas.microsoft.com/office/drawing/2014/main" xmlns="" id="{B5715D46-1ACB-4D6B-BFA3-32D8AE7E70BF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9413" y="6242966"/>
            <a:ext cx="1139825" cy="329283"/>
          </a:xfrm>
          <a:prstGeom prst="rect">
            <a:avLst/>
          </a:prstGeom>
        </p:spPr>
      </p:pic>
      <p:sp>
        <p:nvSpPr>
          <p:cNvPr id="9" name="Tijdelijke aanduiding voor tekst 14">
            <a:extLst>
              <a:ext uri="{FF2B5EF4-FFF2-40B4-BE49-F238E27FC236}">
                <a16:creationId xmlns:a16="http://schemas.microsoft.com/office/drawing/2014/main" xmlns="" id="{C592670B-C5A2-49BD-986D-6E6476496F8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82661" y="2060575"/>
            <a:ext cx="7648381" cy="685380"/>
          </a:xfrm>
        </p:spPr>
        <p:txBody>
          <a:bodyPr wrap="square" anchor="b" anchorCtr="0">
            <a:sp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4900" cap="none" baseline="0">
                <a:latin typeface="+mn-lt"/>
              </a:defRPr>
            </a:lvl1pPr>
          </a:lstStyle>
          <a:p>
            <a:pPr lvl="0"/>
            <a:r>
              <a:rPr lang="nl-NL" dirty="0"/>
              <a:t>#</a:t>
            </a:r>
          </a:p>
        </p:txBody>
      </p:sp>
      <p:grpSp>
        <p:nvGrpSpPr>
          <p:cNvPr id="12" name="Groep 11">
            <a:extLst>
              <a:ext uri="{FF2B5EF4-FFF2-40B4-BE49-F238E27FC236}">
                <a16:creationId xmlns:a16="http://schemas.microsoft.com/office/drawing/2014/main" xmlns="" id="{E7D79693-0C40-445E-8DA9-357EBBC99B88}"/>
              </a:ext>
            </a:extLst>
          </p:cNvPr>
          <p:cNvGrpSpPr/>
          <p:nvPr userDrawn="1"/>
        </p:nvGrpSpPr>
        <p:grpSpPr>
          <a:xfrm>
            <a:off x="-1720996" y="1653272"/>
            <a:ext cx="1591456" cy="3551456"/>
            <a:chOff x="-1720996" y="519113"/>
            <a:chExt cx="1591456" cy="3551456"/>
          </a:xfrm>
        </p:grpSpPr>
        <p:sp>
          <p:nvSpPr>
            <p:cNvPr id="13" name="Content Placeholder 6">
              <a:extLst>
                <a:ext uri="{FF2B5EF4-FFF2-40B4-BE49-F238E27FC236}">
                  <a16:creationId xmlns:a16="http://schemas.microsoft.com/office/drawing/2014/main" xmlns="" id="{EF2FD591-3C4E-4144-9513-898C7E1B33F7}"/>
                </a:ext>
              </a:extLst>
            </p:cNvPr>
            <p:cNvSpPr txBox="1">
              <a:spLocks/>
            </p:cNvSpPr>
            <p:nvPr userDrawn="1">
              <p:custDataLst>
                <p:tags r:id="rId4"/>
              </p:custDataLst>
            </p:nvPr>
          </p:nvSpPr>
          <p:spPr>
            <a:xfrm>
              <a:off x="-1720996" y="519113"/>
              <a:ext cx="1591456" cy="32739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defPPr>
                <a:defRPr lang="nl-NL"/>
              </a:defPPr>
              <a:lvl1pPr marL="0" lvl="0" indent="0" defTabSz="914400" eaLnBrk="1" latinLnBrk="0" hangingPunct="1">
                <a:lnSpc>
                  <a:spcPct val="120000"/>
                </a:lnSpc>
                <a:spcBef>
                  <a:spcPts val="0"/>
                </a:spcBef>
                <a:buSzPct val="80000"/>
                <a:buFontTx/>
                <a:buNone/>
                <a:defRPr sz="1000">
                  <a:solidFill>
                    <a:schemeClr val="tx2"/>
                  </a:solidFill>
                  <a:latin typeface="+mn-lt"/>
                  <a:cs typeface="+mn-cs"/>
                </a:defRPr>
              </a:lvl1pPr>
              <a:lvl2pPr marL="447675" indent="-177800" defTabSz="914400" eaLnBrk="1" latinLnBrk="0" hangingPunct="1">
                <a:lnSpc>
                  <a:spcPct val="120000"/>
                </a:lnSpc>
                <a:spcBef>
                  <a:spcPts val="0"/>
                </a:spcBef>
                <a:buFont typeface="Arial" pitchFamily="34" charset="0"/>
                <a:buChar char="•"/>
                <a:defRPr sz="1000">
                  <a:solidFill>
                    <a:schemeClr val="tx2"/>
                  </a:solidFill>
                  <a:latin typeface="+mn-lt"/>
                  <a:cs typeface="+mn-cs"/>
                </a:defRPr>
              </a:lvl2pPr>
              <a:lvl3pPr marL="628650" indent="-180975" defTabSz="914400" eaLnBrk="1" latinLnBrk="0" hangingPunct="1">
                <a:lnSpc>
                  <a:spcPct val="120000"/>
                </a:lnSpc>
                <a:spcBef>
                  <a:spcPts val="0"/>
                </a:spcBef>
                <a:buFont typeface="Verdana" pitchFamily="34" charset="0"/>
                <a:buChar char="-"/>
                <a:defRPr sz="1000">
                  <a:solidFill>
                    <a:schemeClr val="tx2"/>
                  </a:solidFill>
                  <a:latin typeface="+mn-lt"/>
                  <a:cs typeface="+mn-cs"/>
                </a:defRPr>
              </a:lvl3pPr>
              <a:lvl4pPr marL="806450" indent="-177800" defTabSz="914400" eaLnBrk="1" latinLnBrk="0" hangingPunct="1">
                <a:lnSpc>
                  <a:spcPct val="120000"/>
                </a:lnSpc>
                <a:spcBef>
                  <a:spcPts val="0"/>
                </a:spcBef>
                <a:buFont typeface="Verdana" pitchFamily="34" charset="0"/>
                <a:buChar char="·"/>
                <a:defRPr sz="1000">
                  <a:solidFill>
                    <a:schemeClr val="tx2"/>
                  </a:solidFill>
                  <a:latin typeface="+mn-lt"/>
                  <a:cs typeface="+mn-cs"/>
                </a:defRPr>
              </a:lvl4pPr>
              <a:lvl5pPr marL="2057400" indent="-228600" defTabSz="914400" eaLnBrk="1" latinLnBrk="0" hangingPunct="1">
                <a:lnSpc>
                  <a:spcPct val="120000"/>
                </a:lnSpc>
                <a:spcBef>
                  <a:spcPts val="0"/>
                </a:spcBef>
                <a:buFont typeface="Arial" pitchFamily="34" charset="0"/>
                <a:buChar char="»"/>
                <a:defRPr sz="1000">
                  <a:solidFill>
                    <a:schemeClr val="tx2"/>
                  </a:solidFill>
                  <a:latin typeface="+mn-lt"/>
                  <a:cs typeface="+mn-cs"/>
                </a:defRPr>
              </a:lvl5pPr>
              <a:lvl6pPr marL="25146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cs typeface="+mn-cs"/>
                </a:defRPr>
              </a:lvl6pPr>
              <a:lvl7pPr marL="29718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cs typeface="+mn-cs"/>
                </a:defRPr>
              </a:lvl7pPr>
              <a:lvl8pPr marL="34290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cs typeface="+mn-cs"/>
                </a:defRPr>
              </a:lvl8pPr>
              <a:lvl9pPr marL="38862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cs typeface="+mn-cs"/>
                </a:defRPr>
              </a:lvl9pPr>
            </a:lstStyle>
            <a:p>
              <a:pPr lvl="0">
                <a:lnSpc>
                  <a:spcPct val="110000"/>
                </a:lnSpc>
              </a:pPr>
              <a:r>
                <a:rPr lang="nl-NL" sz="1000" b="1" noProof="0" dirty="0">
                  <a:solidFill>
                    <a:schemeClr val="tx1"/>
                  </a:solidFill>
                </a:rPr>
                <a:t>De achtergrondkleur van de dia aanpassen:</a:t>
              </a:r>
            </a:p>
          </p:txBody>
        </p:sp>
        <p:sp>
          <p:nvSpPr>
            <p:cNvPr id="14" name="Content Placeholder 4">
              <a:extLst>
                <a:ext uri="{FF2B5EF4-FFF2-40B4-BE49-F238E27FC236}">
                  <a16:creationId xmlns:a16="http://schemas.microsoft.com/office/drawing/2014/main" xmlns="" id="{1A2C0AE9-4007-4AE7-8717-CC8997C46B9C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-1720996" y="949393"/>
              <a:ext cx="1591456" cy="128035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lvl1pPr marL="269875" indent="-269875" algn="l" defTabSz="914400" rtl="0" eaLnBrk="1" latinLnBrk="0" hangingPunct="1">
                <a:lnSpc>
                  <a:spcPct val="120000"/>
                </a:lnSpc>
                <a:spcBef>
                  <a:spcPts val="0"/>
                </a:spcBef>
                <a:buSzPct val="80000"/>
                <a:buFontTx/>
                <a:buBlip>
                  <a:blip r:embed="rId9"/>
                </a:buBlip>
                <a:defRPr sz="10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1pPr>
              <a:lvl2pPr marL="447675" indent="-177800" algn="l" defTabSz="914400" rtl="0" eaLnBrk="1" latinLnBrk="0" hangingPunct="1">
                <a:lnSpc>
                  <a:spcPct val="120000"/>
                </a:lnSpc>
                <a:spcBef>
                  <a:spcPts val="0"/>
                </a:spcBef>
                <a:buFont typeface="Arial" pitchFamily="34" charset="0"/>
                <a:buChar char="•"/>
                <a:defRPr sz="10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2pPr>
              <a:lvl3pPr marL="628650" indent="-180975" algn="l" defTabSz="914400" rtl="0" eaLnBrk="1" latinLnBrk="0" hangingPunct="1">
                <a:lnSpc>
                  <a:spcPct val="120000"/>
                </a:lnSpc>
                <a:spcBef>
                  <a:spcPts val="0"/>
                </a:spcBef>
                <a:buFont typeface="Verdana" pitchFamily="34" charset="0"/>
                <a:buChar char="-"/>
                <a:defRPr sz="10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3pPr>
              <a:lvl4pPr marL="806450" indent="-177800" algn="l" defTabSz="914400" rtl="0" eaLnBrk="1" latinLnBrk="0" hangingPunct="1">
                <a:lnSpc>
                  <a:spcPct val="120000"/>
                </a:lnSpc>
                <a:spcBef>
                  <a:spcPts val="0"/>
                </a:spcBef>
                <a:buFont typeface="Verdana" pitchFamily="34" charset="0"/>
                <a:buChar char="·"/>
                <a:defRPr sz="10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120000"/>
                </a:lnSpc>
                <a:spcBef>
                  <a:spcPts val="0"/>
                </a:spcBef>
                <a:buFont typeface="Arial" pitchFamily="34" charset="0"/>
                <a:buChar char="»"/>
                <a:defRPr sz="10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20000"/>
                </a:lnSpc>
                <a:buFontTx/>
                <a:buNone/>
              </a:pPr>
              <a:r>
                <a:rPr lang="nl-NL" sz="1000" noProof="0" dirty="0">
                  <a:solidFill>
                    <a:schemeClr val="tx1"/>
                  </a:solidFill>
                  <a:latin typeface="+mn-lt"/>
                </a:rPr>
                <a:t>Klik met de rechtermuisknop op de gekleurde achtergrond en kies voor </a:t>
              </a:r>
              <a:r>
                <a:rPr lang="nl-NL" sz="1000" b="0" noProof="0" dirty="0">
                  <a:solidFill>
                    <a:schemeClr val="tx1"/>
                  </a:solidFill>
                  <a:latin typeface="+mn-lt"/>
                </a:rPr>
                <a:t>Achtergrond opmaken.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80000"/>
                <a:buFontTx/>
                <a:buNone/>
                <a:tabLst/>
                <a:defRPr/>
              </a:pPr>
              <a:r>
                <a:rPr lang="nl-NL" sz="1000" noProof="0" dirty="0">
                  <a:solidFill>
                    <a:schemeClr val="tx1"/>
                  </a:solidFill>
                  <a:latin typeface="+mn-lt"/>
                </a:rPr>
                <a:t>Kies onder </a:t>
              </a:r>
              <a:r>
                <a:rPr lang="nl-NL" sz="1000" b="0" noProof="0" dirty="0">
                  <a:solidFill>
                    <a:schemeClr val="tx1"/>
                  </a:solidFill>
                  <a:latin typeface="+mn-lt"/>
                </a:rPr>
                <a:t>Kleur</a:t>
              </a:r>
              <a:r>
                <a:rPr lang="nl-NL" sz="1000" noProof="0" dirty="0">
                  <a:solidFill>
                    <a:schemeClr val="tx1"/>
                  </a:solidFill>
                  <a:latin typeface="+mn-lt"/>
                </a:rPr>
                <a:t> uit de Themakleuren een andere kleur.</a:t>
              </a:r>
              <a:endParaRPr lang="nl-NL" sz="1000" b="1" noProof="0" dirty="0">
                <a:solidFill>
                  <a:schemeClr val="tx1"/>
                </a:solidFill>
                <a:latin typeface="+mn-lt"/>
              </a:endParaRPr>
            </a:p>
          </p:txBody>
        </p:sp>
        <p:pic>
          <p:nvPicPr>
            <p:cNvPr id="15" name="Afbeelding 14">
              <a:extLst>
                <a:ext uri="{FF2B5EF4-FFF2-40B4-BE49-F238E27FC236}">
                  <a16:creationId xmlns:a16="http://schemas.microsoft.com/office/drawing/2014/main" xmlns="" id="{844BF587-7245-4DD3-AE7C-ADFEFCD4BFFC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720996" y="2317751"/>
              <a:ext cx="1168545" cy="1752818"/>
            </a:xfrm>
            <a:prstGeom prst="rect">
              <a:avLst/>
            </a:prstGeom>
          </p:spPr>
        </p:pic>
        <p:cxnSp>
          <p:nvCxnSpPr>
            <p:cNvPr id="16" name="Rechte verbindingslijn 15">
              <a:extLst>
                <a:ext uri="{FF2B5EF4-FFF2-40B4-BE49-F238E27FC236}">
                  <a16:creationId xmlns:a16="http://schemas.microsoft.com/office/drawing/2014/main" xmlns="" id="{0A76458F-EBBE-4077-85B9-3F6D9B76526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1720996" y="2269019"/>
              <a:ext cx="1591456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Tijdelijke aanduiding voor afbeelding 16">
            <a:extLst>
              <a:ext uri="{FF2B5EF4-FFF2-40B4-BE49-F238E27FC236}">
                <a16:creationId xmlns:a16="http://schemas.microsoft.com/office/drawing/2014/main" xmlns="" id="{DB5AECAD-E802-4B4A-85E2-5F60A89E280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9060924" y="6178322"/>
            <a:ext cx="1141200" cy="456654"/>
          </a:xfrm>
          <a:noFill/>
        </p:spPr>
        <p:txBody>
          <a:bodyPr wrap="square" bIns="0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900"/>
            </a:lvl1pPr>
          </a:lstStyle>
          <a:p>
            <a:r>
              <a:rPr lang="nl-NL" dirty="0"/>
              <a:t>Eventueel programmalogo</a:t>
            </a:r>
          </a:p>
        </p:txBody>
      </p:sp>
    </p:spTree>
    <p:extLst>
      <p:ext uri="{BB962C8B-B14F-4D97-AF65-F5344CB8AC3E}">
        <p14:creationId xmlns:p14="http://schemas.microsoft.com/office/powerpoint/2010/main" val="739008423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en afbeelding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8" hidden="1">
            <a:extLst>
              <a:ext uri="{FF2B5EF4-FFF2-40B4-BE49-F238E27FC236}">
                <a16:creationId xmlns:a16="http://schemas.microsoft.com/office/drawing/2014/main" xmlns="" id="{51926A24-1AF9-4115-8A05-8F582842F814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47603802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21" name="think-cell Slide" r:id="rId5" imgW="338" imgH="337" progId="TCLayout.ActiveDocument.1">
                  <p:embed/>
                </p:oleObj>
              </mc:Choice>
              <mc:Fallback>
                <p:oleObj name="think-cell Slide" r:id="rId5" imgW="338" imgH="337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hthoek 7" hidden="1">
            <a:extLst>
              <a:ext uri="{FF2B5EF4-FFF2-40B4-BE49-F238E27FC236}">
                <a16:creationId xmlns:a16="http://schemas.microsoft.com/office/drawing/2014/main" xmlns="" id="{5AE742C6-4EAA-4586-A6B4-8682314DD16D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nl-NL" sz="4000" b="0" i="0" baseline="0" dirty="0">
              <a:latin typeface="Calibri" panose="020F0502020204030204" pitchFamily="34" charset="0"/>
              <a:ea typeface="+mj-ea"/>
              <a:cs typeface="+mj-cs"/>
              <a:sym typeface="Calibri" panose="020F0502020204030204" pitchFamily="34" charset="0"/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xmlns="" id="{D751A05C-7832-4FD4-B351-073B56A71D3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82663" y="2060575"/>
            <a:ext cx="5760000" cy="36734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l-NL" dirty="0"/>
              <a:t>Backspace om </a:t>
            </a:r>
            <a:r>
              <a:rPr lang="nl-NL" dirty="0" err="1"/>
              <a:t>bullet</a:t>
            </a:r>
            <a:r>
              <a:rPr lang="nl-NL" dirty="0"/>
              <a:t> weg te halen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xmlns="" id="{21580487-F90E-47D3-97CA-DB74F2019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dirty="0"/>
              <a:t>Voettekst invullen via Invoegen - Koptekst en voettekst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xmlns="" id="{9A5EAF1B-6806-4BFC-A9A6-B83DAAFDA3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1EF90-EEA4-4DC0-ADC4-2316CACBDB4E}" type="slidenum">
              <a:rPr lang="nl-NL" smtClean="0"/>
              <a:t>‹nr.›</a:t>
            </a:fld>
            <a:endParaRPr lang="nl-NL" dirty="0"/>
          </a:p>
        </p:txBody>
      </p:sp>
      <p:sp>
        <p:nvSpPr>
          <p:cNvPr id="12" name="Titel 11">
            <a:extLst>
              <a:ext uri="{FF2B5EF4-FFF2-40B4-BE49-F238E27FC236}">
                <a16:creationId xmlns:a16="http://schemas.microsoft.com/office/drawing/2014/main" xmlns="" id="{A33253EC-3BC6-4F9F-9950-D38EFCC7BD4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82664" y="710813"/>
            <a:ext cx="5760000" cy="553998"/>
          </a:xfrm>
        </p:spPr>
        <p:txBody>
          <a:bodyPr/>
          <a:lstStyle>
            <a:lvl1pPr>
              <a:defRPr/>
            </a:lvl1pPr>
          </a:lstStyle>
          <a:p>
            <a:r>
              <a:rPr lang="nl-NL" dirty="0"/>
              <a:t>Titel</a:t>
            </a:r>
          </a:p>
        </p:txBody>
      </p:sp>
      <p:sp>
        <p:nvSpPr>
          <p:cNvPr id="13" name="Tijdelijke aanduiding voor afbeelding 16">
            <a:extLst>
              <a:ext uri="{FF2B5EF4-FFF2-40B4-BE49-F238E27FC236}">
                <a16:creationId xmlns:a16="http://schemas.microsoft.com/office/drawing/2014/main" xmlns="" id="{F8697454-B9F8-4F8B-AA3D-9892C54FA15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096124" y="1133475"/>
            <a:ext cx="5095875" cy="4600575"/>
          </a:xfrm>
          <a:solidFill>
            <a:schemeClr val="accent1">
              <a:lumMod val="20000"/>
              <a:lumOff val="80000"/>
            </a:schemeClr>
          </a:solidFill>
        </p:spPr>
        <p:txBody>
          <a:bodyPr bIns="648000" anchor="ctr" anchorCtr="0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2000"/>
            </a:lvl1pPr>
          </a:lstStyle>
          <a:p>
            <a:r>
              <a:rPr lang="nl-NL" dirty="0"/>
              <a:t>Klik op icoon om afbeelding in te voegen</a:t>
            </a:r>
          </a:p>
        </p:txBody>
      </p:sp>
      <p:sp>
        <p:nvSpPr>
          <p:cNvPr id="11" name="Tijdelijke aanduiding voor afbeelding 16">
            <a:extLst>
              <a:ext uri="{FF2B5EF4-FFF2-40B4-BE49-F238E27FC236}">
                <a16:creationId xmlns:a16="http://schemas.microsoft.com/office/drawing/2014/main" xmlns="" id="{78EF0444-A6DB-400A-B09D-0973BA247CFA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060924" y="6178322"/>
            <a:ext cx="1141200" cy="456654"/>
          </a:xfrm>
          <a:solidFill>
            <a:schemeClr val="bg1"/>
          </a:solidFill>
        </p:spPr>
        <p:txBody>
          <a:bodyPr wrap="square" bIns="0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900"/>
            </a:lvl1pPr>
          </a:lstStyle>
          <a:p>
            <a:r>
              <a:rPr lang="nl-NL" dirty="0"/>
              <a:t>Eventueel programmalogo</a:t>
            </a:r>
          </a:p>
        </p:txBody>
      </p:sp>
    </p:spTree>
    <p:extLst>
      <p:ext uri="{BB962C8B-B14F-4D97-AF65-F5344CB8AC3E}">
        <p14:creationId xmlns:p14="http://schemas.microsoft.com/office/powerpoint/2010/main" val="14885351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en afbeelding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8" hidden="1">
            <a:extLst>
              <a:ext uri="{FF2B5EF4-FFF2-40B4-BE49-F238E27FC236}">
                <a16:creationId xmlns:a16="http://schemas.microsoft.com/office/drawing/2014/main" xmlns="" id="{51926A24-1AF9-4115-8A05-8F582842F814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00077461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43" name="think-cell Slide" r:id="rId5" imgW="338" imgH="337" progId="TCLayout.ActiveDocument.1">
                  <p:embed/>
                </p:oleObj>
              </mc:Choice>
              <mc:Fallback>
                <p:oleObj name="think-cell Slide" r:id="rId5" imgW="338" imgH="337" progId="TCLayout.ActiveDocument.1">
                  <p:embed/>
                  <p:pic>
                    <p:nvPicPr>
                      <p:cNvPr id="9" name="Object 8" hidden="1">
                        <a:extLst>
                          <a:ext uri="{FF2B5EF4-FFF2-40B4-BE49-F238E27FC236}">
                            <a16:creationId xmlns:a16="http://schemas.microsoft.com/office/drawing/2014/main" xmlns="" id="{51926A24-1AF9-4115-8A05-8F582842F81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hthoek 7" hidden="1">
            <a:extLst>
              <a:ext uri="{FF2B5EF4-FFF2-40B4-BE49-F238E27FC236}">
                <a16:creationId xmlns:a16="http://schemas.microsoft.com/office/drawing/2014/main" xmlns="" id="{5AE742C6-4EAA-4586-A6B4-8682314DD16D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nl-NL" sz="4000" b="0" i="0" baseline="0" dirty="0">
              <a:latin typeface="Calibri" panose="020F0502020204030204" pitchFamily="34" charset="0"/>
              <a:ea typeface="+mj-ea"/>
              <a:cs typeface="+mj-cs"/>
              <a:sym typeface="Calibri" panose="020F0502020204030204" pitchFamily="34" charset="0"/>
            </a:endParaRPr>
          </a:p>
        </p:txBody>
      </p:sp>
      <p:sp>
        <p:nvSpPr>
          <p:cNvPr id="13" name="Tijdelijke aanduiding voor afbeelding 16">
            <a:extLst>
              <a:ext uri="{FF2B5EF4-FFF2-40B4-BE49-F238E27FC236}">
                <a16:creationId xmlns:a16="http://schemas.microsoft.com/office/drawing/2014/main" xmlns="" id="{F8697454-B9F8-4F8B-AA3D-9892C54FA15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054600" y="1710814"/>
            <a:ext cx="7137399" cy="3451122"/>
          </a:xfrm>
          <a:solidFill>
            <a:schemeClr val="accent1">
              <a:lumMod val="20000"/>
              <a:lumOff val="80000"/>
            </a:schemeClr>
          </a:solidFill>
        </p:spPr>
        <p:txBody>
          <a:bodyPr bIns="648000" anchor="ctr" anchorCtr="0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2000"/>
            </a:lvl1pPr>
          </a:lstStyle>
          <a:p>
            <a:r>
              <a:rPr lang="nl-NL" dirty="0"/>
              <a:t>Klik op icoon om afbeelding in te voegen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xmlns="" id="{D751A05C-7832-4FD4-B351-073B56A71D3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82663" y="2060575"/>
            <a:ext cx="3530343" cy="36734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l-NL" dirty="0"/>
              <a:t>Backspace om </a:t>
            </a:r>
            <a:r>
              <a:rPr lang="nl-NL" dirty="0" err="1"/>
              <a:t>bullet</a:t>
            </a:r>
            <a:r>
              <a:rPr lang="nl-NL" dirty="0"/>
              <a:t> weg te halen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xmlns="" id="{21580487-F90E-47D3-97CA-DB74F2019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dirty="0"/>
              <a:t>Voettekst invullen via Invoegen - Koptekst en voettekst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xmlns="" id="{9A5EAF1B-6806-4BFC-A9A6-B83DAAFDA3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1EF90-EEA4-4DC0-ADC4-2316CACBDB4E}" type="slidenum">
              <a:rPr lang="nl-NL" smtClean="0"/>
              <a:t>‹nr.›</a:t>
            </a:fld>
            <a:endParaRPr lang="nl-NL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xmlns="" id="{6AA7E260-1607-4A45-B644-31108D08BB8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dirty="0"/>
              <a:t>Titel</a:t>
            </a:r>
          </a:p>
        </p:txBody>
      </p:sp>
      <p:sp>
        <p:nvSpPr>
          <p:cNvPr id="11" name="Tijdelijke aanduiding voor afbeelding 16">
            <a:extLst>
              <a:ext uri="{FF2B5EF4-FFF2-40B4-BE49-F238E27FC236}">
                <a16:creationId xmlns:a16="http://schemas.microsoft.com/office/drawing/2014/main" xmlns="" id="{12817FAF-C8BA-4C38-994B-F6309296BF2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060924" y="6178322"/>
            <a:ext cx="1141200" cy="456654"/>
          </a:xfrm>
          <a:solidFill>
            <a:schemeClr val="bg1"/>
          </a:solidFill>
        </p:spPr>
        <p:txBody>
          <a:bodyPr wrap="square" bIns="0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900"/>
            </a:lvl1pPr>
          </a:lstStyle>
          <a:p>
            <a:r>
              <a:rPr lang="nl-NL" dirty="0"/>
              <a:t>Eventueel programmalogo</a:t>
            </a:r>
          </a:p>
        </p:txBody>
      </p:sp>
    </p:spTree>
    <p:extLst>
      <p:ext uri="{BB962C8B-B14F-4D97-AF65-F5344CB8AC3E}">
        <p14:creationId xmlns:p14="http://schemas.microsoft.com/office/powerpoint/2010/main" val="2157877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en conclus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8" hidden="1">
            <a:extLst>
              <a:ext uri="{FF2B5EF4-FFF2-40B4-BE49-F238E27FC236}">
                <a16:creationId xmlns:a16="http://schemas.microsoft.com/office/drawing/2014/main" xmlns="" id="{51926A24-1AF9-4115-8A05-8F582842F814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43100350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67" name="think-cell Slide" r:id="rId5" imgW="338" imgH="337" progId="TCLayout.ActiveDocument.1">
                  <p:embed/>
                </p:oleObj>
              </mc:Choice>
              <mc:Fallback>
                <p:oleObj name="think-cell Slide" r:id="rId5" imgW="338" imgH="337" progId="TCLayout.ActiveDocument.1">
                  <p:embed/>
                  <p:pic>
                    <p:nvPicPr>
                      <p:cNvPr id="9" name="Object 8" hidden="1">
                        <a:extLst>
                          <a:ext uri="{FF2B5EF4-FFF2-40B4-BE49-F238E27FC236}">
                            <a16:creationId xmlns:a16="http://schemas.microsoft.com/office/drawing/2014/main" xmlns="" id="{51926A24-1AF9-4115-8A05-8F582842F81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hthoek 7" hidden="1">
            <a:extLst>
              <a:ext uri="{FF2B5EF4-FFF2-40B4-BE49-F238E27FC236}">
                <a16:creationId xmlns:a16="http://schemas.microsoft.com/office/drawing/2014/main" xmlns="" id="{5AE742C6-4EAA-4586-A6B4-8682314DD16D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nl-NL" sz="4000" b="0" i="0" baseline="0" dirty="0">
              <a:latin typeface="Calibri" panose="020F0502020204030204" pitchFamily="34" charset="0"/>
              <a:ea typeface="+mj-ea"/>
              <a:cs typeface="+mj-cs"/>
              <a:sym typeface="Calibri" panose="020F0502020204030204" pitchFamily="34" charset="0"/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xmlns="" id="{D751A05C-7832-4FD4-B351-073B56A71D3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82663" y="2060575"/>
            <a:ext cx="5760000" cy="36734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l-NL" dirty="0"/>
              <a:t>Backspace om </a:t>
            </a:r>
            <a:r>
              <a:rPr lang="nl-NL" dirty="0" err="1"/>
              <a:t>bullet</a:t>
            </a:r>
            <a:r>
              <a:rPr lang="nl-NL" dirty="0"/>
              <a:t> weg te halen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xmlns="" id="{21580487-F90E-47D3-97CA-DB74F2019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dirty="0"/>
              <a:t>Voettekst invullen via Invoegen - Koptekst en voettekst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xmlns="" id="{9A5EAF1B-6806-4BFC-A9A6-B83DAAFDA3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1EF90-EEA4-4DC0-ADC4-2316CACBDB4E}" type="slidenum">
              <a:rPr lang="nl-NL" smtClean="0"/>
              <a:t>‹nr.›</a:t>
            </a:fld>
            <a:endParaRPr lang="nl-NL" dirty="0"/>
          </a:p>
        </p:txBody>
      </p:sp>
      <p:sp>
        <p:nvSpPr>
          <p:cNvPr id="12" name="Titel 11">
            <a:extLst>
              <a:ext uri="{FF2B5EF4-FFF2-40B4-BE49-F238E27FC236}">
                <a16:creationId xmlns:a16="http://schemas.microsoft.com/office/drawing/2014/main" xmlns="" id="{A33253EC-3BC6-4F9F-9950-D38EFCC7BD4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82664" y="710813"/>
            <a:ext cx="5760000" cy="553998"/>
          </a:xfrm>
        </p:spPr>
        <p:txBody>
          <a:bodyPr/>
          <a:lstStyle>
            <a:lvl1pPr>
              <a:defRPr/>
            </a:lvl1pPr>
          </a:lstStyle>
          <a:p>
            <a:r>
              <a:rPr lang="nl-NL" dirty="0"/>
              <a:t>Titel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xmlns="" id="{B9837905-C866-4110-ACDD-24F67AF20EB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113338" y="2060575"/>
            <a:ext cx="3096000" cy="3673475"/>
          </a:xfrm>
          <a:solidFill>
            <a:schemeClr val="accent5"/>
          </a:solidFill>
        </p:spPr>
        <p:txBody>
          <a:bodyPr lIns="252000" tIns="252000" rIns="252000" bIns="252000">
            <a:normAutofit/>
          </a:bodyPr>
          <a:lstStyle>
            <a:lvl1pPr>
              <a:defRPr sz="20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l-NL" dirty="0"/>
              <a:t>Backspace om </a:t>
            </a:r>
            <a:r>
              <a:rPr lang="nl-NL" dirty="0" err="1"/>
              <a:t>bullet</a:t>
            </a:r>
            <a:r>
              <a:rPr lang="nl-NL" dirty="0"/>
              <a:t> weg te halen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11" name="Tijdelijke aanduiding voor afbeelding 16">
            <a:extLst>
              <a:ext uri="{FF2B5EF4-FFF2-40B4-BE49-F238E27FC236}">
                <a16:creationId xmlns:a16="http://schemas.microsoft.com/office/drawing/2014/main" xmlns="" id="{4C7C9762-8295-45A1-A82A-68C2BDA1BCD4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9060924" y="6178322"/>
            <a:ext cx="1141200" cy="456654"/>
          </a:xfrm>
          <a:solidFill>
            <a:schemeClr val="bg1"/>
          </a:solidFill>
        </p:spPr>
        <p:txBody>
          <a:bodyPr wrap="square" bIns="0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900"/>
            </a:lvl1pPr>
          </a:lstStyle>
          <a:p>
            <a:r>
              <a:rPr lang="nl-NL" dirty="0"/>
              <a:t>Eventueel programmalogo</a:t>
            </a:r>
          </a:p>
        </p:txBody>
      </p:sp>
    </p:spTree>
    <p:extLst>
      <p:ext uri="{BB962C8B-B14F-4D97-AF65-F5344CB8AC3E}">
        <p14:creationId xmlns:p14="http://schemas.microsoft.com/office/powerpoint/2010/main" val="10912027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afbeel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8" hidden="1">
            <a:extLst>
              <a:ext uri="{FF2B5EF4-FFF2-40B4-BE49-F238E27FC236}">
                <a16:creationId xmlns:a16="http://schemas.microsoft.com/office/drawing/2014/main" xmlns="" id="{51926A24-1AF9-4115-8A05-8F582842F814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92030229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14" name="think-cell Slide" r:id="rId5" imgW="338" imgH="337" progId="TCLayout.ActiveDocument.1">
                  <p:embed/>
                </p:oleObj>
              </mc:Choice>
              <mc:Fallback>
                <p:oleObj name="think-cell Slide" r:id="rId5" imgW="338" imgH="337" progId="TCLayout.ActiveDocument.1">
                  <p:embed/>
                  <p:pic>
                    <p:nvPicPr>
                      <p:cNvPr id="9" name="Object 8" hidden="1">
                        <a:extLst>
                          <a:ext uri="{FF2B5EF4-FFF2-40B4-BE49-F238E27FC236}">
                            <a16:creationId xmlns:a16="http://schemas.microsoft.com/office/drawing/2014/main" xmlns="" id="{51926A24-1AF9-4115-8A05-8F582842F81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hthoek 7" hidden="1">
            <a:extLst>
              <a:ext uri="{FF2B5EF4-FFF2-40B4-BE49-F238E27FC236}">
                <a16:creationId xmlns:a16="http://schemas.microsoft.com/office/drawing/2014/main" xmlns="" id="{5AE742C6-4EAA-4586-A6B4-8682314DD16D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nl-NL" sz="4000" b="0" i="0" baseline="0" dirty="0">
              <a:latin typeface="Calibri" panose="020F0502020204030204" pitchFamily="34" charset="0"/>
              <a:ea typeface="+mj-ea"/>
              <a:cs typeface="+mj-cs"/>
              <a:sym typeface="Calibri" panose="020F0502020204030204" pitchFamily="34" charset="0"/>
            </a:endParaRPr>
          </a:p>
        </p:txBody>
      </p:sp>
      <p:sp>
        <p:nvSpPr>
          <p:cNvPr id="13" name="Tijdelijke aanduiding voor afbeelding 16">
            <a:extLst>
              <a:ext uri="{FF2B5EF4-FFF2-40B4-BE49-F238E27FC236}">
                <a16:creationId xmlns:a16="http://schemas.microsoft.com/office/drawing/2014/main" xmlns="" id="{F8697454-B9F8-4F8B-AA3D-9892C54FA15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82663" y="1747838"/>
            <a:ext cx="10226675" cy="3986212"/>
          </a:xfrm>
          <a:solidFill>
            <a:schemeClr val="accent1">
              <a:lumMod val="20000"/>
              <a:lumOff val="80000"/>
            </a:schemeClr>
          </a:solidFill>
        </p:spPr>
        <p:txBody>
          <a:bodyPr bIns="648000" anchor="ctr" anchorCtr="0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2000"/>
            </a:lvl1pPr>
          </a:lstStyle>
          <a:p>
            <a:r>
              <a:rPr lang="nl-NL" dirty="0"/>
              <a:t>Klik op icoon om afbeelding in te voegen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xmlns="" id="{21580487-F90E-47D3-97CA-DB74F2019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dirty="0"/>
              <a:t>Voettekst invullen via Invoegen - Koptekst en voettekst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xmlns="" id="{9A5EAF1B-6806-4BFC-A9A6-B83DAAFDA3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1EF90-EEA4-4DC0-ADC4-2316CACBDB4E}" type="slidenum">
              <a:rPr lang="nl-NL" smtClean="0"/>
              <a:t>‹nr.›</a:t>
            </a:fld>
            <a:endParaRPr lang="nl-NL" dirty="0"/>
          </a:p>
        </p:txBody>
      </p:sp>
      <p:sp>
        <p:nvSpPr>
          <p:cNvPr id="10" name="Tijdelijke aanduiding voor tekst 14">
            <a:extLst>
              <a:ext uri="{FF2B5EF4-FFF2-40B4-BE49-F238E27FC236}">
                <a16:creationId xmlns:a16="http://schemas.microsoft.com/office/drawing/2014/main" xmlns="" id="{BC23E735-18D0-4352-B2F6-86DC4213596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82663" y="1284187"/>
            <a:ext cx="6372000" cy="629468"/>
          </a:xfrm>
        </p:spPr>
        <p:txBody>
          <a:bodyPr wrap="square">
            <a:spAutoFit/>
          </a:bodyPr>
          <a:lstStyle>
            <a:lvl1pPr marL="0" indent="0" algn="r">
              <a:lnSpc>
                <a:spcPct val="90000"/>
              </a:lnSpc>
              <a:spcBef>
                <a:spcPts val="0"/>
              </a:spcBef>
              <a:buNone/>
              <a:defRPr sz="4500" cap="all" baseline="0">
                <a:latin typeface="+mj-lt"/>
              </a:defRPr>
            </a:lvl1pPr>
          </a:lstStyle>
          <a:p>
            <a:pPr lvl="0"/>
            <a:r>
              <a:rPr lang="nl-NL" dirty="0"/>
              <a:t>Titel deel 2</a:t>
            </a: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xmlns="" id="{AD41E5C0-0387-4A0C-9701-E2D768B1D4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dirty="0"/>
              <a:t>Titel deel 1 </a:t>
            </a:r>
            <a:r>
              <a:rPr lang="nl-NL" dirty="0" err="1"/>
              <a:t>linkslijnend</a:t>
            </a:r>
            <a:endParaRPr lang="nl-NL" dirty="0"/>
          </a:p>
        </p:txBody>
      </p:sp>
      <p:sp>
        <p:nvSpPr>
          <p:cNvPr id="12" name="Tijdelijke aanduiding voor afbeelding 16">
            <a:extLst>
              <a:ext uri="{FF2B5EF4-FFF2-40B4-BE49-F238E27FC236}">
                <a16:creationId xmlns:a16="http://schemas.microsoft.com/office/drawing/2014/main" xmlns="" id="{F235B4E1-8372-4941-8C61-5A4212826D6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060924" y="6178322"/>
            <a:ext cx="1141200" cy="456654"/>
          </a:xfrm>
          <a:solidFill>
            <a:schemeClr val="bg1"/>
          </a:solidFill>
        </p:spPr>
        <p:txBody>
          <a:bodyPr wrap="square" bIns="0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900"/>
            </a:lvl1pPr>
          </a:lstStyle>
          <a:p>
            <a:r>
              <a:rPr lang="nl-NL" dirty="0"/>
              <a:t>Eventueel programmalogo</a:t>
            </a:r>
          </a:p>
        </p:txBody>
      </p:sp>
    </p:spTree>
    <p:extLst>
      <p:ext uri="{BB962C8B-B14F-4D97-AF65-F5344CB8AC3E}">
        <p14:creationId xmlns:p14="http://schemas.microsoft.com/office/powerpoint/2010/main" val="1250364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fbeelding aflopend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8" hidden="1">
            <a:extLst>
              <a:ext uri="{FF2B5EF4-FFF2-40B4-BE49-F238E27FC236}">
                <a16:creationId xmlns:a16="http://schemas.microsoft.com/office/drawing/2014/main" xmlns="" id="{51926A24-1AF9-4115-8A05-8F582842F814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53705913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08" name="think-cell Slide" r:id="rId5" imgW="338" imgH="337" progId="TCLayout.ActiveDocument.1">
                  <p:embed/>
                </p:oleObj>
              </mc:Choice>
              <mc:Fallback>
                <p:oleObj name="think-cell Slide" r:id="rId5" imgW="338" imgH="337" progId="TCLayout.ActiveDocument.1">
                  <p:embed/>
                  <p:pic>
                    <p:nvPicPr>
                      <p:cNvPr id="9" name="Object 8" hidden="1">
                        <a:extLst>
                          <a:ext uri="{FF2B5EF4-FFF2-40B4-BE49-F238E27FC236}">
                            <a16:creationId xmlns:a16="http://schemas.microsoft.com/office/drawing/2014/main" xmlns="" id="{51926A24-1AF9-4115-8A05-8F582842F81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hthoek 7" hidden="1">
            <a:extLst>
              <a:ext uri="{FF2B5EF4-FFF2-40B4-BE49-F238E27FC236}">
                <a16:creationId xmlns:a16="http://schemas.microsoft.com/office/drawing/2014/main" xmlns="" id="{5AE742C6-4EAA-4586-A6B4-8682314DD16D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nl-NL" sz="4000" b="0" i="0" baseline="0" dirty="0">
              <a:latin typeface="Calibri" panose="020F0502020204030204" pitchFamily="34" charset="0"/>
              <a:ea typeface="+mj-ea"/>
              <a:cs typeface="+mj-cs"/>
              <a:sym typeface="Calibri" panose="020F0502020204030204" pitchFamily="34" charset="0"/>
            </a:endParaRPr>
          </a:p>
        </p:txBody>
      </p:sp>
      <p:sp>
        <p:nvSpPr>
          <p:cNvPr id="18" name="Tijdelijke aanduiding voor afbeelding 17">
            <a:extLst>
              <a:ext uri="{FF2B5EF4-FFF2-40B4-BE49-F238E27FC236}">
                <a16:creationId xmlns:a16="http://schemas.microsoft.com/office/drawing/2014/main" xmlns="" id="{E56EECF5-0D5D-419D-BA8C-51A1BB5E680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5416514 h 6858000"/>
              <a:gd name="connsiteX5" fmla="*/ 504825 w 12192000"/>
              <a:gd name="connsiteY5" fmla="*/ 3432303 h 6858000"/>
              <a:gd name="connsiteX6" fmla="*/ 0 w 12192000"/>
              <a:gd name="connsiteY6" fmla="*/ 144809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5416514"/>
                </a:lnTo>
                <a:lnTo>
                  <a:pt x="504825" y="3432303"/>
                </a:lnTo>
                <a:lnTo>
                  <a:pt x="0" y="1448093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</p:spPr>
        <p:txBody>
          <a:bodyPr wrap="square" bIns="648000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2000"/>
            </a:lvl1pPr>
          </a:lstStyle>
          <a:p>
            <a:r>
              <a:rPr lang="nl-NL" dirty="0"/>
              <a:t>Klik op icoon om afbeelding in te voegen</a:t>
            </a:r>
          </a:p>
        </p:txBody>
      </p:sp>
    </p:spTree>
    <p:extLst>
      <p:ext uri="{BB962C8B-B14F-4D97-AF65-F5344CB8AC3E}">
        <p14:creationId xmlns:p14="http://schemas.microsoft.com/office/powerpoint/2010/main" val="2686531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ct 9" hidden="1">
            <a:extLst>
              <a:ext uri="{FF2B5EF4-FFF2-40B4-BE49-F238E27FC236}">
                <a16:creationId xmlns:a16="http://schemas.microsoft.com/office/drawing/2014/main" xmlns="" id="{8B7702C9-AE11-490E-82A2-3ABBC386E97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29181492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38" name="think-cell Slide" r:id="rId5" imgW="338" imgH="337" progId="TCLayout.ActiveDocument.1">
                  <p:embed/>
                </p:oleObj>
              </mc:Choice>
              <mc:Fallback>
                <p:oleObj name="think-cell Slide" r:id="rId5" imgW="338" imgH="337" progId="TCLayout.ActiveDocument.1">
                  <p:embed/>
                  <p:pic>
                    <p:nvPicPr>
                      <p:cNvPr id="10" name="Object 9" hidden="1">
                        <a:extLst>
                          <a:ext uri="{FF2B5EF4-FFF2-40B4-BE49-F238E27FC236}">
                            <a16:creationId xmlns:a16="http://schemas.microsoft.com/office/drawing/2014/main" xmlns="" id="{8B7702C9-AE11-490E-82A2-3ABBC386E97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hthoek 3" hidden="1">
            <a:extLst>
              <a:ext uri="{FF2B5EF4-FFF2-40B4-BE49-F238E27FC236}">
                <a16:creationId xmlns:a16="http://schemas.microsoft.com/office/drawing/2014/main" xmlns="" id="{FB132FB0-E92A-40F2-BF86-1B3B35A0084F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nl-NL" sz="4000" b="0" i="0" baseline="0" dirty="0">
              <a:latin typeface="Calibri" panose="020F0502020204030204" pitchFamily="34" charset="0"/>
              <a:ea typeface="+mj-ea"/>
              <a:cs typeface="+mj-cs"/>
              <a:sym typeface="Calibri" panose="020F0502020204030204" pitchFamily="34" charset="0"/>
            </a:endParaRP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xmlns="" id="{21580487-F90E-47D3-97CA-DB74F2019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dirty="0"/>
              <a:t>Voettekst invullen via Invoegen - Koptekst en voettekst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xmlns="" id="{9A5EAF1B-6806-4BFC-A9A6-B83DAAFDA3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1EF90-EEA4-4DC0-ADC4-2316CACBDB4E}" type="slidenum">
              <a:rPr lang="nl-NL" smtClean="0"/>
              <a:t>‹nr.›</a:t>
            </a:fld>
            <a:endParaRPr lang="nl-NL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xmlns="" id="{23493307-BD25-46B2-AD2A-A2E2815DE1E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dirty="0"/>
              <a:t>Titel</a:t>
            </a:r>
          </a:p>
        </p:txBody>
      </p:sp>
      <p:sp>
        <p:nvSpPr>
          <p:cNvPr id="7" name="Tijdelijke aanduiding voor inhoud 6">
            <a:extLst>
              <a:ext uri="{FF2B5EF4-FFF2-40B4-BE49-F238E27FC236}">
                <a16:creationId xmlns:a16="http://schemas.microsoft.com/office/drawing/2014/main" xmlns="" id="{7C342768-BC73-4FFE-AA05-B59EA15467BE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9" name="Tijdelijke aanduiding voor tekst 14">
            <a:extLst>
              <a:ext uri="{FF2B5EF4-FFF2-40B4-BE49-F238E27FC236}">
                <a16:creationId xmlns:a16="http://schemas.microsoft.com/office/drawing/2014/main" xmlns="" id="{16A8675C-9E84-4220-AB3C-5D33964EB56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82663" y="1284187"/>
            <a:ext cx="6372000" cy="629468"/>
          </a:xfrm>
        </p:spPr>
        <p:txBody>
          <a:bodyPr wrap="square">
            <a:spAutoFit/>
          </a:bodyPr>
          <a:lstStyle>
            <a:lvl1pPr marL="0" indent="0" algn="r">
              <a:lnSpc>
                <a:spcPct val="90000"/>
              </a:lnSpc>
              <a:spcBef>
                <a:spcPts val="0"/>
              </a:spcBef>
              <a:buNone/>
              <a:defRPr sz="4500" cap="all" baseline="0">
                <a:latin typeface="+mj-lt"/>
              </a:defRPr>
            </a:lvl1pPr>
          </a:lstStyle>
          <a:p>
            <a:pPr lvl="0"/>
            <a:r>
              <a:rPr lang="nl-NL" dirty="0"/>
              <a:t>Titel deel 2</a:t>
            </a:r>
          </a:p>
        </p:txBody>
      </p:sp>
      <p:sp>
        <p:nvSpPr>
          <p:cNvPr id="12" name="Tijdelijke aanduiding voor afbeelding 16">
            <a:extLst>
              <a:ext uri="{FF2B5EF4-FFF2-40B4-BE49-F238E27FC236}">
                <a16:creationId xmlns:a16="http://schemas.microsoft.com/office/drawing/2014/main" xmlns="" id="{2BE36E59-13B8-4188-A3AF-07E432F12223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060924" y="6178322"/>
            <a:ext cx="1141200" cy="456654"/>
          </a:xfrm>
          <a:solidFill>
            <a:schemeClr val="bg1"/>
          </a:solidFill>
        </p:spPr>
        <p:txBody>
          <a:bodyPr wrap="square" bIns="0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900"/>
            </a:lvl1pPr>
          </a:lstStyle>
          <a:p>
            <a:r>
              <a:rPr lang="nl-NL" dirty="0"/>
              <a:t>Eventueel programmalogo</a:t>
            </a:r>
          </a:p>
        </p:txBody>
      </p:sp>
    </p:spTree>
    <p:extLst>
      <p:ext uri="{BB962C8B-B14F-4D97-AF65-F5344CB8AC3E}">
        <p14:creationId xmlns:p14="http://schemas.microsoft.com/office/powerpoint/2010/main" val="22606301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xmlns="" id="{562142E2-81C8-4572-99B1-6586DBE69EC9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764422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62" name="think-cell Slide" r:id="rId5" imgW="338" imgH="337" progId="TCLayout.ActiveDocument.1">
                  <p:embed/>
                </p:oleObj>
              </mc:Choice>
              <mc:Fallback>
                <p:oleObj name="think-cell Slide" r:id="rId5" imgW="338" imgH="337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hthoek 5" hidden="1">
            <a:extLst>
              <a:ext uri="{FF2B5EF4-FFF2-40B4-BE49-F238E27FC236}">
                <a16:creationId xmlns:a16="http://schemas.microsoft.com/office/drawing/2014/main" xmlns="" id="{15188368-FE70-42B1-AD38-2331F2A36809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nl-NL" sz="4000" b="0" i="0" baseline="0" dirty="0">
              <a:latin typeface="Calibri" panose="020F0502020204030204" pitchFamily="34" charset="0"/>
              <a:ea typeface="+mj-ea"/>
              <a:cs typeface="+mj-cs"/>
              <a:sym typeface="Calibri" panose="020F0502020204030204" pitchFamily="34" charset="0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xmlns="" id="{57CCAF4A-7E7C-4BAB-AF87-C6A08208F0E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dirty="0"/>
              <a:t>Titel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xmlns="" id="{BD9D8667-5D8F-4DB5-947B-FBC43AE9DD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dirty="0"/>
              <a:t>Voettekst invullen via Invoegen - Koptekst en voettekst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xmlns="" id="{3D4C58D2-E920-4B6E-A95B-96CE6E57B1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1EF90-EEA4-4DC0-ADC4-2316CACBDB4E}" type="slidenum">
              <a:rPr lang="nl-NL" smtClean="0"/>
              <a:t>‹nr.›</a:t>
            </a:fld>
            <a:endParaRPr lang="nl-NL" dirty="0"/>
          </a:p>
        </p:txBody>
      </p:sp>
      <p:sp>
        <p:nvSpPr>
          <p:cNvPr id="9" name="Tijdelijke aanduiding voor afbeelding 16">
            <a:extLst>
              <a:ext uri="{FF2B5EF4-FFF2-40B4-BE49-F238E27FC236}">
                <a16:creationId xmlns:a16="http://schemas.microsoft.com/office/drawing/2014/main" xmlns="" id="{6D49A58D-A893-4D94-9945-0D83720D87D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060924" y="6178322"/>
            <a:ext cx="1141200" cy="456654"/>
          </a:xfrm>
          <a:solidFill>
            <a:schemeClr val="bg1"/>
          </a:solidFill>
        </p:spPr>
        <p:txBody>
          <a:bodyPr wrap="square" bIns="0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900"/>
            </a:lvl1pPr>
          </a:lstStyle>
          <a:p>
            <a:r>
              <a:rPr lang="nl-NL" dirty="0"/>
              <a:t>Eventueel programmalogo</a:t>
            </a:r>
          </a:p>
        </p:txBody>
      </p:sp>
    </p:spTree>
    <p:extLst>
      <p:ext uri="{BB962C8B-B14F-4D97-AF65-F5344CB8AC3E}">
        <p14:creationId xmlns:p14="http://schemas.microsoft.com/office/powerpoint/2010/main" val="13371010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fsluiting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ct 10" hidden="1">
            <a:extLst>
              <a:ext uri="{FF2B5EF4-FFF2-40B4-BE49-F238E27FC236}">
                <a16:creationId xmlns:a16="http://schemas.microsoft.com/office/drawing/2014/main" xmlns="" id="{EF5744E8-65D9-40C8-BDDC-15C0D9822CA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20474654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31" name="think-cell Slide" r:id="rId5" imgW="338" imgH="337" progId="TCLayout.ActiveDocument.1">
                  <p:embed/>
                </p:oleObj>
              </mc:Choice>
              <mc:Fallback>
                <p:oleObj name="think-cell Slide" r:id="rId5" imgW="338" imgH="337" progId="TCLayout.ActiveDocument.1">
                  <p:embed/>
                  <p:pic>
                    <p:nvPicPr>
                      <p:cNvPr id="11" name="Object 10" hidden="1">
                        <a:extLst>
                          <a:ext uri="{FF2B5EF4-FFF2-40B4-BE49-F238E27FC236}">
                            <a16:creationId xmlns:a16="http://schemas.microsoft.com/office/drawing/2014/main" xmlns="" id="{EF5744E8-65D9-40C8-BDDC-15C0D9822CA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hthoek 9" hidden="1">
            <a:extLst>
              <a:ext uri="{FF2B5EF4-FFF2-40B4-BE49-F238E27FC236}">
                <a16:creationId xmlns:a16="http://schemas.microsoft.com/office/drawing/2014/main" xmlns="" id="{25BD721D-5BD2-4967-A8BE-1AE136783F08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nl-NL" sz="4900" b="0" i="0" baseline="0" dirty="0">
              <a:latin typeface="Calibri" panose="020F0502020204030204" pitchFamily="34" charset="0"/>
              <a:ea typeface="+mj-ea"/>
              <a:cs typeface="+mj-cs"/>
              <a:sym typeface="Calibri" panose="020F0502020204030204" pitchFamily="34" charset="0"/>
            </a:endParaRPr>
          </a:p>
        </p:txBody>
      </p:sp>
      <p:pic>
        <p:nvPicPr>
          <p:cNvPr id="7" name="Picture 7">
            <a:extLst>
              <a:ext uri="{FF2B5EF4-FFF2-40B4-BE49-F238E27FC236}">
                <a16:creationId xmlns:a16="http://schemas.microsoft.com/office/drawing/2014/main" xmlns="" id="{4411E6A2-CDF5-4922-B335-07A864E2AEFE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5392" y="5997365"/>
            <a:ext cx="1993846" cy="576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xmlns="" id="{78AEC249-5928-4F47-AB45-016C450395B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25650" y="2717016"/>
            <a:ext cx="8108950" cy="678647"/>
          </a:xfrm>
        </p:spPr>
        <p:txBody>
          <a:bodyPr wrap="square" anchor="t" anchorCtr="0"/>
          <a:lstStyle>
            <a:lvl1pPr algn="l">
              <a:lnSpc>
                <a:spcPct val="90000"/>
              </a:lnSpc>
              <a:spcBef>
                <a:spcPts val="0"/>
              </a:spcBef>
              <a:defRPr sz="4900"/>
            </a:lvl1pPr>
          </a:lstStyle>
          <a:p>
            <a:r>
              <a:rPr lang="nl-NL" dirty="0"/>
              <a:t>Bedankt voor uw</a:t>
            </a:r>
          </a:p>
        </p:txBody>
      </p:sp>
      <p:sp>
        <p:nvSpPr>
          <p:cNvPr id="15" name="Tijdelijke aanduiding voor tekst 14">
            <a:extLst>
              <a:ext uri="{FF2B5EF4-FFF2-40B4-BE49-F238E27FC236}">
                <a16:creationId xmlns:a16="http://schemas.microsoft.com/office/drawing/2014/main" xmlns="" id="{FB53A9F7-E054-45DF-9557-2BB97503DBE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025650" y="3400327"/>
            <a:ext cx="8108950" cy="839269"/>
          </a:xfrm>
        </p:spPr>
        <p:txBody>
          <a:bodyPr wrap="square">
            <a:spAutoFit/>
          </a:bodyPr>
          <a:lstStyle>
            <a:lvl1pPr marL="0" indent="0" algn="r">
              <a:lnSpc>
                <a:spcPct val="90000"/>
              </a:lnSpc>
              <a:spcBef>
                <a:spcPts val="0"/>
              </a:spcBef>
              <a:buNone/>
              <a:defRPr sz="6000" cap="all" baseline="0">
                <a:latin typeface="+mj-lt"/>
              </a:defRPr>
            </a:lvl1pPr>
          </a:lstStyle>
          <a:p>
            <a:pPr lvl="0"/>
            <a:r>
              <a:rPr lang="nl-NL" dirty="0"/>
              <a:t>aandacht</a:t>
            </a:r>
          </a:p>
        </p:txBody>
      </p:sp>
      <p:sp>
        <p:nvSpPr>
          <p:cNvPr id="12" name="Vrije vorm: vorm 11">
            <a:extLst>
              <a:ext uri="{FF2B5EF4-FFF2-40B4-BE49-F238E27FC236}">
                <a16:creationId xmlns:a16="http://schemas.microsoft.com/office/drawing/2014/main" xmlns="" id="{B5B16DA9-6223-448D-B147-99175A2C6C76}"/>
              </a:ext>
            </a:extLst>
          </p:cNvPr>
          <p:cNvSpPr/>
          <p:nvPr userDrawn="1"/>
        </p:nvSpPr>
        <p:spPr>
          <a:xfrm>
            <a:off x="0" y="-8884"/>
            <a:ext cx="869578" cy="6859029"/>
          </a:xfrm>
          <a:custGeom>
            <a:avLst/>
            <a:gdLst>
              <a:gd name="connsiteX0" fmla="*/ 0 w 869578"/>
              <a:gd name="connsiteY0" fmla="*/ 0 h 6859029"/>
              <a:gd name="connsiteX1" fmla="*/ 869578 w 869578"/>
              <a:gd name="connsiteY1" fmla="*/ 3429515 h 6859029"/>
              <a:gd name="connsiteX2" fmla="*/ 0 w 869578"/>
              <a:gd name="connsiteY2" fmla="*/ 6859029 h 6859029"/>
              <a:gd name="connsiteX3" fmla="*/ 0 w 869578"/>
              <a:gd name="connsiteY3" fmla="*/ 0 h 68590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9578" h="6859029">
                <a:moveTo>
                  <a:pt x="0" y="0"/>
                </a:moveTo>
                <a:lnTo>
                  <a:pt x="869578" y="3429515"/>
                </a:lnTo>
                <a:lnTo>
                  <a:pt x="0" y="6859029"/>
                </a:lnTo>
                <a:lnTo>
                  <a:pt x="0" y="0"/>
                </a:lnTo>
                <a:close/>
              </a:path>
            </a:pathLst>
          </a:custGeom>
          <a:solidFill>
            <a:srgbClr val="9CDB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l-NL" dirty="0"/>
          </a:p>
        </p:txBody>
      </p:sp>
      <p:sp>
        <p:nvSpPr>
          <p:cNvPr id="8" name="Tijdelijke aanduiding voor afbeelding 16">
            <a:extLst>
              <a:ext uri="{FF2B5EF4-FFF2-40B4-BE49-F238E27FC236}">
                <a16:creationId xmlns:a16="http://schemas.microsoft.com/office/drawing/2014/main" xmlns="" id="{94AF7582-77FE-45E3-AA5A-78F002554C4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486648" y="5997365"/>
            <a:ext cx="1994400" cy="576000"/>
          </a:xfrm>
          <a:noFill/>
        </p:spPr>
        <p:txBody>
          <a:bodyPr wrap="square" bIns="0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900"/>
            </a:lvl1pPr>
          </a:lstStyle>
          <a:p>
            <a:r>
              <a:rPr lang="nl-NL" dirty="0"/>
              <a:t>Eventueel programmalogo</a:t>
            </a:r>
          </a:p>
        </p:txBody>
      </p:sp>
    </p:spTree>
    <p:extLst>
      <p:ext uri="{BB962C8B-B14F-4D97-AF65-F5344CB8AC3E}">
        <p14:creationId xmlns:p14="http://schemas.microsoft.com/office/powerpoint/2010/main" val="22092621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Afsluiting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ct 10" hidden="1">
            <a:extLst>
              <a:ext uri="{FF2B5EF4-FFF2-40B4-BE49-F238E27FC236}">
                <a16:creationId xmlns:a16="http://schemas.microsoft.com/office/drawing/2014/main" xmlns="" id="{EF5744E8-65D9-40C8-BDDC-15C0D9822CA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210" name="think-cell Slide" r:id="rId5" imgW="338" imgH="337" progId="TCLayout.ActiveDocument.1">
                  <p:embed/>
                </p:oleObj>
              </mc:Choice>
              <mc:Fallback>
                <p:oleObj name="think-cell Slide" r:id="rId5" imgW="338" imgH="337" progId="TCLayout.ActiveDocument.1">
                  <p:embed/>
                  <p:pic>
                    <p:nvPicPr>
                      <p:cNvPr id="11" name="Object 10" hidden="1">
                        <a:extLst>
                          <a:ext uri="{FF2B5EF4-FFF2-40B4-BE49-F238E27FC236}">
                            <a16:creationId xmlns:a16="http://schemas.microsoft.com/office/drawing/2014/main" xmlns="" id="{EF5744E8-65D9-40C8-BDDC-15C0D9822CA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hthoek 9" hidden="1">
            <a:extLst>
              <a:ext uri="{FF2B5EF4-FFF2-40B4-BE49-F238E27FC236}">
                <a16:creationId xmlns:a16="http://schemas.microsoft.com/office/drawing/2014/main" xmlns="" id="{25BD721D-5BD2-4967-A8BE-1AE136783F08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nl-NL" sz="4900" b="0" i="0" baseline="0" dirty="0">
              <a:latin typeface="Calibri" panose="020F0502020204030204" pitchFamily="34" charset="0"/>
              <a:ea typeface="+mj-ea"/>
              <a:cs typeface="+mj-cs"/>
              <a:sym typeface="Calibri" panose="020F0502020204030204" pitchFamily="34" charset="0"/>
            </a:endParaRPr>
          </a:p>
        </p:txBody>
      </p:sp>
      <p:pic>
        <p:nvPicPr>
          <p:cNvPr id="7" name="Picture 7">
            <a:extLst>
              <a:ext uri="{FF2B5EF4-FFF2-40B4-BE49-F238E27FC236}">
                <a16:creationId xmlns:a16="http://schemas.microsoft.com/office/drawing/2014/main" xmlns="" id="{4411E6A2-CDF5-4922-B335-07A864E2AEFE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5392" y="5997365"/>
            <a:ext cx="1993846" cy="576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xmlns="" id="{78AEC249-5928-4F47-AB45-016C450395B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25650" y="2717016"/>
            <a:ext cx="8108950" cy="678647"/>
          </a:xfrm>
        </p:spPr>
        <p:txBody>
          <a:bodyPr wrap="square" anchor="t" anchorCtr="0"/>
          <a:lstStyle>
            <a:lvl1pPr algn="l">
              <a:lnSpc>
                <a:spcPct val="90000"/>
              </a:lnSpc>
              <a:spcBef>
                <a:spcPts val="0"/>
              </a:spcBef>
              <a:defRPr sz="4900"/>
            </a:lvl1pPr>
          </a:lstStyle>
          <a:p>
            <a:r>
              <a:rPr lang="nl-NL" dirty="0"/>
              <a:t>Bedankt voor uw</a:t>
            </a:r>
          </a:p>
        </p:txBody>
      </p:sp>
      <p:sp>
        <p:nvSpPr>
          <p:cNvPr id="15" name="Tijdelijke aanduiding voor tekst 14">
            <a:extLst>
              <a:ext uri="{FF2B5EF4-FFF2-40B4-BE49-F238E27FC236}">
                <a16:creationId xmlns:a16="http://schemas.microsoft.com/office/drawing/2014/main" xmlns="" id="{FB53A9F7-E054-45DF-9557-2BB97503DBE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025650" y="3400327"/>
            <a:ext cx="8108950" cy="839269"/>
          </a:xfrm>
        </p:spPr>
        <p:txBody>
          <a:bodyPr wrap="square">
            <a:spAutoFit/>
          </a:bodyPr>
          <a:lstStyle>
            <a:lvl1pPr marL="0" indent="0" algn="r">
              <a:lnSpc>
                <a:spcPct val="90000"/>
              </a:lnSpc>
              <a:spcBef>
                <a:spcPts val="0"/>
              </a:spcBef>
              <a:buNone/>
              <a:defRPr sz="6000" cap="all" baseline="0">
                <a:latin typeface="+mj-lt"/>
              </a:defRPr>
            </a:lvl1pPr>
          </a:lstStyle>
          <a:p>
            <a:pPr lvl="0"/>
            <a:r>
              <a:rPr lang="nl-NL" dirty="0"/>
              <a:t>aandacht</a:t>
            </a:r>
          </a:p>
        </p:txBody>
      </p:sp>
      <p:sp>
        <p:nvSpPr>
          <p:cNvPr id="12" name="Vrije vorm: vorm 11">
            <a:extLst>
              <a:ext uri="{FF2B5EF4-FFF2-40B4-BE49-F238E27FC236}">
                <a16:creationId xmlns:a16="http://schemas.microsoft.com/office/drawing/2014/main" xmlns="" id="{B5B16DA9-6223-448D-B147-99175A2C6C76}"/>
              </a:ext>
            </a:extLst>
          </p:cNvPr>
          <p:cNvSpPr/>
          <p:nvPr userDrawn="1"/>
        </p:nvSpPr>
        <p:spPr>
          <a:xfrm>
            <a:off x="0" y="-8884"/>
            <a:ext cx="869578" cy="6859029"/>
          </a:xfrm>
          <a:custGeom>
            <a:avLst/>
            <a:gdLst>
              <a:gd name="connsiteX0" fmla="*/ 0 w 869578"/>
              <a:gd name="connsiteY0" fmla="*/ 0 h 6859029"/>
              <a:gd name="connsiteX1" fmla="*/ 869578 w 869578"/>
              <a:gd name="connsiteY1" fmla="*/ 3429515 h 6859029"/>
              <a:gd name="connsiteX2" fmla="*/ 0 w 869578"/>
              <a:gd name="connsiteY2" fmla="*/ 6859029 h 6859029"/>
              <a:gd name="connsiteX3" fmla="*/ 0 w 869578"/>
              <a:gd name="connsiteY3" fmla="*/ 0 h 68590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9578" h="6859029">
                <a:moveTo>
                  <a:pt x="0" y="0"/>
                </a:moveTo>
                <a:lnTo>
                  <a:pt x="869578" y="3429515"/>
                </a:lnTo>
                <a:lnTo>
                  <a:pt x="0" y="685902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l-NL" dirty="0"/>
          </a:p>
        </p:txBody>
      </p:sp>
      <p:sp>
        <p:nvSpPr>
          <p:cNvPr id="8" name="Tijdelijke aanduiding voor afbeelding 16">
            <a:extLst>
              <a:ext uri="{FF2B5EF4-FFF2-40B4-BE49-F238E27FC236}">
                <a16:creationId xmlns:a16="http://schemas.microsoft.com/office/drawing/2014/main" xmlns="" id="{94AF7582-77FE-45E3-AA5A-78F002554C4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486648" y="5997365"/>
            <a:ext cx="1994400" cy="576000"/>
          </a:xfrm>
          <a:noFill/>
        </p:spPr>
        <p:txBody>
          <a:bodyPr wrap="square" bIns="0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900"/>
            </a:lvl1pPr>
          </a:lstStyle>
          <a:p>
            <a:r>
              <a:rPr lang="nl-NL" dirty="0"/>
              <a:t>Eventueel programmalogo</a:t>
            </a:r>
          </a:p>
        </p:txBody>
      </p:sp>
    </p:spTree>
    <p:extLst>
      <p:ext uri="{BB962C8B-B14F-4D97-AF65-F5344CB8AC3E}">
        <p14:creationId xmlns:p14="http://schemas.microsoft.com/office/powerpoint/2010/main" val="124730825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Afsluiting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ct 10" hidden="1">
            <a:extLst>
              <a:ext uri="{FF2B5EF4-FFF2-40B4-BE49-F238E27FC236}">
                <a16:creationId xmlns:a16="http://schemas.microsoft.com/office/drawing/2014/main" xmlns="" id="{EF5744E8-65D9-40C8-BDDC-15C0D9822CA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34" name="think-cell Slide" r:id="rId5" imgW="338" imgH="337" progId="TCLayout.ActiveDocument.1">
                  <p:embed/>
                </p:oleObj>
              </mc:Choice>
              <mc:Fallback>
                <p:oleObj name="think-cell Slide" r:id="rId5" imgW="338" imgH="337" progId="TCLayout.ActiveDocument.1">
                  <p:embed/>
                  <p:pic>
                    <p:nvPicPr>
                      <p:cNvPr id="11" name="Object 10" hidden="1">
                        <a:extLst>
                          <a:ext uri="{FF2B5EF4-FFF2-40B4-BE49-F238E27FC236}">
                            <a16:creationId xmlns:a16="http://schemas.microsoft.com/office/drawing/2014/main" xmlns="" id="{EF5744E8-65D9-40C8-BDDC-15C0D9822CA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hthoek 9" hidden="1">
            <a:extLst>
              <a:ext uri="{FF2B5EF4-FFF2-40B4-BE49-F238E27FC236}">
                <a16:creationId xmlns:a16="http://schemas.microsoft.com/office/drawing/2014/main" xmlns="" id="{25BD721D-5BD2-4967-A8BE-1AE136783F08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nl-NL" sz="4900" b="0" i="0" baseline="0" dirty="0">
              <a:latin typeface="Calibri" panose="020F0502020204030204" pitchFamily="34" charset="0"/>
              <a:ea typeface="+mj-ea"/>
              <a:cs typeface="+mj-cs"/>
              <a:sym typeface="Calibri" panose="020F0502020204030204" pitchFamily="34" charset="0"/>
            </a:endParaRPr>
          </a:p>
        </p:txBody>
      </p:sp>
      <p:pic>
        <p:nvPicPr>
          <p:cNvPr id="7" name="Picture 7">
            <a:extLst>
              <a:ext uri="{FF2B5EF4-FFF2-40B4-BE49-F238E27FC236}">
                <a16:creationId xmlns:a16="http://schemas.microsoft.com/office/drawing/2014/main" xmlns="" id="{4411E6A2-CDF5-4922-B335-07A864E2AEFE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5392" y="5997365"/>
            <a:ext cx="1993846" cy="576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xmlns="" id="{78AEC249-5928-4F47-AB45-016C450395B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25650" y="2717016"/>
            <a:ext cx="8108950" cy="678647"/>
          </a:xfrm>
        </p:spPr>
        <p:txBody>
          <a:bodyPr wrap="square" anchor="t" anchorCtr="0"/>
          <a:lstStyle>
            <a:lvl1pPr algn="l">
              <a:lnSpc>
                <a:spcPct val="90000"/>
              </a:lnSpc>
              <a:spcBef>
                <a:spcPts val="0"/>
              </a:spcBef>
              <a:defRPr sz="4900"/>
            </a:lvl1pPr>
          </a:lstStyle>
          <a:p>
            <a:r>
              <a:rPr lang="nl-NL" dirty="0"/>
              <a:t>Bedankt voor uw</a:t>
            </a:r>
          </a:p>
        </p:txBody>
      </p:sp>
      <p:sp>
        <p:nvSpPr>
          <p:cNvPr id="15" name="Tijdelijke aanduiding voor tekst 14">
            <a:extLst>
              <a:ext uri="{FF2B5EF4-FFF2-40B4-BE49-F238E27FC236}">
                <a16:creationId xmlns:a16="http://schemas.microsoft.com/office/drawing/2014/main" xmlns="" id="{FB53A9F7-E054-45DF-9557-2BB97503DBE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025650" y="3400327"/>
            <a:ext cx="8108950" cy="839269"/>
          </a:xfrm>
        </p:spPr>
        <p:txBody>
          <a:bodyPr wrap="square">
            <a:spAutoFit/>
          </a:bodyPr>
          <a:lstStyle>
            <a:lvl1pPr marL="0" indent="0" algn="r">
              <a:lnSpc>
                <a:spcPct val="90000"/>
              </a:lnSpc>
              <a:spcBef>
                <a:spcPts val="0"/>
              </a:spcBef>
              <a:buNone/>
              <a:defRPr sz="6000" cap="all" baseline="0">
                <a:latin typeface="+mj-lt"/>
              </a:defRPr>
            </a:lvl1pPr>
          </a:lstStyle>
          <a:p>
            <a:pPr lvl="0"/>
            <a:r>
              <a:rPr lang="nl-NL" dirty="0"/>
              <a:t>aandacht</a:t>
            </a:r>
          </a:p>
        </p:txBody>
      </p:sp>
      <p:sp>
        <p:nvSpPr>
          <p:cNvPr id="12" name="Vrije vorm: vorm 11">
            <a:extLst>
              <a:ext uri="{FF2B5EF4-FFF2-40B4-BE49-F238E27FC236}">
                <a16:creationId xmlns:a16="http://schemas.microsoft.com/office/drawing/2014/main" xmlns="" id="{B5B16DA9-6223-448D-B147-99175A2C6C76}"/>
              </a:ext>
            </a:extLst>
          </p:cNvPr>
          <p:cNvSpPr/>
          <p:nvPr userDrawn="1"/>
        </p:nvSpPr>
        <p:spPr>
          <a:xfrm>
            <a:off x="0" y="-8884"/>
            <a:ext cx="869578" cy="6859029"/>
          </a:xfrm>
          <a:custGeom>
            <a:avLst/>
            <a:gdLst>
              <a:gd name="connsiteX0" fmla="*/ 0 w 869578"/>
              <a:gd name="connsiteY0" fmla="*/ 0 h 6859029"/>
              <a:gd name="connsiteX1" fmla="*/ 869578 w 869578"/>
              <a:gd name="connsiteY1" fmla="*/ 3429515 h 6859029"/>
              <a:gd name="connsiteX2" fmla="*/ 0 w 869578"/>
              <a:gd name="connsiteY2" fmla="*/ 6859029 h 6859029"/>
              <a:gd name="connsiteX3" fmla="*/ 0 w 869578"/>
              <a:gd name="connsiteY3" fmla="*/ 0 h 68590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9578" h="6859029">
                <a:moveTo>
                  <a:pt x="0" y="0"/>
                </a:moveTo>
                <a:lnTo>
                  <a:pt x="869578" y="3429515"/>
                </a:lnTo>
                <a:lnTo>
                  <a:pt x="0" y="6859029"/>
                </a:lnTo>
                <a:lnTo>
                  <a:pt x="0" y="0"/>
                </a:lnTo>
                <a:close/>
              </a:path>
            </a:pathLst>
          </a:custGeom>
          <a:solidFill>
            <a:srgbClr val="CBA0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l-NL" dirty="0"/>
          </a:p>
        </p:txBody>
      </p:sp>
      <p:sp>
        <p:nvSpPr>
          <p:cNvPr id="8" name="Tijdelijke aanduiding voor afbeelding 16">
            <a:extLst>
              <a:ext uri="{FF2B5EF4-FFF2-40B4-BE49-F238E27FC236}">
                <a16:creationId xmlns:a16="http://schemas.microsoft.com/office/drawing/2014/main" xmlns="" id="{94AF7582-77FE-45E3-AA5A-78F002554C4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486648" y="5997365"/>
            <a:ext cx="1994400" cy="576000"/>
          </a:xfrm>
          <a:noFill/>
        </p:spPr>
        <p:txBody>
          <a:bodyPr wrap="square" bIns="0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900"/>
            </a:lvl1pPr>
          </a:lstStyle>
          <a:p>
            <a:r>
              <a:rPr lang="nl-NL" dirty="0"/>
              <a:t>Eventueel programmalogo</a:t>
            </a:r>
          </a:p>
        </p:txBody>
      </p:sp>
    </p:spTree>
    <p:extLst>
      <p:ext uri="{BB962C8B-B14F-4D97-AF65-F5344CB8AC3E}">
        <p14:creationId xmlns:p14="http://schemas.microsoft.com/office/powerpoint/2010/main" val="161431653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Afsluiting alleen logo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ct 10" hidden="1">
            <a:extLst>
              <a:ext uri="{FF2B5EF4-FFF2-40B4-BE49-F238E27FC236}">
                <a16:creationId xmlns:a16="http://schemas.microsoft.com/office/drawing/2014/main" xmlns="" id="{EF5744E8-65D9-40C8-BDDC-15C0D9822CA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58" name="think-cell Slide" r:id="rId5" imgW="338" imgH="337" progId="TCLayout.ActiveDocument.1">
                  <p:embed/>
                </p:oleObj>
              </mc:Choice>
              <mc:Fallback>
                <p:oleObj name="think-cell Slide" r:id="rId5" imgW="338" imgH="337" progId="TCLayout.ActiveDocument.1">
                  <p:embed/>
                  <p:pic>
                    <p:nvPicPr>
                      <p:cNvPr id="11" name="Object 10" hidden="1">
                        <a:extLst>
                          <a:ext uri="{FF2B5EF4-FFF2-40B4-BE49-F238E27FC236}">
                            <a16:creationId xmlns:a16="http://schemas.microsoft.com/office/drawing/2014/main" xmlns="" id="{EF5744E8-65D9-40C8-BDDC-15C0D9822CA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hthoek 9" hidden="1">
            <a:extLst>
              <a:ext uri="{FF2B5EF4-FFF2-40B4-BE49-F238E27FC236}">
                <a16:creationId xmlns:a16="http://schemas.microsoft.com/office/drawing/2014/main" xmlns="" id="{25BD721D-5BD2-4967-A8BE-1AE136783F08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nl-NL" sz="4900" b="0" i="0" baseline="0" dirty="0">
              <a:latin typeface="Calibri" panose="020F0502020204030204" pitchFamily="34" charset="0"/>
              <a:ea typeface="+mj-ea"/>
              <a:cs typeface="+mj-cs"/>
              <a:sym typeface="Calibri" panose="020F0502020204030204" pitchFamily="34" charset="0"/>
            </a:endParaRPr>
          </a:p>
        </p:txBody>
      </p:sp>
      <p:sp>
        <p:nvSpPr>
          <p:cNvPr id="12" name="Vrije vorm: vorm 11">
            <a:extLst>
              <a:ext uri="{FF2B5EF4-FFF2-40B4-BE49-F238E27FC236}">
                <a16:creationId xmlns:a16="http://schemas.microsoft.com/office/drawing/2014/main" xmlns="" id="{B5B16DA9-6223-448D-B147-99175A2C6C76}"/>
              </a:ext>
            </a:extLst>
          </p:cNvPr>
          <p:cNvSpPr/>
          <p:nvPr userDrawn="1"/>
        </p:nvSpPr>
        <p:spPr>
          <a:xfrm>
            <a:off x="0" y="-8884"/>
            <a:ext cx="869578" cy="6859029"/>
          </a:xfrm>
          <a:custGeom>
            <a:avLst/>
            <a:gdLst>
              <a:gd name="connsiteX0" fmla="*/ 0 w 869578"/>
              <a:gd name="connsiteY0" fmla="*/ 0 h 6859029"/>
              <a:gd name="connsiteX1" fmla="*/ 869578 w 869578"/>
              <a:gd name="connsiteY1" fmla="*/ 3429515 h 6859029"/>
              <a:gd name="connsiteX2" fmla="*/ 0 w 869578"/>
              <a:gd name="connsiteY2" fmla="*/ 6859029 h 6859029"/>
              <a:gd name="connsiteX3" fmla="*/ 0 w 869578"/>
              <a:gd name="connsiteY3" fmla="*/ 0 h 68590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9578" h="6859029">
                <a:moveTo>
                  <a:pt x="0" y="0"/>
                </a:moveTo>
                <a:lnTo>
                  <a:pt x="869578" y="3429515"/>
                </a:lnTo>
                <a:lnTo>
                  <a:pt x="0" y="6859029"/>
                </a:lnTo>
                <a:lnTo>
                  <a:pt x="0" y="0"/>
                </a:lnTo>
                <a:close/>
              </a:path>
            </a:pathLst>
          </a:custGeom>
          <a:solidFill>
            <a:srgbClr val="9CDB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l-NL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78CDCDED-827B-4FAD-8E2C-5A2F6280AE93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0024" y="2813152"/>
            <a:ext cx="5411951" cy="1563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983776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Afsluiting alleen logo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ct 10" hidden="1">
            <a:extLst>
              <a:ext uri="{FF2B5EF4-FFF2-40B4-BE49-F238E27FC236}">
                <a16:creationId xmlns:a16="http://schemas.microsoft.com/office/drawing/2014/main" xmlns="" id="{EF5744E8-65D9-40C8-BDDC-15C0D9822CA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282" name="think-cell Slide" r:id="rId5" imgW="338" imgH="337" progId="TCLayout.ActiveDocument.1">
                  <p:embed/>
                </p:oleObj>
              </mc:Choice>
              <mc:Fallback>
                <p:oleObj name="think-cell Slide" r:id="rId5" imgW="338" imgH="337" progId="TCLayout.ActiveDocument.1">
                  <p:embed/>
                  <p:pic>
                    <p:nvPicPr>
                      <p:cNvPr id="11" name="Object 10" hidden="1">
                        <a:extLst>
                          <a:ext uri="{FF2B5EF4-FFF2-40B4-BE49-F238E27FC236}">
                            <a16:creationId xmlns:a16="http://schemas.microsoft.com/office/drawing/2014/main" xmlns="" id="{EF5744E8-65D9-40C8-BDDC-15C0D9822CA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hthoek 9" hidden="1">
            <a:extLst>
              <a:ext uri="{FF2B5EF4-FFF2-40B4-BE49-F238E27FC236}">
                <a16:creationId xmlns:a16="http://schemas.microsoft.com/office/drawing/2014/main" xmlns="" id="{25BD721D-5BD2-4967-A8BE-1AE136783F08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nl-NL" sz="4900" b="0" i="0" baseline="0" dirty="0">
              <a:latin typeface="Calibri" panose="020F0502020204030204" pitchFamily="34" charset="0"/>
              <a:ea typeface="+mj-ea"/>
              <a:cs typeface="+mj-cs"/>
              <a:sym typeface="Calibri" panose="020F0502020204030204" pitchFamily="34" charset="0"/>
            </a:endParaRPr>
          </a:p>
        </p:txBody>
      </p:sp>
      <p:sp>
        <p:nvSpPr>
          <p:cNvPr id="12" name="Vrije vorm: vorm 11">
            <a:extLst>
              <a:ext uri="{FF2B5EF4-FFF2-40B4-BE49-F238E27FC236}">
                <a16:creationId xmlns:a16="http://schemas.microsoft.com/office/drawing/2014/main" xmlns="" id="{B5B16DA9-6223-448D-B147-99175A2C6C76}"/>
              </a:ext>
            </a:extLst>
          </p:cNvPr>
          <p:cNvSpPr/>
          <p:nvPr userDrawn="1"/>
        </p:nvSpPr>
        <p:spPr>
          <a:xfrm>
            <a:off x="0" y="-8884"/>
            <a:ext cx="869578" cy="6859029"/>
          </a:xfrm>
          <a:custGeom>
            <a:avLst/>
            <a:gdLst>
              <a:gd name="connsiteX0" fmla="*/ 0 w 869578"/>
              <a:gd name="connsiteY0" fmla="*/ 0 h 6859029"/>
              <a:gd name="connsiteX1" fmla="*/ 869578 w 869578"/>
              <a:gd name="connsiteY1" fmla="*/ 3429515 h 6859029"/>
              <a:gd name="connsiteX2" fmla="*/ 0 w 869578"/>
              <a:gd name="connsiteY2" fmla="*/ 6859029 h 6859029"/>
              <a:gd name="connsiteX3" fmla="*/ 0 w 869578"/>
              <a:gd name="connsiteY3" fmla="*/ 0 h 68590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9578" h="6859029">
                <a:moveTo>
                  <a:pt x="0" y="0"/>
                </a:moveTo>
                <a:lnTo>
                  <a:pt x="869578" y="3429515"/>
                </a:lnTo>
                <a:lnTo>
                  <a:pt x="0" y="685902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l-NL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78CDCDED-827B-4FAD-8E2C-5A2F6280AE93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0024" y="2813152"/>
            <a:ext cx="5411951" cy="1563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560618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fsluiting alleen logo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ct 10" hidden="1">
            <a:extLst>
              <a:ext uri="{FF2B5EF4-FFF2-40B4-BE49-F238E27FC236}">
                <a16:creationId xmlns:a16="http://schemas.microsoft.com/office/drawing/2014/main" xmlns="" id="{EF5744E8-65D9-40C8-BDDC-15C0D9822CA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69720172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55" name="think-cell Slide" r:id="rId5" imgW="338" imgH="337" progId="TCLayout.ActiveDocument.1">
                  <p:embed/>
                </p:oleObj>
              </mc:Choice>
              <mc:Fallback>
                <p:oleObj name="think-cell Slide" r:id="rId5" imgW="338" imgH="337" progId="TCLayout.ActiveDocument.1">
                  <p:embed/>
                  <p:pic>
                    <p:nvPicPr>
                      <p:cNvPr id="11" name="Object 10" hidden="1">
                        <a:extLst>
                          <a:ext uri="{FF2B5EF4-FFF2-40B4-BE49-F238E27FC236}">
                            <a16:creationId xmlns:a16="http://schemas.microsoft.com/office/drawing/2014/main" xmlns="" id="{EF5744E8-65D9-40C8-BDDC-15C0D9822CA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hthoek 9" hidden="1">
            <a:extLst>
              <a:ext uri="{FF2B5EF4-FFF2-40B4-BE49-F238E27FC236}">
                <a16:creationId xmlns:a16="http://schemas.microsoft.com/office/drawing/2014/main" xmlns="" id="{25BD721D-5BD2-4967-A8BE-1AE136783F08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nl-NL" sz="4900" b="0" i="0" baseline="0" dirty="0">
              <a:latin typeface="Calibri" panose="020F0502020204030204" pitchFamily="34" charset="0"/>
              <a:ea typeface="+mj-ea"/>
              <a:cs typeface="+mj-cs"/>
              <a:sym typeface="Calibri" panose="020F0502020204030204" pitchFamily="34" charset="0"/>
            </a:endParaRPr>
          </a:p>
        </p:txBody>
      </p:sp>
      <p:sp>
        <p:nvSpPr>
          <p:cNvPr id="12" name="Vrije vorm: vorm 11">
            <a:extLst>
              <a:ext uri="{FF2B5EF4-FFF2-40B4-BE49-F238E27FC236}">
                <a16:creationId xmlns:a16="http://schemas.microsoft.com/office/drawing/2014/main" xmlns="" id="{B5B16DA9-6223-448D-B147-99175A2C6C76}"/>
              </a:ext>
            </a:extLst>
          </p:cNvPr>
          <p:cNvSpPr/>
          <p:nvPr userDrawn="1"/>
        </p:nvSpPr>
        <p:spPr>
          <a:xfrm>
            <a:off x="0" y="-8884"/>
            <a:ext cx="869578" cy="6859029"/>
          </a:xfrm>
          <a:custGeom>
            <a:avLst/>
            <a:gdLst>
              <a:gd name="connsiteX0" fmla="*/ 0 w 869578"/>
              <a:gd name="connsiteY0" fmla="*/ 0 h 6859029"/>
              <a:gd name="connsiteX1" fmla="*/ 869578 w 869578"/>
              <a:gd name="connsiteY1" fmla="*/ 3429515 h 6859029"/>
              <a:gd name="connsiteX2" fmla="*/ 0 w 869578"/>
              <a:gd name="connsiteY2" fmla="*/ 6859029 h 6859029"/>
              <a:gd name="connsiteX3" fmla="*/ 0 w 869578"/>
              <a:gd name="connsiteY3" fmla="*/ 0 h 68590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9578" h="6859029">
                <a:moveTo>
                  <a:pt x="0" y="0"/>
                </a:moveTo>
                <a:lnTo>
                  <a:pt x="869578" y="3429515"/>
                </a:lnTo>
                <a:lnTo>
                  <a:pt x="0" y="6859029"/>
                </a:lnTo>
                <a:lnTo>
                  <a:pt x="0" y="0"/>
                </a:lnTo>
                <a:close/>
              </a:path>
            </a:pathLst>
          </a:custGeom>
          <a:solidFill>
            <a:srgbClr val="CBA0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l-NL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78CDCDED-827B-4FAD-8E2C-5A2F6280AE93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0024" y="2813152"/>
            <a:ext cx="5411951" cy="1563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08151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,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noProof="0" smtClean="0"/>
              <a:t>Klik om de stijl te bewerken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7726" y="839787"/>
            <a:ext cx="11039437" cy="4708125"/>
          </a:xfrm>
        </p:spPr>
        <p:txBody>
          <a:bodyPr/>
          <a:lstStyle>
            <a:lvl1pPr marL="377143" indent="-316395" defTabSz="321457">
              <a:lnSpc>
                <a:spcPct val="120000"/>
              </a:lnSpc>
              <a:buFont typeface="Arial" panose="020B0604020202020204" pitchFamily="34" charset="0"/>
              <a:buChar char="̶"/>
              <a:defRPr/>
            </a:lvl1pPr>
            <a:lvl2pPr marL="822627" indent="-316395">
              <a:lnSpc>
                <a:spcPct val="120000"/>
              </a:lnSpc>
              <a:defRPr/>
            </a:lvl2pPr>
            <a:lvl3pPr marL="1235206" indent="-316395" defTabSz="321457">
              <a:lnSpc>
                <a:spcPct val="120000"/>
              </a:lnSpc>
              <a:defRPr/>
            </a:lvl3pPr>
            <a:lvl4pPr marL="1637661" indent="-387267" defTabSz="321457">
              <a:lnSpc>
                <a:spcPct val="120000"/>
              </a:lnSpc>
              <a:defRPr/>
            </a:lvl4pPr>
            <a:lvl5pPr marL="2083145" indent="-311333" defTabSz="321457">
              <a:lnSpc>
                <a:spcPct val="120000"/>
              </a:lnSpc>
              <a:buFont typeface="Arial" panose="020B0604020202020204" pitchFamily="34" charset="0"/>
              <a:buChar char="̶"/>
              <a:defRPr/>
            </a:lvl5pPr>
          </a:lstStyle>
          <a:p>
            <a:pPr lvl="0"/>
            <a:r>
              <a:rPr lang="nl-NL" noProof="0" smtClean="0"/>
              <a:t>Klik om de modelstijlen te bewerken</a:t>
            </a:r>
          </a:p>
          <a:p>
            <a:pPr lvl="1"/>
            <a:r>
              <a:rPr lang="nl-NL" noProof="0" smtClean="0"/>
              <a:t>Tweede niveau</a:t>
            </a:r>
          </a:p>
          <a:p>
            <a:pPr lvl="2"/>
            <a:r>
              <a:rPr lang="nl-NL" noProof="0" smtClean="0"/>
              <a:t>Derde niveau</a:t>
            </a:r>
          </a:p>
          <a:p>
            <a:pPr lvl="3"/>
            <a:r>
              <a:rPr lang="nl-NL" noProof="0" smtClean="0"/>
              <a:t>Vierde niveau</a:t>
            </a:r>
          </a:p>
          <a:p>
            <a:pPr lvl="4"/>
            <a:r>
              <a:rPr lang="nl-NL" noProof="0" smtClean="0"/>
              <a:t>Vijfde niveau</a:t>
            </a:r>
            <a:endParaRPr lang="en-GB" noProof="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863577" y="6292057"/>
            <a:ext cx="1615828" cy="365125"/>
          </a:xfrm>
          <a:prstGeom prst="rect">
            <a:avLst/>
          </a:prstGeom>
        </p:spPr>
        <p:txBody>
          <a:bodyPr/>
          <a:lstStyle/>
          <a:p>
            <a:fld id="{4FCCCAF6-1686-4743-9124-83F33F1A0EA9}" type="datetime1">
              <a:rPr lang="en-GB" noProof="0" smtClean="0"/>
              <a:t>04/12/2019</a:t>
            </a:fld>
            <a:endParaRPr lang="en-GB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184E0-0BD4-4705-A12B-9B71DDE63301}" type="slidenum">
              <a:rPr lang="en-GB" noProof="0" smtClean="0"/>
              <a:t>‹nr.›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42903864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oleObject" Target="../embeddings/oleObject1.bin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ags" Target="../tags/tag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ags" Target="../tags/tag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vmlDrawing" Target="../drawings/vmlDrawing1.vml"/><Relationship Id="rId28" Type="http://schemas.openxmlformats.org/officeDocument/2006/relationships/image" Target="../media/image2.emf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Relationship Id="rId27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8" hidden="1">
            <a:extLst>
              <a:ext uri="{FF2B5EF4-FFF2-40B4-BE49-F238E27FC236}">
                <a16:creationId xmlns:a16="http://schemas.microsoft.com/office/drawing/2014/main" xmlns="" id="{E54890FE-7059-4BD6-8D99-2D2450188E1A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4"/>
            </p:custDataLst>
            <p:extLst>
              <p:ext uri="{D42A27DB-BD31-4B8C-83A1-F6EECF244321}">
                <p14:modId xmlns:p14="http://schemas.microsoft.com/office/powerpoint/2010/main" val="221202018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6" name="think-cell Slide" r:id="rId26" imgW="338" imgH="337" progId="TCLayout.ActiveDocument.1">
                  <p:embed/>
                </p:oleObj>
              </mc:Choice>
              <mc:Fallback>
                <p:oleObj name="think-cell Slide" r:id="rId26" imgW="338" imgH="337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hthoek 7" hidden="1">
            <a:extLst>
              <a:ext uri="{FF2B5EF4-FFF2-40B4-BE49-F238E27FC236}">
                <a16:creationId xmlns:a16="http://schemas.microsoft.com/office/drawing/2014/main" xmlns="" id="{44AE54F3-3C83-4C7B-BE91-21156EED3C8B}"/>
              </a:ext>
            </a:extLst>
          </p:cNvPr>
          <p:cNvSpPr/>
          <p:nvPr userDrawn="1">
            <p:custDataLst>
              <p:tags r:id="rId25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nl-NL" sz="4000" b="0" i="0" baseline="0" dirty="0">
              <a:latin typeface="Calibri" panose="020F0502020204030204" pitchFamily="34" charset="0"/>
              <a:ea typeface="+mj-ea"/>
              <a:cs typeface="+mj-cs"/>
              <a:sym typeface="Calibri" panose="020F0502020204030204" pitchFamily="34" charset="0"/>
            </a:endParaRPr>
          </a:p>
        </p:txBody>
      </p:sp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xmlns="" id="{E050413C-5E7C-4D9D-947D-2D488AF6F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2664" y="710813"/>
            <a:ext cx="6372000" cy="553998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r>
              <a:rPr lang="nl-NL" dirty="0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xmlns="" id="{B4E1C62A-1C71-4B20-AC3B-AAC50B2D03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82663" y="2060575"/>
            <a:ext cx="10226676" cy="367347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l-NL" dirty="0"/>
              <a:t>Tekststijl van het model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xmlns="" id="{C9467D10-E9D9-4150-B1AF-01FC99B5DA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82661" y="6328035"/>
            <a:ext cx="6840000" cy="261610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700">
                <a:solidFill>
                  <a:schemeClr val="tx1"/>
                </a:solidFill>
              </a:defRPr>
            </a:lvl1pPr>
          </a:lstStyle>
          <a:p>
            <a:r>
              <a:rPr lang="nl-NL" dirty="0"/>
              <a:t>Voettekst invullen via Invoegen - Koptekst en voettekst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xmlns="" id="{36A2EFF5-C24E-4BAB-B2DC-1029A5DDD4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43584" y="6328035"/>
            <a:ext cx="369204" cy="261610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lvl1pPr algn="r">
              <a:defRPr sz="1700">
                <a:solidFill>
                  <a:schemeClr val="tx1"/>
                </a:solidFill>
              </a:defRPr>
            </a:lvl1pPr>
          </a:lstStyle>
          <a:p>
            <a:fld id="{3011EF90-EEA4-4DC0-ADC4-2316CACBDB4E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7" name="Vrije vorm: vorm 6">
            <a:extLst>
              <a:ext uri="{FF2B5EF4-FFF2-40B4-BE49-F238E27FC236}">
                <a16:creationId xmlns:a16="http://schemas.microsoft.com/office/drawing/2014/main" xmlns="" id="{50C226F1-AFF2-4BD5-970F-40888E7EB797}"/>
              </a:ext>
            </a:extLst>
          </p:cNvPr>
          <p:cNvSpPr/>
          <p:nvPr userDrawn="1"/>
        </p:nvSpPr>
        <p:spPr>
          <a:xfrm>
            <a:off x="1" y="1448095"/>
            <a:ext cx="504825" cy="3968419"/>
          </a:xfrm>
          <a:custGeom>
            <a:avLst/>
            <a:gdLst>
              <a:gd name="connsiteX0" fmla="*/ 0 w 504825"/>
              <a:gd name="connsiteY0" fmla="*/ 0 h 3968419"/>
              <a:gd name="connsiteX1" fmla="*/ 504825 w 504825"/>
              <a:gd name="connsiteY1" fmla="*/ 1984209 h 3968419"/>
              <a:gd name="connsiteX2" fmla="*/ 0 w 504825"/>
              <a:gd name="connsiteY2" fmla="*/ 3968419 h 3968419"/>
              <a:gd name="connsiteX3" fmla="*/ 0 w 504825"/>
              <a:gd name="connsiteY3" fmla="*/ 0 h 3968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4825" h="3968419">
                <a:moveTo>
                  <a:pt x="0" y="0"/>
                </a:moveTo>
                <a:lnTo>
                  <a:pt x="504825" y="1984209"/>
                </a:lnTo>
                <a:lnTo>
                  <a:pt x="0" y="3968419"/>
                </a:lnTo>
                <a:lnTo>
                  <a:pt x="0" y="0"/>
                </a:lnTo>
                <a:close/>
              </a:path>
            </a:pathLst>
          </a:custGeom>
          <a:solidFill>
            <a:srgbClr val="CBA0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13" name="Picture 10">
            <a:extLst>
              <a:ext uri="{FF2B5EF4-FFF2-40B4-BE49-F238E27FC236}">
                <a16:creationId xmlns:a16="http://schemas.microsoft.com/office/drawing/2014/main" xmlns="" id="{C272D701-C55F-4960-A352-89DE4C4467B7}"/>
              </a:ext>
            </a:extLst>
          </p:cNvPr>
          <p:cNvPicPr>
            <a:picLocks noChangeAspect="1"/>
          </p:cNvPicPr>
          <p:nvPr userDrawn="1"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9413" y="6242966"/>
            <a:ext cx="1139825" cy="329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2616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7" r:id="rId3"/>
    <p:sldLayoutId id="2147483660" r:id="rId4"/>
    <p:sldLayoutId id="2147483651" r:id="rId5"/>
    <p:sldLayoutId id="2147483658" r:id="rId6"/>
    <p:sldLayoutId id="2147483659" r:id="rId7"/>
    <p:sldLayoutId id="2147483650" r:id="rId8"/>
    <p:sldLayoutId id="2147483662" r:id="rId9"/>
    <p:sldLayoutId id="2147483661" r:id="rId10"/>
    <p:sldLayoutId id="2147483663" r:id="rId11"/>
    <p:sldLayoutId id="2147483665" r:id="rId12"/>
    <p:sldLayoutId id="2147483664" r:id="rId13"/>
    <p:sldLayoutId id="2147483654" r:id="rId14"/>
    <p:sldLayoutId id="2147483666" r:id="rId15"/>
    <p:sldLayoutId id="2147483668" r:id="rId16"/>
    <p:sldLayoutId id="2147483669" r:id="rId17"/>
    <p:sldLayoutId id="2147483670" r:id="rId18"/>
    <p:sldLayoutId id="2147483671" r:id="rId19"/>
    <p:sldLayoutId id="2147483667" r:id="rId20"/>
    <p:sldLayoutId id="2147483672" r:id="rId2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68288" indent="-268288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534988" indent="-26670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803275" indent="-268288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1081088" indent="-277813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4pPr>
      <a:lvl5pPr marL="1349375" indent="-268288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1298" userDrawn="1">
          <p15:clr>
            <a:srgbClr val="F26B43"/>
          </p15:clr>
        </p15:guide>
        <p15:guide id="2" pos="619" userDrawn="1">
          <p15:clr>
            <a:srgbClr val="F26B43"/>
          </p15:clr>
        </p15:guide>
        <p15:guide id="3" pos="7061" userDrawn="1">
          <p15:clr>
            <a:srgbClr val="F26B43"/>
          </p15:clr>
        </p15:guide>
        <p15:guide id="4" orient="horz" pos="361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6.jpeg"/><Relationship Id="rId2" Type="http://schemas.openxmlformats.org/officeDocument/2006/relationships/tags" Target="../tags/tag47.xml"/><Relationship Id="rId1" Type="http://schemas.openxmlformats.org/officeDocument/2006/relationships/vmlDrawing" Target="../drawings/vmlDrawing22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22.bin"/><Relationship Id="rId10" Type="http://schemas.openxmlformats.org/officeDocument/2006/relationships/image" Target="../media/image9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48.xml"/><Relationship Id="rId1" Type="http://schemas.openxmlformats.org/officeDocument/2006/relationships/vmlDrawing" Target="../drawings/vmlDrawing23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23.bin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https://library.maastrichtuniversity.nl/collections/databases/digitale-plakkaatzoeker/" TargetMode="Externa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17.png"/><Relationship Id="rId2" Type="http://schemas.openxmlformats.org/officeDocument/2006/relationships/tags" Target="../tags/tag49.xml"/><Relationship Id="rId1" Type="http://schemas.openxmlformats.org/officeDocument/2006/relationships/vmlDrawing" Target="../drawings/vmlDrawing24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24.bin"/><Relationship Id="rId4" Type="http://schemas.openxmlformats.org/officeDocument/2006/relationships/notesSlide" Target="../notesSlides/notesSlide4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18.png"/><Relationship Id="rId2" Type="http://schemas.openxmlformats.org/officeDocument/2006/relationships/tags" Target="../tags/tag50.xml"/><Relationship Id="rId1" Type="http://schemas.openxmlformats.org/officeDocument/2006/relationships/vmlDrawing" Target="../drawings/vmlDrawing25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25.bin"/><Relationship Id="rId4" Type="http://schemas.openxmlformats.org/officeDocument/2006/relationships/notesSlide" Target="../notesSlides/notesSlide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20.png"/><Relationship Id="rId2" Type="http://schemas.openxmlformats.org/officeDocument/2006/relationships/tags" Target="../tags/tag51.xml"/><Relationship Id="rId1" Type="http://schemas.openxmlformats.org/officeDocument/2006/relationships/vmlDrawing" Target="../drawings/vmlDrawing26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26.bin"/><Relationship Id="rId4" Type="http://schemas.openxmlformats.org/officeDocument/2006/relationships/notesSlide" Target="../notesSlides/notesSlide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21.png"/><Relationship Id="rId2" Type="http://schemas.openxmlformats.org/officeDocument/2006/relationships/tags" Target="../tags/tag52.xml"/><Relationship Id="rId1" Type="http://schemas.openxmlformats.org/officeDocument/2006/relationships/vmlDrawing" Target="../drawings/vmlDrawing27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27.bin"/><Relationship Id="rId4" Type="http://schemas.openxmlformats.org/officeDocument/2006/relationships/notesSlide" Target="../notesSlides/notesSlide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23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xmlns="" id="{4F8A7ED0-1B46-4EC3-829E-5BC252FD07D7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92829253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5" name="think-cell Slide" r:id="rId5" imgW="338" imgH="337" progId="TCLayout.ActiveDocument.1">
                  <p:embed/>
                </p:oleObj>
              </mc:Choice>
              <mc:Fallback>
                <p:oleObj name="think-cell Slide" r:id="rId5" imgW="338" imgH="337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Tijdelijke aanduiding voor afbeelding 6"/>
          <p:cNvPicPr>
            <a:picLocks noGrp="1" noChangeAspect="1"/>
          </p:cNvPicPr>
          <p:nvPr>
            <p:ph type="pic" sz="quarter" idx="11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35431" y="1797465"/>
            <a:ext cx="9156569" cy="3416872"/>
          </a:xfr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xmlns="" id="{03F6D4D3-12E5-4D80-9ABC-654C8215D8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82663" y="411966"/>
            <a:ext cx="7212213" cy="1080296"/>
          </a:xfrm>
        </p:spPr>
        <p:txBody>
          <a:bodyPr/>
          <a:lstStyle/>
          <a:p>
            <a:r>
              <a:rPr lang="nl-NL" sz="2800" b="1" dirty="0"/>
              <a:t>Kan je de computer de wet laten herschrijven?</a:t>
            </a:r>
            <a:br>
              <a:rPr lang="nl-NL" sz="2800" b="1" dirty="0"/>
            </a:br>
            <a:r>
              <a:rPr lang="nl-NL" sz="2500" dirty="0"/>
              <a:t/>
            </a:r>
            <a:br>
              <a:rPr lang="nl-NL" sz="2500" dirty="0"/>
            </a:br>
            <a:endParaRPr lang="nl-NL" sz="2500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xmlns="" id="{2D028D06-E979-4AB5-8D98-DAF3E18C4E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82663" y="5823700"/>
            <a:ext cx="3525581" cy="923330"/>
          </a:xfrm>
        </p:spPr>
        <p:txBody>
          <a:bodyPr/>
          <a:lstStyle/>
          <a:p>
            <a:r>
              <a:rPr lang="nl-NL" b="1" dirty="0" smtClean="0"/>
              <a:t>Annemieke Romein</a:t>
            </a:r>
          </a:p>
          <a:p>
            <a:r>
              <a:rPr lang="nl-NL" dirty="0" smtClean="0"/>
              <a:t>Sara Veldhoen</a:t>
            </a:r>
          </a:p>
          <a:p>
            <a:r>
              <a:rPr lang="nl-NL" dirty="0" smtClean="0"/>
              <a:t>Michel de Gruijter</a:t>
            </a:r>
            <a:endParaRPr lang="nl-NL" dirty="0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xmlns="" id="{FE1198A5-A4FB-40FE-9C82-CC234404C2D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82663" y="1128514"/>
            <a:ext cx="7212213" cy="349711"/>
          </a:xfrm>
        </p:spPr>
        <p:txBody>
          <a:bodyPr/>
          <a:lstStyle/>
          <a:p>
            <a:r>
              <a:rPr lang="en-GB" sz="2000" b="1" i="1" dirty="0" smtClean="0"/>
              <a:t>Het ‘Entangled</a:t>
            </a:r>
            <a:r>
              <a:rPr lang="en-GB" sz="2500" b="1" i="1" dirty="0" smtClean="0"/>
              <a:t> </a:t>
            </a:r>
            <a:r>
              <a:rPr lang="en-GB" sz="2000" b="1" i="1" dirty="0" smtClean="0"/>
              <a:t>histories’-</a:t>
            </a:r>
            <a:r>
              <a:rPr lang="en-GB" sz="2000" b="1" i="1" dirty="0" err="1" smtClean="0"/>
              <a:t>PRoject</a:t>
            </a:r>
            <a:endParaRPr lang="nl-NL" sz="2500" i="1" dirty="0"/>
          </a:p>
        </p:txBody>
      </p:sp>
      <p:pic>
        <p:nvPicPr>
          <p:cNvPr id="8" name="Picture 6" descr="Afbeeldingsresultaat voor Erasmus University Rotterdam logo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4876" y="5749242"/>
            <a:ext cx="1072245" cy="1072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Afbeeldingsresultaat voor CC BY SA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6934" y="411966"/>
            <a:ext cx="1492398" cy="549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Afbeelding 5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69361" y="5749242"/>
            <a:ext cx="1180278" cy="1049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038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xmlns="" id="{A6C136DF-B0BA-4F5F-AE0B-6725E1F1E408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15894758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42" name="think-cell Slide" r:id="rId5" imgW="338" imgH="337" progId="TCLayout.ActiveDocument.1">
                  <p:embed/>
                </p:oleObj>
              </mc:Choice>
              <mc:Fallback>
                <p:oleObj name="think-cell Slide" r:id="rId5" imgW="338" imgH="337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Tijdelijke aanduiding voor tekst 16">
            <a:extLst>
              <a:ext uri="{FF2B5EF4-FFF2-40B4-BE49-F238E27FC236}">
                <a16:creationId xmlns:a16="http://schemas.microsoft.com/office/drawing/2014/main" xmlns="" id="{D89486C2-564A-4049-9616-8FA316C81B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GB" dirty="0" err="1" smtClean="0"/>
              <a:t>Deel</a:t>
            </a:r>
            <a:r>
              <a:rPr lang="en-GB" dirty="0" smtClean="0"/>
              <a:t> 1. De </a:t>
            </a:r>
            <a:r>
              <a:rPr lang="en-GB" dirty="0" err="1" smtClean="0"/>
              <a:t>samenleving</a:t>
            </a:r>
            <a:r>
              <a:rPr lang="en-GB" dirty="0" smtClean="0"/>
              <a:t> </a:t>
            </a:r>
            <a:r>
              <a:rPr lang="en-GB" dirty="0" err="1" smtClean="0"/>
              <a:t>controleren</a:t>
            </a:r>
            <a:r>
              <a:rPr lang="en-GB" dirty="0" smtClean="0"/>
              <a:t>. </a:t>
            </a:r>
            <a:r>
              <a:rPr lang="en-GB" sz="2000" dirty="0" smtClean="0"/>
              <a:t>(± 10 </a:t>
            </a:r>
            <a:r>
              <a:rPr lang="en-GB" sz="2000" dirty="0" err="1" smtClean="0"/>
              <a:t>minuten</a:t>
            </a:r>
            <a:r>
              <a:rPr lang="en-GB" sz="2000" dirty="0" smtClean="0"/>
              <a:t>)</a:t>
            </a:r>
            <a:endParaRPr lang="en-GB" dirty="0" smtClean="0"/>
          </a:p>
          <a:p>
            <a:pPr lvl="1"/>
            <a:r>
              <a:rPr lang="en-GB" i="1" dirty="0" err="1" smtClean="0"/>
              <a:t>Vragen</a:t>
            </a:r>
            <a:r>
              <a:rPr lang="en-GB" i="1" dirty="0" smtClean="0"/>
              <a:t> </a:t>
            </a:r>
            <a:r>
              <a:rPr lang="en-GB" sz="2000" dirty="0" smtClean="0"/>
              <a:t>(± 5 </a:t>
            </a:r>
            <a:r>
              <a:rPr lang="en-GB" sz="2000" dirty="0" err="1" smtClean="0"/>
              <a:t>minuten</a:t>
            </a:r>
            <a:r>
              <a:rPr lang="en-GB" sz="2000" dirty="0" smtClean="0"/>
              <a:t>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 err="1" smtClean="0"/>
              <a:t>Deel</a:t>
            </a:r>
            <a:r>
              <a:rPr lang="en-GB" dirty="0" smtClean="0"/>
              <a:t> 2. </a:t>
            </a:r>
            <a:r>
              <a:rPr lang="en-GB" dirty="0" err="1" smtClean="0"/>
              <a:t>Computertechniek</a:t>
            </a:r>
            <a:r>
              <a:rPr lang="en-GB" dirty="0" smtClean="0"/>
              <a:t>. </a:t>
            </a:r>
            <a:r>
              <a:rPr lang="nl-NL" sz="2000" dirty="0" smtClean="0"/>
              <a:t>(± 10 minuten)</a:t>
            </a:r>
            <a:endParaRPr lang="en-GB" sz="2000" dirty="0"/>
          </a:p>
          <a:p>
            <a:pPr lvl="1"/>
            <a:r>
              <a:rPr lang="en-GB" i="1" dirty="0" err="1" smtClean="0"/>
              <a:t>Vragen</a:t>
            </a:r>
            <a:r>
              <a:rPr lang="en-GB" i="1" dirty="0"/>
              <a:t> </a:t>
            </a:r>
            <a:r>
              <a:rPr lang="en-GB" sz="2000" dirty="0"/>
              <a:t>(± 5 </a:t>
            </a:r>
            <a:r>
              <a:rPr lang="en-GB" sz="2000" dirty="0" err="1"/>
              <a:t>minuten</a:t>
            </a:r>
            <a:r>
              <a:rPr lang="en-GB" sz="2000" dirty="0"/>
              <a:t>)</a:t>
            </a:r>
          </a:p>
          <a:p>
            <a:pPr marL="628650" lvl="1" indent="0">
              <a:buNone/>
            </a:pPr>
            <a:endParaRPr lang="nl-NL" i="1" dirty="0"/>
          </a:p>
        </p:txBody>
      </p:sp>
      <p:sp>
        <p:nvSpPr>
          <p:cNvPr id="16" name="Tijdelijke aanduiding voor tekst 15">
            <a:extLst>
              <a:ext uri="{FF2B5EF4-FFF2-40B4-BE49-F238E27FC236}">
                <a16:creationId xmlns:a16="http://schemas.microsoft.com/office/drawing/2014/main" xmlns="" id="{F62F1225-0D76-4800-AC89-21601DD2224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algn="l"/>
            <a:r>
              <a:rPr lang="nl-NL" dirty="0" smtClean="0"/>
              <a:t>Inhoud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995067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82662" y="2714739"/>
            <a:ext cx="8078262" cy="1670265"/>
          </a:xfrm>
        </p:spPr>
        <p:txBody>
          <a:bodyPr/>
          <a:lstStyle/>
          <a:p>
            <a:r>
              <a:rPr lang="nl-NL" dirty="0" smtClean="0"/>
              <a:t>De Samenleving controleren</a:t>
            </a:r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smtClean="0"/>
              <a:t>Vroegmoderne wet- en regelgeving (±1500-1800)</a:t>
            </a:r>
            <a:endParaRPr lang="nl-NL" dirty="0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NL" dirty="0" smtClean="0"/>
              <a:t>Deel 1.</a:t>
            </a:r>
            <a:endParaRPr lang="nl-NL" dirty="0"/>
          </a:p>
        </p:txBody>
      </p:sp>
      <p:sp>
        <p:nvSpPr>
          <p:cNvPr id="6" name="Tijdelijke aanduiding voor afbeelding 5"/>
          <p:cNvSpPr>
            <a:spLocks noGrp="1"/>
          </p:cNvSpPr>
          <p:nvPr>
            <p:ph type="pic" sz="quarter" idx="15"/>
          </p:nvPr>
        </p:nvSpPr>
        <p:spPr/>
      </p:sp>
      <p:pic>
        <p:nvPicPr>
          <p:cNvPr id="7" name="Tijdelijke aanduiding voor inhoud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2443" y="344167"/>
            <a:ext cx="3680420" cy="4794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756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87725" y="285789"/>
            <a:ext cx="11039437" cy="553998"/>
          </a:xfrm>
        </p:spPr>
        <p:txBody>
          <a:bodyPr/>
          <a:lstStyle/>
          <a:p>
            <a:r>
              <a:rPr lang="nl-NL" cap="none" dirty="0" smtClean="0"/>
              <a:t>Verandering in politiek denken en handelen (±1500)</a:t>
            </a:r>
            <a:endParaRPr lang="nl-NL" cap="non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87726" y="839787"/>
            <a:ext cx="11039437" cy="5227381"/>
          </a:xfrm>
        </p:spPr>
        <p:txBody>
          <a:bodyPr>
            <a:normAutofit fontScale="92500" lnSpcReduction="10000"/>
          </a:bodyPr>
          <a:lstStyle/>
          <a:p>
            <a:pPr marL="703662" indent="-642915">
              <a:buAutoNum type="arabicParenBoth"/>
            </a:pPr>
            <a:r>
              <a:rPr lang="nl-NL" dirty="0" smtClean="0"/>
              <a:t>Functie-georiënteerde </a:t>
            </a:r>
            <a:r>
              <a:rPr lang="nl-NL" dirty="0" err="1" smtClean="0"/>
              <a:t>interpretative</a:t>
            </a:r>
            <a:r>
              <a:rPr lang="nl-NL" dirty="0" smtClean="0"/>
              <a:t> van regelgeving én de rol van de bestuur. </a:t>
            </a:r>
          </a:p>
          <a:p>
            <a:pPr marL="703662" indent="-642915">
              <a:buAutoNum type="arabicParenBoth"/>
            </a:pPr>
            <a:r>
              <a:rPr lang="nl-NL" dirty="0" smtClean="0"/>
              <a:t>Als gevolg van 1: verandering van een overheid die over haar onderdanen bestuurde, feodale system wordt vervangen (Vazallen met rechten/plichten naar hun leenheer). </a:t>
            </a:r>
          </a:p>
          <a:p>
            <a:pPr marL="703662" indent="-642915">
              <a:buAutoNum type="arabicParenBoth"/>
            </a:pPr>
            <a:r>
              <a:rPr lang="nl-NL" dirty="0" smtClean="0"/>
              <a:t>Ontstaan van een meer en meer afgesproken/ gefixeerde geografische ruimte. </a:t>
            </a:r>
          </a:p>
          <a:p>
            <a:pPr marL="60747" indent="0">
              <a:buNone/>
            </a:pPr>
            <a:r>
              <a:rPr lang="nl-NL" dirty="0" smtClean="0"/>
              <a:t>Deze drie ontwikkelingen gaan samen met een nieuw type regelgeving: </a:t>
            </a:r>
            <a:r>
              <a:rPr lang="nl-NL" i="1" dirty="0" err="1" smtClean="0"/>
              <a:t>politia</a:t>
            </a:r>
            <a:r>
              <a:rPr lang="nl-NL" dirty="0" smtClean="0"/>
              <a:t> (actief-preventieve regels/ sturende maatregelen). </a:t>
            </a:r>
            <a:endParaRPr lang="nl-NL" i="1" dirty="0" smtClean="0"/>
          </a:p>
          <a:p>
            <a:pPr marL="60748" indent="0">
              <a:buNone/>
            </a:pPr>
            <a:endParaRPr lang="nl-NL" dirty="0" smtClean="0"/>
          </a:p>
          <a:p>
            <a:pPr marL="60748" indent="0" algn="r">
              <a:buNone/>
            </a:pPr>
            <a:r>
              <a:rPr lang="nl-NL" dirty="0" err="1" smtClean="0"/>
              <a:t>R.v.Friedeburg</a:t>
            </a:r>
            <a:r>
              <a:rPr lang="nl-NL" dirty="0" smtClean="0"/>
              <a:t>, </a:t>
            </a:r>
            <a:r>
              <a:rPr lang="nl-NL" i="1" dirty="0" err="1" smtClean="0"/>
              <a:t>Luther’s</a:t>
            </a:r>
            <a:r>
              <a:rPr lang="nl-NL" i="1" dirty="0" smtClean="0"/>
              <a:t> </a:t>
            </a:r>
            <a:r>
              <a:rPr lang="nl-NL" i="1" dirty="0" err="1" smtClean="0"/>
              <a:t>Legacy</a:t>
            </a:r>
            <a:r>
              <a:rPr lang="nl-NL" i="1" dirty="0" smtClean="0"/>
              <a:t> </a:t>
            </a:r>
            <a:r>
              <a:rPr lang="nl-NL" dirty="0" smtClean="0"/>
              <a:t>(Cambridge, 2017), 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184E0-0BD4-4705-A12B-9B71DDE63301}" type="slidenum">
              <a:rPr lang="en-GB" noProof="0" smtClean="0"/>
              <a:t>4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778580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inhoud 5"/>
          <p:cNvSpPr>
            <a:spLocks noGrp="1"/>
          </p:cNvSpPr>
          <p:nvPr>
            <p:ph idx="1"/>
          </p:nvPr>
        </p:nvSpPr>
        <p:spPr>
          <a:xfrm>
            <a:off x="982664" y="1559925"/>
            <a:ext cx="6727952" cy="3673475"/>
          </a:xfrm>
        </p:spPr>
        <p:txBody>
          <a:bodyPr>
            <a:noAutofit/>
          </a:bodyPr>
          <a:lstStyle/>
          <a:p>
            <a:r>
              <a:rPr lang="nl-NL" sz="2800" dirty="0"/>
              <a:t>Administratief recht/ voluntaristische wetgeving (ordonnanties) om de samenleving te ‘sturen’. </a:t>
            </a:r>
          </a:p>
          <a:p>
            <a:endParaRPr lang="nl-NL" sz="2800" dirty="0"/>
          </a:p>
          <a:p>
            <a:pPr marL="0" indent="0">
              <a:buNone/>
            </a:pPr>
            <a:r>
              <a:rPr lang="nl-NL" sz="2800" dirty="0"/>
              <a:t>Hoofdcategorieën</a:t>
            </a:r>
          </a:p>
          <a:p>
            <a:pPr lvl="1"/>
            <a:r>
              <a:rPr lang="nl-NL" sz="2800" dirty="0"/>
              <a:t>Sociale Orde en Religie</a:t>
            </a:r>
          </a:p>
          <a:p>
            <a:pPr lvl="1"/>
            <a:r>
              <a:rPr lang="nl-NL" sz="2800" dirty="0"/>
              <a:t>Publieke Veiligheid en </a:t>
            </a:r>
            <a:r>
              <a:rPr lang="nl-NL" sz="2800" dirty="0" smtClean="0"/>
              <a:t>Justitie</a:t>
            </a:r>
            <a:endParaRPr lang="nl-NL" sz="2800" dirty="0"/>
          </a:p>
          <a:p>
            <a:pPr lvl="1"/>
            <a:r>
              <a:rPr lang="nl-NL" sz="2800" dirty="0"/>
              <a:t>Onderwijs, Cultuur en Wetenschap</a:t>
            </a:r>
          </a:p>
          <a:p>
            <a:pPr lvl="1"/>
            <a:r>
              <a:rPr lang="nl-NL" sz="2800" dirty="0"/>
              <a:t>Economisch handelen en bedrijvigheid</a:t>
            </a:r>
          </a:p>
          <a:p>
            <a:pPr lvl="1"/>
            <a:r>
              <a:rPr lang="nl-NL" sz="2800" dirty="0" smtClean="0"/>
              <a:t>Infrastructuur</a:t>
            </a:r>
          </a:p>
          <a:p>
            <a:pPr marL="268288" lvl="1" indent="0">
              <a:buNone/>
            </a:pPr>
            <a:endParaRPr lang="nl-NL" sz="2800" dirty="0"/>
          </a:p>
          <a:p>
            <a:pPr marL="268288" lvl="1" indent="0">
              <a:buNone/>
            </a:pPr>
            <a:r>
              <a:rPr lang="nl-NL" sz="2800" dirty="0" smtClean="0"/>
              <a:t>Subcategorieën</a:t>
            </a:r>
            <a:r>
              <a:rPr lang="nl-NL" sz="2800" dirty="0"/>
              <a:t>. (Hiërarchische structuur)</a:t>
            </a:r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982664" y="710813"/>
            <a:ext cx="10126060" cy="1107996"/>
          </a:xfrm>
        </p:spPr>
        <p:txBody>
          <a:bodyPr/>
          <a:lstStyle/>
          <a:p>
            <a:r>
              <a:rPr lang="nl-NL" dirty="0" smtClean="0"/>
              <a:t>Onderwerpen binnen ‘</a:t>
            </a:r>
            <a:r>
              <a:rPr lang="nl-NL" dirty="0" err="1" smtClean="0"/>
              <a:t>Politia</a:t>
            </a:r>
            <a:r>
              <a:rPr lang="nl-NL" dirty="0" smtClean="0"/>
              <a:t>’ (NL: politie)?</a:t>
            </a:r>
            <a:endParaRPr lang="nl-NL" dirty="0"/>
          </a:p>
        </p:txBody>
      </p:sp>
      <p:pic>
        <p:nvPicPr>
          <p:cNvPr id="3" name="Afbeelding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6354" y="1362217"/>
            <a:ext cx="5425646" cy="3617097"/>
          </a:xfrm>
          <a:prstGeom prst="rect">
            <a:avLst/>
          </a:prstGeom>
        </p:spPr>
      </p:pic>
      <p:sp>
        <p:nvSpPr>
          <p:cNvPr id="4" name="Tijdelijke aanduiding voor afbeelding 3"/>
          <p:cNvSpPr>
            <a:spLocks noGrp="1"/>
          </p:cNvSpPr>
          <p:nvPr>
            <p:ph type="pic" sz="quarter" idx="15"/>
          </p:nvPr>
        </p:nvSpPr>
        <p:spPr/>
      </p:sp>
    </p:spTree>
    <p:extLst>
      <p:ext uri="{BB962C8B-B14F-4D97-AF65-F5344CB8AC3E}">
        <p14:creationId xmlns:p14="http://schemas.microsoft.com/office/powerpoint/2010/main" val="15023399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Tijdelijke aanduiding voor inhoud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" y="0"/>
            <a:ext cx="8272463" cy="6843529"/>
          </a:xfrm>
        </p:spPr>
      </p:pic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184E0-0BD4-4705-A12B-9B71DDE63301}" type="slidenum">
              <a:rPr lang="en-GB" noProof="0" smtClean="0"/>
              <a:t>6</a:t>
            </a:fld>
            <a:endParaRPr lang="en-GB" noProof="0" dirty="0"/>
          </a:p>
        </p:txBody>
      </p:sp>
      <p:grpSp>
        <p:nvGrpSpPr>
          <p:cNvPr id="8" name="Groep 7"/>
          <p:cNvGrpSpPr/>
          <p:nvPr/>
        </p:nvGrpSpPr>
        <p:grpSpPr>
          <a:xfrm>
            <a:off x="4509815" y="784472"/>
            <a:ext cx="7341645" cy="3939936"/>
            <a:chOff x="6413430" y="1115693"/>
            <a:chExt cx="10441450" cy="5603465"/>
          </a:xfrm>
        </p:grpSpPr>
        <p:sp>
          <p:nvSpPr>
            <p:cNvPr id="7" name="Gelijkbenige driehoek 6"/>
            <p:cNvSpPr/>
            <p:nvPr/>
          </p:nvSpPr>
          <p:spPr>
            <a:xfrm rot="14460692">
              <a:off x="7874810" y="1301943"/>
              <a:ext cx="3955835" cy="6878596"/>
            </a:xfrm>
            <a:prstGeom prst="triangle">
              <a:avLst>
                <a:gd name="adj" fmla="val 41320"/>
              </a:avLst>
            </a:prstGeom>
            <a:solidFill>
              <a:srgbClr val="1E64C8"/>
            </a:solidFill>
            <a:ln w="31750">
              <a:solidFill>
                <a:srgbClr val="1E64C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sz="1266">
                <a:solidFill>
                  <a:schemeClr val="tx1"/>
                </a:solidFill>
              </a:endParaRPr>
            </a:p>
          </p:txBody>
        </p:sp>
        <p:pic>
          <p:nvPicPr>
            <p:cNvPr id="6" name="Afbeelding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78998" y="1115693"/>
              <a:ext cx="6175882" cy="370014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81250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inhoud 6"/>
          <p:cNvSpPr>
            <a:spLocks noGrp="1"/>
          </p:cNvSpPr>
          <p:nvPr>
            <p:ph idx="1"/>
          </p:nvPr>
        </p:nvSpPr>
        <p:spPr>
          <a:xfrm>
            <a:off x="982664" y="5455179"/>
            <a:ext cx="5776483" cy="951470"/>
          </a:xfrm>
        </p:spPr>
        <p:txBody>
          <a:bodyPr>
            <a:normAutofit fontScale="92500" lnSpcReduction="20000"/>
          </a:bodyPr>
          <a:lstStyle/>
          <a:p>
            <a:r>
              <a:rPr lang="nl-NL" dirty="0" smtClean="0"/>
              <a:t>Links: </a:t>
            </a:r>
            <a:r>
              <a:rPr lang="nl-NL" dirty="0">
                <a:hlinkClick r:id="rId2"/>
              </a:rPr>
              <a:t>https://library.maastrichtuniversity.nl/collections/databases/digitale-plakkaatzoeker</a:t>
            </a:r>
            <a:r>
              <a:rPr lang="nl-NL" dirty="0" smtClean="0">
                <a:hlinkClick r:id="rId2"/>
              </a:rPr>
              <a:t>/</a:t>
            </a:r>
            <a:endParaRPr lang="nl-NL" dirty="0" smtClean="0"/>
          </a:p>
          <a:p>
            <a:r>
              <a:rPr lang="nl-NL" dirty="0" smtClean="0"/>
              <a:t>Rechts: </a:t>
            </a:r>
            <a:r>
              <a:rPr lang="nl-NL" dirty="0"/>
              <a:t>Plakkaat van </a:t>
            </a:r>
            <a:r>
              <a:rPr lang="nl-NL" dirty="0" err="1"/>
              <a:t>Verlatinghe</a:t>
            </a:r>
            <a:r>
              <a:rPr lang="nl-NL" dirty="0"/>
              <a:t>, pagina </a:t>
            </a:r>
            <a:r>
              <a:rPr lang="nl-NL" dirty="0" smtClean="0"/>
              <a:t>1 (NA)</a:t>
            </a:r>
            <a:endParaRPr lang="nl-NL" dirty="0"/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982664" y="710813"/>
            <a:ext cx="9508222" cy="559449"/>
          </a:xfrm>
        </p:spPr>
        <p:txBody>
          <a:bodyPr/>
          <a:lstStyle/>
          <a:p>
            <a:r>
              <a:rPr lang="nl-NL" cap="all" dirty="0">
                <a:latin typeface="+mj-lt"/>
              </a:rPr>
              <a:t>Verschijningsvormen</a:t>
            </a:r>
            <a:r>
              <a:rPr lang="nl-NL" sz="2400" dirty="0" smtClean="0"/>
              <a:t>:</a:t>
            </a:r>
            <a:endParaRPr lang="nl-NL" sz="2400" dirty="0"/>
          </a:p>
        </p:txBody>
      </p:sp>
      <p:sp>
        <p:nvSpPr>
          <p:cNvPr id="9" name="Tijdelijke aanduiding voor afbeelding 8"/>
          <p:cNvSpPr>
            <a:spLocks noGrp="1"/>
          </p:cNvSpPr>
          <p:nvPr>
            <p:ph type="pic" sz="quarter" idx="14"/>
          </p:nvPr>
        </p:nvSpPr>
        <p:spPr/>
      </p:sp>
      <p:pic>
        <p:nvPicPr>
          <p:cNvPr id="10" name="Picture 4" descr="https://images.nrc.nl/uNUX_X9Ns0mcKuccfI7dwbv5u8Q=/1280x/filters:no_upscale()/s3/static.nrc.nl/bvhw/files/2018/02/web_0102opiakte2.jpg"/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https://library.maastrichtuniversity.nl/wp-content/uploads/plakkaat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664" y="1351936"/>
            <a:ext cx="38100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51668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NL" sz="2800" dirty="0"/>
              <a:t>Provinciale wetgeving (en soms stedelijke ‘costumen’) werden gebundeld.</a:t>
            </a:r>
          </a:p>
          <a:p>
            <a:r>
              <a:rPr lang="nl-NL" sz="2800" dirty="0"/>
              <a:t>Selectie.</a:t>
            </a:r>
          </a:p>
          <a:p>
            <a:r>
              <a:rPr lang="nl-NL" sz="2800" dirty="0"/>
              <a:t>Grote variatie in onderwerpen.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184E0-0BD4-4705-A12B-9B71DDE63301}" type="slidenum">
              <a:rPr lang="en-GB" noProof="0" smtClean="0"/>
              <a:t>8</a:t>
            </a:fld>
            <a:endParaRPr lang="en-GB" noProof="0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Wie wat bewaard,…</a:t>
            </a:r>
            <a:endParaRPr lang="nl-NL" dirty="0"/>
          </a:p>
        </p:txBody>
      </p:sp>
      <p:pic>
        <p:nvPicPr>
          <p:cNvPr id="9" name="Tijdelijke aanduiding voor inhoud 4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Tijdelijke aanduiding voor afbeelding 4"/>
          <p:cNvSpPr>
            <a:spLocks noGrp="1"/>
          </p:cNvSpPr>
          <p:nvPr>
            <p:ph type="pic" sz="quarter" idx="14"/>
          </p:nvPr>
        </p:nvSpPr>
        <p:spPr/>
      </p:sp>
    </p:spTree>
    <p:extLst>
      <p:ext uri="{BB962C8B-B14F-4D97-AF65-F5344CB8AC3E}">
        <p14:creationId xmlns:p14="http://schemas.microsoft.com/office/powerpoint/2010/main" val="878639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82664" y="404562"/>
            <a:ext cx="6372000" cy="553998"/>
          </a:xfrm>
        </p:spPr>
        <p:txBody>
          <a:bodyPr/>
          <a:lstStyle/>
          <a:p>
            <a:r>
              <a:rPr lang="nl-NL" cap="none" dirty="0" smtClean="0"/>
              <a:t>Hypothesis</a:t>
            </a:r>
            <a:endParaRPr lang="nl-NL" cap="non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184E0-0BD4-4705-A12B-9B71DDE63301}" type="slidenum">
              <a:rPr lang="en-GB" noProof="0" smtClean="0"/>
              <a:t>9</a:t>
            </a:fld>
            <a:endParaRPr lang="en-GB" noProof="0" dirty="0"/>
          </a:p>
        </p:txBody>
      </p:sp>
      <p:pic>
        <p:nvPicPr>
          <p:cNvPr id="8" name="Picture 2" descr="https://upload.wikimedia.org/wikipedia/commons/thumb/6/62/Spanish_Netherlands.svg/2000px-Spanish_Netherlands.svg.pn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3785" y="511341"/>
            <a:ext cx="4347447" cy="5216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kstvak 2"/>
          <p:cNvSpPr txBox="1"/>
          <p:nvPr/>
        </p:nvSpPr>
        <p:spPr>
          <a:xfrm>
            <a:off x="982664" y="1263360"/>
            <a:ext cx="6484936" cy="346248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nl-NL" sz="2500" dirty="0" smtClean="0"/>
              <a:t>Vroegmoderne staten zagen zich vaak geconfronteerd met problemen. </a:t>
            </a:r>
          </a:p>
          <a:p>
            <a:pPr algn="just"/>
            <a:r>
              <a:rPr lang="nl-NL" sz="2500" dirty="0" smtClean="0"/>
              <a:t>Omdat het voortbestaan op het spel stond, moesten </a:t>
            </a:r>
            <a:r>
              <a:rPr lang="nl-NL" sz="2500" dirty="0"/>
              <a:t>ze snel en adequaat </a:t>
            </a:r>
            <a:r>
              <a:rPr lang="nl-NL" sz="2500" dirty="0" smtClean="0"/>
              <a:t>handelen.</a:t>
            </a:r>
          </a:p>
          <a:p>
            <a:pPr algn="just"/>
            <a:endParaRPr lang="nl-NL" sz="2500" dirty="0"/>
          </a:p>
          <a:p>
            <a:pPr algn="just"/>
            <a:r>
              <a:rPr lang="nl-NL" sz="2500" dirty="0" smtClean="0"/>
              <a:t>Zodoende was het ontzettend belangrijk om wet- en regelgeving te kopiëren, aan te passen en te implementeren – wanneer deze in andere gebieden al succesvol bleken te zijn!</a:t>
            </a:r>
          </a:p>
        </p:txBody>
      </p:sp>
    </p:spTree>
    <p:extLst>
      <p:ext uri="{BB962C8B-B14F-4D97-AF65-F5344CB8AC3E}">
        <p14:creationId xmlns:p14="http://schemas.microsoft.com/office/powerpoint/2010/main" val="3624880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82662" y="2714739"/>
            <a:ext cx="8078262" cy="1670265"/>
          </a:xfrm>
        </p:spPr>
        <p:txBody>
          <a:bodyPr/>
          <a:lstStyle/>
          <a:p>
            <a:r>
              <a:rPr lang="nl-NL" dirty="0" err="1" smtClean="0"/>
              <a:t>ComputerTechniek</a:t>
            </a:r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smtClean="0"/>
              <a:t>Leesbaarheid, segmenteren en categoriseren</a:t>
            </a:r>
            <a:endParaRPr lang="nl-NL" dirty="0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NL" dirty="0" smtClean="0"/>
              <a:t>Deel 2.</a:t>
            </a:r>
            <a:endParaRPr lang="nl-NL" dirty="0"/>
          </a:p>
        </p:txBody>
      </p:sp>
      <p:sp>
        <p:nvSpPr>
          <p:cNvPr id="6" name="Tijdelijke aanduiding voor afbeelding 5"/>
          <p:cNvSpPr>
            <a:spLocks noGrp="1"/>
          </p:cNvSpPr>
          <p:nvPr>
            <p:ph type="pic" sz="quarter" idx="15"/>
          </p:nvPr>
        </p:nvSpPr>
        <p:spPr/>
      </p:sp>
    </p:spTree>
    <p:extLst>
      <p:ext uri="{BB962C8B-B14F-4D97-AF65-F5344CB8AC3E}">
        <p14:creationId xmlns:p14="http://schemas.microsoft.com/office/powerpoint/2010/main" val="2277955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xmlns="" id="{A6C136DF-B0BA-4F5F-AE0B-6725E1F1E408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307" name="think-cell Slide" r:id="rId5" imgW="338" imgH="337" progId="TCLayout.ActiveDocument.1">
                  <p:embed/>
                </p:oleObj>
              </mc:Choice>
              <mc:Fallback>
                <p:oleObj name="think-cell Slide" r:id="rId5" imgW="338" imgH="337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Tijdelijke aanduiding voor tekst 16">
            <a:extLst>
              <a:ext uri="{FF2B5EF4-FFF2-40B4-BE49-F238E27FC236}">
                <a16:creationId xmlns:a16="http://schemas.microsoft.com/office/drawing/2014/main" xmlns="" id="{D89486C2-564A-4049-9616-8FA316C81B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82663" y="1760434"/>
            <a:ext cx="10226676" cy="3973616"/>
          </a:xfrm>
        </p:spPr>
        <p:txBody>
          <a:bodyPr/>
          <a:lstStyle/>
          <a:p>
            <a:pPr marL="0" indent="0">
              <a:buNone/>
            </a:pPr>
            <a:r>
              <a:rPr lang="nl-NL" dirty="0" smtClean="0"/>
              <a:t>Bronnen#</a:t>
            </a:r>
            <a:r>
              <a:rPr lang="nl-NL" dirty="0"/>
              <a:t>	</a:t>
            </a:r>
            <a:r>
              <a:rPr lang="nl-NL" dirty="0" smtClean="0"/>
              <a:t>	108</a:t>
            </a:r>
            <a:endParaRPr lang="nl-NL" dirty="0"/>
          </a:p>
          <a:p>
            <a:pPr marL="0" indent="0">
              <a:buNone/>
            </a:pPr>
            <a:r>
              <a:rPr lang="nl-NL" dirty="0" smtClean="0"/>
              <a:t>Lettertype</a:t>
            </a:r>
            <a:r>
              <a:rPr lang="nl-NL" dirty="0"/>
              <a:t>	</a:t>
            </a:r>
            <a:r>
              <a:rPr lang="nl-NL" dirty="0" smtClean="0"/>
              <a:t>	88 romein, </a:t>
            </a:r>
            <a:r>
              <a:rPr lang="nl-NL" dirty="0"/>
              <a:t>20 </a:t>
            </a:r>
            <a:r>
              <a:rPr lang="nl-NL" dirty="0" smtClean="0"/>
              <a:t>gotisch</a:t>
            </a:r>
            <a:endParaRPr lang="nl-NL" dirty="0"/>
          </a:p>
          <a:p>
            <a:pPr marL="0" indent="0">
              <a:buNone/>
            </a:pPr>
            <a:r>
              <a:rPr lang="nl-NL" dirty="0" smtClean="0"/>
              <a:t>Taal	</a:t>
            </a:r>
            <a:r>
              <a:rPr lang="nl-NL" dirty="0"/>
              <a:t>		</a:t>
            </a:r>
            <a:r>
              <a:rPr lang="nl-NL" dirty="0" smtClean="0"/>
              <a:t>67 NL, </a:t>
            </a:r>
            <a:r>
              <a:rPr lang="nl-NL" dirty="0"/>
              <a:t>26 FR, 1 Lat, 14 mix</a:t>
            </a:r>
          </a:p>
          <a:p>
            <a:pPr marL="0" indent="0">
              <a:buNone/>
            </a:pPr>
            <a:r>
              <a:rPr lang="nl-NL" dirty="0" smtClean="0"/>
              <a:t>Pagina’s</a:t>
            </a:r>
            <a:r>
              <a:rPr lang="nl-NL" dirty="0"/>
              <a:t>	</a:t>
            </a:r>
            <a:r>
              <a:rPr lang="nl-NL" dirty="0" smtClean="0"/>
              <a:t>	#75.000 </a:t>
            </a:r>
            <a:endParaRPr lang="nl-NL" dirty="0"/>
          </a:p>
          <a:p>
            <a:pPr marL="0" indent="0">
              <a:buNone/>
            </a:pPr>
            <a:r>
              <a:rPr lang="nl-NL" dirty="0" smtClean="0"/>
              <a:t>Tekens# </a:t>
            </a:r>
            <a:r>
              <a:rPr lang="nl-NL" dirty="0"/>
              <a:t>	</a:t>
            </a:r>
            <a:r>
              <a:rPr lang="nl-NL" dirty="0" smtClean="0"/>
              <a:t>	550 </a:t>
            </a:r>
            <a:r>
              <a:rPr lang="nl-NL" dirty="0" err="1"/>
              <a:t>mln</a:t>
            </a:r>
            <a:endParaRPr lang="nl-NL" dirty="0"/>
          </a:p>
          <a:p>
            <a:pPr marL="0" indent="0">
              <a:buNone/>
            </a:pPr>
            <a:r>
              <a:rPr lang="nl-NL" dirty="0" smtClean="0"/>
              <a:t>Publicatiedatum</a:t>
            </a:r>
            <a:r>
              <a:rPr lang="nl-NL" dirty="0"/>
              <a:t>	</a:t>
            </a:r>
            <a:r>
              <a:rPr lang="nl-NL" dirty="0" smtClean="0"/>
              <a:t>17e en 18e eeuw</a:t>
            </a:r>
            <a:endParaRPr lang="nl-NL" dirty="0"/>
          </a:p>
          <a:p>
            <a:pPr marL="0" indent="0">
              <a:buNone/>
            </a:pPr>
            <a:r>
              <a:rPr lang="nl-NL" dirty="0" smtClean="0"/>
              <a:t>Regio	</a:t>
            </a:r>
            <a:r>
              <a:rPr lang="nl-NL" dirty="0"/>
              <a:t>		</a:t>
            </a:r>
            <a:r>
              <a:rPr lang="nl-NL" dirty="0" smtClean="0"/>
              <a:t>17 gewesten</a:t>
            </a:r>
            <a:endParaRPr lang="nl-NL" dirty="0"/>
          </a:p>
        </p:txBody>
      </p:sp>
      <p:sp>
        <p:nvSpPr>
          <p:cNvPr id="15" name="Titel 14">
            <a:extLst>
              <a:ext uri="{FF2B5EF4-FFF2-40B4-BE49-F238E27FC236}">
                <a16:creationId xmlns:a16="http://schemas.microsoft.com/office/drawing/2014/main" xmlns="" id="{F818F9B1-2D3F-4531-8BF3-3628C52764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82663" y="411966"/>
            <a:ext cx="6827837" cy="1357295"/>
          </a:xfrm>
        </p:spPr>
        <p:txBody>
          <a:bodyPr/>
          <a:lstStyle/>
          <a:p>
            <a:r>
              <a:rPr lang="nl-NL" dirty="0" smtClean="0"/>
              <a:t>Bronnen:</a:t>
            </a:r>
            <a:r>
              <a:rPr lang="nl-NL" dirty="0"/>
              <a:t/>
            </a:r>
            <a:br>
              <a:rPr lang="nl-NL" dirty="0"/>
            </a:br>
            <a:endParaRPr lang="nl-NL" dirty="0"/>
          </a:p>
        </p:txBody>
      </p:sp>
      <p:pic>
        <p:nvPicPr>
          <p:cNvPr id="5" name="Picture 2" descr="https://upload.wikimedia.org/wikipedia/commons/thumb/6/62/Spanish_Netherlands.svg/2000px-Spanish_Netherlands.svg.png"/>
          <p:cNvPicPr>
            <a:picLocks noChangeAspect="1" noChangeArrowheads="1"/>
          </p:cNvPicPr>
          <p:nvPr/>
        </p:nvPicPr>
        <p:blipFill>
          <a:blip r:embed="rId7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7127" y="535534"/>
            <a:ext cx="4136019" cy="4963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867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xmlns="" id="{A6C136DF-B0BA-4F5F-AE0B-6725E1F1E408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58" name="think-cell Slide" r:id="rId5" imgW="338" imgH="337" progId="TCLayout.ActiveDocument.1">
                  <p:embed/>
                </p:oleObj>
              </mc:Choice>
              <mc:Fallback>
                <p:oleObj name="think-cell Slide" r:id="rId5" imgW="338" imgH="337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el 2"/>
          <p:cNvSpPr>
            <a:spLocks noGrp="1"/>
          </p:cNvSpPr>
          <p:nvPr>
            <p:ph type="ctrTitle"/>
          </p:nvPr>
        </p:nvSpPr>
        <p:spPr>
          <a:xfrm>
            <a:off x="982663" y="411966"/>
            <a:ext cx="10558548" cy="678647"/>
          </a:xfrm>
        </p:spPr>
        <p:txBody>
          <a:bodyPr/>
          <a:lstStyle/>
          <a:p>
            <a:r>
              <a:rPr lang="en-GB" dirty="0" err="1" smtClean="0"/>
              <a:t>Verbeteren</a:t>
            </a:r>
            <a:r>
              <a:rPr lang="en-GB" dirty="0" smtClean="0"/>
              <a:t> OCR </a:t>
            </a:r>
            <a:r>
              <a:rPr lang="en-GB" dirty="0" err="1" smtClean="0"/>
              <a:t>dmv</a:t>
            </a:r>
            <a:r>
              <a:rPr lang="en-GB" dirty="0" smtClean="0"/>
              <a:t> HTR+</a:t>
            </a:r>
            <a:endParaRPr lang="nl-NL" dirty="0"/>
          </a:p>
        </p:txBody>
      </p:sp>
      <p:sp>
        <p:nvSpPr>
          <p:cNvPr id="5" name="Tekstvak 4"/>
          <p:cNvSpPr txBox="1"/>
          <p:nvPr/>
        </p:nvSpPr>
        <p:spPr>
          <a:xfrm>
            <a:off x="4674395" y="1090613"/>
            <a:ext cx="5226908" cy="461664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nl-NL" sz="2000" dirty="0"/>
              <a:t>&amp;# Staten ban </a:t>
            </a:r>
            <a:r>
              <a:rPr lang="nl-NL" sz="2000" dirty="0" err="1"/>
              <a:t>éotabt</a:t>
            </a:r>
            <a:r>
              <a:rPr lang="nl-NL" sz="2000" dirty="0"/>
              <a:t>(5toning gen </a:t>
            </a:r>
            <a:r>
              <a:rPr lang="nl-NL" sz="2000" dirty="0" err="1"/>
              <a:t>embe</a:t>
            </a:r>
            <a:r>
              <a:rPr lang="nl-NL" sz="2000" dirty="0"/>
              <a:t> </a:t>
            </a:r>
            <a:r>
              <a:rPr lang="nl-NL" sz="2000" dirty="0" err="1"/>
              <a:t>CPntmelana</a:t>
            </a:r>
            <a:r>
              <a:rPr lang="nl-NL" sz="2000" dirty="0"/>
              <a:t> </a:t>
            </a:r>
            <a:r>
              <a:rPr lang="nl-NL" sz="2000" dirty="0" err="1"/>
              <a:t>ijen</a:t>
            </a:r>
            <a:r>
              <a:rPr lang="nl-NL" sz="2000" dirty="0"/>
              <a:t> : D O EN T E AS </a:t>
            </a:r>
            <a:r>
              <a:rPr lang="nl-NL" sz="2000" dirty="0" err="1"/>
              <a:t>toirectie</a:t>
            </a:r>
            <a:r>
              <a:rPr lang="nl-NL" sz="2000" dirty="0"/>
              <a:t> van de </a:t>
            </a:r>
            <a:r>
              <a:rPr lang="nl-NL" sz="2000" dirty="0" err="1"/>
              <a:t>ijſte</a:t>
            </a:r>
            <a:r>
              <a:rPr lang="nl-NL" sz="2000" dirty="0"/>
              <a:t> #V j, ban </a:t>
            </a:r>
            <a:r>
              <a:rPr lang="nl-NL" sz="2000" dirty="0" err="1"/>
              <a:t>uerpachtinge</a:t>
            </a:r>
            <a:r>
              <a:rPr lang="nl-NL" sz="2000" dirty="0"/>
              <a:t> </a:t>
            </a:r>
            <a:r>
              <a:rPr lang="nl-NL" sz="2000" dirty="0" err="1"/>
              <a:t>bn</a:t>
            </a:r>
            <a:r>
              <a:rPr lang="nl-NL" sz="2000" dirty="0"/>
              <a:t> g;&amp;#Zº </a:t>
            </a:r>
            <a:r>
              <a:rPr lang="nl-NL" sz="2000" dirty="0" err="1"/>
              <a:t>ong</a:t>
            </a:r>
            <a:r>
              <a:rPr lang="nl-NL" sz="2000" dirty="0"/>
              <a:t> in het </a:t>
            </a:r>
            <a:r>
              <a:rPr lang="nl-NL" sz="2000" dirty="0" err="1"/>
              <a:t>latft</a:t>
            </a:r>
            <a:r>
              <a:rPr lang="nl-NL" sz="2000" dirty="0"/>
              <a:t> </a:t>
            </a:r>
            <a:r>
              <a:rPr lang="nl-NL" sz="2000" dirty="0" err="1"/>
              <a:t>berlo</a:t>
            </a:r>
            <a:r>
              <a:rPr lang="nl-NL" sz="2000" dirty="0"/>
              <a:t> </a:t>
            </a:r>
            <a:r>
              <a:rPr lang="nl-NL" sz="2000" dirty="0" err="1"/>
              <a:t>reert</a:t>
            </a:r>
            <a:r>
              <a:rPr lang="nl-NL" sz="2000" dirty="0"/>
              <a:t>/ </a:t>
            </a:r>
            <a:r>
              <a:rPr lang="nl-NL" sz="2000" dirty="0" err="1"/>
              <a:t>tenighſing</a:t>
            </a:r>
            <a:r>
              <a:rPr lang="nl-NL" sz="2000" dirty="0"/>
              <a:t> </a:t>
            </a:r>
            <a:r>
              <a:rPr lang="nl-NL" sz="2000" dirty="0" err="1"/>
              <a:t>ghertmebieert</a:t>
            </a:r>
            <a:r>
              <a:rPr lang="nl-NL" sz="2000" dirty="0"/>
              <a:t> </a:t>
            </a:r>
            <a:r>
              <a:rPr lang="nl-NL" sz="2000" dirty="0" err="1"/>
              <a:t>embt</a:t>
            </a:r>
            <a:r>
              <a:rPr lang="nl-NL" sz="2000" dirty="0"/>
              <a:t> belet </a:t>
            </a:r>
            <a:r>
              <a:rPr lang="nl-NL" sz="2000" dirty="0" err="1"/>
              <a:t>fulben</a:t>
            </a:r>
            <a:r>
              <a:rPr lang="nl-NL" sz="2000" dirty="0"/>
              <a:t> 3ijn </a:t>
            </a:r>
            <a:r>
              <a:rPr lang="nl-NL" sz="2000" dirty="0" err="1"/>
              <a:t>gemeeſt</a:t>
            </a:r>
            <a:r>
              <a:rPr lang="nl-NL" sz="2000" dirty="0"/>
              <a:t>/ </a:t>
            </a:r>
            <a:r>
              <a:rPr lang="nl-NL" sz="2000" dirty="0" err="1"/>
              <a:t>be</a:t>
            </a:r>
            <a:r>
              <a:rPr lang="nl-NL" sz="2000" dirty="0"/>
              <a:t> </a:t>
            </a:r>
            <a:r>
              <a:rPr lang="nl-NL" sz="2000" dirty="0" err="1"/>
              <a:t>beeluulnige</a:t>
            </a:r>
            <a:r>
              <a:rPr lang="nl-NL" sz="2000" dirty="0"/>
              <a:t> </a:t>
            </a:r>
            <a:r>
              <a:rPr lang="nl-NL" sz="2000" dirty="0" err="1"/>
              <a:t>frauben</a:t>
            </a:r>
            <a:r>
              <a:rPr lang="nl-NL" sz="2000" dirty="0"/>
              <a:t> enige </a:t>
            </a:r>
            <a:r>
              <a:rPr lang="nl-NL" sz="2000" dirty="0" err="1"/>
              <a:t>bieberpen</a:t>
            </a:r>
            <a:r>
              <a:rPr lang="nl-NL" sz="2000" dirty="0"/>
              <a:t>/ #</a:t>
            </a:r>
            <a:r>
              <a:rPr lang="nl-NL" sz="2000" dirty="0" err="1"/>
              <a:t>ſtem</a:t>
            </a:r>
            <a:r>
              <a:rPr lang="nl-NL" sz="2000" dirty="0"/>
              <a:t> </a:t>
            </a:r>
            <a:r>
              <a:rPr lang="nl-NL" sz="2000" dirty="0" err="1"/>
              <a:t>liſtige</a:t>
            </a:r>
            <a:r>
              <a:rPr lang="nl-NL" sz="2000" dirty="0"/>
              <a:t> en </a:t>
            </a:r>
            <a:r>
              <a:rPr lang="nl-NL" sz="2000" dirty="0" err="1"/>
              <a:t>beſchabelijcke</a:t>
            </a:r>
            <a:r>
              <a:rPr lang="nl-NL" sz="2000" dirty="0"/>
              <a:t> </a:t>
            </a:r>
            <a:r>
              <a:rPr lang="nl-NL" sz="2000" dirty="0" err="1"/>
              <a:t>p?artiquen</a:t>
            </a:r>
            <a:r>
              <a:rPr lang="nl-NL" sz="2000" dirty="0"/>
              <a:t>/ </a:t>
            </a:r>
            <a:r>
              <a:rPr lang="nl-NL" sz="2000" dirty="0" err="1"/>
              <a:t>compoſitien</a:t>
            </a:r>
            <a:r>
              <a:rPr lang="nl-NL" sz="2000" dirty="0"/>
              <a:t> </a:t>
            </a:r>
            <a:r>
              <a:rPr lang="nl-NL" sz="2000" dirty="0" err="1"/>
              <a:t>eiſiana</a:t>
            </a:r>
            <a:r>
              <a:rPr lang="nl-NL" sz="2000" dirty="0"/>
              <a:t> </a:t>
            </a:r>
            <a:r>
              <a:rPr lang="nl-NL" sz="2000" dirty="0" err="1"/>
              <a:t>bere</a:t>
            </a:r>
            <a:r>
              <a:rPr lang="nl-NL" sz="2000" dirty="0"/>
              <a:t> </a:t>
            </a:r>
            <a:r>
              <a:rPr lang="nl-NL" sz="2000" dirty="0" err="1"/>
              <a:t>abupſen</a:t>
            </a:r>
            <a:r>
              <a:rPr lang="nl-NL" sz="2000" dirty="0"/>
              <a:t>/ </a:t>
            </a:r>
            <a:r>
              <a:rPr lang="nl-NL" sz="2000" dirty="0" err="1"/>
              <a:t>ſtrerkenbt</a:t>
            </a:r>
            <a:r>
              <a:rPr lang="nl-NL" sz="2000" dirty="0"/>
              <a:t> tot groten af-</a:t>
            </a:r>
            <a:r>
              <a:rPr lang="nl-NL" sz="2000" dirty="0" err="1"/>
              <a:t>breuck</a:t>
            </a:r>
            <a:r>
              <a:rPr lang="nl-NL" sz="2000" dirty="0"/>
              <a:t> </a:t>
            </a:r>
            <a:r>
              <a:rPr lang="nl-NL" sz="2000" dirty="0" err="1"/>
              <a:t>banne</a:t>
            </a:r>
            <a:r>
              <a:rPr lang="nl-NL" sz="2000" dirty="0"/>
              <a:t> €5enerale </a:t>
            </a:r>
            <a:r>
              <a:rPr lang="nl-NL" sz="2000" dirty="0" err="1"/>
              <a:t>Taibbelen</a:t>
            </a:r>
            <a:r>
              <a:rPr lang="nl-NL" sz="2000" dirty="0"/>
              <a:t>/</a:t>
            </a:r>
            <a:r>
              <a:rPr lang="nl-NL" sz="2000" dirty="0" err="1"/>
              <a:t>eimerchtlijcke</a:t>
            </a:r>
            <a:r>
              <a:rPr lang="nl-NL" sz="2000" dirty="0"/>
              <a:t> </a:t>
            </a:r>
            <a:r>
              <a:rPr lang="nl-NL" sz="2000" dirty="0" err="1"/>
              <a:t>plajubitiebanalle</a:t>
            </a:r>
            <a:r>
              <a:rPr lang="nl-NL" sz="2000" dirty="0"/>
              <a:t> </a:t>
            </a:r>
            <a:r>
              <a:rPr lang="nl-NL" sz="2000" dirty="0" err="1"/>
              <a:t>goebe</a:t>
            </a:r>
            <a:r>
              <a:rPr lang="nl-NL" sz="2000" dirty="0"/>
              <a:t> </a:t>
            </a:r>
            <a:r>
              <a:rPr lang="nl-NL" sz="2000" dirty="0" err="1"/>
              <a:t>getroume</a:t>
            </a:r>
            <a:r>
              <a:rPr lang="nl-NL" sz="2000" dirty="0"/>
              <a:t> </a:t>
            </a:r>
            <a:r>
              <a:rPr lang="nl-NL" sz="2000" dirty="0" err="1"/>
              <a:t>ingeſetenen</a:t>
            </a:r>
            <a:r>
              <a:rPr lang="nl-NL" sz="2000" dirty="0"/>
              <a:t> en de oprechte liefhebberg ban't13abetlant/</a:t>
            </a:r>
            <a:r>
              <a:rPr lang="nl-NL" sz="2000" dirty="0" err="1"/>
              <a:t>bemeltke</a:t>
            </a:r>
            <a:r>
              <a:rPr lang="nl-NL" sz="2000" dirty="0"/>
              <a:t> beur </a:t>
            </a:r>
            <a:r>
              <a:rPr lang="nl-NL" sz="2000" dirty="0" err="1"/>
              <a:t>alfulcke</a:t>
            </a:r>
            <a:r>
              <a:rPr lang="nl-NL" sz="2000" dirty="0"/>
              <a:t> </a:t>
            </a:r>
            <a:r>
              <a:rPr lang="nl-NL" sz="2000" dirty="0" err="1"/>
              <a:t>publicque&amp;Dit</a:t>
            </a:r>
            <a:r>
              <a:rPr lang="nl-NL" sz="2000" dirty="0"/>
              <a:t> benen.be 13pamben </a:t>
            </a:r>
            <a:r>
              <a:rPr lang="nl-NL" sz="2000" dirty="0" err="1"/>
              <a:t>ban't</a:t>
            </a:r>
            <a:r>
              <a:rPr lang="nl-NL" sz="2000" dirty="0"/>
              <a:t> </a:t>
            </a:r>
            <a:r>
              <a:rPr lang="nl-NL" sz="2000" dirty="0" err="1"/>
              <a:t>berncene</a:t>
            </a:r>
            <a:r>
              <a:rPr lang="nl-NL" sz="2000" dirty="0"/>
              <a:t> </a:t>
            </a:r>
            <a:r>
              <a:rPr lang="nl-NL" sz="2000" dirty="0" err="1"/>
              <a:t>beſte</a:t>
            </a:r>
            <a:r>
              <a:rPr lang="nl-NL" sz="2000" dirty="0"/>
              <a:t>/ niet </a:t>
            </a:r>
            <a:r>
              <a:rPr lang="nl-NL" sz="2000" dirty="0" err="1"/>
              <a:t>alleene</a:t>
            </a:r>
            <a:r>
              <a:rPr lang="nl-NL" sz="2000" dirty="0"/>
              <a:t> in WETEN. 2 </a:t>
            </a:r>
            <a:r>
              <a:rPr lang="nl-NL" sz="2000" dirty="0" err="1"/>
              <a:t>Iſjoemel</a:t>
            </a:r>
            <a:r>
              <a:rPr lang="nl-NL" sz="2000" dirty="0"/>
              <a:t> hun </a:t>
            </a:r>
            <a:r>
              <a:rPr lang="nl-NL" sz="2000" dirty="0" err="1"/>
              <a:t>berijoopt</a:t>
            </a:r>
            <a:r>
              <a:rPr lang="nl-NL" sz="2000" dirty="0"/>
              <a:t> </a:t>
            </a:r>
            <a:r>
              <a:rPr lang="nl-NL" sz="2000" dirty="0" err="1"/>
              <a:t>ljabijen</a:t>
            </a:r>
            <a:r>
              <a:rPr lang="nl-NL" sz="2000" dirty="0"/>
              <a:t> bat </a:t>
            </a:r>
            <a:r>
              <a:rPr lang="nl-NL" sz="2000" dirty="0" err="1"/>
              <a:t>boo</a:t>
            </a:r>
            <a:r>
              <a:rPr lang="nl-NL" sz="2000" dirty="0"/>
              <a:t>? </a:t>
            </a:r>
            <a:r>
              <a:rPr lang="nl-NL" sz="2000" dirty="0" err="1"/>
              <a:t>ſjet</a:t>
            </a:r>
            <a:r>
              <a:rPr lang="nl-NL" sz="2000" dirty="0"/>
              <a:t> </a:t>
            </a:r>
            <a:r>
              <a:rPr lang="nl-NL" sz="2000" dirty="0" err="1"/>
              <a:t>reb?eg</a:t>
            </a:r>
            <a:r>
              <a:rPr lang="nl-NL" sz="2000" dirty="0"/>
              <a:t> </a:t>
            </a:r>
            <a:r>
              <a:rPr lang="nl-NL" sz="2000" dirty="0" err="1"/>
              <a:t>ciï</a:t>
            </a:r>
            <a:r>
              <a:rPr lang="nl-NL" sz="2000" dirty="0"/>
              <a:t> </a:t>
            </a:r>
            <a:r>
              <a:rPr lang="nl-NL" sz="2000" dirty="0" err="1"/>
              <a:t>rt.</a:t>
            </a:r>
            <a:r>
              <a:rPr lang="nl-NL" sz="2000" dirty="0"/>
              <a:t> t pen3aer 1622.</a:t>
            </a:r>
            <a:endParaRPr lang="nl-NL" sz="2000" dirty="0" smtClean="0"/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82663" y="1711232"/>
            <a:ext cx="3157151" cy="3478606"/>
          </a:xfrm>
          <a:prstGeom prst="rect">
            <a:avLst/>
          </a:prstGeom>
        </p:spPr>
      </p:pic>
      <p:pic>
        <p:nvPicPr>
          <p:cNvPr id="56349" name="Afbeelding 1" descr="cid:image001.png@01D56D3A.242CBC60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674395" y="1121668"/>
            <a:ext cx="5358605" cy="52630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45113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63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63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63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634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634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634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634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634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634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634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634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xmlns="" id="{A6C136DF-B0BA-4F5F-AE0B-6725E1F1E408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332" name="think-cell Slide" r:id="rId5" imgW="338" imgH="337" progId="TCLayout.ActiveDocument.1">
                  <p:embed/>
                </p:oleObj>
              </mc:Choice>
              <mc:Fallback>
                <p:oleObj name="think-cell Slide" r:id="rId5" imgW="338" imgH="337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jdelijke aanduiding voor tekst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nl-NL" dirty="0" smtClean="0"/>
              <a:t>Visueel: P2PaLA (Transkribus/Valencia); lettertype grootte </a:t>
            </a:r>
          </a:p>
          <a:p>
            <a:r>
              <a:rPr lang="nl-NL" dirty="0" err="1" smtClean="0"/>
              <a:t>Tekstgebaseerd</a:t>
            </a:r>
            <a:r>
              <a:rPr lang="nl-NL" dirty="0" smtClean="0"/>
              <a:t>: </a:t>
            </a:r>
            <a:r>
              <a:rPr lang="nl-NL" dirty="0" err="1" smtClean="0"/>
              <a:t>keywords</a:t>
            </a:r>
            <a:r>
              <a:rPr lang="nl-NL" dirty="0" smtClean="0"/>
              <a:t>/ LSTM (</a:t>
            </a:r>
            <a:r>
              <a:rPr lang="nl-NL" dirty="0" err="1" smtClean="0"/>
              <a:t>NaverLab</a:t>
            </a:r>
            <a:r>
              <a:rPr lang="nl-NL" smtClean="0"/>
              <a:t>)</a:t>
            </a:r>
            <a:endParaRPr lang="nl-NL" dirty="0" smtClean="0"/>
          </a:p>
        </p:txBody>
      </p:sp>
      <p:sp>
        <p:nvSpPr>
          <p:cNvPr id="3" name="Titel 2"/>
          <p:cNvSpPr>
            <a:spLocks noGrp="1"/>
          </p:cNvSpPr>
          <p:nvPr>
            <p:ph type="ctrTitle"/>
          </p:nvPr>
        </p:nvSpPr>
        <p:spPr>
          <a:xfrm>
            <a:off x="982663" y="411966"/>
            <a:ext cx="6827837" cy="1357295"/>
          </a:xfrm>
        </p:spPr>
        <p:txBody>
          <a:bodyPr/>
          <a:lstStyle/>
          <a:p>
            <a:r>
              <a:rPr lang="en-GB" dirty="0" err="1" smtClean="0"/>
              <a:t>Segmentatie</a:t>
            </a:r>
            <a:r>
              <a:rPr lang="en-GB" dirty="0"/>
              <a:t/>
            </a:r>
            <a:br>
              <a:rPr lang="en-GB" dirty="0"/>
            </a:br>
            <a:endParaRPr lang="nl-NL" dirty="0"/>
          </a:p>
        </p:txBody>
      </p:sp>
      <p:pic>
        <p:nvPicPr>
          <p:cNvPr id="8" name="Tijdelijke aanduiding voor afbeelding 5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82663" y="3357729"/>
            <a:ext cx="8563479" cy="350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234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xmlns="" id="{A6C136DF-B0BA-4F5F-AE0B-6725E1F1E408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380" name="think-cell Slide" r:id="rId5" imgW="338" imgH="337" progId="TCLayout.ActiveDocument.1">
                  <p:embed/>
                </p:oleObj>
              </mc:Choice>
              <mc:Fallback>
                <p:oleObj name="think-cell Slide" r:id="rId5" imgW="338" imgH="337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jdelijke aanduiding voor tekst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lvl="1"/>
            <a:r>
              <a:rPr lang="nl-NL" sz="3000" dirty="0" smtClean="0">
                <a:latin typeface="+mj-lt"/>
              </a:rPr>
              <a:t>Handmatig gelabeld ±3000 wetten.</a:t>
            </a:r>
            <a:endParaRPr lang="nl-NL" sz="3000" dirty="0">
              <a:latin typeface="+mj-lt"/>
            </a:endParaRPr>
          </a:p>
          <a:p>
            <a:pPr lvl="1"/>
            <a:r>
              <a:rPr lang="nl-NL" sz="3000" u="sng" dirty="0" smtClean="0">
                <a:latin typeface="+mj-lt"/>
              </a:rPr>
              <a:t>Hiërarchische</a:t>
            </a:r>
            <a:r>
              <a:rPr lang="nl-NL" sz="3000" dirty="0" smtClean="0">
                <a:latin typeface="+mj-lt"/>
              </a:rPr>
              <a:t> categorieën – 4 lagen (</a:t>
            </a:r>
            <a:r>
              <a:rPr lang="nl-NL" sz="3000" dirty="0" err="1" smtClean="0">
                <a:latin typeface="+mj-lt"/>
              </a:rPr>
              <a:t>MPIeR</a:t>
            </a:r>
            <a:r>
              <a:rPr lang="nl-NL" sz="3000" dirty="0" smtClean="0">
                <a:latin typeface="+mj-lt"/>
              </a:rPr>
              <a:t>).</a:t>
            </a:r>
          </a:p>
          <a:p>
            <a:pPr lvl="1"/>
            <a:r>
              <a:rPr lang="nl-NL" sz="3000" dirty="0" smtClean="0">
                <a:latin typeface="+mj-lt"/>
              </a:rPr>
              <a:t>Automatische indexatie d.m.v.: </a:t>
            </a:r>
            <a:r>
              <a:rPr lang="nl-NL" sz="3000" dirty="0" err="1" smtClean="0">
                <a:latin typeface="+mj-lt"/>
              </a:rPr>
              <a:t>Annif</a:t>
            </a:r>
            <a:r>
              <a:rPr lang="nl-NL" sz="3000" dirty="0" smtClean="0">
                <a:latin typeface="+mj-lt"/>
              </a:rPr>
              <a:t>.</a:t>
            </a:r>
            <a:endParaRPr lang="nl-NL" sz="3000" dirty="0">
              <a:latin typeface="+mj-lt"/>
            </a:endParaRPr>
          </a:p>
        </p:txBody>
      </p:sp>
      <p:sp>
        <p:nvSpPr>
          <p:cNvPr id="3" name="Titel 2"/>
          <p:cNvSpPr>
            <a:spLocks noGrp="1"/>
          </p:cNvSpPr>
          <p:nvPr>
            <p:ph type="ctrTitle"/>
          </p:nvPr>
        </p:nvSpPr>
        <p:spPr>
          <a:xfrm>
            <a:off x="982663" y="411966"/>
            <a:ext cx="6827837" cy="678647"/>
          </a:xfrm>
        </p:spPr>
        <p:txBody>
          <a:bodyPr/>
          <a:lstStyle/>
          <a:p>
            <a:r>
              <a:rPr lang="en-GB" dirty="0" err="1" smtClean="0"/>
              <a:t>Automatische</a:t>
            </a:r>
            <a:r>
              <a:rPr lang="en-GB" dirty="0" smtClean="0"/>
              <a:t> metadata</a:t>
            </a:r>
            <a:endParaRPr lang="nl-NL" dirty="0"/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060578" y="167764"/>
            <a:ext cx="4515020" cy="3494308"/>
          </a:xfrm>
          <a:prstGeom prst="rect">
            <a:avLst/>
          </a:prstGeom>
        </p:spPr>
      </p:pic>
      <p:sp>
        <p:nvSpPr>
          <p:cNvPr id="6" name="Tekstvak 5"/>
          <p:cNvSpPr txBox="1"/>
          <p:nvPr/>
        </p:nvSpPr>
        <p:spPr>
          <a:xfrm>
            <a:off x="8220892" y="3751355"/>
            <a:ext cx="397110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nl-NL" sz="2500" dirty="0" err="1" smtClean="0"/>
              <a:t>Annif</a:t>
            </a:r>
            <a:r>
              <a:rPr lang="nl-NL" sz="2500" dirty="0" smtClean="0"/>
              <a:t> (annif.org)</a:t>
            </a:r>
          </a:p>
          <a:p>
            <a:pPr algn="l">
              <a:lnSpc>
                <a:spcPct val="120000"/>
              </a:lnSpc>
            </a:pPr>
            <a:r>
              <a:rPr lang="nl-NL" sz="2500" dirty="0" smtClean="0"/>
              <a:t>Library of Finland</a:t>
            </a:r>
          </a:p>
        </p:txBody>
      </p:sp>
    </p:spTree>
    <p:extLst>
      <p:ext uri="{BB962C8B-B14F-4D97-AF65-F5344CB8AC3E}">
        <p14:creationId xmlns:p14="http://schemas.microsoft.com/office/powerpoint/2010/main" val="2296986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184E0-0BD4-4705-A12B-9B71DDE63301}" type="slidenum">
              <a:rPr lang="en-GB" noProof="0" smtClean="0"/>
              <a:t>15</a:t>
            </a:fld>
            <a:endParaRPr lang="en-GB" noProof="0" dirty="0"/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788" y="0"/>
            <a:ext cx="8537043" cy="6858000"/>
          </a:xfrm>
          <a:prstGeom prst="rect">
            <a:avLst/>
          </a:prstGeom>
        </p:spPr>
      </p:pic>
      <p:grpSp>
        <p:nvGrpSpPr>
          <p:cNvPr id="14" name="Groep 13"/>
          <p:cNvGrpSpPr/>
          <p:nvPr/>
        </p:nvGrpSpPr>
        <p:grpSpPr>
          <a:xfrm>
            <a:off x="4509814" y="753169"/>
            <a:ext cx="7682186" cy="3971240"/>
            <a:chOff x="4509814" y="753169"/>
            <a:chExt cx="7682186" cy="3971240"/>
          </a:xfrm>
        </p:grpSpPr>
        <p:sp>
          <p:nvSpPr>
            <p:cNvPr id="12" name="Gelijkbenige driehoek 11"/>
            <p:cNvSpPr/>
            <p:nvPr/>
          </p:nvSpPr>
          <p:spPr>
            <a:xfrm rot="14460692">
              <a:off x="5537348" y="915429"/>
              <a:ext cx="2781446" cy="4836513"/>
            </a:xfrm>
            <a:prstGeom prst="triangle">
              <a:avLst>
                <a:gd name="adj" fmla="val 41320"/>
              </a:avLst>
            </a:prstGeom>
            <a:solidFill>
              <a:srgbClr val="1E64C8"/>
            </a:solidFill>
            <a:ln w="31750">
              <a:solidFill>
                <a:srgbClr val="1E64C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sz="1266">
                <a:solidFill>
                  <a:schemeClr val="tx1"/>
                </a:solidFill>
              </a:endParaRPr>
            </a:p>
          </p:txBody>
        </p:sp>
        <p:pic>
          <p:nvPicPr>
            <p:cNvPr id="10" name="Afbeelding 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54664" y="753169"/>
              <a:ext cx="4837336" cy="3015642"/>
            </a:xfrm>
            <a:prstGeom prst="rect">
              <a:avLst/>
            </a:prstGeom>
            <a:effectLst>
              <a:softEdge rad="177800"/>
            </a:effectLst>
          </p:spPr>
        </p:pic>
      </p:grpSp>
    </p:spTree>
    <p:extLst>
      <p:ext uri="{BB962C8B-B14F-4D97-AF65-F5344CB8AC3E}">
        <p14:creationId xmlns:p14="http://schemas.microsoft.com/office/powerpoint/2010/main" val="2393998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4394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zq6htPyTY6.9pvww76ogg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tKSPlwWRpiaQfWejWYT7A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tKSPlwWRpiaQfWejWYT7A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tKSPlwWRpiaQfWejWYT7A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8MZKsr8R02vNdL0V4TCMQ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mO5Sm9RManOmQqNTOWiA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5CsfcJHwE06FTW2yYsKq_Q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mO5Sm9RManOmQqNTOWiA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5CsfcJHwE06FTW2yYsKq_Q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mO5Sm9RManOmQqNTOWiA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5CsfcJHwE06FTW2yYsKq_Q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9E9_Md4KS7Oa9dvfHyAl5g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9E9_Md4KS7Oa9dvfHyAl5g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9E9_Md4KS7Oa9dvfHyAl5g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9E9_Md4KS7Oa9dvfHyAl5g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9E9_Md4KS7Oa9dvfHyAl5g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8MZKsr8R02vNdL0V4TCMQ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mh.ZcuTQC29OzZS5XIaEw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tKSPlwWRpiaQfWejWYT7A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tKSPlwWRpiaQfWejWYT7A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tKSPlwWRpiaQfWejWYT7A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tKSPlwWRpiaQfWejWYT7A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tKSPlwWRpiaQfWejWYT7A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tKSPlwWRpiaQfWejWYT7A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KB Nationale Bibliotheek">
  <a:themeElements>
    <a:clrScheme name="KB Nationale Bibliotheek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CBA052"/>
      </a:accent1>
      <a:accent2>
        <a:srgbClr val="ECDCC8"/>
      </a:accent2>
      <a:accent3>
        <a:srgbClr val="9CDBD9"/>
      </a:accent3>
      <a:accent4>
        <a:srgbClr val="407EC9"/>
      </a:accent4>
      <a:accent5>
        <a:srgbClr val="EF6079"/>
      </a:accent5>
      <a:accent6>
        <a:srgbClr val="E3E8E3"/>
      </a:accent6>
      <a:hlink>
        <a:srgbClr val="000000"/>
      </a:hlink>
      <a:folHlink>
        <a:srgbClr val="000000"/>
      </a:folHlink>
    </a:clrScheme>
    <a:fontScheme name="KB Nationale Bibliotheek">
      <a:majorFont>
        <a:latin typeface="Garamond"/>
        <a:ea typeface=""/>
        <a:cs typeface=""/>
      </a:majorFont>
      <a:minorFont>
        <a:latin typeface="Calibri"/>
        <a:ea typeface=""/>
        <a:cs typeface=""/>
      </a:minorFont>
    </a:fontScheme>
    <a:fmtScheme name="Subtiel effen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lIns="72000" tIns="72000" rIns="72000" bIns="72000" rtlCol="0" anchor="ctr"/>
      <a:lstStyle>
        <a:defPPr algn="ctr">
          <a:defRPr sz="2000"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lIns="0" tIns="0" rIns="0" bIns="0" rtlCol="0">
        <a:spAutoFit/>
      </a:bodyPr>
      <a:lstStyle>
        <a:defPPr algn="l">
          <a:defRPr sz="20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e7" id="{39AAA381-255B-B647-970E-AD22D8CC8E8B}" vid="{97534D85-5F4B-9E46-84EB-6DE207779A8E}"/>
    </a:ext>
  </a:extLst>
</a:theme>
</file>

<file path=ppt/theme/theme2.xml><?xml version="1.0" encoding="utf-8"?>
<a:theme xmlns:a="http://schemas.openxmlformats.org/drawingml/2006/main" name="Kantoorthema">
  <a:themeElements>
    <a:clrScheme name="KB Nationale Bibliotheek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CBA052"/>
      </a:accent1>
      <a:accent2>
        <a:srgbClr val="ECDCC8"/>
      </a:accent2>
      <a:accent3>
        <a:srgbClr val="9CDBD9"/>
      </a:accent3>
      <a:accent4>
        <a:srgbClr val="407EC9"/>
      </a:accent4>
      <a:accent5>
        <a:srgbClr val="EF6079"/>
      </a:accent5>
      <a:accent6>
        <a:srgbClr val="E3E8E3"/>
      </a:accent6>
      <a:hlink>
        <a:srgbClr val="000000"/>
      </a:hlink>
      <a:folHlink>
        <a:srgbClr val="000000"/>
      </a:folHlink>
    </a:clrScheme>
    <a:fontScheme name="KB Nationale Bibliotheek">
      <a:majorFont>
        <a:latin typeface="Garamond"/>
        <a:ea typeface=""/>
        <a:cs typeface=""/>
      </a:majorFont>
      <a:minorFont>
        <a:latin typeface="Calibri"/>
        <a:ea typeface=""/>
        <a:cs typeface=""/>
      </a:minorFont>
    </a:fontScheme>
    <a:fmtScheme name="Subtiel effen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Kantoorthema">
  <a:themeElements>
    <a:clrScheme name="KB Nationale Bibliotheek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CBA052"/>
      </a:accent1>
      <a:accent2>
        <a:srgbClr val="ECDCC8"/>
      </a:accent2>
      <a:accent3>
        <a:srgbClr val="9CDBD9"/>
      </a:accent3>
      <a:accent4>
        <a:srgbClr val="407EC9"/>
      </a:accent4>
      <a:accent5>
        <a:srgbClr val="EF6079"/>
      </a:accent5>
      <a:accent6>
        <a:srgbClr val="E3E8E3"/>
      </a:accent6>
      <a:hlink>
        <a:srgbClr val="000000"/>
      </a:hlink>
      <a:folHlink>
        <a:srgbClr val="000000"/>
      </a:folHlink>
    </a:clrScheme>
    <a:fontScheme name="KB Nationale Bibliotheek">
      <a:majorFont>
        <a:latin typeface="Garamond"/>
        <a:ea typeface=""/>
        <a:cs typeface=""/>
      </a:majorFont>
      <a:minorFont>
        <a:latin typeface="Calibri"/>
        <a:ea typeface=""/>
        <a:cs typeface=""/>
      </a:minorFont>
    </a:fontScheme>
    <a:fmtScheme name="Subtiel effen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KB_Powerpoint_DEF</Template>
  <TotalTime>1235</TotalTime>
  <Words>1433</Words>
  <Application>Microsoft Office PowerPoint</Application>
  <PresentationFormat>Breedbeeld</PresentationFormat>
  <Paragraphs>104</Paragraphs>
  <Slides>16</Slides>
  <Notes>9</Notes>
  <HiddenSlides>0</HiddenSlides>
  <MMClips>0</MMClips>
  <ScaleCrop>false</ScaleCrop>
  <HeadingPairs>
    <vt:vector size="8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Ingesloten OLE-bronprogramma's</vt:lpstr>
      </vt:variant>
      <vt:variant>
        <vt:i4>1</vt:i4>
      </vt:variant>
      <vt:variant>
        <vt:lpstr>Diatitels</vt:lpstr>
      </vt:variant>
      <vt:variant>
        <vt:i4>16</vt:i4>
      </vt:variant>
    </vt:vector>
  </HeadingPairs>
  <TitlesOfParts>
    <vt:vector size="21" baseType="lpstr">
      <vt:lpstr>Arial</vt:lpstr>
      <vt:lpstr>Calibri</vt:lpstr>
      <vt:lpstr>Garamond</vt:lpstr>
      <vt:lpstr>KB Nationale Bibliotheek</vt:lpstr>
      <vt:lpstr>think-cell Slide</vt:lpstr>
      <vt:lpstr>Kan je de computer de wet laten herschrijven?  </vt:lpstr>
      <vt:lpstr>PowerPoint-presentatie</vt:lpstr>
      <vt:lpstr>De Samenleving controleren</vt:lpstr>
      <vt:lpstr>Verandering in politiek denken en handelen (±1500)</vt:lpstr>
      <vt:lpstr>Onderwerpen binnen ‘Politia’ (NL: politie)?</vt:lpstr>
      <vt:lpstr>PowerPoint-presentatie</vt:lpstr>
      <vt:lpstr>Verschijningsvormen:</vt:lpstr>
      <vt:lpstr>Wie wat bewaard,…</vt:lpstr>
      <vt:lpstr>Hypothesis</vt:lpstr>
      <vt:lpstr>ComputerTechniek</vt:lpstr>
      <vt:lpstr>Bronnen: </vt:lpstr>
      <vt:lpstr>Verbeteren OCR dmv HTR+</vt:lpstr>
      <vt:lpstr>Segmentatie </vt:lpstr>
      <vt:lpstr>Automatische metadata</vt:lpstr>
      <vt:lpstr>PowerPoint-presentatie</vt:lpstr>
      <vt:lpstr>PowerPoint-presentatie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Annemieke werk</dc:creator>
  <cp:lastModifiedBy>Annemieke werk</cp:lastModifiedBy>
  <cp:revision>36</cp:revision>
  <cp:lastPrinted>2019-09-10T08:10:26Z</cp:lastPrinted>
  <dcterms:created xsi:type="dcterms:W3CDTF">2019-08-26T09:29:56Z</dcterms:created>
  <dcterms:modified xsi:type="dcterms:W3CDTF">2019-12-04T17:27:58Z</dcterms:modified>
</cp:coreProperties>
</file>