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56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geraniol paper\submission\JOURNAL OF CONTROLLED RELEASE\figures\Fig. 13 S6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8629650" cy="541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8600" y="5562600"/>
            <a:ext cx="862965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GB" b="1" dirty="0">
                <a:latin typeface="Palatino Linotype"/>
                <a:ea typeface="Calibri"/>
                <a:cs typeface="Times New Roman"/>
              </a:rPr>
              <a:t>Figure S6.</a:t>
            </a:r>
            <a:r>
              <a:rPr lang="en-GB" dirty="0">
                <a:latin typeface="Palatino Linotype"/>
                <a:ea typeface="Calibri"/>
                <a:cs typeface="Times New Roman"/>
              </a:rPr>
              <a:t> Photomicrograph of prophylactic </a:t>
            </a:r>
            <a:r>
              <a:rPr lang="en-GB" dirty="0" err="1">
                <a:latin typeface="Palatino Linotype"/>
                <a:ea typeface="Calibri"/>
                <a:cs typeface="Times New Roman"/>
              </a:rPr>
              <a:t>Geraniol</a:t>
            </a:r>
            <a:r>
              <a:rPr lang="en-GB" dirty="0">
                <a:latin typeface="Palatino Linotype"/>
                <a:ea typeface="Calibri"/>
                <a:cs typeface="Times New Roman"/>
              </a:rPr>
              <a:t> micelle (0.5ml) group showing </a:t>
            </a:r>
            <a:r>
              <a:rPr lang="en-GB" dirty="0" err="1">
                <a:latin typeface="Palatino Linotype"/>
                <a:ea typeface="Calibri"/>
                <a:cs typeface="Times New Roman"/>
              </a:rPr>
              <a:t>pia</a:t>
            </a:r>
            <a:r>
              <a:rPr lang="en-GB" dirty="0">
                <a:latin typeface="Palatino Linotype"/>
                <a:ea typeface="Calibri"/>
                <a:cs typeface="Times New Roman"/>
              </a:rPr>
              <a:t> matter with cellular infiltration, oedema (stars) red neuronal infarction (red arrow), cellular infiltration (rectangle), apoptotic and mitotic cells (green arrow)</a:t>
            </a:r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12092087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43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Ayat Emad</cp:lastModifiedBy>
  <cp:revision>4</cp:revision>
  <dcterms:created xsi:type="dcterms:W3CDTF">2006-08-16T00:00:00Z</dcterms:created>
  <dcterms:modified xsi:type="dcterms:W3CDTF">2019-11-15T22:15:51Z</dcterms:modified>
</cp:coreProperties>
</file>