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5" r:id="rId1"/>
    <p:sldMasterId id="2147483676" r:id="rId2"/>
  </p:sldMasterIdLst>
  <p:notesMasterIdLst>
    <p:notesMasterId r:id="rId54"/>
  </p:notesMasterIdLst>
  <p:sldIdLst>
    <p:sldId id="256" r:id="rId3"/>
    <p:sldId id="257" r:id="rId4"/>
    <p:sldId id="258" r:id="rId5"/>
    <p:sldId id="259" r:id="rId6"/>
    <p:sldId id="305"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6" r:id="rId52"/>
    <p:sldId id="304" r:id="rId53"/>
  </p:sldIdLst>
  <p:sldSz cx="9144000" cy="6858000" type="screen4x3"/>
  <p:notesSz cx="6858000" cy="9144000"/>
  <p:embeddedFontLst>
    <p:embeddedFont>
      <p:font typeface="Helvetica Neue Light" panose="020B0604020202020204" charset="0"/>
      <p:regular r:id="rId55"/>
      <p:bold r:id="rId56"/>
      <p:italic r:id="rId57"/>
      <p:boldItalic r:id="rId58"/>
    </p:embeddedFont>
    <p:embeddedFont>
      <p:font typeface="Calibri" panose="020F0502020204030204" pitchFamily="34" charset="0"/>
      <p:regular r:id="rId59"/>
      <p:bold r:id="rId60"/>
      <p:italic r:id="rId61"/>
      <p:boldItalic r:id="rId62"/>
    </p:embeddedFont>
    <p:embeddedFont>
      <p:font typeface="Helvetica Neue" panose="020B0604020202020204" charset="0"/>
      <p:regular r:id="rId63"/>
      <p:bold r:id="rId64"/>
      <p:italic r:id="rId65"/>
      <p:boldItalic r:id="rId6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3" d="100"/>
          <a:sy n="73" d="100"/>
        </p:scale>
        <p:origin x="1074" y="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font" Target="fonts/font9.fntdata"/><Relationship Id="rId68"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font" Target="fonts/font4.fntdata"/><Relationship Id="rId66" Type="http://schemas.openxmlformats.org/officeDocument/2006/relationships/font" Target="fonts/font12.fntdata"/><Relationship Id="rId5" Type="http://schemas.openxmlformats.org/officeDocument/2006/relationships/slide" Target="slides/slide3.xml"/><Relationship Id="rId61" Type="http://schemas.openxmlformats.org/officeDocument/2006/relationships/font" Target="fonts/font7.fntdata"/><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font" Target="fonts/font2.fntdata"/><Relationship Id="rId64" Type="http://schemas.openxmlformats.org/officeDocument/2006/relationships/font" Target="fonts/font10.fntdata"/><Relationship Id="rId69"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font" Target="fonts/font5.fntdata"/><Relationship Id="rId67"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notesMaster" Target="notesMasters/notesMaster1.xml"/><Relationship Id="rId62" Type="http://schemas.openxmlformats.org/officeDocument/2006/relationships/font" Target="fonts/font8.fntdata"/><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font" Target="fonts/font3.fntdata"/><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font" Target="fonts/font6.fntdata"/><Relationship Id="rId65" Type="http://schemas.openxmlformats.org/officeDocument/2006/relationships/font" Target="fonts/font11.fntdata"/><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font" Target="fonts/font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de-DE" sz="1200" b="0" i="0" u="none" strike="noStrike" cap="none">
                <a:solidFill>
                  <a:schemeClr val="dk1"/>
                </a:solidFill>
                <a:latin typeface="Calibri"/>
                <a:ea typeface="Calibri"/>
                <a:cs typeface="Calibri"/>
                <a:sym typeface="Calibri"/>
              </a:rPr>
              <a:t>‹Nr.›</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2" name="Google Shape;162;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3" name="Google Shape;163;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DE"/>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9" name="Google Shape;169;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0" name="Google Shape;170;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DE"/>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7" name="Google Shape;177;p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8" name="Google Shape;178;p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DE"/>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6" name="Google Shape;186;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7" name="Google Shape;187;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DE"/>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4" name="Google Shape;194;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400"/>
          </a:p>
        </p:txBody>
      </p:sp>
      <p:sp>
        <p:nvSpPr>
          <p:cNvPr id="195" name="Google Shape;195;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DE"/>
              <a:t>6</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2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6" name="Google Shape;206;p2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64255b4fa4_0_1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5" name="Google Shape;215;g64255b4fa4_0_1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6" name="Google Shape;216;g64255b4fa4_0_1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de-DE"/>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g7059e262ef_1_7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4" name="Google Shape;224;g7059e262ef_1_7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704e814fa3_6_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704e814fa3_6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1" name="Google Shape;231;g704e814fa3_6_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DE"/>
              <a:t>10</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6415a307e9_0_1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0" name="Google Shape;240;g6415a307e9_0_1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1" name="Google Shape;241;g6415a307e9_0_1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de-DE"/>
              <a:t>11</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g6415a307e9_0_3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1" name="Google Shape;261;g6415a307e9_0_3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2" name="Google Shape;262;g6415a307e9_0_3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de-DE"/>
              <a:t>12</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g6415a307e9_0_3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0" name="Google Shape;270;g6415a307e9_0_3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g6415a307e9_0_3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de-DE"/>
              <a:t>13</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6415a307e9_0_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9" name="Google Shape;279;g6415a307e9_0_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0" name="Google Shape;280;g6415a307e9_0_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de-DE"/>
              <a:t>14</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g704e814fa3_6_2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4" name="Google Shape;294;g704e814fa3_6_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p3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0" name="Google Shape;300;p3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g623ee92343_0_2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9" name="Google Shape;309;g623ee92343_0_2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g623ee92343_0_2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8" name="Google Shape;318;g623ee92343_0_2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g623ee92343_0_3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8" name="Google Shape;328;g623ee92343_0_3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g623ee92343_0_4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6" name="Google Shape;336;g623ee92343_0_4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g64255b4fa4_0_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4" name="Google Shape;344;g64255b4fa4_0_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5" name="Google Shape;345;g64255b4fa4_0_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de-DE"/>
              <a:t>21</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g704e814fa3_6_3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3" name="Google Shape;353;g704e814fa3_6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g7059e262ef_1_8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9" name="Google Shape;359;g7059e262ef_1_8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g7059e262ef_1_9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7" name="Google Shape;367;g7059e262ef_1_9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g7059e262ef_1_10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8" name="Google Shape;378;g7059e262ef_1_10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g7059e262ef_1_10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6" name="Google Shape;386;g7059e262ef_1_10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g7059e262ef_1_11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7" name="Google Shape;397;g7059e262ef_1_1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g7059e262ef_1_12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9" name="Google Shape;409;g7059e262ef_1_1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g704e814fa3_6_8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3" name="Google Shape;423;g704e814fa3_6_8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g704e814fa3_6_9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1" name="Google Shape;431;g704e814fa3_6_9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g7059e262ef_1_16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4" name="Google Shape;444;g7059e262ef_1_16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Google Shape;453;g704e814fa3_6_6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4" name="Google Shape;454;g704e814fa3_6_6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0"/>
        <p:cNvGrpSpPr/>
        <p:nvPr/>
      </p:nvGrpSpPr>
      <p:grpSpPr>
        <a:xfrm>
          <a:off x="0" y="0"/>
          <a:ext cx="0" cy="0"/>
          <a:chOff x="0" y="0"/>
          <a:chExt cx="0" cy="0"/>
        </a:xfrm>
      </p:grpSpPr>
      <p:sp>
        <p:nvSpPr>
          <p:cNvPr id="461" name="Google Shape;461;g704e814fa3_6_7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2" name="Google Shape;462;g704e814fa3_6_7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g7059e262ef_1_19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0" name="Google Shape;470;g7059e262ef_1_19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Google Shape;477;g704e814fa3_6_5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8" name="Google Shape;478;g704e814fa3_6_5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5"/>
        <p:cNvGrpSpPr/>
        <p:nvPr/>
      </p:nvGrpSpPr>
      <p:grpSpPr>
        <a:xfrm>
          <a:off x="0" y="0"/>
          <a:ext cx="0" cy="0"/>
          <a:chOff x="0" y="0"/>
          <a:chExt cx="0" cy="0"/>
        </a:xfrm>
      </p:grpSpPr>
      <p:sp>
        <p:nvSpPr>
          <p:cNvPr id="486" name="Google Shape;486;g7059e262ef_1_19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7" name="Google Shape;487;g7059e262ef_1_19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2"/>
        <p:cNvGrpSpPr/>
        <p:nvPr/>
      </p:nvGrpSpPr>
      <p:grpSpPr>
        <a:xfrm>
          <a:off x="0" y="0"/>
          <a:ext cx="0" cy="0"/>
          <a:chOff x="0" y="0"/>
          <a:chExt cx="0" cy="0"/>
        </a:xfrm>
      </p:grpSpPr>
      <p:sp>
        <p:nvSpPr>
          <p:cNvPr id="493" name="Google Shape;493;g7059e262ef_1_20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4" name="Google Shape;494;g7059e262ef_1_20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0"/>
        <p:cNvGrpSpPr/>
        <p:nvPr/>
      </p:nvGrpSpPr>
      <p:grpSpPr>
        <a:xfrm>
          <a:off x="0" y="0"/>
          <a:ext cx="0" cy="0"/>
          <a:chOff x="0" y="0"/>
          <a:chExt cx="0" cy="0"/>
        </a:xfrm>
      </p:grpSpPr>
      <p:sp>
        <p:nvSpPr>
          <p:cNvPr id="501" name="Google Shape;501;g704e814fa3_6_1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2" name="Google Shape;502;g704e814fa3_6_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6"/>
        <p:cNvGrpSpPr/>
        <p:nvPr/>
      </p:nvGrpSpPr>
      <p:grpSpPr>
        <a:xfrm>
          <a:off x="0" y="0"/>
          <a:ext cx="0" cy="0"/>
          <a:chOff x="0" y="0"/>
          <a:chExt cx="0" cy="0"/>
        </a:xfrm>
      </p:grpSpPr>
      <p:sp>
        <p:nvSpPr>
          <p:cNvPr id="507" name="Google Shape;507;g623ee92343_0_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8" name="Google Shape;508;g623ee92343_0_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9" name="Google Shape;509;g623ee92343_0_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de-DE"/>
              <a:t>39</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9"/>
        <p:cNvGrpSpPr/>
        <p:nvPr/>
      </p:nvGrpSpPr>
      <p:grpSpPr>
        <a:xfrm>
          <a:off x="0" y="0"/>
          <a:ext cx="0" cy="0"/>
          <a:chOff x="0" y="0"/>
          <a:chExt cx="0" cy="0"/>
        </a:xfrm>
      </p:grpSpPr>
      <p:sp>
        <p:nvSpPr>
          <p:cNvPr id="530" name="Google Shape;530;g70604cf264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1" name="Google Shape;531;g70604cf264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32" name="Google Shape;532;g70604cf264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de-DE"/>
              <a:t>40</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8"/>
        <p:cNvGrpSpPr/>
        <p:nvPr/>
      </p:nvGrpSpPr>
      <p:grpSpPr>
        <a:xfrm>
          <a:off x="0" y="0"/>
          <a:ext cx="0" cy="0"/>
          <a:chOff x="0" y="0"/>
          <a:chExt cx="0" cy="0"/>
        </a:xfrm>
      </p:grpSpPr>
      <p:sp>
        <p:nvSpPr>
          <p:cNvPr id="539" name="Google Shape;539;g70604cf264_0_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0" name="Google Shape;540;g70604cf264_0_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41" name="Google Shape;541;g70604cf264_0_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de-DE"/>
              <a:t>41</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8"/>
        <p:cNvGrpSpPr/>
        <p:nvPr/>
      </p:nvGrpSpPr>
      <p:grpSpPr>
        <a:xfrm>
          <a:off x="0" y="0"/>
          <a:ext cx="0" cy="0"/>
          <a:chOff x="0" y="0"/>
          <a:chExt cx="0" cy="0"/>
        </a:xfrm>
      </p:grpSpPr>
      <p:sp>
        <p:nvSpPr>
          <p:cNvPr id="549" name="Google Shape;549;g70604cf264_0_1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0" name="Google Shape;550;g70604cf264_0_1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51" name="Google Shape;551;g70604cf264_0_1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de-DE"/>
              <a:t>42</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8"/>
        <p:cNvGrpSpPr/>
        <p:nvPr/>
      </p:nvGrpSpPr>
      <p:grpSpPr>
        <a:xfrm>
          <a:off x="0" y="0"/>
          <a:ext cx="0" cy="0"/>
          <a:chOff x="0" y="0"/>
          <a:chExt cx="0" cy="0"/>
        </a:xfrm>
      </p:grpSpPr>
      <p:sp>
        <p:nvSpPr>
          <p:cNvPr id="559" name="Google Shape;559;g704e814fa3_1_3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0" name="Google Shape;560;g704e814fa3_1_3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1" name="Google Shape;561;g704e814fa3_1_3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de-DE"/>
              <a:t>43</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7"/>
        <p:cNvGrpSpPr/>
        <p:nvPr/>
      </p:nvGrpSpPr>
      <p:grpSpPr>
        <a:xfrm>
          <a:off x="0" y="0"/>
          <a:ext cx="0" cy="0"/>
          <a:chOff x="0" y="0"/>
          <a:chExt cx="0" cy="0"/>
        </a:xfrm>
      </p:grpSpPr>
      <p:sp>
        <p:nvSpPr>
          <p:cNvPr id="568" name="Google Shape;568;g704e814fa3_1_6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9" name="Google Shape;569;g704e814fa3_1_6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70" name="Google Shape;570;g704e814fa3_1_6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de-DE"/>
              <a:t>44</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7"/>
        <p:cNvGrpSpPr/>
        <p:nvPr/>
      </p:nvGrpSpPr>
      <p:grpSpPr>
        <a:xfrm>
          <a:off x="0" y="0"/>
          <a:ext cx="0" cy="0"/>
          <a:chOff x="0" y="0"/>
          <a:chExt cx="0" cy="0"/>
        </a:xfrm>
      </p:grpSpPr>
      <p:sp>
        <p:nvSpPr>
          <p:cNvPr id="578" name="Google Shape;578;g704e814fa3_1_8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9" name="Google Shape;579;g704e814fa3_1_8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80" name="Google Shape;580;g704e814fa3_1_8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de-DE"/>
              <a:t>45</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7"/>
        <p:cNvGrpSpPr/>
        <p:nvPr/>
      </p:nvGrpSpPr>
      <p:grpSpPr>
        <a:xfrm>
          <a:off x="0" y="0"/>
          <a:ext cx="0" cy="0"/>
          <a:chOff x="0" y="0"/>
          <a:chExt cx="0" cy="0"/>
        </a:xfrm>
      </p:grpSpPr>
      <p:sp>
        <p:nvSpPr>
          <p:cNvPr id="588" name="Google Shape;588;g704e814fa3_1_9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9" name="Google Shape;589;g704e814fa3_1_9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0" name="Google Shape;590;g704e814fa3_1_9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de-DE"/>
              <a:t>46</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7"/>
        <p:cNvGrpSpPr/>
        <p:nvPr/>
      </p:nvGrpSpPr>
      <p:grpSpPr>
        <a:xfrm>
          <a:off x="0" y="0"/>
          <a:ext cx="0" cy="0"/>
          <a:chOff x="0" y="0"/>
          <a:chExt cx="0" cy="0"/>
        </a:xfrm>
      </p:grpSpPr>
      <p:sp>
        <p:nvSpPr>
          <p:cNvPr id="598" name="Google Shape;598;g7079fee1f0_6_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9" name="Google Shape;599;g7079fee1f0_6_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00" name="Google Shape;600;g7079fee1f0_6_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de-DE"/>
              <a:t>47</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4"/>
        <p:cNvGrpSpPr/>
        <p:nvPr/>
      </p:nvGrpSpPr>
      <p:grpSpPr>
        <a:xfrm>
          <a:off x="0" y="0"/>
          <a:ext cx="0" cy="0"/>
          <a:chOff x="0" y="0"/>
          <a:chExt cx="0" cy="0"/>
        </a:xfrm>
      </p:grpSpPr>
      <p:sp>
        <p:nvSpPr>
          <p:cNvPr id="605" name="Google Shape;605;g704e814fa3_2_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6" name="Google Shape;606;g704e814fa3_2_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07" name="Google Shape;607;g704e814fa3_2_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de-DE"/>
              <a:t>48</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3"/>
        <p:cNvGrpSpPr/>
        <p:nvPr/>
      </p:nvGrpSpPr>
      <p:grpSpPr>
        <a:xfrm>
          <a:off x="0" y="0"/>
          <a:ext cx="0" cy="0"/>
          <a:chOff x="0" y="0"/>
          <a:chExt cx="0" cy="0"/>
        </a:xfrm>
      </p:grpSpPr>
      <p:sp>
        <p:nvSpPr>
          <p:cNvPr id="614" name="Google Shape;614;g704e814fa3_2_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5" name="Google Shape;615;g704e814fa3_2_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16" name="Google Shape;616;g704e814fa3_2_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de-DE"/>
              <a:t>49</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1"/>
        <p:cNvGrpSpPr/>
        <p:nvPr/>
      </p:nvGrpSpPr>
      <p:grpSpPr>
        <a:xfrm>
          <a:off x="0" y="0"/>
          <a:ext cx="0" cy="0"/>
          <a:chOff x="0" y="0"/>
          <a:chExt cx="0" cy="0"/>
        </a:xfrm>
      </p:grpSpPr>
      <p:sp>
        <p:nvSpPr>
          <p:cNvPr id="622" name="Google Shape;622;p3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23" name="Google Shape;623;p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iapositiva titolo" type="title">
  <p:cSld name="TITLE">
    <p:bg>
      <p:bgPr>
        <a:blipFill>
          <a:blip r:embed="rId2">
            <a:alphaModFix/>
          </a:blip>
          <a:stretch>
            <a:fillRect/>
          </a:stretch>
        </a:blipFill>
        <a:effectLst/>
      </p:bgPr>
    </p:bg>
    <p:spTree>
      <p:nvGrpSpPr>
        <p:cNvPr id="1" name="Shape 17"/>
        <p:cNvGrpSpPr/>
        <p:nvPr/>
      </p:nvGrpSpPr>
      <p:grpSpPr>
        <a:xfrm>
          <a:off x="0" y="0"/>
          <a:ext cx="0" cy="0"/>
          <a:chOff x="0" y="0"/>
          <a:chExt cx="0" cy="0"/>
        </a:xfrm>
      </p:grpSpPr>
      <p:sp>
        <p:nvSpPr>
          <p:cNvPr id="18" name="Google Shape;18;p2"/>
          <p:cNvSpPr txBox="1">
            <a:spLocks noGrp="1"/>
          </p:cNvSpPr>
          <p:nvPr>
            <p:ph type="ctrTitle"/>
          </p:nvPr>
        </p:nvSpPr>
        <p:spPr>
          <a:xfrm>
            <a:off x="742950" y="2191900"/>
            <a:ext cx="7772400" cy="23876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1"/>
              </a:buClr>
              <a:buSzPts val="4800"/>
              <a:buFont typeface="Calibri"/>
              <a:buNone/>
              <a:defRPr sz="4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2"/>
          <p:cNvSpPr txBox="1">
            <a:spLocks noGrp="1"/>
          </p:cNvSpPr>
          <p:nvPr>
            <p:ph type="subTitle" idx="1"/>
          </p:nvPr>
        </p:nvSpPr>
        <p:spPr>
          <a:xfrm>
            <a:off x="1143000" y="4698124"/>
            <a:ext cx="6858000" cy="1537138"/>
          </a:xfrm>
          <a:prstGeom prst="rect">
            <a:avLst/>
          </a:prstGeom>
          <a:noFill/>
          <a:ln>
            <a:noFill/>
          </a:ln>
        </p:spPr>
        <p:txBody>
          <a:bodyPr spcFirstLastPara="1" wrap="square" lIns="91425" tIns="45700" rIns="91425" bIns="45700" anchor="t" anchorCtr="0">
            <a:noAutofit/>
          </a:bodyPr>
          <a:lstStyle>
            <a:lvl1pPr lvl="0" algn="ctr">
              <a:lnSpc>
                <a:spcPct val="90000"/>
              </a:lnSpc>
              <a:spcBef>
                <a:spcPts val="1000"/>
              </a:spcBef>
              <a:spcAft>
                <a:spcPts val="0"/>
              </a:spcAft>
              <a:buClr>
                <a:srgbClr val="7F7F7F"/>
              </a:buClr>
              <a:buSzPts val="2400"/>
              <a:buFont typeface="Calibri"/>
              <a:buNone/>
              <a:defRPr sz="2400">
                <a:solidFill>
                  <a:srgbClr val="7F7F7F"/>
                </a:solidFill>
                <a:latin typeface="Calibri"/>
                <a:ea typeface="Calibri"/>
                <a:cs typeface="Calibri"/>
                <a:sym typeface="Calibri"/>
              </a:defRPr>
            </a:lvl1pPr>
            <a:lvl2pPr lvl="1" algn="ctr">
              <a:lnSpc>
                <a:spcPct val="90000"/>
              </a:lnSpc>
              <a:spcBef>
                <a:spcPts val="500"/>
              </a:spcBef>
              <a:spcAft>
                <a:spcPts val="0"/>
              </a:spcAft>
              <a:buClr>
                <a:schemeClr val="dk1"/>
              </a:buClr>
              <a:buSzPts val="2000"/>
              <a:buFont typeface="Calibri"/>
              <a:buNone/>
              <a:defRPr sz="2000"/>
            </a:lvl2pPr>
            <a:lvl3pPr lvl="2" algn="ctr">
              <a:lnSpc>
                <a:spcPct val="90000"/>
              </a:lnSpc>
              <a:spcBef>
                <a:spcPts val="500"/>
              </a:spcBef>
              <a:spcAft>
                <a:spcPts val="0"/>
              </a:spcAft>
              <a:buClr>
                <a:schemeClr val="dk1"/>
              </a:buClr>
              <a:buSzPts val="1800"/>
              <a:buFont typeface="Calibri"/>
              <a:buNone/>
              <a:defRPr sz="1800"/>
            </a:lvl3pPr>
            <a:lvl4pPr lvl="3" algn="ctr">
              <a:lnSpc>
                <a:spcPct val="90000"/>
              </a:lnSpc>
              <a:spcBef>
                <a:spcPts val="500"/>
              </a:spcBef>
              <a:spcAft>
                <a:spcPts val="0"/>
              </a:spcAft>
              <a:buClr>
                <a:schemeClr val="dk1"/>
              </a:buClr>
              <a:buSzPts val="1600"/>
              <a:buFont typeface="Calibri"/>
              <a:buNone/>
              <a:defRPr sz="1600"/>
            </a:lvl4pPr>
            <a:lvl5pPr lvl="4" algn="ctr">
              <a:lnSpc>
                <a:spcPct val="90000"/>
              </a:lnSpc>
              <a:spcBef>
                <a:spcPts val="500"/>
              </a:spcBef>
              <a:spcAft>
                <a:spcPts val="0"/>
              </a:spcAft>
              <a:buClr>
                <a:schemeClr val="dk1"/>
              </a:buClr>
              <a:buSzPts val="1600"/>
              <a:buFont typeface="Calibri"/>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0" name="Google Shape;20;p2"/>
          <p:cNvSpPr txBox="1">
            <a:spLocks noGrp="1"/>
          </p:cNvSpPr>
          <p:nvPr>
            <p:ph type="dt" idx="10"/>
          </p:nvPr>
        </p:nvSpPr>
        <p:spPr>
          <a:xfrm>
            <a:off x="628650" y="6492875"/>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2"/>
          <p:cNvSpPr txBox="1">
            <a:spLocks noGrp="1"/>
          </p:cNvSpPr>
          <p:nvPr>
            <p:ph type="ftr" idx="11"/>
          </p:nvPr>
        </p:nvSpPr>
        <p:spPr>
          <a:xfrm>
            <a:off x="3028950" y="6492875"/>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2"/>
          <p:cNvSpPr txBox="1">
            <a:spLocks noGrp="1"/>
          </p:cNvSpPr>
          <p:nvPr>
            <p:ph type="sldNum" idx="12"/>
          </p:nvPr>
        </p:nvSpPr>
        <p:spPr>
          <a:xfrm>
            <a:off x="6457950" y="6492875"/>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olo e contenuto" type="obj">
  <p:cSld name="OBJECT">
    <p:spTree>
      <p:nvGrpSpPr>
        <p:cNvPr id="1" name="Shape 23"/>
        <p:cNvGrpSpPr/>
        <p:nvPr/>
      </p:nvGrpSpPr>
      <p:grpSpPr>
        <a:xfrm>
          <a:off x="0" y="0"/>
          <a:ext cx="0" cy="0"/>
          <a:chOff x="0" y="0"/>
          <a:chExt cx="0" cy="0"/>
        </a:xfrm>
      </p:grpSpPr>
      <p:sp>
        <p:nvSpPr>
          <p:cNvPr id="24" name="Google Shape;24;p3"/>
          <p:cNvSpPr txBox="1">
            <a:spLocks noGrp="1"/>
          </p:cNvSpPr>
          <p:nvPr>
            <p:ph type="title"/>
          </p:nvPr>
        </p:nvSpPr>
        <p:spPr>
          <a:xfrm>
            <a:off x="1093076" y="0"/>
            <a:ext cx="7422274" cy="801522"/>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3"/>
          <p:cNvSpPr txBox="1">
            <a:spLocks noGrp="1"/>
          </p:cNvSpPr>
          <p:nvPr>
            <p:ph type="body" idx="1"/>
          </p:nvPr>
        </p:nvSpPr>
        <p:spPr>
          <a:xfrm>
            <a:off x="628650" y="1040523"/>
            <a:ext cx="7886700" cy="5087007"/>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 name="Google Shape;26;p3"/>
          <p:cNvSpPr txBox="1">
            <a:spLocks noGrp="1"/>
          </p:cNvSpPr>
          <p:nvPr>
            <p:ph type="dt" idx="10"/>
          </p:nvPr>
        </p:nvSpPr>
        <p:spPr>
          <a:xfrm>
            <a:off x="628650" y="6492875"/>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3"/>
          <p:cNvSpPr txBox="1">
            <a:spLocks noGrp="1"/>
          </p:cNvSpPr>
          <p:nvPr>
            <p:ph type="ftr" idx="11"/>
          </p:nvPr>
        </p:nvSpPr>
        <p:spPr>
          <a:xfrm>
            <a:off x="3028950" y="6492875"/>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3"/>
          <p:cNvSpPr txBox="1">
            <a:spLocks noGrp="1"/>
          </p:cNvSpPr>
          <p:nvPr>
            <p:ph type="sldNum" idx="12"/>
          </p:nvPr>
        </p:nvSpPr>
        <p:spPr>
          <a:xfrm>
            <a:off x="6457950" y="6492875"/>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Intestazione sezione" type="secHead">
  <p:cSld name="SECTION_HEADER">
    <p:spTree>
      <p:nvGrpSpPr>
        <p:cNvPr id="1" name="Shape 29"/>
        <p:cNvGrpSpPr/>
        <p:nvPr/>
      </p:nvGrpSpPr>
      <p:grpSpPr>
        <a:xfrm>
          <a:off x="0" y="0"/>
          <a:ext cx="0" cy="0"/>
          <a:chOff x="0" y="0"/>
          <a:chExt cx="0" cy="0"/>
        </a:xfrm>
      </p:grpSpPr>
      <p:sp>
        <p:nvSpPr>
          <p:cNvPr id="30" name="Google Shape;30;p4"/>
          <p:cNvSpPr txBox="1">
            <a:spLocks noGrp="1"/>
          </p:cNvSpPr>
          <p:nvPr>
            <p:ph type="title"/>
          </p:nvPr>
        </p:nvSpPr>
        <p:spPr>
          <a:xfrm>
            <a:off x="623888" y="1709739"/>
            <a:ext cx="7886700" cy="2852737"/>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4"/>
          <p:cNvSpPr txBox="1">
            <a:spLocks noGrp="1"/>
          </p:cNvSpPr>
          <p:nvPr>
            <p:ph type="body" idx="1"/>
          </p:nvPr>
        </p:nvSpPr>
        <p:spPr>
          <a:xfrm>
            <a:off x="623888" y="4589464"/>
            <a:ext cx="7886700" cy="1500187"/>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2400"/>
              <a:buFont typeface="Calibri"/>
              <a:buNone/>
              <a:defRPr sz="2400">
                <a:solidFill>
                  <a:schemeClr val="dk1"/>
                </a:solidFill>
              </a:defRPr>
            </a:lvl1pPr>
            <a:lvl2pPr marL="914400" lvl="1" indent="-228600" algn="l">
              <a:lnSpc>
                <a:spcPct val="90000"/>
              </a:lnSpc>
              <a:spcBef>
                <a:spcPts val="500"/>
              </a:spcBef>
              <a:spcAft>
                <a:spcPts val="0"/>
              </a:spcAft>
              <a:buClr>
                <a:srgbClr val="888888"/>
              </a:buClr>
              <a:buSzPts val="2000"/>
              <a:buFont typeface="Calibri"/>
              <a:buNone/>
              <a:defRPr sz="2000">
                <a:solidFill>
                  <a:srgbClr val="888888"/>
                </a:solidFill>
              </a:defRPr>
            </a:lvl2pPr>
            <a:lvl3pPr marL="1371600" lvl="2" indent="-228600" algn="l">
              <a:lnSpc>
                <a:spcPct val="90000"/>
              </a:lnSpc>
              <a:spcBef>
                <a:spcPts val="500"/>
              </a:spcBef>
              <a:spcAft>
                <a:spcPts val="0"/>
              </a:spcAft>
              <a:buClr>
                <a:srgbClr val="888888"/>
              </a:buClr>
              <a:buSzPts val="1800"/>
              <a:buFont typeface="Calibri"/>
              <a:buNone/>
              <a:defRPr sz="1800">
                <a:solidFill>
                  <a:srgbClr val="888888"/>
                </a:solidFill>
              </a:defRPr>
            </a:lvl3pPr>
            <a:lvl4pPr marL="1828800" lvl="3" indent="-228600" algn="l">
              <a:lnSpc>
                <a:spcPct val="90000"/>
              </a:lnSpc>
              <a:spcBef>
                <a:spcPts val="500"/>
              </a:spcBef>
              <a:spcAft>
                <a:spcPts val="0"/>
              </a:spcAft>
              <a:buClr>
                <a:srgbClr val="888888"/>
              </a:buClr>
              <a:buSzPts val="1600"/>
              <a:buFont typeface="Calibri"/>
              <a:buNone/>
              <a:defRPr sz="1600">
                <a:solidFill>
                  <a:srgbClr val="888888"/>
                </a:solidFill>
              </a:defRPr>
            </a:lvl4pPr>
            <a:lvl5pPr marL="2286000" lvl="4" indent="-228600" algn="l">
              <a:lnSpc>
                <a:spcPct val="90000"/>
              </a:lnSpc>
              <a:spcBef>
                <a:spcPts val="500"/>
              </a:spcBef>
              <a:spcAft>
                <a:spcPts val="0"/>
              </a:spcAft>
              <a:buClr>
                <a:srgbClr val="888888"/>
              </a:buClr>
              <a:buSzPts val="1600"/>
              <a:buFont typeface="Calibri"/>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2" name="Google Shape;32;p4"/>
          <p:cNvSpPr txBox="1">
            <a:spLocks noGrp="1"/>
          </p:cNvSpPr>
          <p:nvPr>
            <p:ph type="dt" idx="10"/>
          </p:nvPr>
        </p:nvSpPr>
        <p:spPr>
          <a:xfrm>
            <a:off x="628650" y="6492875"/>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4"/>
          <p:cNvSpPr txBox="1">
            <a:spLocks noGrp="1"/>
          </p:cNvSpPr>
          <p:nvPr>
            <p:ph type="ftr" idx="11"/>
          </p:nvPr>
        </p:nvSpPr>
        <p:spPr>
          <a:xfrm>
            <a:off x="3028950" y="6492875"/>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4"/>
          <p:cNvSpPr txBox="1">
            <a:spLocks noGrp="1"/>
          </p:cNvSpPr>
          <p:nvPr>
            <p:ph type="sldNum" idx="12"/>
          </p:nvPr>
        </p:nvSpPr>
        <p:spPr>
          <a:xfrm>
            <a:off x="6457950" y="6492875"/>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ntenuto 2" type="twoObj">
  <p:cSld name="TWO_OBJECTS">
    <p:spTree>
      <p:nvGrpSpPr>
        <p:cNvPr id="1" name="Shape 35"/>
        <p:cNvGrpSpPr/>
        <p:nvPr/>
      </p:nvGrpSpPr>
      <p:grpSpPr>
        <a:xfrm>
          <a:off x="0" y="0"/>
          <a:ext cx="0" cy="0"/>
          <a:chOff x="0" y="0"/>
          <a:chExt cx="0" cy="0"/>
        </a:xfrm>
      </p:grpSpPr>
      <p:sp>
        <p:nvSpPr>
          <p:cNvPr id="36" name="Google Shape;36;p5"/>
          <p:cNvSpPr txBox="1">
            <a:spLocks noGrp="1"/>
          </p:cNvSpPr>
          <p:nvPr>
            <p:ph type="title"/>
          </p:nvPr>
        </p:nvSpPr>
        <p:spPr>
          <a:xfrm>
            <a:off x="1093076" y="0"/>
            <a:ext cx="7422274" cy="801522"/>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 name="Google Shape;37;p5"/>
          <p:cNvSpPr txBox="1">
            <a:spLocks noGrp="1"/>
          </p:cNvSpPr>
          <p:nvPr>
            <p:ph type="body" idx="1"/>
          </p:nvPr>
        </p:nvSpPr>
        <p:spPr>
          <a:xfrm>
            <a:off x="628650" y="1825625"/>
            <a:ext cx="38862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 name="Google Shape;38;p5"/>
          <p:cNvSpPr txBox="1">
            <a:spLocks noGrp="1"/>
          </p:cNvSpPr>
          <p:nvPr>
            <p:ph type="body" idx="2"/>
          </p:nvPr>
        </p:nvSpPr>
        <p:spPr>
          <a:xfrm>
            <a:off x="4629150" y="1825625"/>
            <a:ext cx="38862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 name="Google Shape;39;p5"/>
          <p:cNvSpPr txBox="1">
            <a:spLocks noGrp="1"/>
          </p:cNvSpPr>
          <p:nvPr>
            <p:ph type="dt" idx="10"/>
          </p:nvPr>
        </p:nvSpPr>
        <p:spPr>
          <a:xfrm>
            <a:off x="628650" y="6492875"/>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5"/>
          <p:cNvSpPr txBox="1">
            <a:spLocks noGrp="1"/>
          </p:cNvSpPr>
          <p:nvPr>
            <p:ph type="ftr" idx="11"/>
          </p:nvPr>
        </p:nvSpPr>
        <p:spPr>
          <a:xfrm>
            <a:off x="3028950" y="6492875"/>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5"/>
          <p:cNvSpPr txBox="1">
            <a:spLocks noGrp="1"/>
          </p:cNvSpPr>
          <p:nvPr>
            <p:ph type="sldNum" idx="12"/>
          </p:nvPr>
        </p:nvSpPr>
        <p:spPr>
          <a:xfrm>
            <a:off x="6457950" y="6492875"/>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nfronto" type="twoTxTwoObj">
  <p:cSld name="TWO_OBJECTS_WITH_TEXT">
    <p:spTree>
      <p:nvGrpSpPr>
        <p:cNvPr id="1" name="Shape 42"/>
        <p:cNvGrpSpPr/>
        <p:nvPr/>
      </p:nvGrpSpPr>
      <p:grpSpPr>
        <a:xfrm>
          <a:off x="0" y="0"/>
          <a:ext cx="0" cy="0"/>
          <a:chOff x="0" y="0"/>
          <a:chExt cx="0" cy="0"/>
        </a:xfrm>
      </p:grpSpPr>
      <p:sp>
        <p:nvSpPr>
          <p:cNvPr id="43" name="Google Shape;43;p6"/>
          <p:cNvSpPr txBox="1">
            <a:spLocks noGrp="1"/>
          </p:cNvSpPr>
          <p:nvPr>
            <p:ph type="title"/>
          </p:nvPr>
        </p:nvSpPr>
        <p:spPr>
          <a:xfrm>
            <a:off x="629841" y="365126"/>
            <a:ext cx="78867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 name="Google Shape;44;p6"/>
          <p:cNvSpPr txBox="1">
            <a:spLocks noGrp="1"/>
          </p:cNvSpPr>
          <p:nvPr>
            <p:ph type="body" idx="1"/>
          </p:nvPr>
        </p:nvSpPr>
        <p:spPr>
          <a:xfrm>
            <a:off x="629842" y="1681163"/>
            <a:ext cx="3868340"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Font typeface="Calibri"/>
              <a:buNone/>
              <a:defRPr sz="2400" b="1"/>
            </a:lvl1pPr>
            <a:lvl2pPr marL="914400" lvl="1" indent="-228600" algn="l">
              <a:lnSpc>
                <a:spcPct val="90000"/>
              </a:lnSpc>
              <a:spcBef>
                <a:spcPts val="500"/>
              </a:spcBef>
              <a:spcAft>
                <a:spcPts val="0"/>
              </a:spcAft>
              <a:buClr>
                <a:schemeClr val="dk1"/>
              </a:buClr>
              <a:buSzPts val="2000"/>
              <a:buFont typeface="Calibri"/>
              <a:buNone/>
              <a:defRPr sz="2000" b="1"/>
            </a:lvl2pPr>
            <a:lvl3pPr marL="1371600" lvl="2" indent="-228600" algn="l">
              <a:lnSpc>
                <a:spcPct val="90000"/>
              </a:lnSpc>
              <a:spcBef>
                <a:spcPts val="500"/>
              </a:spcBef>
              <a:spcAft>
                <a:spcPts val="0"/>
              </a:spcAft>
              <a:buClr>
                <a:schemeClr val="dk1"/>
              </a:buClr>
              <a:buSzPts val="1800"/>
              <a:buFont typeface="Calibri"/>
              <a:buNone/>
              <a:defRPr sz="1800" b="1"/>
            </a:lvl3pPr>
            <a:lvl4pPr marL="1828800" lvl="3" indent="-228600" algn="l">
              <a:lnSpc>
                <a:spcPct val="90000"/>
              </a:lnSpc>
              <a:spcBef>
                <a:spcPts val="500"/>
              </a:spcBef>
              <a:spcAft>
                <a:spcPts val="0"/>
              </a:spcAft>
              <a:buClr>
                <a:schemeClr val="dk1"/>
              </a:buClr>
              <a:buSzPts val="1600"/>
              <a:buFont typeface="Calibri"/>
              <a:buNone/>
              <a:defRPr sz="1600" b="1"/>
            </a:lvl4pPr>
            <a:lvl5pPr marL="2286000" lvl="4" indent="-228600" algn="l">
              <a:lnSpc>
                <a:spcPct val="90000"/>
              </a:lnSpc>
              <a:spcBef>
                <a:spcPts val="500"/>
              </a:spcBef>
              <a:spcAft>
                <a:spcPts val="0"/>
              </a:spcAft>
              <a:buClr>
                <a:schemeClr val="dk1"/>
              </a:buClr>
              <a:buSzPts val="1600"/>
              <a:buFont typeface="Calibri"/>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6"/>
          <p:cNvSpPr txBox="1">
            <a:spLocks noGrp="1"/>
          </p:cNvSpPr>
          <p:nvPr>
            <p:ph type="body" idx="2"/>
          </p:nvPr>
        </p:nvSpPr>
        <p:spPr>
          <a:xfrm>
            <a:off x="629842" y="2505075"/>
            <a:ext cx="3868340"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6"/>
          <p:cNvSpPr txBox="1">
            <a:spLocks noGrp="1"/>
          </p:cNvSpPr>
          <p:nvPr>
            <p:ph type="body" idx="3"/>
          </p:nvPr>
        </p:nvSpPr>
        <p:spPr>
          <a:xfrm>
            <a:off x="4629150" y="1681163"/>
            <a:ext cx="3887391"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Font typeface="Calibri"/>
              <a:buNone/>
              <a:defRPr sz="2400" b="1"/>
            </a:lvl1pPr>
            <a:lvl2pPr marL="914400" lvl="1" indent="-228600" algn="l">
              <a:lnSpc>
                <a:spcPct val="90000"/>
              </a:lnSpc>
              <a:spcBef>
                <a:spcPts val="500"/>
              </a:spcBef>
              <a:spcAft>
                <a:spcPts val="0"/>
              </a:spcAft>
              <a:buClr>
                <a:schemeClr val="dk1"/>
              </a:buClr>
              <a:buSzPts val="2000"/>
              <a:buFont typeface="Calibri"/>
              <a:buNone/>
              <a:defRPr sz="2000" b="1"/>
            </a:lvl2pPr>
            <a:lvl3pPr marL="1371600" lvl="2" indent="-228600" algn="l">
              <a:lnSpc>
                <a:spcPct val="90000"/>
              </a:lnSpc>
              <a:spcBef>
                <a:spcPts val="500"/>
              </a:spcBef>
              <a:spcAft>
                <a:spcPts val="0"/>
              </a:spcAft>
              <a:buClr>
                <a:schemeClr val="dk1"/>
              </a:buClr>
              <a:buSzPts val="1800"/>
              <a:buFont typeface="Calibri"/>
              <a:buNone/>
              <a:defRPr sz="1800" b="1"/>
            </a:lvl3pPr>
            <a:lvl4pPr marL="1828800" lvl="3" indent="-228600" algn="l">
              <a:lnSpc>
                <a:spcPct val="90000"/>
              </a:lnSpc>
              <a:spcBef>
                <a:spcPts val="500"/>
              </a:spcBef>
              <a:spcAft>
                <a:spcPts val="0"/>
              </a:spcAft>
              <a:buClr>
                <a:schemeClr val="dk1"/>
              </a:buClr>
              <a:buSzPts val="1600"/>
              <a:buFont typeface="Calibri"/>
              <a:buNone/>
              <a:defRPr sz="1600" b="1"/>
            </a:lvl4pPr>
            <a:lvl5pPr marL="2286000" lvl="4" indent="-228600" algn="l">
              <a:lnSpc>
                <a:spcPct val="90000"/>
              </a:lnSpc>
              <a:spcBef>
                <a:spcPts val="500"/>
              </a:spcBef>
              <a:spcAft>
                <a:spcPts val="0"/>
              </a:spcAft>
              <a:buClr>
                <a:schemeClr val="dk1"/>
              </a:buClr>
              <a:buSzPts val="1600"/>
              <a:buFont typeface="Calibri"/>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6"/>
          <p:cNvSpPr txBox="1">
            <a:spLocks noGrp="1"/>
          </p:cNvSpPr>
          <p:nvPr>
            <p:ph type="body" idx="4"/>
          </p:nvPr>
        </p:nvSpPr>
        <p:spPr>
          <a:xfrm>
            <a:off x="4629150" y="2505075"/>
            <a:ext cx="3887391"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6"/>
          <p:cNvSpPr txBox="1">
            <a:spLocks noGrp="1"/>
          </p:cNvSpPr>
          <p:nvPr>
            <p:ph type="dt" idx="10"/>
          </p:nvPr>
        </p:nvSpPr>
        <p:spPr>
          <a:xfrm>
            <a:off x="628650" y="6492875"/>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6"/>
          <p:cNvSpPr txBox="1">
            <a:spLocks noGrp="1"/>
          </p:cNvSpPr>
          <p:nvPr>
            <p:ph type="ftr" idx="11"/>
          </p:nvPr>
        </p:nvSpPr>
        <p:spPr>
          <a:xfrm>
            <a:off x="3028950" y="6492875"/>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6"/>
          <p:cNvSpPr txBox="1">
            <a:spLocks noGrp="1"/>
          </p:cNvSpPr>
          <p:nvPr>
            <p:ph type="sldNum" idx="12"/>
          </p:nvPr>
        </p:nvSpPr>
        <p:spPr>
          <a:xfrm>
            <a:off x="6457950" y="6492875"/>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olo titolo" type="titleOnly">
  <p:cSld name="TITLE_ONLY">
    <p:spTree>
      <p:nvGrpSpPr>
        <p:cNvPr id="1" name="Shape 51"/>
        <p:cNvGrpSpPr/>
        <p:nvPr/>
      </p:nvGrpSpPr>
      <p:grpSpPr>
        <a:xfrm>
          <a:off x="0" y="0"/>
          <a:ext cx="0" cy="0"/>
          <a:chOff x="0" y="0"/>
          <a:chExt cx="0" cy="0"/>
        </a:xfrm>
      </p:grpSpPr>
      <p:sp>
        <p:nvSpPr>
          <p:cNvPr id="52" name="Google Shape;52;p7"/>
          <p:cNvSpPr txBox="1">
            <a:spLocks noGrp="1"/>
          </p:cNvSpPr>
          <p:nvPr>
            <p:ph type="title"/>
          </p:nvPr>
        </p:nvSpPr>
        <p:spPr>
          <a:xfrm>
            <a:off x="1093076" y="0"/>
            <a:ext cx="7422274" cy="801522"/>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3" name="Google Shape;53;p7"/>
          <p:cNvSpPr txBox="1">
            <a:spLocks noGrp="1"/>
          </p:cNvSpPr>
          <p:nvPr>
            <p:ph type="dt" idx="10"/>
          </p:nvPr>
        </p:nvSpPr>
        <p:spPr>
          <a:xfrm>
            <a:off x="628650" y="6492875"/>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7"/>
          <p:cNvSpPr txBox="1">
            <a:spLocks noGrp="1"/>
          </p:cNvSpPr>
          <p:nvPr>
            <p:ph type="ftr" idx="11"/>
          </p:nvPr>
        </p:nvSpPr>
        <p:spPr>
          <a:xfrm>
            <a:off x="3028950" y="6492875"/>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7"/>
          <p:cNvSpPr txBox="1">
            <a:spLocks noGrp="1"/>
          </p:cNvSpPr>
          <p:nvPr>
            <p:ph type="sldNum" idx="12"/>
          </p:nvPr>
        </p:nvSpPr>
        <p:spPr>
          <a:xfrm>
            <a:off x="6457950" y="6492875"/>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Vuoto" type="blank">
  <p:cSld name="BLANK">
    <p:spTree>
      <p:nvGrpSpPr>
        <p:cNvPr id="1" name="Shape 56"/>
        <p:cNvGrpSpPr/>
        <p:nvPr/>
      </p:nvGrpSpPr>
      <p:grpSpPr>
        <a:xfrm>
          <a:off x="0" y="0"/>
          <a:ext cx="0" cy="0"/>
          <a:chOff x="0" y="0"/>
          <a:chExt cx="0" cy="0"/>
        </a:xfrm>
      </p:grpSpPr>
      <p:sp>
        <p:nvSpPr>
          <p:cNvPr id="57" name="Google Shape;57;p8"/>
          <p:cNvSpPr txBox="1">
            <a:spLocks noGrp="1"/>
          </p:cNvSpPr>
          <p:nvPr>
            <p:ph type="dt" idx="10"/>
          </p:nvPr>
        </p:nvSpPr>
        <p:spPr>
          <a:xfrm>
            <a:off x="628650" y="6492875"/>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8"/>
          <p:cNvSpPr txBox="1">
            <a:spLocks noGrp="1"/>
          </p:cNvSpPr>
          <p:nvPr>
            <p:ph type="ftr" idx="11"/>
          </p:nvPr>
        </p:nvSpPr>
        <p:spPr>
          <a:xfrm>
            <a:off x="3028950" y="6492875"/>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8"/>
          <p:cNvSpPr txBox="1">
            <a:spLocks noGrp="1"/>
          </p:cNvSpPr>
          <p:nvPr>
            <p:ph type="sldNum" idx="12"/>
          </p:nvPr>
        </p:nvSpPr>
        <p:spPr>
          <a:xfrm>
            <a:off x="6457950" y="6492875"/>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uto con didascalia" type="objTx">
  <p:cSld name="OBJECT_WITH_CAPTION_TEXT">
    <p:spTree>
      <p:nvGrpSpPr>
        <p:cNvPr id="1" name="Shape 60"/>
        <p:cNvGrpSpPr/>
        <p:nvPr/>
      </p:nvGrpSpPr>
      <p:grpSpPr>
        <a:xfrm>
          <a:off x="0" y="0"/>
          <a:ext cx="0" cy="0"/>
          <a:chOff x="0" y="0"/>
          <a:chExt cx="0" cy="0"/>
        </a:xfrm>
      </p:grpSpPr>
      <p:sp>
        <p:nvSpPr>
          <p:cNvPr id="61" name="Google Shape;61;p9"/>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2" name="Google Shape;62;p9"/>
          <p:cNvSpPr txBox="1">
            <a:spLocks noGrp="1"/>
          </p:cNvSpPr>
          <p:nvPr>
            <p:ph type="body" idx="1"/>
          </p:nvPr>
        </p:nvSpPr>
        <p:spPr>
          <a:xfrm>
            <a:off x="3887391" y="987426"/>
            <a:ext cx="4629150" cy="4873625"/>
          </a:xfrm>
          <a:prstGeom prst="rect">
            <a:avLst/>
          </a:prstGeom>
          <a:noFill/>
          <a:ln>
            <a:noFill/>
          </a:ln>
        </p:spPr>
        <p:txBody>
          <a:bodyPr spcFirstLastPara="1" wrap="square" lIns="91425" tIns="45700" rIns="91425" bIns="45700" anchor="t" anchorCtr="0">
            <a:noAutofit/>
          </a:bodyPr>
          <a:lstStyle>
            <a:lvl1pPr marL="457200" lvl="0" indent="-431800" algn="l">
              <a:lnSpc>
                <a:spcPct val="90000"/>
              </a:lnSpc>
              <a:spcBef>
                <a:spcPts val="1000"/>
              </a:spcBef>
              <a:spcAft>
                <a:spcPts val="0"/>
              </a:spcAft>
              <a:buClr>
                <a:schemeClr val="dk1"/>
              </a:buClr>
              <a:buSzPts val="3200"/>
              <a:buFont typeface="Calibri"/>
              <a:buChar char="•"/>
              <a:defRPr sz="3200"/>
            </a:lvl1pPr>
            <a:lvl2pPr marL="914400" lvl="1" indent="-406400" algn="l">
              <a:lnSpc>
                <a:spcPct val="90000"/>
              </a:lnSpc>
              <a:spcBef>
                <a:spcPts val="500"/>
              </a:spcBef>
              <a:spcAft>
                <a:spcPts val="0"/>
              </a:spcAft>
              <a:buClr>
                <a:schemeClr val="dk1"/>
              </a:buClr>
              <a:buSzPts val="2800"/>
              <a:buFont typeface="Calibri"/>
              <a:buChar char="•"/>
              <a:defRPr sz="2800"/>
            </a:lvl2pPr>
            <a:lvl3pPr marL="1371600" lvl="2" indent="-381000" algn="l">
              <a:lnSpc>
                <a:spcPct val="90000"/>
              </a:lnSpc>
              <a:spcBef>
                <a:spcPts val="500"/>
              </a:spcBef>
              <a:spcAft>
                <a:spcPts val="0"/>
              </a:spcAft>
              <a:buClr>
                <a:schemeClr val="dk1"/>
              </a:buClr>
              <a:buSzPts val="2400"/>
              <a:buFont typeface="Calibri"/>
              <a:buChar char="•"/>
              <a:defRPr sz="2400"/>
            </a:lvl3pPr>
            <a:lvl4pPr marL="1828800" lvl="3" indent="-355600" algn="l">
              <a:lnSpc>
                <a:spcPct val="90000"/>
              </a:lnSpc>
              <a:spcBef>
                <a:spcPts val="500"/>
              </a:spcBef>
              <a:spcAft>
                <a:spcPts val="0"/>
              </a:spcAft>
              <a:buClr>
                <a:schemeClr val="dk1"/>
              </a:buClr>
              <a:buSzPts val="2000"/>
              <a:buFont typeface="Calibri"/>
              <a:buChar char="•"/>
              <a:defRPr sz="2000"/>
            </a:lvl4pPr>
            <a:lvl5pPr marL="2286000" lvl="4" indent="-355600" algn="l">
              <a:lnSpc>
                <a:spcPct val="90000"/>
              </a:lnSpc>
              <a:spcBef>
                <a:spcPts val="500"/>
              </a:spcBef>
              <a:spcAft>
                <a:spcPts val="0"/>
              </a:spcAft>
              <a:buClr>
                <a:schemeClr val="dk1"/>
              </a:buClr>
              <a:buSzPts val="2000"/>
              <a:buFont typeface="Calibri"/>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3" name="Google Shape;63;p9"/>
          <p:cNvSpPr txBox="1">
            <a:spLocks noGrp="1"/>
          </p:cNvSpPr>
          <p:nvPr>
            <p:ph type="body" idx="2"/>
          </p:nvPr>
        </p:nvSpPr>
        <p:spPr>
          <a:xfrm>
            <a:off x="629841" y="2057400"/>
            <a:ext cx="2949178"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Font typeface="Calibri"/>
              <a:buNone/>
              <a:defRPr sz="1600"/>
            </a:lvl1pPr>
            <a:lvl2pPr marL="914400" lvl="1" indent="-228600" algn="l">
              <a:lnSpc>
                <a:spcPct val="90000"/>
              </a:lnSpc>
              <a:spcBef>
                <a:spcPts val="500"/>
              </a:spcBef>
              <a:spcAft>
                <a:spcPts val="0"/>
              </a:spcAft>
              <a:buClr>
                <a:schemeClr val="dk1"/>
              </a:buClr>
              <a:buSzPts val="1400"/>
              <a:buFont typeface="Calibri"/>
              <a:buNone/>
              <a:defRPr sz="1400"/>
            </a:lvl2pPr>
            <a:lvl3pPr marL="1371600" lvl="2" indent="-228600" algn="l">
              <a:lnSpc>
                <a:spcPct val="90000"/>
              </a:lnSpc>
              <a:spcBef>
                <a:spcPts val="500"/>
              </a:spcBef>
              <a:spcAft>
                <a:spcPts val="0"/>
              </a:spcAft>
              <a:buClr>
                <a:schemeClr val="dk1"/>
              </a:buClr>
              <a:buSzPts val="1200"/>
              <a:buFont typeface="Calibri"/>
              <a:buNone/>
              <a:defRPr sz="1200"/>
            </a:lvl3pPr>
            <a:lvl4pPr marL="1828800" lvl="3" indent="-228600" algn="l">
              <a:lnSpc>
                <a:spcPct val="90000"/>
              </a:lnSpc>
              <a:spcBef>
                <a:spcPts val="500"/>
              </a:spcBef>
              <a:spcAft>
                <a:spcPts val="0"/>
              </a:spcAft>
              <a:buClr>
                <a:schemeClr val="dk1"/>
              </a:buClr>
              <a:buSzPts val="1000"/>
              <a:buFont typeface="Calibri"/>
              <a:buNone/>
              <a:defRPr sz="1000"/>
            </a:lvl4pPr>
            <a:lvl5pPr marL="2286000" lvl="4" indent="-228600" algn="l">
              <a:lnSpc>
                <a:spcPct val="90000"/>
              </a:lnSpc>
              <a:spcBef>
                <a:spcPts val="500"/>
              </a:spcBef>
              <a:spcAft>
                <a:spcPts val="0"/>
              </a:spcAft>
              <a:buClr>
                <a:schemeClr val="dk1"/>
              </a:buClr>
              <a:buSzPts val="1000"/>
              <a:buFont typeface="Calibri"/>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4" name="Google Shape;64;p9"/>
          <p:cNvSpPr txBox="1">
            <a:spLocks noGrp="1"/>
          </p:cNvSpPr>
          <p:nvPr>
            <p:ph type="dt" idx="10"/>
          </p:nvPr>
        </p:nvSpPr>
        <p:spPr>
          <a:xfrm>
            <a:off x="628650" y="6492875"/>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9"/>
          <p:cNvSpPr txBox="1">
            <a:spLocks noGrp="1"/>
          </p:cNvSpPr>
          <p:nvPr>
            <p:ph type="ftr" idx="11"/>
          </p:nvPr>
        </p:nvSpPr>
        <p:spPr>
          <a:xfrm>
            <a:off x="3028950" y="6492875"/>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9"/>
          <p:cNvSpPr txBox="1">
            <a:spLocks noGrp="1"/>
          </p:cNvSpPr>
          <p:nvPr>
            <p:ph type="sldNum" idx="12"/>
          </p:nvPr>
        </p:nvSpPr>
        <p:spPr>
          <a:xfrm>
            <a:off x="6457950" y="6492875"/>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Immagine con didascalia" type="picTx">
  <p:cSld name="PICTURE_WITH_CAPTION_TEXT">
    <p:spTree>
      <p:nvGrpSpPr>
        <p:cNvPr id="1" name="Shape 67"/>
        <p:cNvGrpSpPr/>
        <p:nvPr/>
      </p:nvGrpSpPr>
      <p:grpSpPr>
        <a:xfrm>
          <a:off x="0" y="0"/>
          <a:ext cx="0" cy="0"/>
          <a:chOff x="0" y="0"/>
          <a:chExt cx="0" cy="0"/>
        </a:xfrm>
      </p:grpSpPr>
      <p:sp>
        <p:nvSpPr>
          <p:cNvPr id="68" name="Google Shape;68;p10"/>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 name="Google Shape;69;p10"/>
          <p:cNvSpPr>
            <a:spLocks noGrp="1"/>
          </p:cNvSpPr>
          <p:nvPr>
            <p:ph type="pic" idx="2"/>
          </p:nvPr>
        </p:nvSpPr>
        <p:spPr>
          <a:xfrm>
            <a:off x="3887391" y="987426"/>
            <a:ext cx="4629150" cy="4873625"/>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3200"/>
              <a:buFont typeface="Calibri"/>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Calibri"/>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Calibri"/>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70" name="Google Shape;70;p10"/>
          <p:cNvSpPr txBox="1">
            <a:spLocks noGrp="1"/>
          </p:cNvSpPr>
          <p:nvPr>
            <p:ph type="body" idx="1"/>
          </p:nvPr>
        </p:nvSpPr>
        <p:spPr>
          <a:xfrm>
            <a:off x="629841" y="2057400"/>
            <a:ext cx="2949178"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Font typeface="Calibri"/>
              <a:buNone/>
              <a:defRPr sz="1600"/>
            </a:lvl1pPr>
            <a:lvl2pPr marL="914400" lvl="1" indent="-228600" algn="l">
              <a:lnSpc>
                <a:spcPct val="90000"/>
              </a:lnSpc>
              <a:spcBef>
                <a:spcPts val="500"/>
              </a:spcBef>
              <a:spcAft>
                <a:spcPts val="0"/>
              </a:spcAft>
              <a:buClr>
                <a:schemeClr val="dk1"/>
              </a:buClr>
              <a:buSzPts val="1400"/>
              <a:buFont typeface="Calibri"/>
              <a:buNone/>
              <a:defRPr sz="1400"/>
            </a:lvl2pPr>
            <a:lvl3pPr marL="1371600" lvl="2" indent="-228600" algn="l">
              <a:lnSpc>
                <a:spcPct val="90000"/>
              </a:lnSpc>
              <a:spcBef>
                <a:spcPts val="500"/>
              </a:spcBef>
              <a:spcAft>
                <a:spcPts val="0"/>
              </a:spcAft>
              <a:buClr>
                <a:schemeClr val="dk1"/>
              </a:buClr>
              <a:buSzPts val="1200"/>
              <a:buFont typeface="Calibri"/>
              <a:buNone/>
              <a:defRPr sz="1200"/>
            </a:lvl3pPr>
            <a:lvl4pPr marL="1828800" lvl="3" indent="-228600" algn="l">
              <a:lnSpc>
                <a:spcPct val="90000"/>
              </a:lnSpc>
              <a:spcBef>
                <a:spcPts val="500"/>
              </a:spcBef>
              <a:spcAft>
                <a:spcPts val="0"/>
              </a:spcAft>
              <a:buClr>
                <a:schemeClr val="dk1"/>
              </a:buClr>
              <a:buSzPts val="1000"/>
              <a:buFont typeface="Calibri"/>
              <a:buNone/>
              <a:defRPr sz="1000"/>
            </a:lvl4pPr>
            <a:lvl5pPr marL="2286000" lvl="4" indent="-228600" algn="l">
              <a:lnSpc>
                <a:spcPct val="90000"/>
              </a:lnSpc>
              <a:spcBef>
                <a:spcPts val="500"/>
              </a:spcBef>
              <a:spcAft>
                <a:spcPts val="0"/>
              </a:spcAft>
              <a:buClr>
                <a:schemeClr val="dk1"/>
              </a:buClr>
              <a:buSzPts val="1000"/>
              <a:buFont typeface="Calibri"/>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1" name="Google Shape;71;p10"/>
          <p:cNvSpPr txBox="1">
            <a:spLocks noGrp="1"/>
          </p:cNvSpPr>
          <p:nvPr>
            <p:ph type="dt" idx="10"/>
          </p:nvPr>
        </p:nvSpPr>
        <p:spPr>
          <a:xfrm>
            <a:off x="628650" y="6492875"/>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0"/>
          <p:cNvSpPr txBox="1">
            <a:spLocks noGrp="1"/>
          </p:cNvSpPr>
          <p:nvPr>
            <p:ph type="ftr" idx="11"/>
          </p:nvPr>
        </p:nvSpPr>
        <p:spPr>
          <a:xfrm>
            <a:off x="3028950" y="6492875"/>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0"/>
          <p:cNvSpPr txBox="1">
            <a:spLocks noGrp="1"/>
          </p:cNvSpPr>
          <p:nvPr>
            <p:ph type="sldNum" idx="12"/>
          </p:nvPr>
        </p:nvSpPr>
        <p:spPr>
          <a:xfrm>
            <a:off x="6457950" y="6492875"/>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olo e testo verticale" type="vertTx">
  <p:cSld name="VERTICAL_TEXT">
    <p:spTree>
      <p:nvGrpSpPr>
        <p:cNvPr id="1" name="Shape 74"/>
        <p:cNvGrpSpPr/>
        <p:nvPr/>
      </p:nvGrpSpPr>
      <p:grpSpPr>
        <a:xfrm>
          <a:off x="0" y="0"/>
          <a:ext cx="0" cy="0"/>
          <a:chOff x="0" y="0"/>
          <a:chExt cx="0" cy="0"/>
        </a:xfrm>
      </p:grpSpPr>
      <p:sp>
        <p:nvSpPr>
          <p:cNvPr id="75" name="Google Shape;75;p11"/>
          <p:cNvSpPr txBox="1">
            <a:spLocks noGrp="1"/>
          </p:cNvSpPr>
          <p:nvPr>
            <p:ph type="title"/>
          </p:nvPr>
        </p:nvSpPr>
        <p:spPr>
          <a:xfrm>
            <a:off x="1093076" y="0"/>
            <a:ext cx="7422274" cy="801522"/>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1"/>
          <p:cNvSpPr txBox="1">
            <a:spLocks noGrp="1"/>
          </p:cNvSpPr>
          <p:nvPr>
            <p:ph type="body" idx="1"/>
          </p:nvPr>
        </p:nvSpPr>
        <p:spPr>
          <a:xfrm rot="5400000">
            <a:off x="2028496" y="-359323"/>
            <a:ext cx="5087007" cy="78867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1"/>
          <p:cNvSpPr txBox="1">
            <a:spLocks noGrp="1"/>
          </p:cNvSpPr>
          <p:nvPr>
            <p:ph type="dt" idx="10"/>
          </p:nvPr>
        </p:nvSpPr>
        <p:spPr>
          <a:xfrm>
            <a:off x="628650" y="6492875"/>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1"/>
          <p:cNvSpPr txBox="1">
            <a:spLocks noGrp="1"/>
          </p:cNvSpPr>
          <p:nvPr>
            <p:ph type="ftr" idx="11"/>
          </p:nvPr>
        </p:nvSpPr>
        <p:spPr>
          <a:xfrm>
            <a:off x="3028950" y="6492875"/>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1"/>
          <p:cNvSpPr txBox="1">
            <a:spLocks noGrp="1"/>
          </p:cNvSpPr>
          <p:nvPr>
            <p:ph type="sldNum" idx="12"/>
          </p:nvPr>
        </p:nvSpPr>
        <p:spPr>
          <a:xfrm>
            <a:off x="6457950" y="6492875"/>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olo verticale e testo" type="vertTitleAndTx">
  <p:cSld name="VERTICAL_TITLE_AND_VERTICAL_TEXT">
    <p:spTree>
      <p:nvGrpSpPr>
        <p:cNvPr id="1" name="Shape 80"/>
        <p:cNvGrpSpPr/>
        <p:nvPr/>
      </p:nvGrpSpPr>
      <p:grpSpPr>
        <a:xfrm>
          <a:off x="0" y="0"/>
          <a:ext cx="0" cy="0"/>
          <a:chOff x="0" y="0"/>
          <a:chExt cx="0" cy="0"/>
        </a:xfrm>
      </p:grpSpPr>
      <p:sp>
        <p:nvSpPr>
          <p:cNvPr id="81" name="Google Shape;81;p12"/>
          <p:cNvSpPr txBox="1">
            <a:spLocks noGrp="1"/>
          </p:cNvSpPr>
          <p:nvPr>
            <p:ph type="title"/>
          </p:nvPr>
        </p:nvSpPr>
        <p:spPr>
          <a:xfrm rot="5400000">
            <a:off x="4623593" y="2285206"/>
            <a:ext cx="5811838" cy="1971675"/>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2" name="Google Shape;82;p12"/>
          <p:cNvSpPr txBox="1">
            <a:spLocks noGrp="1"/>
          </p:cNvSpPr>
          <p:nvPr>
            <p:ph type="body" idx="1"/>
          </p:nvPr>
        </p:nvSpPr>
        <p:spPr>
          <a:xfrm rot="5400000">
            <a:off x="623093" y="370681"/>
            <a:ext cx="5811838" cy="5800725"/>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3" name="Google Shape;83;p12"/>
          <p:cNvSpPr txBox="1">
            <a:spLocks noGrp="1"/>
          </p:cNvSpPr>
          <p:nvPr>
            <p:ph type="dt" idx="10"/>
          </p:nvPr>
        </p:nvSpPr>
        <p:spPr>
          <a:xfrm>
            <a:off x="628650" y="6492875"/>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12"/>
          <p:cNvSpPr txBox="1">
            <a:spLocks noGrp="1"/>
          </p:cNvSpPr>
          <p:nvPr>
            <p:ph type="ftr" idx="11"/>
          </p:nvPr>
        </p:nvSpPr>
        <p:spPr>
          <a:xfrm>
            <a:off x="3028950" y="6492875"/>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12"/>
          <p:cNvSpPr txBox="1">
            <a:spLocks noGrp="1"/>
          </p:cNvSpPr>
          <p:nvPr>
            <p:ph type="sldNum" idx="12"/>
          </p:nvPr>
        </p:nvSpPr>
        <p:spPr>
          <a:xfrm>
            <a:off x="6457950" y="6492875"/>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Diapositiva titolo" type="tx">
  <p:cSld name="TITLE_AND_BODY">
    <p:bg>
      <p:bgPr>
        <a:blipFill>
          <a:blip r:embed="rId2">
            <a:alphaModFix/>
          </a:blip>
          <a:stretch>
            <a:fillRect/>
          </a:stretch>
        </a:blipFill>
        <a:effectLst/>
      </p:bgPr>
    </p:bg>
    <p:spTree>
      <p:nvGrpSpPr>
        <p:cNvPr id="1" name="Shape 90"/>
        <p:cNvGrpSpPr/>
        <p:nvPr/>
      </p:nvGrpSpPr>
      <p:grpSpPr>
        <a:xfrm>
          <a:off x="0" y="0"/>
          <a:ext cx="0" cy="0"/>
          <a:chOff x="0" y="0"/>
          <a:chExt cx="0" cy="0"/>
        </a:xfrm>
      </p:grpSpPr>
      <p:pic>
        <p:nvPicPr>
          <p:cNvPr id="91" name="Google Shape;91;p14" descr="Picture 2"/>
          <p:cNvPicPr preferRelativeResize="0"/>
          <p:nvPr/>
        </p:nvPicPr>
        <p:blipFill rotWithShape="1">
          <a:blip r:embed="rId3">
            <a:alphaModFix/>
          </a:blip>
          <a:srcRect/>
          <a:stretch/>
        </p:blipFill>
        <p:spPr>
          <a:xfrm>
            <a:off x="7529513" y="6525521"/>
            <a:ext cx="445989" cy="156818"/>
          </a:xfrm>
          <a:prstGeom prst="rect">
            <a:avLst/>
          </a:prstGeom>
          <a:noFill/>
          <a:ln>
            <a:noFill/>
          </a:ln>
        </p:spPr>
      </p:pic>
      <p:sp>
        <p:nvSpPr>
          <p:cNvPr id="92" name="Google Shape;92;p14"/>
          <p:cNvSpPr txBox="1"/>
          <p:nvPr/>
        </p:nvSpPr>
        <p:spPr>
          <a:xfrm>
            <a:off x="7479506" y="6688584"/>
            <a:ext cx="546001" cy="212090"/>
          </a:xfrm>
          <a:prstGeom prst="rect">
            <a:avLst/>
          </a:prstGeom>
          <a:noFill/>
          <a:ln>
            <a:noFill/>
          </a:ln>
        </p:spPr>
        <p:txBody>
          <a:bodyPr spcFirstLastPara="1" wrap="square" lIns="38100" tIns="38100" rIns="38100" bIns="38100" anchor="t" anchorCtr="0">
            <a:noAutofit/>
          </a:bodyPr>
          <a:lstStyle/>
          <a:p>
            <a:pPr marL="0" marR="0" lvl="0" indent="0" algn="ctr" rtl="0">
              <a:lnSpc>
                <a:spcPct val="100000"/>
              </a:lnSpc>
              <a:spcBef>
                <a:spcPts val="0"/>
              </a:spcBef>
              <a:spcAft>
                <a:spcPts val="0"/>
              </a:spcAft>
              <a:buClr>
                <a:srgbClr val="E7E6E6"/>
              </a:buClr>
              <a:buSzPts val="700"/>
              <a:buFont typeface="Calibri"/>
              <a:buNone/>
            </a:pPr>
            <a:r>
              <a:rPr lang="de-DE" sz="700" b="0" i="0" u="none" strike="noStrike" cap="none">
                <a:solidFill>
                  <a:srgbClr val="E7E6E6"/>
                </a:solidFill>
                <a:latin typeface="Calibri"/>
                <a:ea typeface="Calibri"/>
                <a:cs typeface="Calibri"/>
                <a:sym typeface="Calibri"/>
              </a:rPr>
              <a:t>CC BY-SA 4.0</a:t>
            </a:r>
            <a:endParaRPr sz="600"/>
          </a:p>
        </p:txBody>
      </p:sp>
      <p:sp>
        <p:nvSpPr>
          <p:cNvPr id="93" name="Google Shape;93;p14"/>
          <p:cNvSpPr txBox="1">
            <a:spLocks noGrp="1"/>
          </p:cNvSpPr>
          <p:nvPr>
            <p:ph type="title"/>
          </p:nvPr>
        </p:nvSpPr>
        <p:spPr>
          <a:xfrm>
            <a:off x="1700213" y="2191899"/>
            <a:ext cx="5829300" cy="2387601"/>
          </a:xfrm>
          <a:prstGeom prst="rect">
            <a:avLst/>
          </a:prstGeom>
          <a:noFill/>
          <a:ln>
            <a:noFill/>
          </a:ln>
        </p:spPr>
        <p:txBody>
          <a:bodyPr spcFirstLastPara="1" wrap="square" lIns="38100" tIns="38100" rIns="38100" bIns="38100" anchor="b" anchorCtr="0">
            <a:noAutofit/>
          </a:bodyPr>
          <a:lstStyle>
            <a:lvl1pPr lvl="0" algn="ctr">
              <a:lnSpc>
                <a:spcPct val="90000"/>
              </a:lnSpc>
              <a:spcBef>
                <a:spcPts val="0"/>
              </a:spcBef>
              <a:spcAft>
                <a:spcPts val="0"/>
              </a:spcAft>
              <a:buClr>
                <a:srgbClr val="000000"/>
              </a:buClr>
              <a:buSzPts val="4000"/>
              <a:buFont typeface="Calibri"/>
              <a:buNone/>
              <a:defRPr sz="4000">
                <a:latin typeface="Calibri"/>
                <a:ea typeface="Calibri"/>
                <a:cs typeface="Calibri"/>
                <a:sym typeface="Calibri"/>
              </a:defRPr>
            </a:lvl1pPr>
            <a:lvl2pPr lvl="1" algn="ctr">
              <a:lnSpc>
                <a:spcPct val="100000"/>
              </a:lnSpc>
              <a:spcBef>
                <a:spcPts val="0"/>
              </a:spcBef>
              <a:spcAft>
                <a:spcPts val="0"/>
              </a:spcAft>
              <a:buClr>
                <a:srgbClr val="000000"/>
              </a:buClr>
              <a:buSzPts val="800"/>
              <a:buNone/>
              <a:defRPr/>
            </a:lvl2pPr>
            <a:lvl3pPr lvl="2" algn="ctr">
              <a:lnSpc>
                <a:spcPct val="100000"/>
              </a:lnSpc>
              <a:spcBef>
                <a:spcPts val="0"/>
              </a:spcBef>
              <a:spcAft>
                <a:spcPts val="0"/>
              </a:spcAft>
              <a:buClr>
                <a:srgbClr val="000000"/>
              </a:buClr>
              <a:buSzPts val="800"/>
              <a:buNone/>
              <a:defRPr/>
            </a:lvl3pPr>
            <a:lvl4pPr lvl="3" algn="ctr">
              <a:lnSpc>
                <a:spcPct val="100000"/>
              </a:lnSpc>
              <a:spcBef>
                <a:spcPts val="0"/>
              </a:spcBef>
              <a:spcAft>
                <a:spcPts val="0"/>
              </a:spcAft>
              <a:buClr>
                <a:srgbClr val="000000"/>
              </a:buClr>
              <a:buSzPts val="800"/>
              <a:buNone/>
              <a:defRPr/>
            </a:lvl4pPr>
            <a:lvl5pPr lvl="4" algn="ctr">
              <a:lnSpc>
                <a:spcPct val="100000"/>
              </a:lnSpc>
              <a:spcBef>
                <a:spcPts val="0"/>
              </a:spcBef>
              <a:spcAft>
                <a:spcPts val="0"/>
              </a:spcAft>
              <a:buClr>
                <a:srgbClr val="000000"/>
              </a:buClr>
              <a:buSzPts val="800"/>
              <a:buNone/>
              <a:defRPr/>
            </a:lvl5pPr>
            <a:lvl6pPr lvl="5" algn="ctr">
              <a:lnSpc>
                <a:spcPct val="100000"/>
              </a:lnSpc>
              <a:spcBef>
                <a:spcPts val="0"/>
              </a:spcBef>
              <a:spcAft>
                <a:spcPts val="0"/>
              </a:spcAft>
              <a:buClr>
                <a:srgbClr val="000000"/>
              </a:buClr>
              <a:buSzPts val="800"/>
              <a:buNone/>
              <a:defRPr/>
            </a:lvl6pPr>
            <a:lvl7pPr lvl="6" algn="ctr">
              <a:lnSpc>
                <a:spcPct val="100000"/>
              </a:lnSpc>
              <a:spcBef>
                <a:spcPts val="0"/>
              </a:spcBef>
              <a:spcAft>
                <a:spcPts val="0"/>
              </a:spcAft>
              <a:buClr>
                <a:srgbClr val="000000"/>
              </a:buClr>
              <a:buSzPts val="800"/>
              <a:buNone/>
              <a:defRPr/>
            </a:lvl7pPr>
            <a:lvl8pPr lvl="7" algn="ctr">
              <a:lnSpc>
                <a:spcPct val="100000"/>
              </a:lnSpc>
              <a:spcBef>
                <a:spcPts val="0"/>
              </a:spcBef>
              <a:spcAft>
                <a:spcPts val="0"/>
              </a:spcAft>
              <a:buClr>
                <a:srgbClr val="000000"/>
              </a:buClr>
              <a:buSzPts val="800"/>
              <a:buNone/>
              <a:defRPr/>
            </a:lvl8pPr>
            <a:lvl9pPr lvl="8" algn="ctr">
              <a:lnSpc>
                <a:spcPct val="100000"/>
              </a:lnSpc>
              <a:spcBef>
                <a:spcPts val="0"/>
              </a:spcBef>
              <a:spcAft>
                <a:spcPts val="0"/>
              </a:spcAft>
              <a:buClr>
                <a:srgbClr val="000000"/>
              </a:buClr>
              <a:buSzPts val="800"/>
              <a:buNone/>
              <a:defRPr/>
            </a:lvl9pPr>
          </a:lstStyle>
          <a:p>
            <a:endParaRPr/>
          </a:p>
        </p:txBody>
      </p:sp>
      <p:sp>
        <p:nvSpPr>
          <p:cNvPr id="94" name="Google Shape;94;p14"/>
          <p:cNvSpPr txBox="1">
            <a:spLocks noGrp="1"/>
          </p:cNvSpPr>
          <p:nvPr>
            <p:ph type="body" idx="1"/>
          </p:nvPr>
        </p:nvSpPr>
        <p:spPr>
          <a:xfrm>
            <a:off x="2000250" y="4698124"/>
            <a:ext cx="5143500" cy="1537139"/>
          </a:xfrm>
          <a:prstGeom prst="rect">
            <a:avLst/>
          </a:prstGeom>
          <a:noFill/>
          <a:ln>
            <a:noFill/>
          </a:ln>
        </p:spPr>
        <p:txBody>
          <a:bodyPr spcFirstLastPara="1" wrap="square" lIns="38100" tIns="38100" rIns="38100" bIns="38100" anchor="t" anchorCtr="0">
            <a:noAutofit/>
          </a:bodyPr>
          <a:lstStyle>
            <a:lvl1pPr marL="457200" lvl="0" indent="-228600" algn="ctr">
              <a:lnSpc>
                <a:spcPct val="90000"/>
              </a:lnSpc>
              <a:spcBef>
                <a:spcPts val="800"/>
              </a:spcBef>
              <a:spcAft>
                <a:spcPts val="0"/>
              </a:spcAft>
              <a:buClr>
                <a:srgbClr val="808080"/>
              </a:buClr>
              <a:buSzPts val="2000"/>
              <a:buFont typeface="Calibri"/>
              <a:buNone/>
              <a:defRPr sz="2000">
                <a:solidFill>
                  <a:srgbClr val="808080"/>
                </a:solidFill>
                <a:latin typeface="Calibri"/>
                <a:ea typeface="Calibri"/>
                <a:cs typeface="Calibri"/>
                <a:sym typeface="Calibri"/>
              </a:defRPr>
            </a:lvl1pPr>
            <a:lvl2pPr marL="914400" lvl="1" indent="-228600" algn="ctr">
              <a:lnSpc>
                <a:spcPct val="90000"/>
              </a:lnSpc>
              <a:spcBef>
                <a:spcPts val="800"/>
              </a:spcBef>
              <a:spcAft>
                <a:spcPts val="0"/>
              </a:spcAft>
              <a:buClr>
                <a:srgbClr val="808080"/>
              </a:buClr>
              <a:buSzPts val="2000"/>
              <a:buFont typeface="Calibri"/>
              <a:buNone/>
              <a:defRPr sz="2000">
                <a:solidFill>
                  <a:srgbClr val="808080"/>
                </a:solidFill>
                <a:latin typeface="Calibri"/>
                <a:ea typeface="Calibri"/>
                <a:cs typeface="Calibri"/>
                <a:sym typeface="Calibri"/>
              </a:defRPr>
            </a:lvl2pPr>
            <a:lvl3pPr marL="1371600" lvl="2" indent="-228600" algn="ctr">
              <a:lnSpc>
                <a:spcPct val="90000"/>
              </a:lnSpc>
              <a:spcBef>
                <a:spcPts val="800"/>
              </a:spcBef>
              <a:spcAft>
                <a:spcPts val="0"/>
              </a:spcAft>
              <a:buClr>
                <a:srgbClr val="808080"/>
              </a:buClr>
              <a:buSzPts val="2000"/>
              <a:buFont typeface="Calibri"/>
              <a:buNone/>
              <a:defRPr sz="2000">
                <a:solidFill>
                  <a:srgbClr val="808080"/>
                </a:solidFill>
                <a:latin typeface="Calibri"/>
                <a:ea typeface="Calibri"/>
                <a:cs typeface="Calibri"/>
                <a:sym typeface="Calibri"/>
              </a:defRPr>
            </a:lvl3pPr>
            <a:lvl4pPr marL="1828800" lvl="3" indent="-228600" algn="ctr">
              <a:lnSpc>
                <a:spcPct val="90000"/>
              </a:lnSpc>
              <a:spcBef>
                <a:spcPts val="800"/>
              </a:spcBef>
              <a:spcAft>
                <a:spcPts val="0"/>
              </a:spcAft>
              <a:buClr>
                <a:srgbClr val="808080"/>
              </a:buClr>
              <a:buSzPts val="2000"/>
              <a:buFont typeface="Calibri"/>
              <a:buNone/>
              <a:defRPr sz="2000">
                <a:solidFill>
                  <a:srgbClr val="808080"/>
                </a:solidFill>
                <a:latin typeface="Calibri"/>
                <a:ea typeface="Calibri"/>
                <a:cs typeface="Calibri"/>
                <a:sym typeface="Calibri"/>
              </a:defRPr>
            </a:lvl4pPr>
            <a:lvl5pPr marL="2286000" lvl="4" indent="-228600" algn="ctr">
              <a:lnSpc>
                <a:spcPct val="90000"/>
              </a:lnSpc>
              <a:spcBef>
                <a:spcPts val="800"/>
              </a:spcBef>
              <a:spcAft>
                <a:spcPts val="0"/>
              </a:spcAft>
              <a:buClr>
                <a:srgbClr val="808080"/>
              </a:buClr>
              <a:buSzPts val="2000"/>
              <a:buFont typeface="Calibri"/>
              <a:buNone/>
              <a:defRPr sz="2000">
                <a:solidFill>
                  <a:srgbClr val="808080"/>
                </a:solidFill>
                <a:latin typeface="Calibri"/>
                <a:ea typeface="Calibri"/>
                <a:cs typeface="Calibri"/>
                <a:sym typeface="Calibri"/>
              </a:defRPr>
            </a:lvl5pPr>
            <a:lvl6pPr marL="2743200" lvl="5" indent="-298450" algn="l">
              <a:lnSpc>
                <a:spcPct val="100000"/>
              </a:lnSpc>
              <a:spcBef>
                <a:spcPts val="2500"/>
              </a:spcBef>
              <a:spcAft>
                <a:spcPts val="0"/>
              </a:spcAft>
              <a:buClr>
                <a:srgbClr val="000000"/>
              </a:buClr>
              <a:buSzPts val="1100"/>
              <a:buChar char="•"/>
              <a:defRPr/>
            </a:lvl6pPr>
            <a:lvl7pPr marL="3200400" lvl="6" indent="-298450" algn="l">
              <a:lnSpc>
                <a:spcPct val="100000"/>
              </a:lnSpc>
              <a:spcBef>
                <a:spcPts val="2500"/>
              </a:spcBef>
              <a:spcAft>
                <a:spcPts val="0"/>
              </a:spcAft>
              <a:buClr>
                <a:srgbClr val="000000"/>
              </a:buClr>
              <a:buSzPts val="1100"/>
              <a:buChar char="•"/>
              <a:defRPr/>
            </a:lvl7pPr>
            <a:lvl8pPr marL="3657600" lvl="7" indent="-298450" algn="l">
              <a:lnSpc>
                <a:spcPct val="100000"/>
              </a:lnSpc>
              <a:spcBef>
                <a:spcPts val="2500"/>
              </a:spcBef>
              <a:spcAft>
                <a:spcPts val="0"/>
              </a:spcAft>
              <a:buClr>
                <a:srgbClr val="000000"/>
              </a:buClr>
              <a:buSzPts val="1100"/>
              <a:buChar char="•"/>
              <a:defRPr/>
            </a:lvl8pPr>
            <a:lvl9pPr marL="4114800" lvl="8" indent="-298450" algn="l">
              <a:lnSpc>
                <a:spcPct val="100000"/>
              </a:lnSpc>
              <a:spcBef>
                <a:spcPts val="2500"/>
              </a:spcBef>
              <a:spcAft>
                <a:spcPts val="0"/>
              </a:spcAft>
              <a:buClr>
                <a:srgbClr val="000000"/>
              </a:buClr>
              <a:buSzPts val="1100"/>
              <a:buChar char="•"/>
              <a:defRPr/>
            </a:lvl9pPr>
          </a:lstStyle>
          <a:p>
            <a:endParaRPr/>
          </a:p>
        </p:txBody>
      </p:sp>
      <p:sp>
        <p:nvSpPr>
          <p:cNvPr id="95" name="Google Shape;95;p14"/>
          <p:cNvSpPr txBox="1">
            <a:spLocks noGrp="1"/>
          </p:cNvSpPr>
          <p:nvPr>
            <p:ph type="sldNum" idx="12"/>
          </p:nvPr>
        </p:nvSpPr>
        <p:spPr>
          <a:xfrm>
            <a:off x="7336289" y="6540818"/>
            <a:ext cx="193224" cy="269240"/>
          </a:xfrm>
          <a:prstGeom prst="rect">
            <a:avLst/>
          </a:prstGeom>
          <a:noFill/>
          <a:ln>
            <a:noFill/>
          </a:ln>
        </p:spPr>
        <p:txBody>
          <a:bodyPr spcFirstLastPara="1" wrap="square" lIns="38100" tIns="38100" rIns="38100" bIns="38100" anchor="ctr" anchorCtr="0">
            <a:noAutofit/>
          </a:bodyPr>
          <a:lstStyle>
            <a:lvl1pPr marL="0" lvl="0" indent="0" algn="r">
              <a:lnSpc>
                <a:spcPct val="100000"/>
              </a:lnSpc>
              <a:spcBef>
                <a:spcPts val="0"/>
              </a:spcBef>
              <a:spcAft>
                <a:spcPts val="0"/>
              </a:spcAft>
              <a:buClr>
                <a:srgbClr val="FFFFFF"/>
              </a:buClr>
              <a:buSzPts val="1000"/>
              <a:buFont typeface="Calibri"/>
              <a:buNone/>
              <a:defRPr sz="1000">
                <a:solidFill>
                  <a:srgbClr val="FFFFFF"/>
                </a:solidFill>
                <a:latin typeface="Calibri"/>
                <a:ea typeface="Calibri"/>
                <a:cs typeface="Calibri"/>
                <a:sym typeface="Calibri"/>
              </a:defRPr>
            </a:lvl1pPr>
            <a:lvl2pPr marL="0" lvl="1" indent="0" algn="r">
              <a:lnSpc>
                <a:spcPct val="100000"/>
              </a:lnSpc>
              <a:spcBef>
                <a:spcPts val="0"/>
              </a:spcBef>
              <a:spcAft>
                <a:spcPts val="0"/>
              </a:spcAft>
              <a:buClr>
                <a:srgbClr val="FFFFFF"/>
              </a:buClr>
              <a:buSzPts val="1000"/>
              <a:buFont typeface="Calibri"/>
              <a:buNone/>
              <a:defRPr sz="1000">
                <a:solidFill>
                  <a:srgbClr val="FFFFFF"/>
                </a:solidFill>
                <a:latin typeface="Calibri"/>
                <a:ea typeface="Calibri"/>
                <a:cs typeface="Calibri"/>
                <a:sym typeface="Calibri"/>
              </a:defRPr>
            </a:lvl2pPr>
            <a:lvl3pPr marL="0" lvl="2" indent="0" algn="r">
              <a:lnSpc>
                <a:spcPct val="100000"/>
              </a:lnSpc>
              <a:spcBef>
                <a:spcPts val="0"/>
              </a:spcBef>
              <a:spcAft>
                <a:spcPts val="0"/>
              </a:spcAft>
              <a:buClr>
                <a:srgbClr val="FFFFFF"/>
              </a:buClr>
              <a:buSzPts val="1000"/>
              <a:buFont typeface="Calibri"/>
              <a:buNone/>
              <a:defRPr sz="1000">
                <a:solidFill>
                  <a:srgbClr val="FFFFFF"/>
                </a:solidFill>
                <a:latin typeface="Calibri"/>
                <a:ea typeface="Calibri"/>
                <a:cs typeface="Calibri"/>
                <a:sym typeface="Calibri"/>
              </a:defRPr>
            </a:lvl3pPr>
            <a:lvl4pPr marL="0" lvl="3" indent="0" algn="r">
              <a:lnSpc>
                <a:spcPct val="100000"/>
              </a:lnSpc>
              <a:spcBef>
                <a:spcPts val="0"/>
              </a:spcBef>
              <a:spcAft>
                <a:spcPts val="0"/>
              </a:spcAft>
              <a:buClr>
                <a:srgbClr val="FFFFFF"/>
              </a:buClr>
              <a:buSzPts val="1000"/>
              <a:buFont typeface="Calibri"/>
              <a:buNone/>
              <a:defRPr sz="1000">
                <a:solidFill>
                  <a:srgbClr val="FFFFFF"/>
                </a:solidFill>
                <a:latin typeface="Calibri"/>
                <a:ea typeface="Calibri"/>
                <a:cs typeface="Calibri"/>
                <a:sym typeface="Calibri"/>
              </a:defRPr>
            </a:lvl4pPr>
            <a:lvl5pPr marL="0" lvl="4" indent="0" algn="r">
              <a:lnSpc>
                <a:spcPct val="100000"/>
              </a:lnSpc>
              <a:spcBef>
                <a:spcPts val="0"/>
              </a:spcBef>
              <a:spcAft>
                <a:spcPts val="0"/>
              </a:spcAft>
              <a:buClr>
                <a:srgbClr val="FFFFFF"/>
              </a:buClr>
              <a:buSzPts val="1000"/>
              <a:buFont typeface="Calibri"/>
              <a:buNone/>
              <a:defRPr sz="1000">
                <a:solidFill>
                  <a:srgbClr val="FFFFFF"/>
                </a:solidFill>
                <a:latin typeface="Calibri"/>
                <a:ea typeface="Calibri"/>
                <a:cs typeface="Calibri"/>
                <a:sym typeface="Calibri"/>
              </a:defRPr>
            </a:lvl5pPr>
            <a:lvl6pPr marL="0" lvl="5" indent="0" algn="r">
              <a:lnSpc>
                <a:spcPct val="100000"/>
              </a:lnSpc>
              <a:spcBef>
                <a:spcPts val="0"/>
              </a:spcBef>
              <a:spcAft>
                <a:spcPts val="0"/>
              </a:spcAft>
              <a:buClr>
                <a:srgbClr val="FFFFFF"/>
              </a:buClr>
              <a:buSzPts val="1000"/>
              <a:buFont typeface="Calibri"/>
              <a:buNone/>
              <a:defRPr sz="1000">
                <a:solidFill>
                  <a:srgbClr val="FFFFFF"/>
                </a:solidFill>
                <a:latin typeface="Calibri"/>
                <a:ea typeface="Calibri"/>
                <a:cs typeface="Calibri"/>
                <a:sym typeface="Calibri"/>
              </a:defRPr>
            </a:lvl6pPr>
            <a:lvl7pPr marL="0" lvl="6" indent="0" algn="r">
              <a:lnSpc>
                <a:spcPct val="100000"/>
              </a:lnSpc>
              <a:spcBef>
                <a:spcPts val="0"/>
              </a:spcBef>
              <a:spcAft>
                <a:spcPts val="0"/>
              </a:spcAft>
              <a:buClr>
                <a:srgbClr val="FFFFFF"/>
              </a:buClr>
              <a:buSzPts val="1000"/>
              <a:buFont typeface="Calibri"/>
              <a:buNone/>
              <a:defRPr sz="1000">
                <a:solidFill>
                  <a:srgbClr val="FFFFFF"/>
                </a:solidFill>
                <a:latin typeface="Calibri"/>
                <a:ea typeface="Calibri"/>
                <a:cs typeface="Calibri"/>
                <a:sym typeface="Calibri"/>
              </a:defRPr>
            </a:lvl7pPr>
            <a:lvl8pPr marL="0" lvl="7" indent="0" algn="r">
              <a:lnSpc>
                <a:spcPct val="100000"/>
              </a:lnSpc>
              <a:spcBef>
                <a:spcPts val="0"/>
              </a:spcBef>
              <a:spcAft>
                <a:spcPts val="0"/>
              </a:spcAft>
              <a:buClr>
                <a:srgbClr val="FFFFFF"/>
              </a:buClr>
              <a:buSzPts val="1000"/>
              <a:buFont typeface="Calibri"/>
              <a:buNone/>
              <a:defRPr sz="1000">
                <a:solidFill>
                  <a:srgbClr val="FFFFFF"/>
                </a:solidFill>
                <a:latin typeface="Calibri"/>
                <a:ea typeface="Calibri"/>
                <a:cs typeface="Calibri"/>
                <a:sym typeface="Calibri"/>
              </a:defRPr>
            </a:lvl8pPr>
            <a:lvl9pPr marL="0" lvl="8" indent="0" algn="r">
              <a:lnSpc>
                <a:spcPct val="100000"/>
              </a:lnSpc>
              <a:spcBef>
                <a:spcPts val="0"/>
              </a:spcBef>
              <a:spcAft>
                <a:spcPts val="0"/>
              </a:spcAft>
              <a:buClr>
                <a:srgbClr val="FFFFFF"/>
              </a:buClr>
              <a:buSzPts val="1000"/>
              <a:buFont typeface="Calibri"/>
              <a:buNone/>
              <a:defRPr sz="1000">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‹Nr.›</a:t>
            </a:fld>
            <a:endParaRPr b="0" i="0" u="none" strike="noStrike" cap="non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olo e contenuto">
  <p:cSld name="Titolo e contenuto">
    <p:bg>
      <p:bgPr>
        <a:blipFill>
          <a:blip r:embed="rId2">
            <a:alphaModFix/>
          </a:blip>
          <a:stretch>
            <a:fillRect/>
          </a:stretch>
        </a:blipFill>
        <a:effectLst/>
      </p:bgPr>
    </p:bg>
    <p:spTree>
      <p:nvGrpSpPr>
        <p:cNvPr id="1" name="Shape 96"/>
        <p:cNvGrpSpPr/>
        <p:nvPr/>
      </p:nvGrpSpPr>
      <p:grpSpPr>
        <a:xfrm>
          <a:off x="0" y="0"/>
          <a:ext cx="0" cy="0"/>
          <a:chOff x="0" y="0"/>
          <a:chExt cx="0" cy="0"/>
        </a:xfrm>
      </p:grpSpPr>
      <p:pic>
        <p:nvPicPr>
          <p:cNvPr id="97" name="Google Shape;97;p15" descr="Picture 2"/>
          <p:cNvPicPr preferRelativeResize="0"/>
          <p:nvPr/>
        </p:nvPicPr>
        <p:blipFill rotWithShape="1">
          <a:blip r:embed="rId3">
            <a:alphaModFix/>
          </a:blip>
          <a:srcRect/>
          <a:stretch/>
        </p:blipFill>
        <p:spPr>
          <a:xfrm>
            <a:off x="7529513" y="6525521"/>
            <a:ext cx="445989" cy="156818"/>
          </a:xfrm>
          <a:prstGeom prst="rect">
            <a:avLst/>
          </a:prstGeom>
          <a:noFill/>
          <a:ln>
            <a:noFill/>
          </a:ln>
        </p:spPr>
      </p:pic>
      <p:sp>
        <p:nvSpPr>
          <p:cNvPr id="98" name="Google Shape;98;p15"/>
          <p:cNvSpPr txBox="1"/>
          <p:nvPr/>
        </p:nvSpPr>
        <p:spPr>
          <a:xfrm>
            <a:off x="7479506" y="6688584"/>
            <a:ext cx="546001" cy="212090"/>
          </a:xfrm>
          <a:prstGeom prst="rect">
            <a:avLst/>
          </a:prstGeom>
          <a:noFill/>
          <a:ln>
            <a:noFill/>
          </a:ln>
        </p:spPr>
        <p:txBody>
          <a:bodyPr spcFirstLastPara="1" wrap="square" lIns="38100" tIns="38100" rIns="38100" bIns="38100" anchor="t" anchorCtr="0">
            <a:noAutofit/>
          </a:bodyPr>
          <a:lstStyle/>
          <a:p>
            <a:pPr marL="0" marR="0" lvl="0" indent="0" algn="ctr" rtl="0">
              <a:lnSpc>
                <a:spcPct val="100000"/>
              </a:lnSpc>
              <a:spcBef>
                <a:spcPts val="0"/>
              </a:spcBef>
              <a:spcAft>
                <a:spcPts val="0"/>
              </a:spcAft>
              <a:buClr>
                <a:srgbClr val="E7E6E6"/>
              </a:buClr>
              <a:buSzPts val="700"/>
              <a:buFont typeface="Calibri"/>
              <a:buNone/>
            </a:pPr>
            <a:r>
              <a:rPr lang="de-DE" sz="700" b="0" i="0" u="none" strike="noStrike" cap="none">
                <a:solidFill>
                  <a:srgbClr val="E7E6E6"/>
                </a:solidFill>
                <a:latin typeface="Calibri"/>
                <a:ea typeface="Calibri"/>
                <a:cs typeface="Calibri"/>
                <a:sym typeface="Calibri"/>
              </a:rPr>
              <a:t>CC BY-SA 4.0</a:t>
            </a:r>
            <a:endParaRPr sz="600"/>
          </a:p>
        </p:txBody>
      </p:sp>
      <p:sp>
        <p:nvSpPr>
          <p:cNvPr id="99" name="Google Shape;99;p15"/>
          <p:cNvSpPr txBox="1">
            <a:spLocks noGrp="1"/>
          </p:cNvSpPr>
          <p:nvPr>
            <p:ph type="title"/>
          </p:nvPr>
        </p:nvSpPr>
        <p:spPr>
          <a:xfrm>
            <a:off x="1962807" y="0"/>
            <a:ext cx="5566706" cy="801522"/>
          </a:xfrm>
          <a:prstGeom prst="rect">
            <a:avLst/>
          </a:prstGeom>
          <a:noFill/>
          <a:ln>
            <a:noFill/>
          </a:ln>
        </p:spPr>
        <p:txBody>
          <a:bodyPr spcFirstLastPara="1" wrap="square" lIns="38100" tIns="38100" rIns="38100" bIns="38100" anchor="ctr" anchorCtr="0">
            <a:noAutofit/>
          </a:bodyPr>
          <a:lstStyle>
            <a:lvl1pPr lvl="0" algn="l">
              <a:lnSpc>
                <a:spcPct val="90000"/>
              </a:lnSpc>
              <a:spcBef>
                <a:spcPts val="0"/>
              </a:spcBef>
              <a:spcAft>
                <a:spcPts val="0"/>
              </a:spcAft>
              <a:buClr>
                <a:srgbClr val="000000"/>
              </a:buClr>
              <a:buSzPts val="3000"/>
              <a:buFont typeface="Calibri"/>
              <a:buNone/>
              <a:defRPr sz="3000">
                <a:latin typeface="Calibri"/>
                <a:ea typeface="Calibri"/>
                <a:cs typeface="Calibri"/>
                <a:sym typeface="Calibri"/>
              </a:defRPr>
            </a:lvl1pPr>
            <a:lvl2pPr lvl="1" algn="ctr">
              <a:lnSpc>
                <a:spcPct val="100000"/>
              </a:lnSpc>
              <a:spcBef>
                <a:spcPts val="0"/>
              </a:spcBef>
              <a:spcAft>
                <a:spcPts val="0"/>
              </a:spcAft>
              <a:buClr>
                <a:srgbClr val="000000"/>
              </a:buClr>
              <a:buSzPts val="800"/>
              <a:buNone/>
              <a:defRPr/>
            </a:lvl2pPr>
            <a:lvl3pPr lvl="2" algn="ctr">
              <a:lnSpc>
                <a:spcPct val="100000"/>
              </a:lnSpc>
              <a:spcBef>
                <a:spcPts val="0"/>
              </a:spcBef>
              <a:spcAft>
                <a:spcPts val="0"/>
              </a:spcAft>
              <a:buClr>
                <a:srgbClr val="000000"/>
              </a:buClr>
              <a:buSzPts val="800"/>
              <a:buNone/>
              <a:defRPr/>
            </a:lvl3pPr>
            <a:lvl4pPr lvl="3" algn="ctr">
              <a:lnSpc>
                <a:spcPct val="100000"/>
              </a:lnSpc>
              <a:spcBef>
                <a:spcPts val="0"/>
              </a:spcBef>
              <a:spcAft>
                <a:spcPts val="0"/>
              </a:spcAft>
              <a:buClr>
                <a:srgbClr val="000000"/>
              </a:buClr>
              <a:buSzPts val="800"/>
              <a:buNone/>
              <a:defRPr/>
            </a:lvl4pPr>
            <a:lvl5pPr lvl="4" algn="ctr">
              <a:lnSpc>
                <a:spcPct val="100000"/>
              </a:lnSpc>
              <a:spcBef>
                <a:spcPts val="0"/>
              </a:spcBef>
              <a:spcAft>
                <a:spcPts val="0"/>
              </a:spcAft>
              <a:buClr>
                <a:srgbClr val="000000"/>
              </a:buClr>
              <a:buSzPts val="800"/>
              <a:buNone/>
              <a:defRPr/>
            </a:lvl5pPr>
            <a:lvl6pPr lvl="5" algn="ctr">
              <a:lnSpc>
                <a:spcPct val="100000"/>
              </a:lnSpc>
              <a:spcBef>
                <a:spcPts val="0"/>
              </a:spcBef>
              <a:spcAft>
                <a:spcPts val="0"/>
              </a:spcAft>
              <a:buClr>
                <a:srgbClr val="000000"/>
              </a:buClr>
              <a:buSzPts val="800"/>
              <a:buNone/>
              <a:defRPr/>
            </a:lvl6pPr>
            <a:lvl7pPr lvl="6" algn="ctr">
              <a:lnSpc>
                <a:spcPct val="100000"/>
              </a:lnSpc>
              <a:spcBef>
                <a:spcPts val="0"/>
              </a:spcBef>
              <a:spcAft>
                <a:spcPts val="0"/>
              </a:spcAft>
              <a:buClr>
                <a:srgbClr val="000000"/>
              </a:buClr>
              <a:buSzPts val="800"/>
              <a:buNone/>
              <a:defRPr/>
            </a:lvl7pPr>
            <a:lvl8pPr lvl="7" algn="ctr">
              <a:lnSpc>
                <a:spcPct val="100000"/>
              </a:lnSpc>
              <a:spcBef>
                <a:spcPts val="0"/>
              </a:spcBef>
              <a:spcAft>
                <a:spcPts val="0"/>
              </a:spcAft>
              <a:buClr>
                <a:srgbClr val="000000"/>
              </a:buClr>
              <a:buSzPts val="800"/>
              <a:buNone/>
              <a:defRPr/>
            </a:lvl8pPr>
            <a:lvl9pPr lvl="8" algn="ctr">
              <a:lnSpc>
                <a:spcPct val="100000"/>
              </a:lnSpc>
              <a:spcBef>
                <a:spcPts val="0"/>
              </a:spcBef>
              <a:spcAft>
                <a:spcPts val="0"/>
              </a:spcAft>
              <a:buClr>
                <a:srgbClr val="000000"/>
              </a:buClr>
              <a:buSzPts val="800"/>
              <a:buNone/>
              <a:defRPr/>
            </a:lvl9pPr>
          </a:lstStyle>
          <a:p>
            <a:endParaRPr/>
          </a:p>
        </p:txBody>
      </p:sp>
      <p:sp>
        <p:nvSpPr>
          <p:cNvPr id="100" name="Google Shape;100;p15"/>
          <p:cNvSpPr txBox="1">
            <a:spLocks noGrp="1"/>
          </p:cNvSpPr>
          <p:nvPr>
            <p:ph type="body" idx="1"/>
          </p:nvPr>
        </p:nvSpPr>
        <p:spPr>
          <a:xfrm>
            <a:off x="1614488" y="1040523"/>
            <a:ext cx="5915025" cy="5087007"/>
          </a:xfrm>
          <a:prstGeom prst="rect">
            <a:avLst/>
          </a:prstGeom>
          <a:noFill/>
          <a:ln>
            <a:noFill/>
          </a:ln>
        </p:spPr>
        <p:txBody>
          <a:bodyPr spcFirstLastPara="1" wrap="square" lIns="38100" tIns="38100" rIns="38100" bIns="38100" anchor="t" anchorCtr="0">
            <a:noAutofit/>
          </a:bodyPr>
          <a:lstStyle>
            <a:lvl1pPr marL="457200" lvl="0" indent="-374650" algn="l">
              <a:lnSpc>
                <a:spcPct val="90000"/>
              </a:lnSpc>
              <a:spcBef>
                <a:spcPts val="800"/>
              </a:spcBef>
              <a:spcAft>
                <a:spcPts val="0"/>
              </a:spcAft>
              <a:buClr>
                <a:srgbClr val="000000"/>
              </a:buClr>
              <a:buSzPts val="2300"/>
              <a:buFont typeface="Calibri"/>
              <a:buChar char="•"/>
              <a:defRPr sz="2300">
                <a:latin typeface="Calibri"/>
                <a:ea typeface="Calibri"/>
                <a:cs typeface="Calibri"/>
                <a:sym typeface="Calibri"/>
              </a:defRPr>
            </a:lvl1pPr>
            <a:lvl2pPr marL="914400" lvl="1" indent="-374650" algn="l">
              <a:lnSpc>
                <a:spcPct val="90000"/>
              </a:lnSpc>
              <a:spcBef>
                <a:spcPts val="800"/>
              </a:spcBef>
              <a:spcAft>
                <a:spcPts val="0"/>
              </a:spcAft>
              <a:buClr>
                <a:srgbClr val="000000"/>
              </a:buClr>
              <a:buSzPts val="2300"/>
              <a:buFont typeface="Calibri"/>
              <a:buChar char="•"/>
              <a:defRPr sz="2300">
                <a:latin typeface="Calibri"/>
                <a:ea typeface="Calibri"/>
                <a:cs typeface="Calibri"/>
                <a:sym typeface="Calibri"/>
              </a:defRPr>
            </a:lvl2pPr>
            <a:lvl3pPr marL="1371600" lvl="2" indent="-374650" algn="l">
              <a:lnSpc>
                <a:spcPct val="90000"/>
              </a:lnSpc>
              <a:spcBef>
                <a:spcPts val="800"/>
              </a:spcBef>
              <a:spcAft>
                <a:spcPts val="0"/>
              </a:spcAft>
              <a:buClr>
                <a:srgbClr val="000000"/>
              </a:buClr>
              <a:buSzPts val="2300"/>
              <a:buFont typeface="Calibri"/>
              <a:buChar char="•"/>
              <a:defRPr sz="2300">
                <a:latin typeface="Calibri"/>
                <a:ea typeface="Calibri"/>
                <a:cs typeface="Calibri"/>
                <a:sym typeface="Calibri"/>
              </a:defRPr>
            </a:lvl3pPr>
            <a:lvl4pPr marL="1828800" lvl="3" indent="-374650" algn="l">
              <a:lnSpc>
                <a:spcPct val="90000"/>
              </a:lnSpc>
              <a:spcBef>
                <a:spcPts val="800"/>
              </a:spcBef>
              <a:spcAft>
                <a:spcPts val="0"/>
              </a:spcAft>
              <a:buClr>
                <a:srgbClr val="000000"/>
              </a:buClr>
              <a:buSzPts val="2300"/>
              <a:buFont typeface="Calibri"/>
              <a:buChar char="•"/>
              <a:defRPr sz="2300">
                <a:latin typeface="Calibri"/>
                <a:ea typeface="Calibri"/>
                <a:cs typeface="Calibri"/>
                <a:sym typeface="Calibri"/>
              </a:defRPr>
            </a:lvl4pPr>
            <a:lvl5pPr marL="2286000" lvl="4" indent="-374650" algn="l">
              <a:lnSpc>
                <a:spcPct val="90000"/>
              </a:lnSpc>
              <a:spcBef>
                <a:spcPts val="800"/>
              </a:spcBef>
              <a:spcAft>
                <a:spcPts val="0"/>
              </a:spcAft>
              <a:buClr>
                <a:srgbClr val="000000"/>
              </a:buClr>
              <a:buSzPts val="2300"/>
              <a:buFont typeface="Calibri"/>
              <a:buChar char="•"/>
              <a:defRPr sz="2300">
                <a:latin typeface="Calibri"/>
                <a:ea typeface="Calibri"/>
                <a:cs typeface="Calibri"/>
                <a:sym typeface="Calibri"/>
              </a:defRPr>
            </a:lvl5pPr>
            <a:lvl6pPr marL="2743200" lvl="5" indent="-298450" algn="l">
              <a:lnSpc>
                <a:spcPct val="100000"/>
              </a:lnSpc>
              <a:spcBef>
                <a:spcPts val="2500"/>
              </a:spcBef>
              <a:spcAft>
                <a:spcPts val="0"/>
              </a:spcAft>
              <a:buClr>
                <a:srgbClr val="000000"/>
              </a:buClr>
              <a:buSzPts val="1100"/>
              <a:buChar char="•"/>
              <a:defRPr/>
            </a:lvl6pPr>
            <a:lvl7pPr marL="3200400" lvl="6" indent="-298450" algn="l">
              <a:lnSpc>
                <a:spcPct val="100000"/>
              </a:lnSpc>
              <a:spcBef>
                <a:spcPts val="2500"/>
              </a:spcBef>
              <a:spcAft>
                <a:spcPts val="0"/>
              </a:spcAft>
              <a:buClr>
                <a:srgbClr val="000000"/>
              </a:buClr>
              <a:buSzPts val="1100"/>
              <a:buChar char="•"/>
              <a:defRPr/>
            </a:lvl7pPr>
            <a:lvl8pPr marL="3657600" lvl="7" indent="-298450" algn="l">
              <a:lnSpc>
                <a:spcPct val="100000"/>
              </a:lnSpc>
              <a:spcBef>
                <a:spcPts val="2500"/>
              </a:spcBef>
              <a:spcAft>
                <a:spcPts val="0"/>
              </a:spcAft>
              <a:buClr>
                <a:srgbClr val="000000"/>
              </a:buClr>
              <a:buSzPts val="1100"/>
              <a:buChar char="•"/>
              <a:defRPr/>
            </a:lvl8pPr>
            <a:lvl9pPr marL="4114800" lvl="8" indent="-298450" algn="l">
              <a:lnSpc>
                <a:spcPct val="100000"/>
              </a:lnSpc>
              <a:spcBef>
                <a:spcPts val="2500"/>
              </a:spcBef>
              <a:spcAft>
                <a:spcPts val="0"/>
              </a:spcAft>
              <a:buClr>
                <a:srgbClr val="000000"/>
              </a:buClr>
              <a:buSzPts val="1100"/>
              <a:buChar char="•"/>
              <a:defRPr/>
            </a:lvl9pPr>
          </a:lstStyle>
          <a:p>
            <a:endParaRPr/>
          </a:p>
        </p:txBody>
      </p:sp>
      <p:sp>
        <p:nvSpPr>
          <p:cNvPr id="101" name="Google Shape;101;p15"/>
          <p:cNvSpPr txBox="1">
            <a:spLocks noGrp="1"/>
          </p:cNvSpPr>
          <p:nvPr>
            <p:ph type="sldNum" idx="12"/>
          </p:nvPr>
        </p:nvSpPr>
        <p:spPr>
          <a:xfrm>
            <a:off x="7336289" y="6540818"/>
            <a:ext cx="193224" cy="269240"/>
          </a:xfrm>
          <a:prstGeom prst="rect">
            <a:avLst/>
          </a:prstGeom>
          <a:noFill/>
          <a:ln>
            <a:noFill/>
          </a:ln>
        </p:spPr>
        <p:txBody>
          <a:bodyPr spcFirstLastPara="1" wrap="square" lIns="38100" tIns="38100" rIns="38100" bIns="38100" anchor="ctr" anchorCtr="0">
            <a:noAutofit/>
          </a:bodyPr>
          <a:lstStyle>
            <a:lvl1pPr marL="0" lvl="0" indent="0" algn="r">
              <a:lnSpc>
                <a:spcPct val="100000"/>
              </a:lnSpc>
              <a:spcBef>
                <a:spcPts val="0"/>
              </a:spcBef>
              <a:spcAft>
                <a:spcPts val="0"/>
              </a:spcAft>
              <a:buClr>
                <a:srgbClr val="FFFFFF"/>
              </a:buClr>
              <a:buSzPts val="1000"/>
              <a:buFont typeface="Calibri"/>
              <a:buNone/>
              <a:defRPr sz="1000">
                <a:solidFill>
                  <a:srgbClr val="FFFFFF"/>
                </a:solidFill>
                <a:latin typeface="Calibri"/>
                <a:ea typeface="Calibri"/>
                <a:cs typeface="Calibri"/>
                <a:sym typeface="Calibri"/>
              </a:defRPr>
            </a:lvl1pPr>
            <a:lvl2pPr marL="0" lvl="1" indent="0" algn="r">
              <a:lnSpc>
                <a:spcPct val="100000"/>
              </a:lnSpc>
              <a:spcBef>
                <a:spcPts val="0"/>
              </a:spcBef>
              <a:spcAft>
                <a:spcPts val="0"/>
              </a:spcAft>
              <a:buClr>
                <a:srgbClr val="FFFFFF"/>
              </a:buClr>
              <a:buSzPts val="1000"/>
              <a:buFont typeface="Calibri"/>
              <a:buNone/>
              <a:defRPr sz="1000">
                <a:solidFill>
                  <a:srgbClr val="FFFFFF"/>
                </a:solidFill>
                <a:latin typeface="Calibri"/>
                <a:ea typeface="Calibri"/>
                <a:cs typeface="Calibri"/>
                <a:sym typeface="Calibri"/>
              </a:defRPr>
            </a:lvl2pPr>
            <a:lvl3pPr marL="0" lvl="2" indent="0" algn="r">
              <a:lnSpc>
                <a:spcPct val="100000"/>
              </a:lnSpc>
              <a:spcBef>
                <a:spcPts val="0"/>
              </a:spcBef>
              <a:spcAft>
                <a:spcPts val="0"/>
              </a:spcAft>
              <a:buClr>
                <a:srgbClr val="FFFFFF"/>
              </a:buClr>
              <a:buSzPts val="1000"/>
              <a:buFont typeface="Calibri"/>
              <a:buNone/>
              <a:defRPr sz="1000">
                <a:solidFill>
                  <a:srgbClr val="FFFFFF"/>
                </a:solidFill>
                <a:latin typeface="Calibri"/>
                <a:ea typeface="Calibri"/>
                <a:cs typeface="Calibri"/>
                <a:sym typeface="Calibri"/>
              </a:defRPr>
            </a:lvl3pPr>
            <a:lvl4pPr marL="0" lvl="3" indent="0" algn="r">
              <a:lnSpc>
                <a:spcPct val="100000"/>
              </a:lnSpc>
              <a:spcBef>
                <a:spcPts val="0"/>
              </a:spcBef>
              <a:spcAft>
                <a:spcPts val="0"/>
              </a:spcAft>
              <a:buClr>
                <a:srgbClr val="FFFFFF"/>
              </a:buClr>
              <a:buSzPts val="1000"/>
              <a:buFont typeface="Calibri"/>
              <a:buNone/>
              <a:defRPr sz="1000">
                <a:solidFill>
                  <a:srgbClr val="FFFFFF"/>
                </a:solidFill>
                <a:latin typeface="Calibri"/>
                <a:ea typeface="Calibri"/>
                <a:cs typeface="Calibri"/>
                <a:sym typeface="Calibri"/>
              </a:defRPr>
            </a:lvl4pPr>
            <a:lvl5pPr marL="0" lvl="4" indent="0" algn="r">
              <a:lnSpc>
                <a:spcPct val="100000"/>
              </a:lnSpc>
              <a:spcBef>
                <a:spcPts val="0"/>
              </a:spcBef>
              <a:spcAft>
                <a:spcPts val="0"/>
              </a:spcAft>
              <a:buClr>
                <a:srgbClr val="FFFFFF"/>
              </a:buClr>
              <a:buSzPts val="1000"/>
              <a:buFont typeface="Calibri"/>
              <a:buNone/>
              <a:defRPr sz="1000">
                <a:solidFill>
                  <a:srgbClr val="FFFFFF"/>
                </a:solidFill>
                <a:latin typeface="Calibri"/>
                <a:ea typeface="Calibri"/>
                <a:cs typeface="Calibri"/>
                <a:sym typeface="Calibri"/>
              </a:defRPr>
            </a:lvl5pPr>
            <a:lvl6pPr marL="0" lvl="5" indent="0" algn="r">
              <a:lnSpc>
                <a:spcPct val="100000"/>
              </a:lnSpc>
              <a:spcBef>
                <a:spcPts val="0"/>
              </a:spcBef>
              <a:spcAft>
                <a:spcPts val="0"/>
              </a:spcAft>
              <a:buClr>
                <a:srgbClr val="FFFFFF"/>
              </a:buClr>
              <a:buSzPts val="1000"/>
              <a:buFont typeface="Calibri"/>
              <a:buNone/>
              <a:defRPr sz="1000">
                <a:solidFill>
                  <a:srgbClr val="FFFFFF"/>
                </a:solidFill>
                <a:latin typeface="Calibri"/>
                <a:ea typeface="Calibri"/>
                <a:cs typeface="Calibri"/>
                <a:sym typeface="Calibri"/>
              </a:defRPr>
            </a:lvl6pPr>
            <a:lvl7pPr marL="0" lvl="6" indent="0" algn="r">
              <a:lnSpc>
                <a:spcPct val="100000"/>
              </a:lnSpc>
              <a:spcBef>
                <a:spcPts val="0"/>
              </a:spcBef>
              <a:spcAft>
                <a:spcPts val="0"/>
              </a:spcAft>
              <a:buClr>
                <a:srgbClr val="FFFFFF"/>
              </a:buClr>
              <a:buSzPts val="1000"/>
              <a:buFont typeface="Calibri"/>
              <a:buNone/>
              <a:defRPr sz="1000">
                <a:solidFill>
                  <a:srgbClr val="FFFFFF"/>
                </a:solidFill>
                <a:latin typeface="Calibri"/>
                <a:ea typeface="Calibri"/>
                <a:cs typeface="Calibri"/>
                <a:sym typeface="Calibri"/>
              </a:defRPr>
            </a:lvl7pPr>
            <a:lvl8pPr marL="0" lvl="7" indent="0" algn="r">
              <a:lnSpc>
                <a:spcPct val="100000"/>
              </a:lnSpc>
              <a:spcBef>
                <a:spcPts val="0"/>
              </a:spcBef>
              <a:spcAft>
                <a:spcPts val="0"/>
              </a:spcAft>
              <a:buClr>
                <a:srgbClr val="FFFFFF"/>
              </a:buClr>
              <a:buSzPts val="1000"/>
              <a:buFont typeface="Calibri"/>
              <a:buNone/>
              <a:defRPr sz="1000">
                <a:solidFill>
                  <a:srgbClr val="FFFFFF"/>
                </a:solidFill>
                <a:latin typeface="Calibri"/>
                <a:ea typeface="Calibri"/>
                <a:cs typeface="Calibri"/>
                <a:sym typeface="Calibri"/>
              </a:defRPr>
            </a:lvl8pPr>
            <a:lvl9pPr marL="0" lvl="8" indent="0" algn="r">
              <a:lnSpc>
                <a:spcPct val="100000"/>
              </a:lnSpc>
              <a:spcBef>
                <a:spcPts val="0"/>
              </a:spcBef>
              <a:spcAft>
                <a:spcPts val="0"/>
              </a:spcAft>
              <a:buClr>
                <a:srgbClr val="FFFFFF"/>
              </a:buClr>
              <a:buSzPts val="1000"/>
              <a:buFont typeface="Calibri"/>
              <a:buNone/>
              <a:defRPr sz="1000">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‹Nr.›</a:t>
            </a:fld>
            <a:endParaRPr b="0" i="0" u="none" strike="noStrike" cap="non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mp; Subtitle" type="title">
  <p:cSld name="TITLE">
    <p:spTree>
      <p:nvGrpSpPr>
        <p:cNvPr id="1" name="Shape 102"/>
        <p:cNvGrpSpPr/>
        <p:nvPr/>
      </p:nvGrpSpPr>
      <p:grpSpPr>
        <a:xfrm>
          <a:off x="0" y="0"/>
          <a:ext cx="0" cy="0"/>
          <a:chOff x="0" y="0"/>
          <a:chExt cx="0" cy="0"/>
        </a:xfrm>
      </p:grpSpPr>
      <p:sp>
        <p:nvSpPr>
          <p:cNvPr id="103" name="Google Shape;103;p16"/>
          <p:cNvSpPr txBox="1">
            <a:spLocks noGrp="1"/>
          </p:cNvSpPr>
          <p:nvPr>
            <p:ph type="title"/>
          </p:nvPr>
        </p:nvSpPr>
        <p:spPr>
          <a:xfrm>
            <a:off x="1812726" y="1151929"/>
            <a:ext cx="5518547" cy="2321719"/>
          </a:xfrm>
          <a:prstGeom prst="rect">
            <a:avLst/>
          </a:prstGeom>
          <a:noFill/>
          <a:ln>
            <a:noFill/>
          </a:ln>
        </p:spPr>
        <p:txBody>
          <a:bodyPr spcFirstLastPara="1" wrap="square" lIns="29750" tIns="29750" rIns="29750" bIns="29750" anchor="b" anchorCtr="0">
            <a:noAutofit/>
          </a:bodyPr>
          <a:lstStyle>
            <a:lvl1pPr lvl="0" algn="ctr">
              <a:lnSpc>
                <a:spcPct val="100000"/>
              </a:lnSpc>
              <a:spcBef>
                <a:spcPts val="0"/>
              </a:spcBef>
              <a:spcAft>
                <a:spcPts val="0"/>
              </a:spcAft>
              <a:buClr>
                <a:srgbClr val="000000"/>
              </a:buClr>
              <a:buSzPts val="800"/>
              <a:buNone/>
              <a:defRPr/>
            </a:lvl1pPr>
            <a:lvl2pPr lvl="1" algn="ctr">
              <a:lnSpc>
                <a:spcPct val="100000"/>
              </a:lnSpc>
              <a:spcBef>
                <a:spcPts val="0"/>
              </a:spcBef>
              <a:spcAft>
                <a:spcPts val="0"/>
              </a:spcAft>
              <a:buClr>
                <a:srgbClr val="000000"/>
              </a:buClr>
              <a:buSzPts val="800"/>
              <a:buNone/>
              <a:defRPr/>
            </a:lvl2pPr>
            <a:lvl3pPr lvl="2" algn="ctr">
              <a:lnSpc>
                <a:spcPct val="100000"/>
              </a:lnSpc>
              <a:spcBef>
                <a:spcPts val="0"/>
              </a:spcBef>
              <a:spcAft>
                <a:spcPts val="0"/>
              </a:spcAft>
              <a:buClr>
                <a:srgbClr val="000000"/>
              </a:buClr>
              <a:buSzPts val="800"/>
              <a:buNone/>
              <a:defRPr/>
            </a:lvl3pPr>
            <a:lvl4pPr lvl="3" algn="ctr">
              <a:lnSpc>
                <a:spcPct val="100000"/>
              </a:lnSpc>
              <a:spcBef>
                <a:spcPts val="0"/>
              </a:spcBef>
              <a:spcAft>
                <a:spcPts val="0"/>
              </a:spcAft>
              <a:buClr>
                <a:srgbClr val="000000"/>
              </a:buClr>
              <a:buSzPts val="800"/>
              <a:buNone/>
              <a:defRPr/>
            </a:lvl4pPr>
            <a:lvl5pPr lvl="4" algn="ctr">
              <a:lnSpc>
                <a:spcPct val="100000"/>
              </a:lnSpc>
              <a:spcBef>
                <a:spcPts val="0"/>
              </a:spcBef>
              <a:spcAft>
                <a:spcPts val="0"/>
              </a:spcAft>
              <a:buClr>
                <a:srgbClr val="000000"/>
              </a:buClr>
              <a:buSzPts val="800"/>
              <a:buNone/>
              <a:defRPr/>
            </a:lvl5pPr>
            <a:lvl6pPr lvl="5" algn="ctr">
              <a:lnSpc>
                <a:spcPct val="100000"/>
              </a:lnSpc>
              <a:spcBef>
                <a:spcPts val="0"/>
              </a:spcBef>
              <a:spcAft>
                <a:spcPts val="0"/>
              </a:spcAft>
              <a:buClr>
                <a:srgbClr val="000000"/>
              </a:buClr>
              <a:buSzPts val="800"/>
              <a:buNone/>
              <a:defRPr/>
            </a:lvl6pPr>
            <a:lvl7pPr lvl="6" algn="ctr">
              <a:lnSpc>
                <a:spcPct val="100000"/>
              </a:lnSpc>
              <a:spcBef>
                <a:spcPts val="0"/>
              </a:spcBef>
              <a:spcAft>
                <a:spcPts val="0"/>
              </a:spcAft>
              <a:buClr>
                <a:srgbClr val="000000"/>
              </a:buClr>
              <a:buSzPts val="800"/>
              <a:buNone/>
              <a:defRPr/>
            </a:lvl7pPr>
            <a:lvl8pPr lvl="7" algn="ctr">
              <a:lnSpc>
                <a:spcPct val="100000"/>
              </a:lnSpc>
              <a:spcBef>
                <a:spcPts val="0"/>
              </a:spcBef>
              <a:spcAft>
                <a:spcPts val="0"/>
              </a:spcAft>
              <a:buClr>
                <a:srgbClr val="000000"/>
              </a:buClr>
              <a:buSzPts val="800"/>
              <a:buNone/>
              <a:defRPr/>
            </a:lvl8pPr>
            <a:lvl9pPr lvl="8" algn="ctr">
              <a:lnSpc>
                <a:spcPct val="100000"/>
              </a:lnSpc>
              <a:spcBef>
                <a:spcPts val="0"/>
              </a:spcBef>
              <a:spcAft>
                <a:spcPts val="0"/>
              </a:spcAft>
              <a:buClr>
                <a:srgbClr val="000000"/>
              </a:buClr>
              <a:buSzPts val="800"/>
              <a:buNone/>
              <a:defRPr/>
            </a:lvl9pPr>
          </a:lstStyle>
          <a:p>
            <a:endParaRPr/>
          </a:p>
        </p:txBody>
      </p:sp>
      <p:sp>
        <p:nvSpPr>
          <p:cNvPr id="104" name="Google Shape;104;p16"/>
          <p:cNvSpPr txBox="1">
            <a:spLocks noGrp="1"/>
          </p:cNvSpPr>
          <p:nvPr>
            <p:ph type="body" idx="1"/>
          </p:nvPr>
        </p:nvSpPr>
        <p:spPr>
          <a:xfrm>
            <a:off x="1812726" y="3545086"/>
            <a:ext cx="5518547" cy="794743"/>
          </a:xfrm>
          <a:prstGeom prst="rect">
            <a:avLst/>
          </a:prstGeom>
          <a:noFill/>
          <a:ln>
            <a:noFill/>
          </a:ln>
        </p:spPr>
        <p:txBody>
          <a:bodyPr spcFirstLastPara="1" wrap="square" lIns="29750" tIns="29750" rIns="29750" bIns="29750" anchor="t" anchorCtr="0">
            <a:noAutofit/>
          </a:bodyPr>
          <a:lstStyle>
            <a:lvl1pPr marL="457200" lvl="0" indent="-228600" algn="ctr">
              <a:lnSpc>
                <a:spcPct val="100000"/>
              </a:lnSpc>
              <a:spcBef>
                <a:spcPts val="0"/>
              </a:spcBef>
              <a:spcAft>
                <a:spcPts val="0"/>
              </a:spcAft>
              <a:buClr>
                <a:srgbClr val="000000"/>
              </a:buClr>
              <a:buSzPts val="2200"/>
              <a:buFont typeface="Helvetica Neue"/>
              <a:buNone/>
              <a:defRPr sz="2200"/>
            </a:lvl1pPr>
            <a:lvl2pPr marL="914400" lvl="1" indent="-228600" algn="ctr">
              <a:lnSpc>
                <a:spcPct val="100000"/>
              </a:lnSpc>
              <a:spcBef>
                <a:spcPts val="0"/>
              </a:spcBef>
              <a:spcAft>
                <a:spcPts val="0"/>
              </a:spcAft>
              <a:buClr>
                <a:srgbClr val="000000"/>
              </a:buClr>
              <a:buSzPts val="2200"/>
              <a:buFont typeface="Helvetica Neue"/>
              <a:buNone/>
              <a:defRPr sz="2200"/>
            </a:lvl2pPr>
            <a:lvl3pPr marL="1371600" lvl="2" indent="-228600" algn="ctr">
              <a:lnSpc>
                <a:spcPct val="100000"/>
              </a:lnSpc>
              <a:spcBef>
                <a:spcPts val="0"/>
              </a:spcBef>
              <a:spcAft>
                <a:spcPts val="0"/>
              </a:spcAft>
              <a:buClr>
                <a:srgbClr val="000000"/>
              </a:buClr>
              <a:buSzPts val="2200"/>
              <a:buFont typeface="Helvetica Neue"/>
              <a:buNone/>
              <a:defRPr sz="2200"/>
            </a:lvl3pPr>
            <a:lvl4pPr marL="1828800" lvl="3" indent="-228600" algn="ctr">
              <a:lnSpc>
                <a:spcPct val="100000"/>
              </a:lnSpc>
              <a:spcBef>
                <a:spcPts val="0"/>
              </a:spcBef>
              <a:spcAft>
                <a:spcPts val="0"/>
              </a:spcAft>
              <a:buClr>
                <a:srgbClr val="000000"/>
              </a:buClr>
              <a:buSzPts val="2200"/>
              <a:buFont typeface="Helvetica Neue"/>
              <a:buNone/>
              <a:defRPr sz="2200"/>
            </a:lvl4pPr>
            <a:lvl5pPr marL="2286000" lvl="4" indent="-228600" algn="ctr">
              <a:lnSpc>
                <a:spcPct val="100000"/>
              </a:lnSpc>
              <a:spcBef>
                <a:spcPts val="0"/>
              </a:spcBef>
              <a:spcAft>
                <a:spcPts val="0"/>
              </a:spcAft>
              <a:buClr>
                <a:srgbClr val="000000"/>
              </a:buClr>
              <a:buSzPts val="2200"/>
              <a:buFont typeface="Helvetica Neue"/>
              <a:buNone/>
              <a:defRPr sz="2200"/>
            </a:lvl5pPr>
            <a:lvl6pPr marL="2743200" lvl="5" indent="-298450" algn="l">
              <a:lnSpc>
                <a:spcPct val="100000"/>
              </a:lnSpc>
              <a:spcBef>
                <a:spcPts val="2500"/>
              </a:spcBef>
              <a:spcAft>
                <a:spcPts val="0"/>
              </a:spcAft>
              <a:buClr>
                <a:srgbClr val="000000"/>
              </a:buClr>
              <a:buSzPts val="1100"/>
              <a:buChar char="•"/>
              <a:defRPr/>
            </a:lvl6pPr>
            <a:lvl7pPr marL="3200400" lvl="6" indent="-298450" algn="l">
              <a:lnSpc>
                <a:spcPct val="100000"/>
              </a:lnSpc>
              <a:spcBef>
                <a:spcPts val="2500"/>
              </a:spcBef>
              <a:spcAft>
                <a:spcPts val="0"/>
              </a:spcAft>
              <a:buClr>
                <a:srgbClr val="000000"/>
              </a:buClr>
              <a:buSzPts val="1100"/>
              <a:buChar char="•"/>
              <a:defRPr/>
            </a:lvl7pPr>
            <a:lvl8pPr marL="3657600" lvl="7" indent="-298450" algn="l">
              <a:lnSpc>
                <a:spcPct val="100000"/>
              </a:lnSpc>
              <a:spcBef>
                <a:spcPts val="2500"/>
              </a:spcBef>
              <a:spcAft>
                <a:spcPts val="0"/>
              </a:spcAft>
              <a:buClr>
                <a:srgbClr val="000000"/>
              </a:buClr>
              <a:buSzPts val="1100"/>
              <a:buChar char="•"/>
              <a:defRPr/>
            </a:lvl8pPr>
            <a:lvl9pPr marL="4114800" lvl="8" indent="-298450" algn="l">
              <a:lnSpc>
                <a:spcPct val="100000"/>
              </a:lnSpc>
              <a:spcBef>
                <a:spcPts val="2500"/>
              </a:spcBef>
              <a:spcAft>
                <a:spcPts val="0"/>
              </a:spcAft>
              <a:buClr>
                <a:srgbClr val="000000"/>
              </a:buClr>
              <a:buSzPts val="1100"/>
              <a:buChar char="•"/>
              <a:defRPr/>
            </a:lvl9pPr>
          </a:lstStyle>
          <a:p>
            <a:endParaRPr/>
          </a:p>
        </p:txBody>
      </p:sp>
      <p:sp>
        <p:nvSpPr>
          <p:cNvPr id="105" name="Google Shape;105;p16"/>
          <p:cNvSpPr txBox="1">
            <a:spLocks noGrp="1"/>
          </p:cNvSpPr>
          <p:nvPr>
            <p:ph type="sldNum" idx="12"/>
          </p:nvPr>
        </p:nvSpPr>
        <p:spPr>
          <a:xfrm>
            <a:off x="4482789" y="6536531"/>
            <a:ext cx="174851" cy="238835"/>
          </a:xfrm>
          <a:prstGeom prst="rect">
            <a:avLst/>
          </a:prstGeom>
          <a:noFill/>
          <a:ln>
            <a:noFill/>
          </a:ln>
        </p:spPr>
        <p:txBody>
          <a:bodyPr spcFirstLastPara="1" wrap="square" lIns="29750" tIns="29750" rIns="29750" bIns="29750" anchor="t" anchorCtr="0">
            <a:noAutofit/>
          </a:bodyPr>
          <a:lstStyle>
            <a:lvl1pPr marL="0" lvl="0" indent="0" algn="ctr">
              <a:lnSpc>
                <a:spcPct val="100000"/>
              </a:lnSpc>
              <a:spcBef>
                <a:spcPts val="0"/>
              </a:spcBef>
              <a:spcAft>
                <a:spcPts val="0"/>
              </a:spcAft>
              <a:buClr>
                <a:srgbClr val="000000"/>
              </a:buClr>
              <a:buSzPts val="900"/>
              <a:buFont typeface="Helvetica Neue Light"/>
              <a:buNone/>
              <a:defRPr>
                <a:latin typeface="Helvetica Neue Light"/>
                <a:ea typeface="Helvetica Neue Light"/>
                <a:cs typeface="Helvetica Neue Light"/>
                <a:sym typeface="Helvetica Neue Light"/>
              </a:defRPr>
            </a:lvl1pPr>
            <a:lvl2pPr marL="0" lvl="1" indent="0" algn="ctr">
              <a:lnSpc>
                <a:spcPct val="100000"/>
              </a:lnSpc>
              <a:spcBef>
                <a:spcPts val="0"/>
              </a:spcBef>
              <a:spcAft>
                <a:spcPts val="0"/>
              </a:spcAft>
              <a:buClr>
                <a:srgbClr val="000000"/>
              </a:buClr>
              <a:buSzPts val="900"/>
              <a:buFont typeface="Helvetica Neue Light"/>
              <a:buNone/>
              <a:defRPr>
                <a:latin typeface="Helvetica Neue Light"/>
                <a:ea typeface="Helvetica Neue Light"/>
                <a:cs typeface="Helvetica Neue Light"/>
                <a:sym typeface="Helvetica Neue Light"/>
              </a:defRPr>
            </a:lvl2pPr>
            <a:lvl3pPr marL="0" lvl="2" indent="0" algn="ctr">
              <a:lnSpc>
                <a:spcPct val="100000"/>
              </a:lnSpc>
              <a:spcBef>
                <a:spcPts val="0"/>
              </a:spcBef>
              <a:spcAft>
                <a:spcPts val="0"/>
              </a:spcAft>
              <a:buClr>
                <a:srgbClr val="000000"/>
              </a:buClr>
              <a:buSzPts val="900"/>
              <a:buFont typeface="Helvetica Neue Light"/>
              <a:buNone/>
              <a:defRPr>
                <a:latin typeface="Helvetica Neue Light"/>
                <a:ea typeface="Helvetica Neue Light"/>
                <a:cs typeface="Helvetica Neue Light"/>
                <a:sym typeface="Helvetica Neue Light"/>
              </a:defRPr>
            </a:lvl3pPr>
            <a:lvl4pPr marL="0" lvl="3" indent="0" algn="ctr">
              <a:lnSpc>
                <a:spcPct val="100000"/>
              </a:lnSpc>
              <a:spcBef>
                <a:spcPts val="0"/>
              </a:spcBef>
              <a:spcAft>
                <a:spcPts val="0"/>
              </a:spcAft>
              <a:buClr>
                <a:srgbClr val="000000"/>
              </a:buClr>
              <a:buSzPts val="900"/>
              <a:buFont typeface="Helvetica Neue Light"/>
              <a:buNone/>
              <a:defRPr>
                <a:latin typeface="Helvetica Neue Light"/>
                <a:ea typeface="Helvetica Neue Light"/>
                <a:cs typeface="Helvetica Neue Light"/>
                <a:sym typeface="Helvetica Neue Light"/>
              </a:defRPr>
            </a:lvl4pPr>
            <a:lvl5pPr marL="0" lvl="4" indent="0" algn="ctr">
              <a:lnSpc>
                <a:spcPct val="100000"/>
              </a:lnSpc>
              <a:spcBef>
                <a:spcPts val="0"/>
              </a:spcBef>
              <a:spcAft>
                <a:spcPts val="0"/>
              </a:spcAft>
              <a:buClr>
                <a:srgbClr val="000000"/>
              </a:buClr>
              <a:buSzPts val="900"/>
              <a:buFont typeface="Helvetica Neue Light"/>
              <a:buNone/>
              <a:defRPr>
                <a:latin typeface="Helvetica Neue Light"/>
                <a:ea typeface="Helvetica Neue Light"/>
                <a:cs typeface="Helvetica Neue Light"/>
                <a:sym typeface="Helvetica Neue Light"/>
              </a:defRPr>
            </a:lvl5pPr>
            <a:lvl6pPr marL="0" lvl="5" indent="0" algn="ctr">
              <a:lnSpc>
                <a:spcPct val="100000"/>
              </a:lnSpc>
              <a:spcBef>
                <a:spcPts val="0"/>
              </a:spcBef>
              <a:spcAft>
                <a:spcPts val="0"/>
              </a:spcAft>
              <a:buClr>
                <a:srgbClr val="000000"/>
              </a:buClr>
              <a:buSzPts val="900"/>
              <a:buFont typeface="Helvetica Neue Light"/>
              <a:buNone/>
              <a:defRPr>
                <a:latin typeface="Helvetica Neue Light"/>
                <a:ea typeface="Helvetica Neue Light"/>
                <a:cs typeface="Helvetica Neue Light"/>
                <a:sym typeface="Helvetica Neue Light"/>
              </a:defRPr>
            </a:lvl6pPr>
            <a:lvl7pPr marL="0" lvl="6" indent="0" algn="ctr">
              <a:lnSpc>
                <a:spcPct val="100000"/>
              </a:lnSpc>
              <a:spcBef>
                <a:spcPts val="0"/>
              </a:spcBef>
              <a:spcAft>
                <a:spcPts val="0"/>
              </a:spcAft>
              <a:buClr>
                <a:srgbClr val="000000"/>
              </a:buClr>
              <a:buSzPts val="900"/>
              <a:buFont typeface="Helvetica Neue Light"/>
              <a:buNone/>
              <a:defRPr>
                <a:latin typeface="Helvetica Neue Light"/>
                <a:ea typeface="Helvetica Neue Light"/>
                <a:cs typeface="Helvetica Neue Light"/>
                <a:sym typeface="Helvetica Neue Light"/>
              </a:defRPr>
            </a:lvl7pPr>
            <a:lvl8pPr marL="0" lvl="7" indent="0" algn="ctr">
              <a:lnSpc>
                <a:spcPct val="100000"/>
              </a:lnSpc>
              <a:spcBef>
                <a:spcPts val="0"/>
              </a:spcBef>
              <a:spcAft>
                <a:spcPts val="0"/>
              </a:spcAft>
              <a:buClr>
                <a:srgbClr val="000000"/>
              </a:buClr>
              <a:buSzPts val="900"/>
              <a:buFont typeface="Helvetica Neue Light"/>
              <a:buNone/>
              <a:defRPr>
                <a:latin typeface="Helvetica Neue Light"/>
                <a:ea typeface="Helvetica Neue Light"/>
                <a:cs typeface="Helvetica Neue Light"/>
                <a:sym typeface="Helvetica Neue Light"/>
              </a:defRPr>
            </a:lvl8pPr>
            <a:lvl9pPr marL="0" lvl="8" indent="0" algn="ctr">
              <a:lnSpc>
                <a:spcPct val="100000"/>
              </a:lnSpc>
              <a:spcBef>
                <a:spcPts val="0"/>
              </a:spcBef>
              <a:spcAft>
                <a:spcPts val="0"/>
              </a:spcAft>
              <a:buClr>
                <a:srgbClr val="000000"/>
              </a:buClr>
              <a:buSzPts val="900"/>
              <a:buFont typeface="Helvetica Neue Light"/>
              <a:buNone/>
              <a:defRPr>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de-DE"/>
              <a:t>‹Nr.›</a:t>
            </a:fld>
            <a:endParaRPr sz="900" b="0" i="0" u="none" strike="noStrike" cap="none">
              <a:solidFill>
                <a:srgbClr val="000000"/>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Photo - Horizontal">
  <p:cSld name="Photo - Horizontal">
    <p:spTree>
      <p:nvGrpSpPr>
        <p:cNvPr id="1" name="Shape 106"/>
        <p:cNvGrpSpPr/>
        <p:nvPr/>
      </p:nvGrpSpPr>
      <p:grpSpPr>
        <a:xfrm>
          <a:off x="0" y="0"/>
          <a:ext cx="0" cy="0"/>
          <a:chOff x="0" y="0"/>
          <a:chExt cx="0" cy="0"/>
        </a:xfrm>
      </p:grpSpPr>
      <p:sp>
        <p:nvSpPr>
          <p:cNvPr id="107" name="Google Shape;107;p17"/>
          <p:cNvSpPr>
            <a:spLocks noGrp="1"/>
          </p:cNvSpPr>
          <p:nvPr>
            <p:ph type="pic" idx="2"/>
          </p:nvPr>
        </p:nvSpPr>
        <p:spPr>
          <a:xfrm>
            <a:off x="2000250" y="473273"/>
            <a:ext cx="5143501" cy="4152306"/>
          </a:xfrm>
          <a:prstGeom prst="rect">
            <a:avLst/>
          </a:prstGeom>
          <a:noFill/>
          <a:ln>
            <a:noFill/>
          </a:ln>
        </p:spPr>
        <p:txBody>
          <a:bodyPr spcFirstLastPara="1" wrap="square" lIns="38100" tIns="19050" rIns="38100" bIns="19050" anchor="t" anchorCtr="0">
            <a:noAutofit/>
          </a:bodyPr>
          <a:lstStyle>
            <a:lvl1pPr marR="0" lvl="0" algn="l" rtl="0">
              <a:lnSpc>
                <a:spcPct val="100000"/>
              </a:lnSpc>
              <a:spcBef>
                <a:spcPts val="2500"/>
              </a:spcBef>
              <a:spcAft>
                <a:spcPts val="0"/>
              </a:spcAft>
              <a:buClr>
                <a:srgbClr val="000000"/>
              </a:buClr>
              <a:buSzPts val="2700"/>
              <a:buFont typeface="Helvetica Neue"/>
              <a:buChar char="•"/>
              <a:defRPr sz="1800" b="0" i="0" u="none" strike="noStrike" cap="none">
                <a:solidFill>
                  <a:srgbClr val="000000"/>
                </a:solidFill>
                <a:latin typeface="Helvetica Neue"/>
                <a:ea typeface="Helvetica Neue"/>
                <a:cs typeface="Helvetica Neue"/>
                <a:sym typeface="Helvetica Neue"/>
              </a:defRPr>
            </a:lvl1pPr>
            <a:lvl2pPr marR="0" lvl="1" algn="l" rtl="0">
              <a:lnSpc>
                <a:spcPct val="100000"/>
              </a:lnSpc>
              <a:spcBef>
                <a:spcPts val="2500"/>
              </a:spcBef>
              <a:spcAft>
                <a:spcPts val="0"/>
              </a:spcAft>
              <a:buClr>
                <a:srgbClr val="000000"/>
              </a:buClr>
              <a:buSzPts val="2700"/>
              <a:buFont typeface="Helvetica Neue"/>
              <a:buChar char="•"/>
              <a:defRPr sz="18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2500"/>
              </a:spcBef>
              <a:spcAft>
                <a:spcPts val="0"/>
              </a:spcAft>
              <a:buClr>
                <a:srgbClr val="000000"/>
              </a:buClr>
              <a:buSzPts val="2700"/>
              <a:buFont typeface="Helvetica Neue"/>
              <a:buChar char="•"/>
              <a:defRPr sz="18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2500"/>
              </a:spcBef>
              <a:spcAft>
                <a:spcPts val="0"/>
              </a:spcAft>
              <a:buClr>
                <a:srgbClr val="000000"/>
              </a:buClr>
              <a:buSzPts val="2700"/>
              <a:buFont typeface="Helvetica Neue"/>
              <a:buChar char="•"/>
              <a:defRPr sz="18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2500"/>
              </a:spcBef>
              <a:spcAft>
                <a:spcPts val="0"/>
              </a:spcAft>
              <a:buClr>
                <a:srgbClr val="000000"/>
              </a:buClr>
              <a:buSzPts val="2700"/>
              <a:buFont typeface="Helvetica Neue"/>
              <a:buChar char="•"/>
              <a:defRPr sz="18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2500"/>
              </a:spcBef>
              <a:spcAft>
                <a:spcPts val="0"/>
              </a:spcAft>
              <a:buClr>
                <a:srgbClr val="000000"/>
              </a:buClr>
              <a:buSzPts val="2700"/>
              <a:buFont typeface="Helvetica Neue"/>
              <a:buChar char="•"/>
              <a:defRPr sz="1800" b="0" i="0" u="none" strike="noStrike" cap="none">
                <a:solidFill>
                  <a:srgbClr val="000000"/>
                </a:solidFill>
                <a:latin typeface="Helvetica Neue"/>
                <a:ea typeface="Helvetica Neue"/>
                <a:cs typeface="Helvetica Neue"/>
                <a:sym typeface="Helvetica Neue"/>
              </a:defRPr>
            </a:lvl6pPr>
            <a:lvl7pPr marR="0" lvl="6" algn="l" rtl="0">
              <a:lnSpc>
                <a:spcPct val="100000"/>
              </a:lnSpc>
              <a:spcBef>
                <a:spcPts val="2500"/>
              </a:spcBef>
              <a:spcAft>
                <a:spcPts val="0"/>
              </a:spcAft>
              <a:buClr>
                <a:srgbClr val="000000"/>
              </a:buClr>
              <a:buSzPts val="2700"/>
              <a:buFont typeface="Helvetica Neue"/>
              <a:buChar char="•"/>
              <a:defRPr sz="1800" b="0" i="0" u="none" strike="noStrike" cap="none">
                <a:solidFill>
                  <a:srgbClr val="000000"/>
                </a:solidFill>
                <a:latin typeface="Helvetica Neue"/>
                <a:ea typeface="Helvetica Neue"/>
                <a:cs typeface="Helvetica Neue"/>
                <a:sym typeface="Helvetica Neue"/>
              </a:defRPr>
            </a:lvl7pPr>
            <a:lvl8pPr marR="0" lvl="7" algn="l" rtl="0">
              <a:lnSpc>
                <a:spcPct val="100000"/>
              </a:lnSpc>
              <a:spcBef>
                <a:spcPts val="2500"/>
              </a:spcBef>
              <a:spcAft>
                <a:spcPts val="0"/>
              </a:spcAft>
              <a:buClr>
                <a:srgbClr val="000000"/>
              </a:buClr>
              <a:buSzPts val="2700"/>
              <a:buFont typeface="Helvetica Neue"/>
              <a:buChar char="•"/>
              <a:defRPr sz="1800" b="0" i="0" u="none" strike="noStrike" cap="none">
                <a:solidFill>
                  <a:srgbClr val="000000"/>
                </a:solidFill>
                <a:latin typeface="Helvetica Neue"/>
                <a:ea typeface="Helvetica Neue"/>
                <a:cs typeface="Helvetica Neue"/>
                <a:sym typeface="Helvetica Neue"/>
              </a:defRPr>
            </a:lvl8pPr>
            <a:lvl9pPr marR="0" lvl="8" algn="l" rtl="0">
              <a:lnSpc>
                <a:spcPct val="100000"/>
              </a:lnSpc>
              <a:spcBef>
                <a:spcPts val="2500"/>
              </a:spcBef>
              <a:spcAft>
                <a:spcPts val="0"/>
              </a:spcAft>
              <a:buClr>
                <a:srgbClr val="000000"/>
              </a:buClr>
              <a:buSzPts val="2700"/>
              <a:buFont typeface="Helvetica Neue"/>
              <a:buChar char="•"/>
              <a:defRPr sz="1800" b="0" i="0" u="none" strike="noStrike" cap="none">
                <a:solidFill>
                  <a:srgbClr val="000000"/>
                </a:solidFill>
                <a:latin typeface="Helvetica Neue"/>
                <a:ea typeface="Helvetica Neue"/>
                <a:cs typeface="Helvetica Neue"/>
                <a:sym typeface="Helvetica Neue"/>
              </a:defRPr>
            </a:lvl9pPr>
          </a:lstStyle>
          <a:p>
            <a:endParaRPr/>
          </a:p>
        </p:txBody>
      </p:sp>
      <p:sp>
        <p:nvSpPr>
          <p:cNvPr id="108" name="Google Shape;108;p17"/>
          <p:cNvSpPr txBox="1">
            <a:spLocks noGrp="1"/>
          </p:cNvSpPr>
          <p:nvPr>
            <p:ph type="title"/>
          </p:nvPr>
        </p:nvSpPr>
        <p:spPr>
          <a:xfrm>
            <a:off x="1812726" y="4723805"/>
            <a:ext cx="5518547" cy="1000125"/>
          </a:xfrm>
          <a:prstGeom prst="rect">
            <a:avLst/>
          </a:prstGeom>
          <a:noFill/>
          <a:ln>
            <a:noFill/>
          </a:ln>
        </p:spPr>
        <p:txBody>
          <a:bodyPr spcFirstLastPara="1" wrap="square" lIns="29750" tIns="29750" rIns="29750" bIns="29750" anchor="b" anchorCtr="0">
            <a:noAutofit/>
          </a:bodyPr>
          <a:lstStyle>
            <a:lvl1pPr lvl="0" algn="ctr">
              <a:lnSpc>
                <a:spcPct val="100000"/>
              </a:lnSpc>
              <a:spcBef>
                <a:spcPts val="0"/>
              </a:spcBef>
              <a:spcAft>
                <a:spcPts val="0"/>
              </a:spcAft>
              <a:buClr>
                <a:srgbClr val="000000"/>
              </a:buClr>
              <a:buSzPts val="800"/>
              <a:buNone/>
              <a:defRPr/>
            </a:lvl1pPr>
            <a:lvl2pPr lvl="1" algn="ctr">
              <a:lnSpc>
                <a:spcPct val="100000"/>
              </a:lnSpc>
              <a:spcBef>
                <a:spcPts val="0"/>
              </a:spcBef>
              <a:spcAft>
                <a:spcPts val="0"/>
              </a:spcAft>
              <a:buClr>
                <a:srgbClr val="000000"/>
              </a:buClr>
              <a:buSzPts val="800"/>
              <a:buNone/>
              <a:defRPr/>
            </a:lvl2pPr>
            <a:lvl3pPr lvl="2" algn="ctr">
              <a:lnSpc>
                <a:spcPct val="100000"/>
              </a:lnSpc>
              <a:spcBef>
                <a:spcPts val="0"/>
              </a:spcBef>
              <a:spcAft>
                <a:spcPts val="0"/>
              </a:spcAft>
              <a:buClr>
                <a:srgbClr val="000000"/>
              </a:buClr>
              <a:buSzPts val="800"/>
              <a:buNone/>
              <a:defRPr/>
            </a:lvl3pPr>
            <a:lvl4pPr lvl="3" algn="ctr">
              <a:lnSpc>
                <a:spcPct val="100000"/>
              </a:lnSpc>
              <a:spcBef>
                <a:spcPts val="0"/>
              </a:spcBef>
              <a:spcAft>
                <a:spcPts val="0"/>
              </a:spcAft>
              <a:buClr>
                <a:srgbClr val="000000"/>
              </a:buClr>
              <a:buSzPts val="800"/>
              <a:buNone/>
              <a:defRPr/>
            </a:lvl4pPr>
            <a:lvl5pPr lvl="4" algn="ctr">
              <a:lnSpc>
                <a:spcPct val="100000"/>
              </a:lnSpc>
              <a:spcBef>
                <a:spcPts val="0"/>
              </a:spcBef>
              <a:spcAft>
                <a:spcPts val="0"/>
              </a:spcAft>
              <a:buClr>
                <a:srgbClr val="000000"/>
              </a:buClr>
              <a:buSzPts val="800"/>
              <a:buNone/>
              <a:defRPr/>
            </a:lvl5pPr>
            <a:lvl6pPr lvl="5" algn="ctr">
              <a:lnSpc>
                <a:spcPct val="100000"/>
              </a:lnSpc>
              <a:spcBef>
                <a:spcPts val="0"/>
              </a:spcBef>
              <a:spcAft>
                <a:spcPts val="0"/>
              </a:spcAft>
              <a:buClr>
                <a:srgbClr val="000000"/>
              </a:buClr>
              <a:buSzPts val="800"/>
              <a:buNone/>
              <a:defRPr/>
            </a:lvl6pPr>
            <a:lvl7pPr lvl="6" algn="ctr">
              <a:lnSpc>
                <a:spcPct val="100000"/>
              </a:lnSpc>
              <a:spcBef>
                <a:spcPts val="0"/>
              </a:spcBef>
              <a:spcAft>
                <a:spcPts val="0"/>
              </a:spcAft>
              <a:buClr>
                <a:srgbClr val="000000"/>
              </a:buClr>
              <a:buSzPts val="800"/>
              <a:buNone/>
              <a:defRPr/>
            </a:lvl7pPr>
            <a:lvl8pPr lvl="7" algn="ctr">
              <a:lnSpc>
                <a:spcPct val="100000"/>
              </a:lnSpc>
              <a:spcBef>
                <a:spcPts val="0"/>
              </a:spcBef>
              <a:spcAft>
                <a:spcPts val="0"/>
              </a:spcAft>
              <a:buClr>
                <a:srgbClr val="000000"/>
              </a:buClr>
              <a:buSzPts val="800"/>
              <a:buNone/>
              <a:defRPr/>
            </a:lvl8pPr>
            <a:lvl9pPr lvl="8" algn="ctr">
              <a:lnSpc>
                <a:spcPct val="100000"/>
              </a:lnSpc>
              <a:spcBef>
                <a:spcPts val="0"/>
              </a:spcBef>
              <a:spcAft>
                <a:spcPts val="0"/>
              </a:spcAft>
              <a:buClr>
                <a:srgbClr val="000000"/>
              </a:buClr>
              <a:buSzPts val="800"/>
              <a:buNone/>
              <a:defRPr/>
            </a:lvl9pPr>
          </a:lstStyle>
          <a:p>
            <a:endParaRPr/>
          </a:p>
        </p:txBody>
      </p:sp>
      <p:sp>
        <p:nvSpPr>
          <p:cNvPr id="109" name="Google Shape;109;p17"/>
          <p:cNvSpPr txBox="1">
            <a:spLocks noGrp="1"/>
          </p:cNvSpPr>
          <p:nvPr>
            <p:ph type="body" idx="1"/>
          </p:nvPr>
        </p:nvSpPr>
        <p:spPr>
          <a:xfrm>
            <a:off x="1812726" y="5732859"/>
            <a:ext cx="5518547" cy="794743"/>
          </a:xfrm>
          <a:prstGeom prst="rect">
            <a:avLst/>
          </a:prstGeom>
          <a:noFill/>
          <a:ln>
            <a:noFill/>
          </a:ln>
        </p:spPr>
        <p:txBody>
          <a:bodyPr spcFirstLastPara="1" wrap="square" lIns="29750" tIns="29750" rIns="29750" bIns="29750" anchor="t" anchorCtr="0">
            <a:noAutofit/>
          </a:bodyPr>
          <a:lstStyle>
            <a:lvl1pPr marL="457200" lvl="0" indent="-228600" algn="ctr">
              <a:lnSpc>
                <a:spcPct val="100000"/>
              </a:lnSpc>
              <a:spcBef>
                <a:spcPts val="0"/>
              </a:spcBef>
              <a:spcAft>
                <a:spcPts val="0"/>
              </a:spcAft>
              <a:buClr>
                <a:srgbClr val="000000"/>
              </a:buClr>
              <a:buSzPts val="2200"/>
              <a:buFont typeface="Helvetica Neue"/>
              <a:buNone/>
              <a:defRPr sz="2200"/>
            </a:lvl1pPr>
            <a:lvl2pPr marL="914400" lvl="1" indent="-228600" algn="ctr">
              <a:lnSpc>
                <a:spcPct val="100000"/>
              </a:lnSpc>
              <a:spcBef>
                <a:spcPts val="0"/>
              </a:spcBef>
              <a:spcAft>
                <a:spcPts val="0"/>
              </a:spcAft>
              <a:buClr>
                <a:srgbClr val="000000"/>
              </a:buClr>
              <a:buSzPts val="2200"/>
              <a:buFont typeface="Helvetica Neue"/>
              <a:buNone/>
              <a:defRPr sz="2200"/>
            </a:lvl2pPr>
            <a:lvl3pPr marL="1371600" lvl="2" indent="-228600" algn="ctr">
              <a:lnSpc>
                <a:spcPct val="100000"/>
              </a:lnSpc>
              <a:spcBef>
                <a:spcPts val="0"/>
              </a:spcBef>
              <a:spcAft>
                <a:spcPts val="0"/>
              </a:spcAft>
              <a:buClr>
                <a:srgbClr val="000000"/>
              </a:buClr>
              <a:buSzPts val="2200"/>
              <a:buFont typeface="Helvetica Neue"/>
              <a:buNone/>
              <a:defRPr sz="2200"/>
            </a:lvl3pPr>
            <a:lvl4pPr marL="1828800" lvl="3" indent="-228600" algn="ctr">
              <a:lnSpc>
                <a:spcPct val="100000"/>
              </a:lnSpc>
              <a:spcBef>
                <a:spcPts val="0"/>
              </a:spcBef>
              <a:spcAft>
                <a:spcPts val="0"/>
              </a:spcAft>
              <a:buClr>
                <a:srgbClr val="000000"/>
              </a:buClr>
              <a:buSzPts val="2200"/>
              <a:buFont typeface="Helvetica Neue"/>
              <a:buNone/>
              <a:defRPr sz="2200"/>
            </a:lvl4pPr>
            <a:lvl5pPr marL="2286000" lvl="4" indent="-228600" algn="ctr">
              <a:lnSpc>
                <a:spcPct val="100000"/>
              </a:lnSpc>
              <a:spcBef>
                <a:spcPts val="0"/>
              </a:spcBef>
              <a:spcAft>
                <a:spcPts val="0"/>
              </a:spcAft>
              <a:buClr>
                <a:srgbClr val="000000"/>
              </a:buClr>
              <a:buSzPts val="2200"/>
              <a:buFont typeface="Helvetica Neue"/>
              <a:buNone/>
              <a:defRPr sz="2200"/>
            </a:lvl5pPr>
            <a:lvl6pPr marL="2743200" lvl="5" indent="-298450" algn="l">
              <a:lnSpc>
                <a:spcPct val="100000"/>
              </a:lnSpc>
              <a:spcBef>
                <a:spcPts val="2500"/>
              </a:spcBef>
              <a:spcAft>
                <a:spcPts val="0"/>
              </a:spcAft>
              <a:buClr>
                <a:srgbClr val="000000"/>
              </a:buClr>
              <a:buSzPts val="1100"/>
              <a:buChar char="•"/>
              <a:defRPr/>
            </a:lvl6pPr>
            <a:lvl7pPr marL="3200400" lvl="6" indent="-298450" algn="l">
              <a:lnSpc>
                <a:spcPct val="100000"/>
              </a:lnSpc>
              <a:spcBef>
                <a:spcPts val="2500"/>
              </a:spcBef>
              <a:spcAft>
                <a:spcPts val="0"/>
              </a:spcAft>
              <a:buClr>
                <a:srgbClr val="000000"/>
              </a:buClr>
              <a:buSzPts val="1100"/>
              <a:buChar char="•"/>
              <a:defRPr/>
            </a:lvl7pPr>
            <a:lvl8pPr marL="3657600" lvl="7" indent="-298450" algn="l">
              <a:lnSpc>
                <a:spcPct val="100000"/>
              </a:lnSpc>
              <a:spcBef>
                <a:spcPts val="2500"/>
              </a:spcBef>
              <a:spcAft>
                <a:spcPts val="0"/>
              </a:spcAft>
              <a:buClr>
                <a:srgbClr val="000000"/>
              </a:buClr>
              <a:buSzPts val="1100"/>
              <a:buChar char="•"/>
              <a:defRPr/>
            </a:lvl8pPr>
            <a:lvl9pPr marL="4114800" lvl="8" indent="-298450" algn="l">
              <a:lnSpc>
                <a:spcPct val="100000"/>
              </a:lnSpc>
              <a:spcBef>
                <a:spcPts val="2500"/>
              </a:spcBef>
              <a:spcAft>
                <a:spcPts val="0"/>
              </a:spcAft>
              <a:buClr>
                <a:srgbClr val="000000"/>
              </a:buClr>
              <a:buSzPts val="1100"/>
              <a:buChar char="•"/>
              <a:defRPr/>
            </a:lvl9pPr>
          </a:lstStyle>
          <a:p>
            <a:endParaRPr/>
          </a:p>
        </p:txBody>
      </p:sp>
      <p:sp>
        <p:nvSpPr>
          <p:cNvPr id="110" name="Google Shape;110;p17"/>
          <p:cNvSpPr txBox="1">
            <a:spLocks noGrp="1"/>
          </p:cNvSpPr>
          <p:nvPr>
            <p:ph type="sldNum" idx="12"/>
          </p:nvPr>
        </p:nvSpPr>
        <p:spPr>
          <a:xfrm>
            <a:off x="4482789" y="6536531"/>
            <a:ext cx="174851" cy="238835"/>
          </a:xfrm>
          <a:prstGeom prst="rect">
            <a:avLst/>
          </a:prstGeom>
          <a:noFill/>
          <a:ln>
            <a:noFill/>
          </a:ln>
        </p:spPr>
        <p:txBody>
          <a:bodyPr spcFirstLastPara="1" wrap="square" lIns="29750" tIns="29750" rIns="29750" bIns="29750" anchor="t" anchorCtr="0">
            <a:noAutofit/>
          </a:bodyPr>
          <a:lstStyle>
            <a:lvl1pPr marL="0" lvl="0"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1pPr>
            <a:lvl2pPr marL="0" lvl="1"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2pPr>
            <a:lvl3pPr marL="0" lvl="2"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3pPr>
            <a:lvl4pPr marL="0" lvl="3"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4pPr>
            <a:lvl5pPr marL="0" lvl="4"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5pPr>
            <a:lvl6pPr marL="0" lvl="5"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6pPr>
            <a:lvl7pPr marL="0" lvl="6"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7pPr>
            <a:lvl8pPr marL="0" lvl="7"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8pPr>
            <a:lvl9pPr marL="0" lvl="8"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 Center">
  <p:cSld name="Title - Center">
    <p:spTree>
      <p:nvGrpSpPr>
        <p:cNvPr id="1" name="Shape 111"/>
        <p:cNvGrpSpPr/>
        <p:nvPr/>
      </p:nvGrpSpPr>
      <p:grpSpPr>
        <a:xfrm>
          <a:off x="0" y="0"/>
          <a:ext cx="0" cy="0"/>
          <a:chOff x="0" y="0"/>
          <a:chExt cx="0" cy="0"/>
        </a:xfrm>
      </p:grpSpPr>
      <p:sp>
        <p:nvSpPr>
          <p:cNvPr id="112" name="Google Shape;112;p18"/>
          <p:cNvSpPr txBox="1">
            <a:spLocks noGrp="1"/>
          </p:cNvSpPr>
          <p:nvPr>
            <p:ph type="title"/>
          </p:nvPr>
        </p:nvSpPr>
        <p:spPr>
          <a:xfrm>
            <a:off x="1812726" y="2268140"/>
            <a:ext cx="5518547" cy="2321719"/>
          </a:xfrm>
          <a:prstGeom prst="rect">
            <a:avLst/>
          </a:prstGeom>
          <a:noFill/>
          <a:ln>
            <a:noFill/>
          </a:ln>
        </p:spPr>
        <p:txBody>
          <a:bodyPr spcFirstLastPara="1" wrap="square" lIns="29750" tIns="29750" rIns="29750" bIns="29750" anchor="ctr" anchorCtr="0">
            <a:noAutofit/>
          </a:bodyPr>
          <a:lstStyle>
            <a:lvl1pPr lvl="0" algn="ctr">
              <a:lnSpc>
                <a:spcPct val="100000"/>
              </a:lnSpc>
              <a:spcBef>
                <a:spcPts val="0"/>
              </a:spcBef>
              <a:spcAft>
                <a:spcPts val="0"/>
              </a:spcAft>
              <a:buClr>
                <a:srgbClr val="000000"/>
              </a:buClr>
              <a:buSzPts val="800"/>
              <a:buNone/>
              <a:defRPr/>
            </a:lvl1pPr>
            <a:lvl2pPr lvl="1" algn="ctr">
              <a:lnSpc>
                <a:spcPct val="100000"/>
              </a:lnSpc>
              <a:spcBef>
                <a:spcPts val="0"/>
              </a:spcBef>
              <a:spcAft>
                <a:spcPts val="0"/>
              </a:spcAft>
              <a:buClr>
                <a:srgbClr val="000000"/>
              </a:buClr>
              <a:buSzPts val="800"/>
              <a:buNone/>
              <a:defRPr/>
            </a:lvl2pPr>
            <a:lvl3pPr lvl="2" algn="ctr">
              <a:lnSpc>
                <a:spcPct val="100000"/>
              </a:lnSpc>
              <a:spcBef>
                <a:spcPts val="0"/>
              </a:spcBef>
              <a:spcAft>
                <a:spcPts val="0"/>
              </a:spcAft>
              <a:buClr>
                <a:srgbClr val="000000"/>
              </a:buClr>
              <a:buSzPts val="800"/>
              <a:buNone/>
              <a:defRPr/>
            </a:lvl3pPr>
            <a:lvl4pPr lvl="3" algn="ctr">
              <a:lnSpc>
                <a:spcPct val="100000"/>
              </a:lnSpc>
              <a:spcBef>
                <a:spcPts val="0"/>
              </a:spcBef>
              <a:spcAft>
                <a:spcPts val="0"/>
              </a:spcAft>
              <a:buClr>
                <a:srgbClr val="000000"/>
              </a:buClr>
              <a:buSzPts val="800"/>
              <a:buNone/>
              <a:defRPr/>
            </a:lvl4pPr>
            <a:lvl5pPr lvl="4" algn="ctr">
              <a:lnSpc>
                <a:spcPct val="100000"/>
              </a:lnSpc>
              <a:spcBef>
                <a:spcPts val="0"/>
              </a:spcBef>
              <a:spcAft>
                <a:spcPts val="0"/>
              </a:spcAft>
              <a:buClr>
                <a:srgbClr val="000000"/>
              </a:buClr>
              <a:buSzPts val="800"/>
              <a:buNone/>
              <a:defRPr/>
            </a:lvl5pPr>
            <a:lvl6pPr lvl="5" algn="ctr">
              <a:lnSpc>
                <a:spcPct val="100000"/>
              </a:lnSpc>
              <a:spcBef>
                <a:spcPts val="0"/>
              </a:spcBef>
              <a:spcAft>
                <a:spcPts val="0"/>
              </a:spcAft>
              <a:buClr>
                <a:srgbClr val="000000"/>
              </a:buClr>
              <a:buSzPts val="800"/>
              <a:buNone/>
              <a:defRPr/>
            </a:lvl6pPr>
            <a:lvl7pPr lvl="6" algn="ctr">
              <a:lnSpc>
                <a:spcPct val="100000"/>
              </a:lnSpc>
              <a:spcBef>
                <a:spcPts val="0"/>
              </a:spcBef>
              <a:spcAft>
                <a:spcPts val="0"/>
              </a:spcAft>
              <a:buClr>
                <a:srgbClr val="000000"/>
              </a:buClr>
              <a:buSzPts val="800"/>
              <a:buNone/>
              <a:defRPr/>
            </a:lvl7pPr>
            <a:lvl8pPr lvl="7" algn="ctr">
              <a:lnSpc>
                <a:spcPct val="100000"/>
              </a:lnSpc>
              <a:spcBef>
                <a:spcPts val="0"/>
              </a:spcBef>
              <a:spcAft>
                <a:spcPts val="0"/>
              </a:spcAft>
              <a:buClr>
                <a:srgbClr val="000000"/>
              </a:buClr>
              <a:buSzPts val="800"/>
              <a:buNone/>
              <a:defRPr/>
            </a:lvl8pPr>
            <a:lvl9pPr lvl="8" algn="ctr">
              <a:lnSpc>
                <a:spcPct val="100000"/>
              </a:lnSpc>
              <a:spcBef>
                <a:spcPts val="0"/>
              </a:spcBef>
              <a:spcAft>
                <a:spcPts val="0"/>
              </a:spcAft>
              <a:buClr>
                <a:srgbClr val="000000"/>
              </a:buClr>
              <a:buSzPts val="800"/>
              <a:buNone/>
              <a:defRPr/>
            </a:lvl9pPr>
          </a:lstStyle>
          <a:p>
            <a:endParaRPr/>
          </a:p>
        </p:txBody>
      </p:sp>
      <p:sp>
        <p:nvSpPr>
          <p:cNvPr id="113" name="Google Shape;113;p18"/>
          <p:cNvSpPr txBox="1">
            <a:spLocks noGrp="1"/>
          </p:cNvSpPr>
          <p:nvPr>
            <p:ph type="sldNum" idx="12"/>
          </p:nvPr>
        </p:nvSpPr>
        <p:spPr>
          <a:xfrm>
            <a:off x="4482789" y="6536531"/>
            <a:ext cx="174851" cy="238835"/>
          </a:xfrm>
          <a:prstGeom prst="rect">
            <a:avLst/>
          </a:prstGeom>
          <a:noFill/>
          <a:ln>
            <a:noFill/>
          </a:ln>
        </p:spPr>
        <p:txBody>
          <a:bodyPr spcFirstLastPara="1" wrap="square" lIns="29750" tIns="29750" rIns="29750" bIns="29750" anchor="t" anchorCtr="0">
            <a:noAutofit/>
          </a:bodyPr>
          <a:lstStyle>
            <a:lvl1pPr marL="0" lvl="0"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1pPr>
            <a:lvl2pPr marL="0" lvl="1"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2pPr>
            <a:lvl3pPr marL="0" lvl="2"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3pPr>
            <a:lvl4pPr marL="0" lvl="3"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4pPr>
            <a:lvl5pPr marL="0" lvl="4"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5pPr>
            <a:lvl6pPr marL="0" lvl="5"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6pPr>
            <a:lvl7pPr marL="0" lvl="6"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7pPr>
            <a:lvl8pPr marL="0" lvl="7"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8pPr>
            <a:lvl9pPr marL="0" lvl="8"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Photo - Vertical">
  <p:cSld name="Photo - Vertical">
    <p:spTree>
      <p:nvGrpSpPr>
        <p:cNvPr id="1" name="Shape 114"/>
        <p:cNvGrpSpPr/>
        <p:nvPr/>
      </p:nvGrpSpPr>
      <p:grpSpPr>
        <a:xfrm>
          <a:off x="0" y="0"/>
          <a:ext cx="0" cy="0"/>
          <a:chOff x="0" y="0"/>
          <a:chExt cx="0" cy="0"/>
        </a:xfrm>
      </p:grpSpPr>
      <p:sp>
        <p:nvSpPr>
          <p:cNvPr id="115" name="Google Shape;115;p19"/>
          <p:cNvSpPr>
            <a:spLocks noGrp="1"/>
          </p:cNvSpPr>
          <p:nvPr>
            <p:ph type="pic" idx="2"/>
          </p:nvPr>
        </p:nvSpPr>
        <p:spPr>
          <a:xfrm>
            <a:off x="4685854" y="446484"/>
            <a:ext cx="2812852" cy="5777509"/>
          </a:xfrm>
          <a:prstGeom prst="rect">
            <a:avLst/>
          </a:prstGeom>
          <a:noFill/>
          <a:ln>
            <a:noFill/>
          </a:ln>
        </p:spPr>
        <p:txBody>
          <a:bodyPr spcFirstLastPara="1" wrap="square" lIns="38100" tIns="19050" rIns="38100" bIns="19050" anchor="t" anchorCtr="0">
            <a:noAutofit/>
          </a:bodyPr>
          <a:lstStyle>
            <a:lvl1pPr marR="0" lvl="0" algn="l" rtl="0">
              <a:lnSpc>
                <a:spcPct val="100000"/>
              </a:lnSpc>
              <a:spcBef>
                <a:spcPts val="2500"/>
              </a:spcBef>
              <a:spcAft>
                <a:spcPts val="0"/>
              </a:spcAft>
              <a:buClr>
                <a:srgbClr val="000000"/>
              </a:buClr>
              <a:buSzPts val="2700"/>
              <a:buFont typeface="Helvetica Neue"/>
              <a:buChar char="•"/>
              <a:defRPr sz="1800" b="0" i="0" u="none" strike="noStrike" cap="none">
                <a:solidFill>
                  <a:srgbClr val="000000"/>
                </a:solidFill>
                <a:latin typeface="Helvetica Neue"/>
                <a:ea typeface="Helvetica Neue"/>
                <a:cs typeface="Helvetica Neue"/>
                <a:sym typeface="Helvetica Neue"/>
              </a:defRPr>
            </a:lvl1pPr>
            <a:lvl2pPr marR="0" lvl="1" algn="l" rtl="0">
              <a:lnSpc>
                <a:spcPct val="100000"/>
              </a:lnSpc>
              <a:spcBef>
                <a:spcPts val="2500"/>
              </a:spcBef>
              <a:spcAft>
                <a:spcPts val="0"/>
              </a:spcAft>
              <a:buClr>
                <a:srgbClr val="000000"/>
              </a:buClr>
              <a:buSzPts val="2700"/>
              <a:buFont typeface="Helvetica Neue"/>
              <a:buChar char="•"/>
              <a:defRPr sz="18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2500"/>
              </a:spcBef>
              <a:spcAft>
                <a:spcPts val="0"/>
              </a:spcAft>
              <a:buClr>
                <a:srgbClr val="000000"/>
              </a:buClr>
              <a:buSzPts val="2700"/>
              <a:buFont typeface="Helvetica Neue"/>
              <a:buChar char="•"/>
              <a:defRPr sz="18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2500"/>
              </a:spcBef>
              <a:spcAft>
                <a:spcPts val="0"/>
              </a:spcAft>
              <a:buClr>
                <a:srgbClr val="000000"/>
              </a:buClr>
              <a:buSzPts val="2700"/>
              <a:buFont typeface="Helvetica Neue"/>
              <a:buChar char="•"/>
              <a:defRPr sz="18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2500"/>
              </a:spcBef>
              <a:spcAft>
                <a:spcPts val="0"/>
              </a:spcAft>
              <a:buClr>
                <a:srgbClr val="000000"/>
              </a:buClr>
              <a:buSzPts val="2700"/>
              <a:buFont typeface="Helvetica Neue"/>
              <a:buChar char="•"/>
              <a:defRPr sz="18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2500"/>
              </a:spcBef>
              <a:spcAft>
                <a:spcPts val="0"/>
              </a:spcAft>
              <a:buClr>
                <a:srgbClr val="000000"/>
              </a:buClr>
              <a:buSzPts val="2700"/>
              <a:buFont typeface="Helvetica Neue"/>
              <a:buChar char="•"/>
              <a:defRPr sz="1800" b="0" i="0" u="none" strike="noStrike" cap="none">
                <a:solidFill>
                  <a:srgbClr val="000000"/>
                </a:solidFill>
                <a:latin typeface="Helvetica Neue"/>
                <a:ea typeface="Helvetica Neue"/>
                <a:cs typeface="Helvetica Neue"/>
                <a:sym typeface="Helvetica Neue"/>
              </a:defRPr>
            </a:lvl6pPr>
            <a:lvl7pPr marR="0" lvl="6" algn="l" rtl="0">
              <a:lnSpc>
                <a:spcPct val="100000"/>
              </a:lnSpc>
              <a:spcBef>
                <a:spcPts val="2500"/>
              </a:spcBef>
              <a:spcAft>
                <a:spcPts val="0"/>
              </a:spcAft>
              <a:buClr>
                <a:srgbClr val="000000"/>
              </a:buClr>
              <a:buSzPts val="2700"/>
              <a:buFont typeface="Helvetica Neue"/>
              <a:buChar char="•"/>
              <a:defRPr sz="1800" b="0" i="0" u="none" strike="noStrike" cap="none">
                <a:solidFill>
                  <a:srgbClr val="000000"/>
                </a:solidFill>
                <a:latin typeface="Helvetica Neue"/>
                <a:ea typeface="Helvetica Neue"/>
                <a:cs typeface="Helvetica Neue"/>
                <a:sym typeface="Helvetica Neue"/>
              </a:defRPr>
            </a:lvl7pPr>
            <a:lvl8pPr marR="0" lvl="7" algn="l" rtl="0">
              <a:lnSpc>
                <a:spcPct val="100000"/>
              </a:lnSpc>
              <a:spcBef>
                <a:spcPts val="2500"/>
              </a:spcBef>
              <a:spcAft>
                <a:spcPts val="0"/>
              </a:spcAft>
              <a:buClr>
                <a:srgbClr val="000000"/>
              </a:buClr>
              <a:buSzPts val="2700"/>
              <a:buFont typeface="Helvetica Neue"/>
              <a:buChar char="•"/>
              <a:defRPr sz="1800" b="0" i="0" u="none" strike="noStrike" cap="none">
                <a:solidFill>
                  <a:srgbClr val="000000"/>
                </a:solidFill>
                <a:latin typeface="Helvetica Neue"/>
                <a:ea typeface="Helvetica Neue"/>
                <a:cs typeface="Helvetica Neue"/>
                <a:sym typeface="Helvetica Neue"/>
              </a:defRPr>
            </a:lvl8pPr>
            <a:lvl9pPr marR="0" lvl="8" algn="l" rtl="0">
              <a:lnSpc>
                <a:spcPct val="100000"/>
              </a:lnSpc>
              <a:spcBef>
                <a:spcPts val="2500"/>
              </a:spcBef>
              <a:spcAft>
                <a:spcPts val="0"/>
              </a:spcAft>
              <a:buClr>
                <a:srgbClr val="000000"/>
              </a:buClr>
              <a:buSzPts val="2700"/>
              <a:buFont typeface="Helvetica Neue"/>
              <a:buChar char="•"/>
              <a:defRPr sz="1800" b="0" i="0" u="none" strike="noStrike" cap="none">
                <a:solidFill>
                  <a:srgbClr val="000000"/>
                </a:solidFill>
                <a:latin typeface="Helvetica Neue"/>
                <a:ea typeface="Helvetica Neue"/>
                <a:cs typeface="Helvetica Neue"/>
                <a:sym typeface="Helvetica Neue"/>
              </a:defRPr>
            </a:lvl9pPr>
          </a:lstStyle>
          <a:p>
            <a:endParaRPr/>
          </a:p>
        </p:txBody>
      </p:sp>
      <p:sp>
        <p:nvSpPr>
          <p:cNvPr id="116" name="Google Shape;116;p19"/>
          <p:cNvSpPr txBox="1">
            <a:spLocks noGrp="1"/>
          </p:cNvSpPr>
          <p:nvPr>
            <p:ph type="title"/>
          </p:nvPr>
        </p:nvSpPr>
        <p:spPr>
          <a:xfrm>
            <a:off x="1645295" y="446484"/>
            <a:ext cx="2812852" cy="2803922"/>
          </a:xfrm>
          <a:prstGeom prst="rect">
            <a:avLst/>
          </a:prstGeom>
          <a:noFill/>
          <a:ln>
            <a:noFill/>
          </a:ln>
        </p:spPr>
        <p:txBody>
          <a:bodyPr spcFirstLastPara="1" wrap="square" lIns="29750" tIns="29750" rIns="29750" bIns="29750" anchor="b" anchorCtr="0">
            <a:noAutofit/>
          </a:bodyPr>
          <a:lstStyle>
            <a:lvl1pPr lvl="0" algn="ctr">
              <a:lnSpc>
                <a:spcPct val="100000"/>
              </a:lnSpc>
              <a:spcBef>
                <a:spcPts val="0"/>
              </a:spcBef>
              <a:spcAft>
                <a:spcPts val="0"/>
              </a:spcAft>
              <a:buClr>
                <a:srgbClr val="000000"/>
              </a:buClr>
              <a:buSzPts val="3500"/>
              <a:buFont typeface="Helvetica Neue"/>
              <a:buNone/>
              <a:defRPr sz="3500"/>
            </a:lvl1pPr>
            <a:lvl2pPr lvl="1" algn="ctr">
              <a:lnSpc>
                <a:spcPct val="100000"/>
              </a:lnSpc>
              <a:spcBef>
                <a:spcPts val="0"/>
              </a:spcBef>
              <a:spcAft>
                <a:spcPts val="0"/>
              </a:spcAft>
              <a:buClr>
                <a:srgbClr val="000000"/>
              </a:buClr>
              <a:buSzPts val="800"/>
              <a:buNone/>
              <a:defRPr/>
            </a:lvl2pPr>
            <a:lvl3pPr lvl="2" algn="ctr">
              <a:lnSpc>
                <a:spcPct val="100000"/>
              </a:lnSpc>
              <a:spcBef>
                <a:spcPts val="0"/>
              </a:spcBef>
              <a:spcAft>
                <a:spcPts val="0"/>
              </a:spcAft>
              <a:buClr>
                <a:srgbClr val="000000"/>
              </a:buClr>
              <a:buSzPts val="800"/>
              <a:buNone/>
              <a:defRPr/>
            </a:lvl3pPr>
            <a:lvl4pPr lvl="3" algn="ctr">
              <a:lnSpc>
                <a:spcPct val="100000"/>
              </a:lnSpc>
              <a:spcBef>
                <a:spcPts val="0"/>
              </a:spcBef>
              <a:spcAft>
                <a:spcPts val="0"/>
              </a:spcAft>
              <a:buClr>
                <a:srgbClr val="000000"/>
              </a:buClr>
              <a:buSzPts val="800"/>
              <a:buNone/>
              <a:defRPr/>
            </a:lvl4pPr>
            <a:lvl5pPr lvl="4" algn="ctr">
              <a:lnSpc>
                <a:spcPct val="100000"/>
              </a:lnSpc>
              <a:spcBef>
                <a:spcPts val="0"/>
              </a:spcBef>
              <a:spcAft>
                <a:spcPts val="0"/>
              </a:spcAft>
              <a:buClr>
                <a:srgbClr val="000000"/>
              </a:buClr>
              <a:buSzPts val="800"/>
              <a:buNone/>
              <a:defRPr/>
            </a:lvl5pPr>
            <a:lvl6pPr lvl="5" algn="ctr">
              <a:lnSpc>
                <a:spcPct val="100000"/>
              </a:lnSpc>
              <a:spcBef>
                <a:spcPts val="0"/>
              </a:spcBef>
              <a:spcAft>
                <a:spcPts val="0"/>
              </a:spcAft>
              <a:buClr>
                <a:srgbClr val="000000"/>
              </a:buClr>
              <a:buSzPts val="800"/>
              <a:buNone/>
              <a:defRPr/>
            </a:lvl6pPr>
            <a:lvl7pPr lvl="6" algn="ctr">
              <a:lnSpc>
                <a:spcPct val="100000"/>
              </a:lnSpc>
              <a:spcBef>
                <a:spcPts val="0"/>
              </a:spcBef>
              <a:spcAft>
                <a:spcPts val="0"/>
              </a:spcAft>
              <a:buClr>
                <a:srgbClr val="000000"/>
              </a:buClr>
              <a:buSzPts val="800"/>
              <a:buNone/>
              <a:defRPr/>
            </a:lvl7pPr>
            <a:lvl8pPr lvl="7" algn="ctr">
              <a:lnSpc>
                <a:spcPct val="100000"/>
              </a:lnSpc>
              <a:spcBef>
                <a:spcPts val="0"/>
              </a:spcBef>
              <a:spcAft>
                <a:spcPts val="0"/>
              </a:spcAft>
              <a:buClr>
                <a:srgbClr val="000000"/>
              </a:buClr>
              <a:buSzPts val="800"/>
              <a:buNone/>
              <a:defRPr/>
            </a:lvl8pPr>
            <a:lvl9pPr lvl="8" algn="ctr">
              <a:lnSpc>
                <a:spcPct val="100000"/>
              </a:lnSpc>
              <a:spcBef>
                <a:spcPts val="0"/>
              </a:spcBef>
              <a:spcAft>
                <a:spcPts val="0"/>
              </a:spcAft>
              <a:buClr>
                <a:srgbClr val="000000"/>
              </a:buClr>
              <a:buSzPts val="800"/>
              <a:buNone/>
              <a:defRPr/>
            </a:lvl9pPr>
          </a:lstStyle>
          <a:p>
            <a:endParaRPr/>
          </a:p>
        </p:txBody>
      </p:sp>
      <p:sp>
        <p:nvSpPr>
          <p:cNvPr id="117" name="Google Shape;117;p19"/>
          <p:cNvSpPr txBox="1">
            <a:spLocks noGrp="1"/>
          </p:cNvSpPr>
          <p:nvPr>
            <p:ph type="body" idx="1"/>
          </p:nvPr>
        </p:nvSpPr>
        <p:spPr>
          <a:xfrm>
            <a:off x="1645295" y="3321843"/>
            <a:ext cx="2812852" cy="2893219"/>
          </a:xfrm>
          <a:prstGeom prst="rect">
            <a:avLst/>
          </a:prstGeom>
          <a:noFill/>
          <a:ln>
            <a:noFill/>
          </a:ln>
        </p:spPr>
        <p:txBody>
          <a:bodyPr spcFirstLastPara="1" wrap="square" lIns="29750" tIns="29750" rIns="29750" bIns="29750" anchor="t" anchorCtr="0">
            <a:noAutofit/>
          </a:bodyPr>
          <a:lstStyle>
            <a:lvl1pPr marL="457200" lvl="0" indent="-228600" algn="ctr">
              <a:lnSpc>
                <a:spcPct val="100000"/>
              </a:lnSpc>
              <a:spcBef>
                <a:spcPts val="0"/>
              </a:spcBef>
              <a:spcAft>
                <a:spcPts val="0"/>
              </a:spcAft>
              <a:buClr>
                <a:srgbClr val="000000"/>
              </a:buClr>
              <a:buSzPts val="2200"/>
              <a:buFont typeface="Helvetica Neue"/>
              <a:buNone/>
              <a:defRPr sz="2200"/>
            </a:lvl1pPr>
            <a:lvl2pPr marL="914400" lvl="1" indent="-228600" algn="ctr">
              <a:lnSpc>
                <a:spcPct val="100000"/>
              </a:lnSpc>
              <a:spcBef>
                <a:spcPts val="0"/>
              </a:spcBef>
              <a:spcAft>
                <a:spcPts val="0"/>
              </a:spcAft>
              <a:buClr>
                <a:srgbClr val="000000"/>
              </a:buClr>
              <a:buSzPts val="2200"/>
              <a:buFont typeface="Helvetica Neue"/>
              <a:buNone/>
              <a:defRPr sz="2200"/>
            </a:lvl2pPr>
            <a:lvl3pPr marL="1371600" lvl="2" indent="-228600" algn="ctr">
              <a:lnSpc>
                <a:spcPct val="100000"/>
              </a:lnSpc>
              <a:spcBef>
                <a:spcPts val="0"/>
              </a:spcBef>
              <a:spcAft>
                <a:spcPts val="0"/>
              </a:spcAft>
              <a:buClr>
                <a:srgbClr val="000000"/>
              </a:buClr>
              <a:buSzPts val="2200"/>
              <a:buFont typeface="Helvetica Neue"/>
              <a:buNone/>
              <a:defRPr sz="2200"/>
            </a:lvl3pPr>
            <a:lvl4pPr marL="1828800" lvl="3" indent="-228600" algn="ctr">
              <a:lnSpc>
                <a:spcPct val="100000"/>
              </a:lnSpc>
              <a:spcBef>
                <a:spcPts val="0"/>
              </a:spcBef>
              <a:spcAft>
                <a:spcPts val="0"/>
              </a:spcAft>
              <a:buClr>
                <a:srgbClr val="000000"/>
              </a:buClr>
              <a:buSzPts val="2200"/>
              <a:buFont typeface="Helvetica Neue"/>
              <a:buNone/>
              <a:defRPr sz="2200"/>
            </a:lvl4pPr>
            <a:lvl5pPr marL="2286000" lvl="4" indent="-228600" algn="ctr">
              <a:lnSpc>
                <a:spcPct val="100000"/>
              </a:lnSpc>
              <a:spcBef>
                <a:spcPts val="0"/>
              </a:spcBef>
              <a:spcAft>
                <a:spcPts val="0"/>
              </a:spcAft>
              <a:buClr>
                <a:srgbClr val="000000"/>
              </a:buClr>
              <a:buSzPts val="2200"/>
              <a:buFont typeface="Helvetica Neue"/>
              <a:buNone/>
              <a:defRPr sz="2200"/>
            </a:lvl5pPr>
            <a:lvl6pPr marL="2743200" lvl="5" indent="-298450" algn="l">
              <a:lnSpc>
                <a:spcPct val="100000"/>
              </a:lnSpc>
              <a:spcBef>
                <a:spcPts val="2500"/>
              </a:spcBef>
              <a:spcAft>
                <a:spcPts val="0"/>
              </a:spcAft>
              <a:buClr>
                <a:srgbClr val="000000"/>
              </a:buClr>
              <a:buSzPts val="1100"/>
              <a:buChar char="•"/>
              <a:defRPr/>
            </a:lvl6pPr>
            <a:lvl7pPr marL="3200400" lvl="6" indent="-298450" algn="l">
              <a:lnSpc>
                <a:spcPct val="100000"/>
              </a:lnSpc>
              <a:spcBef>
                <a:spcPts val="2500"/>
              </a:spcBef>
              <a:spcAft>
                <a:spcPts val="0"/>
              </a:spcAft>
              <a:buClr>
                <a:srgbClr val="000000"/>
              </a:buClr>
              <a:buSzPts val="1100"/>
              <a:buChar char="•"/>
              <a:defRPr/>
            </a:lvl7pPr>
            <a:lvl8pPr marL="3657600" lvl="7" indent="-298450" algn="l">
              <a:lnSpc>
                <a:spcPct val="100000"/>
              </a:lnSpc>
              <a:spcBef>
                <a:spcPts val="2500"/>
              </a:spcBef>
              <a:spcAft>
                <a:spcPts val="0"/>
              </a:spcAft>
              <a:buClr>
                <a:srgbClr val="000000"/>
              </a:buClr>
              <a:buSzPts val="1100"/>
              <a:buChar char="•"/>
              <a:defRPr/>
            </a:lvl8pPr>
            <a:lvl9pPr marL="4114800" lvl="8" indent="-298450" algn="l">
              <a:lnSpc>
                <a:spcPct val="100000"/>
              </a:lnSpc>
              <a:spcBef>
                <a:spcPts val="2500"/>
              </a:spcBef>
              <a:spcAft>
                <a:spcPts val="0"/>
              </a:spcAft>
              <a:buClr>
                <a:srgbClr val="000000"/>
              </a:buClr>
              <a:buSzPts val="1100"/>
              <a:buChar char="•"/>
              <a:defRPr/>
            </a:lvl9pPr>
          </a:lstStyle>
          <a:p>
            <a:endParaRPr/>
          </a:p>
        </p:txBody>
      </p:sp>
      <p:sp>
        <p:nvSpPr>
          <p:cNvPr id="118" name="Google Shape;118;p19"/>
          <p:cNvSpPr txBox="1">
            <a:spLocks noGrp="1"/>
          </p:cNvSpPr>
          <p:nvPr>
            <p:ph type="sldNum" idx="12"/>
          </p:nvPr>
        </p:nvSpPr>
        <p:spPr>
          <a:xfrm>
            <a:off x="4482789" y="6536531"/>
            <a:ext cx="174851" cy="238835"/>
          </a:xfrm>
          <a:prstGeom prst="rect">
            <a:avLst/>
          </a:prstGeom>
          <a:noFill/>
          <a:ln>
            <a:noFill/>
          </a:ln>
        </p:spPr>
        <p:txBody>
          <a:bodyPr spcFirstLastPara="1" wrap="square" lIns="29750" tIns="29750" rIns="29750" bIns="29750" anchor="t" anchorCtr="0">
            <a:noAutofit/>
          </a:bodyPr>
          <a:lstStyle>
            <a:lvl1pPr marL="0" lvl="0"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1pPr>
            <a:lvl2pPr marL="0" lvl="1"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2pPr>
            <a:lvl3pPr marL="0" lvl="2"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3pPr>
            <a:lvl4pPr marL="0" lvl="3"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4pPr>
            <a:lvl5pPr marL="0" lvl="4"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5pPr>
            <a:lvl6pPr marL="0" lvl="5"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6pPr>
            <a:lvl7pPr marL="0" lvl="6"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7pPr>
            <a:lvl8pPr marL="0" lvl="7"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8pPr>
            <a:lvl9pPr marL="0" lvl="8"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 Top">
  <p:cSld name="Title - Top">
    <p:spTree>
      <p:nvGrpSpPr>
        <p:cNvPr id="1" name="Shape 119"/>
        <p:cNvGrpSpPr/>
        <p:nvPr/>
      </p:nvGrpSpPr>
      <p:grpSpPr>
        <a:xfrm>
          <a:off x="0" y="0"/>
          <a:ext cx="0" cy="0"/>
          <a:chOff x="0" y="0"/>
          <a:chExt cx="0" cy="0"/>
        </a:xfrm>
      </p:grpSpPr>
      <p:sp>
        <p:nvSpPr>
          <p:cNvPr id="120" name="Google Shape;120;p20"/>
          <p:cNvSpPr txBox="1">
            <a:spLocks noGrp="1"/>
          </p:cNvSpPr>
          <p:nvPr>
            <p:ph type="title"/>
          </p:nvPr>
        </p:nvSpPr>
        <p:spPr>
          <a:xfrm>
            <a:off x="1645295" y="178594"/>
            <a:ext cx="5853410" cy="1518048"/>
          </a:xfrm>
          <a:prstGeom prst="rect">
            <a:avLst/>
          </a:prstGeom>
          <a:noFill/>
          <a:ln>
            <a:noFill/>
          </a:ln>
        </p:spPr>
        <p:txBody>
          <a:bodyPr spcFirstLastPara="1" wrap="square" lIns="29750" tIns="29750" rIns="29750" bIns="29750" anchor="ctr" anchorCtr="0">
            <a:noAutofit/>
          </a:bodyPr>
          <a:lstStyle>
            <a:lvl1pPr lvl="0" algn="ctr">
              <a:lnSpc>
                <a:spcPct val="100000"/>
              </a:lnSpc>
              <a:spcBef>
                <a:spcPts val="0"/>
              </a:spcBef>
              <a:spcAft>
                <a:spcPts val="0"/>
              </a:spcAft>
              <a:buClr>
                <a:srgbClr val="000000"/>
              </a:buClr>
              <a:buSzPts val="800"/>
              <a:buNone/>
              <a:defRPr/>
            </a:lvl1pPr>
            <a:lvl2pPr lvl="1" algn="ctr">
              <a:lnSpc>
                <a:spcPct val="100000"/>
              </a:lnSpc>
              <a:spcBef>
                <a:spcPts val="0"/>
              </a:spcBef>
              <a:spcAft>
                <a:spcPts val="0"/>
              </a:spcAft>
              <a:buClr>
                <a:srgbClr val="000000"/>
              </a:buClr>
              <a:buSzPts val="800"/>
              <a:buNone/>
              <a:defRPr/>
            </a:lvl2pPr>
            <a:lvl3pPr lvl="2" algn="ctr">
              <a:lnSpc>
                <a:spcPct val="100000"/>
              </a:lnSpc>
              <a:spcBef>
                <a:spcPts val="0"/>
              </a:spcBef>
              <a:spcAft>
                <a:spcPts val="0"/>
              </a:spcAft>
              <a:buClr>
                <a:srgbClr val="000000"/>
              </a:buClr>
              <a:buSzPts val="800"/>
              <a:buNone/>
              <a:defRPr/>
            </a:lvl3pPr>
            <a:lvl4pPr lvl="3" algn="ctr">
              <a:lnSpc>
                <a:spcPct val="100000"/>
              </a:lnSpc>
              <a:spcBef>
                <a:spcPts val="0"/>
              </a:spcBef>
              <a:spcAft>
                <a:spcPts val="0"/>
              </a:spcAft>
              <a:buClr>
                <a:srgbClr val="000000"/>
              </a:buClr>
              <a:buSzPts val="800"/>
              <a:buNone/>
              <a:defRPr/>
            </a:lvl4pPr>
            <a:lvl5pPr lvl="4" algn="ctr">
              <a:lnSpc>
                <a:spcPct val="100000"/>
              </a:lnSpc>
              <a:spcBef>
                <a:spcPts val="0"/>
              </a:spcBef>
              <a:spcAft>
                <a:spcPts val="0"/>
              </a:spcAft>
              <a:buClr>
                <a:srgbClr val="000000"/>
              </a:buClr>
              <a:buSzPts val="800"/>
              <a:buNone/>
              <a:defRPr/>
            </a:lvl5pPr>
            <a:lvl6pPr lvl="5" algn="ctr">
              <a:lnSpc>
                <a:spcPct val="100000"/>
              </a:lnSpc>
              <a:spcBef>
                <a:spcPts val="0"/>
              </a:spcBef>
              <a:spcAft>
                <a:spcPts val="0"/>
              </a:spcAft>
              <a:buClr>
                <a:srgbClr val="000000"/>
              </a:buClr>
              <a:buSzPts val="800"/>
              <a:buNone/>
              <a:defRPr/>
            </a:lvl6pPr>
            <a:lvl7pPr lvl="6" algn="ctr">
              <a:lnSpc>
                <a:spcPct val="100000"/>
              </a:lnSpc>
              <a:spcBef>
                <a:spcPts val="0"/>
              </a:spcBef>
              <a:spcAft>
                <a:spcPts val="0"/>
              </a:spcAft>
              <a:buClr>
                <a:srgbClr val="000000"/>
              </a:buClr>
              <a:buSzPts val="800"/>
              <a:buNone/>
              <a:defRPr/>
            </a:lvl7pPr>
            <a:lvl8pPr lvl="7" algn="ctr">
              <a:lnSpc>
                <a:spcPct val="100000"/>
              </a:lnSpc>
              <a:spcBef>
                <a:spcPts val="0"/>
              </a:spcBef>
              <a:spcAft>
                <a:spcPts val="0"/>
              </a:spcAft>
              <a:buClr>
                <a:srgbClr val="000000"/>
              </a:buClr>
              <a:buSzPts val="800"/>
              <a:buNone/>
              <a:defRPr/>
            </a:lvl8pPr>
            <a:lvl9pPr lvl="8" algn="ctr">
              <a:lnSpc>
                <a:spcPct val="100000"/>
              </a:lnSpc>
              <a:spcBef>
                <a:spcPts val="0"/>
              </a:spcBef>
              <a:spcAft>
                <a:spcPts val="0"/>
              </a:spcAft>
              <a:buClr>
                <a:srgbClr val="000000"/>
              </a:buClr>
              <a:buSzPts val="800"/>
              <a:buNone/>
              <a:defRPr/>
            </a:lvl9pPr>
          </a:lstStyle>
          <a:p>
            <a:endParaRPr/>
          </a:p>
        </p:txBody>
      </p:sp>
      <p:sp>
        <p:nvSpPr>
          <p:cNvPr id="121" name="Google Shape;121;p20"/>
          <p:cNvSpPr txBox="1">
            <a:spLocks noGrp="1"/>
          </p:cNvSpPr>
          <p:nvPr>
            <p:ph type="sldNum" idx="12"/>
          </p:nvPr>
        </p:nvSpPr>
        <p:spPr>
          <a:xfrm>
            <a:off x="4482789" y="6536531"/>
            <a:ext cx="174851" cy="238835"/>
          </a:xfrm>
          <a:prstGeom prst="rect">
            <a:avLst/>
          </a:prstGeom>
          <a:noFill/>
          <a:ln>
            <a:noFill/>
          </a:ln>
        </p:spPr>
        <p:txBody>
          <a:bodyPr spcFirstLastPara="1" wrap="square" lIns="29750" tIns="29750" rIns="29750" bIns="29750" anchor="t" anchorCtr="0">
            <a:noAutofit/>
          </a:bodyPr>
          <a:lstStyle>
            <a:lvl1pPr marL="0" lvl="0"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1pPr>
            <a:lvl2pPr marL="0" lvl="1"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2pPr>
            <a:lvl3pPr marL="0" lvl="2"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3pPr>
            <a:lvl4pPr marL="0" lvl="3"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4pPr>
            <a:lvl5pPr marL="0" lvl="4"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5pPr>
            <a:lvl6pPr marL="0" lvl="5"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6pPr>
            <a:lvl7pPr marL="0" lvl="6"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7pPr>
            <a:lvl8pPr marL="0" lvl="7"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8pPr>
            <a:lvl9pPr marL="0" lvl="8"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mp; Bullets">
  <p:cSld name="Title &amp; Bullets">
    <p:spTree>
      <p:nvGrpSpPr>
        <p:cNvPr id="1" name="Shape 122"/>
        <p:cNvGrpSpPr/>
        <p:nvPr/>
      </p:nvGrpSpPr>
      <p:grpSpPr>
        <a:xfrm>
          <a:off x="0" y="0"/>
          <a:ext cx="0" cy="0"/>
          <a:chOff x="0" y="0"/>
          <a:chExt cx="0" cy="0"/>
        </a:xfrm>
      </p:grpSpPr>
      <p:sp>
        <p:nvSpPr>
          <p:cNvPr id="123" name="Google Shape;123;p21"/>
          <p:cNvSpPr txBox="1">
            <a:spLocks noGrp="1"/>
          </p:cNvSpPr>
          <p:nvPr>
            <p:ph type="title"/>
          </p:nvPr>
        </p:nvSpPr>
        <p:spPr>
          <a:xfrm>
            <a:off x="1645295" y="178594"/>
            <a:ext cx="5853410" cy="1518048"/>
          </a:xfrm>
          <a:prstGeom prst="rect">
            <a:avLst/>
          </a:prstGeom>
          <a:noFill/>
          <a:ln>
            <a:noFill/>
          </a:ln>
        </p:spPr>
        <p:txBody>
          <a:bodyPr spcFirstLastPara="1" wrap="square" lIns="29750" tIns="29750" rIns="29750" bIns="29750" anchor="ctr" anchorCtr="0">
            <a:noAutofit/>
          </a:bodyPr>
          <a:lstStyle>
            <a:lvl1pPr lvl="0" algn="ctr">
              <a:lnSpc>
                <a:spcPct val="100000"/>
              </a:lnSpc>
              <a:spcBef>
                <a:spcPts val="0"/>
              </a:spcBef>
              <a:spcAft>
                <a:spcPts val="0"/>
              </a:spcAft>
              <a:buClr>
                <a:srgbClr val="000000"/>
              </a:buClr>
              <a:buSzPts val="800"/>
              <a:buNone/>
              <a:defRPr/>
            </a:lvl1pPr>
            <a:lvl2pPr lvl="1" algn="ctr">
              <a:lnSpc>
                <a:spcPct val="100000"/>
              </a:lnSpc>
              <a:spcBef>
                <a:spcPts val="0"/>
              </a:spcBef>
              <a:spcAft>
                <a:spcPts val="0"/>
              </a:spcAft>
              <a:buClr>
                <a:srgbClr val="000000"/>
              </a:buClr>
              <a:buSzPts val="800"/>
              <a:buNone/>
              <a:defRPr/>
            </a:lvl2pPr>
            <a:lvl3pPr lvl="2" algn="ctr">
              <a:lnSpc>
                <a:spcPct val="100000"/>
              </a:lnSpc>
              <a:spcBef>
                <a:spcPts val="0"/>
              </a:spcBef>
              <a:spcAft>
                <a:spcPts val="0"/>
              </a:spcAft>
              <a:buClr>
                <a:srgbClr val="000000"/>
              </a:buClr>
              <a:buSzPts val="800"/>
              <a:buNone/>
              <a:defRPr/>
            </a:lvl3pPr>
            <a:lvl4pPr lvl="3" algn="ctr">
              <a:lnSpc>
                <a:spcPct val="100000"/>
              </a:lnSpc>
              <a:spcBef>
                <a:spcPts val="0"/>
              </a:spcBef>
              <a:spcAft>
                <a:spcPts val="0"/>
              </a:spcAft>
              <a:buClr>
                <a:srgbClr val="000000"/>
              </a:buClr>
              <a:buSzPts val="800"/>
              <a:buNone/>
              <a:defRPr/>
            </a:lvl4pPr>
            <a:lvl5pPr lvl="4" algn="ctr">
              <a:lnSpc>
                <a:spcPct val="100000"/>
              </a:lnSpc>
              <a:spcBef>
                <a:spcPts val="0"/>
              </a:spcBef>
              <a:spcAft>
                <a:spcPts val="0"/>
              </a:spcAft>
              <a:buClr>
                <a:srgbClr val="000000"/>
              </a:buClr>
              <a:buSzPts val="800"/>
              <a:buNone/>
              <a:defRPr/>
            </a:lvl5pPr>
            <a:lvl6pPr lvl="5" algn="ctr">
              <a:lnSpc>
                <a:spcPct val="100000"/>
              </a:lnSpc>
              <a:spcBef>
                <a:spcPts val="0"/>
              </a:spcBef>
              <a:spcAft>
                <a:spcPts val="0"/>
              </a:spcAft>
              <a:buClr>
                <a:srgbClr val="000000"/>
              </a:buClr>
              <a:buSzPts val="800"/>
              <a:buNone/>
              <a:defRPr/>
            </a:lvl6pPr>
            <a:lvl7pPr lvl="6" algn="ctr">
              <a:lnSpc>
                <a:spcPct val="100000"/>
              </a:lnSpc>
              <a:spcBef>
                <a:spcPts val="0"/>
              </a:spcBef>
              <a:spcAft>
                <a:spcPts val="0"/>
              </a:spcAft>
              <a:buClr>
                <a:srgbClr val="000000"/>
              </a:buClr>
              <a:buSzPts val="800"/>
              <a:buNone/>
              <a:defRPr/>
            </a:lvl7pPr>
            <a:lvl8pPr lvl="7" algn="ctr">
              <a:lnSpc>
                <a:spcPct val="100000"/>
              </a:lnSpc>
              <a:spcBef>
                <a:spcPts val="0"/>
              </a:spcBef>
              <a:spcAft>
                <a:spcPts val="0"/>
              </a:spcAft>
              <a:buClr>
                <a:srgbClr val="000000"/>
              </a:buClr>
              <a:buSzPts val="800"/>
              <a:buNone/>
              <a:defRPr/>
            </a:lvl8pPr>
            <a:lvl9pPr lvl="8" algn="ctr">
              <a:lnSpc>
                <a:spcPct val="100000"/>
              </a:lnSpc>
              <a:spcBef>
                <a:spcPts val="0"/>
              </a:spcBef>
              <a:spcAft>
                <a:spcPts val="0"/>
              </a:spcAft>
              <a:buClr>
                <a:srgbClr val="000000"/>
              </a:buClr>
              <a:buSzPts val="800"/>
              <a:buNone/>
              <a:defRPr/>
            </a:lvl9pPr>
          </a:lstStyle>
          <a:p>
            <a:endParaRPr/>
          </a:p>
        </p:txBody>
      </p:sp>
      <p:sp>
        <p:nvSpPr>
          <p:cNvPr id="124" name="Google Shape;124;p21"/>
          <p:cNvSpPr txBox="1">
            <a:spLocks noGrp="1"/>
          </p:cNvSpPr>
          <p:nvPr>
            <p:ph type="body" idx="1"/>
          </p:nvPr>
        </p:nvSpPr>
        <p:spPr>
          <a:xfrm>
            <a:off x="1645295" y="1821656"/>
            <a:ext cx="5853410" cy="4420196"/>
          </a:xfrm>
          <a:prstGeom prst="rect">
            <a:avLst/>
          </a:prstGeom>
          <a:noFill/>
          <a:ln>
            <a:noFill/>
          </a:ln>
        </p:spPr>
        <p:txBody>
          <a:bodyPr spcFirstLastPara="1" wrap="square" lIns="29750" tIns="29750" rIns="29750" bIns="29750" anchor="ctr" anchorCtr="0">
            <a:noAutofit/>
          </a:bodyPr>
          <a:lstStyle>
            <a:lvl1pPr marL="457200" lvl="0" indent="-298450" algn="l">
              <a:lnSpc>
                <a:spcPct val="100000"/>
              </a:lnSpc>
              <a:spcBef>
                <a:spcPts val="2500"/>
              </a:spcBef>
              <a:spcAft>
                <a:spcPts val="0"/>
              </a:spcAft>
              <a:buClr>
                <a:srgbClr val="000000"/>
              </a:buClr>
              <a:buSzPts val="1100"/>
              <a:buChar char="•"/>
              <a:defRPr/>
            </a:lvl1pPr>
            <a:lvl2pPr marL="914400" lvl="1" indent="-298450" algn="l">
              <a:lnSpc>
                <a:spcPct val="100000"/>
              </a:lnSpc>
              <a:spcBef>
                <a:spcPts val="2500"/>
              </a:spcBef>
              <a:spcAft>
                <a:spcPts val="0"/>
              </a:spcAft>
              <a:buClr>
                <a:srgbClr val="000000"/>
              </a:buClr>
              <a:buSzPts val="1100"/>
              <a:buChar char="•"/>
              <a:defRPr/>
            </a:lvl2pPr>
            <a:lvl3pPr marL="1371600" lvl="2" indent="-298450" algn="l">
              <a:lnSpc>
                <a:spcPct val="100000"/>
              </a:lnSpc>
              <a:spcBef>
                <a:spcPts val="2500"/>
              </a:spcBef>
              <a:spcAft>
                <a:spcPts val="0"/>
              </a:spcAft>
              <a:buClr>
                <a:srgbClr val="000000"/>
              </a:buClr>
              <a:buSzPts val="1100"/>
              <a:buChar char="•"/>
              <a:defRPr/>
            </a:lvl3pPr>
            <a:lvl4pPr marL="1828800" lvl="3" indent="-298450" algn="l">
              <a:lnSpc>
                <a:spcPct val="100000"/>
              </a:lnSpc>
              <a:spcBef>
                <a:spcPts val="2500"/>
              </a:spcBef>
              <a:spcAft>
                <a:spcPts val="0"/>
              </a:spcAft>
              <a:buClr>
                <a:srgbClr val="000000"/>
              </a:buClr>
              <a:buSzPts val="1100"/>
              <a:buChar char="•"/>
              <a:defRPr/>
            </a:lvl4pPr>
            <a:lvl5pPr marL="2286000" lvl="4" indent="-298450" algn="l">
              <a:lnSpc>
                <a:spcPct val="100000"/>
              </a:lnSpc>
              <a:spcBef>
                <a:spcPts val="2500"/>
              </a:spcBef>
              <a:spcAft>
                <a:spcPts val="0"/>
              </a:spcAft>
              <a:buClr>
                <a:srgbClr val="000000"/>
              </a:buClr>
              <a:buSzPts val="1100"/>
              <a:buChar char="•"/>
              <a:defRPr/>
            </a:lvl5pPr>
            <a:lvl6pPr marL="2743200" lvl="5" indent="-298450" algn="l">
              <a:lnSpc>
                <a:spcPct val="100000"/>
              </a:lnSpc>
              <a:spcBef>
                <a:spcPts val="2500"/>
              </a:spcBef>
              <a:spcAft>
                <a:spcPts val="0"/>
              </a:spcAft>
              <a:buClr>
                <a:srgbClr val="000000"/>
              </a:buClr>
              <a:buSzPts val="1100"/>
              <a:buChar char="•"/>
              <a:defRPr/>
            </a:lvl6pPr>
            <a:lvl7pPr marL="3200400" lvl="6" indent="-298450" algn="l">
              <a:lnSpc>
                <a:spcPct val="100000"/>
              </a:lnSpc>
              <a:spcBef>
                <a:spcPts val="2500"/>
              </a:spcBef>
              <a:spcAft>
                <a:spcPts val="0"/>
              </a:spcAft>
              <a:buClr>
                <a:srgbClr val="000000"/>
              </a:buClr>
              <a:buSzPts val="1100"/>
              <a:buChar char="•"/>
              <a:defRPr/>
            </a:lvl7pPr>
            <a:lvl8pPr marL="3657600" lvl="7" indent="-298450" algn="l">
              <a:lnSpc>
                <a:spcPct val="100000"/>
              </a:lnSpc>
              <a:spcBef>
                <a:spcPts val="2500"/>
              </a:spcBef>
              <a:spcAft>
                <a:spcPts val="0"/>
              </a:spcAft>
              <a:buClr>
                <a:srgbClr val="000000"/>
              </a:buClr>
              <a:buSzPts val="1100"/>
              <a:buChar char="•"/>
              <a:defRPr/>
            </a:lvl8pPr>
            <a:lvl9pPr marL="4114800" lvl="8" indent="-298450" algn="l">
              <a:lnSpc>
                <a:spcPct val="100000"/>
              </a:lnSpc>
              <a:spcBef>
                <a:spcPts val="2500"/>
              </a:spcBef>
              <a:spcAft>
                <a:spcPts val="0"/>
              </a:spcAft>
              <a:buClr>
                <a:srgbClr val="000000"/>
              </a:buClr>
              <a:buSzPts val="1100"/>
              <a:buChar char="•"/>
              <a:defRPr/>
            </a:lvl9pPr>
          </a:lstStyle>
          <a:p>
            <a:endParaRPr/>
          </a:p>
        </p:txBody>
      </p:sp>
      <p:sp>
        <p:nvSpPr>
          <p:cNvPr id="125" name="Google Shape;125;p21"/>
          <p:cNvSpPr txBox="1">
            <a:spLocks noGrp="1"/>
          </p:cNvSpPr>
          <p:nvPr>
            <p:ph type="sldNum" idx="12"/>
          </p:nvPr>
        </p:nvSpPr>
        <p:spPr>
          <a:xfrm>
            <a:off x="4482789" y="6536531"/>
            <a:ext cx="174851" cy="238835"/>
          </a:xfrm>
          <a:prstGeom prst="rect">
            <a:avLst/>
          </a:prstGeom>
          <a:noFill/>
          <a:ln>
            <a:noFill/>
          </a:ln>
        </p:spPr>
        <p:txBody>
          <a:bodyPr spcFirstLastPara="1" wrap="square" lIns="29750" tIns="29750" rIns="29750" bIns="29750" anchor="t" anchorCtr="0">
            <a:noAutofit/>
          </a:bodyPr>
          <a:lstStyle>
            <a:lvl1pPr marL="0" lvl="0"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1pPr>
            <a:lvl2pPr marL="0" lvl="1"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2pPr>
            <a:lvl3pPr marL="0" lvl="2"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3pPr>
            <a:lvl4pPr marL="0" lvl="3"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4pPr>
            <a:lvl5pPr marL="0" lvl="4"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5pPr>
            <a:lvl6pPr marL="0" lvl="5"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6pPr>
            <a:lvl7pPr marL="0" lvl="6"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7pPr>
            <a:lvl8pPr marL="0" lvl="7"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8pPr>
            <a:lvl9pPr marL="0" lvl="8"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Bullets &amp; Photo">
  <p:cSld name="Title, Bullets &amp; Photo">
    <p:spTree>
      <p:nvGrpSpPr>
        <p:cNvPr id="1" name="Shape 126"/>
        <p:cNvGrpSpPr/>
        <p:nvPr/>
      </p:nvGrpSpPr>
      <p:grpSpPr>
        <a:xfrm>
          <a:off x="0" y="0"/>
          <a:ext cx="0" cy="0"/>
          <a:chOff x="0" y="0"/>
          <a:chExt cx="0" cy="0"/>
        </a:xfrm>
      </p:grpSpPr>
      <p:sp>
        <p:nvSpPr>
          <p:cNvPr id="127" name="Google Shape;127;p22"/>
          <p:cNvSpPr>
            <a:spLocks noGrp="1"/>
          </p:cNvSpPr>
          <p:nvPr>
            <p:ph type="pic" idx="2"/>
          </p:nvPr>
        </p:nvSpPr>
        <p:spPr>
          <a:xfrm>
            <a:off x="4685854" y="1821656"/>
            <a:ext cx="2812852" cy="4420196"/>
          </a:xfrm>
          <a:prstGeom prst="rect">
            <a:avLst/>
          </a:prstGeom>
          <a:noFill/>
          <a:ln>
            <a:noFill/>
          </a:ln>
        </p:spPr>
        <p:txBody>
          <a:bodyPr spcFirstLastPara="1" wrap="square" lIns="38100" tIns="19050" rIns="38100" bIns="19050" anchor="t" anchorCtr="0">
            <a:noAutofit/>
          </a:bodyPr>
          <a:lstStyle>
            <a:lvl1pPr marR="0" lvl="0" algn="l" rtl="0">
              <a:lnSpc>
                <a:spcPct val="100000"/>
              </a:lnSpc>
              <a:spcBef>
                <a:spcPts val="2500"/>
              </a:spcBef>
              <a:spcAft>
                <a:spcPts val="0"/>
              </a:spcAft>
              <a:buClr>
                <a:srgbClr val="000000"/>
              </a:buClr>
              <a:buSzPts val="2700"/>
              <a:buFont typeface="Helvetica Neue"/>
              <a:buChar char="•"/>
              <a:defRPr sz="1800" b="0" i="0" u="none" strike="noStrike" cap="none">
                <a:solidFill>
                  <a:srgbClr val="000000"/>
                </a:solidFill>
                <a:latin typeface="Helvetica Neue"/>
                <a:ea typeface="Helvetica Neue"/>
                <a:cs typeface="Helvetica Neue"/>
                <a:sym typeface="Helvetica Neue"/>
              </a:defRPr>
            </a:lvl1pPr>
            <a:lvl2pPr marR="0" lvl="1" algn="l" rtl="0">
              <a:lnSpc>
                <a:spcPct val="100000"/>
              </a:lnSpc>
              <a:spcBef>
                <a:spcPts val="2500"/>
              </a:spcBef>
              <a:spcAft>
                <a:spcPts val="0"/>
              </a:spcAft>
              <a:buClr>
                <a:srgbClr val="000000"/>
              </a:buClr>
              <a:buSzPts val="2700"/>
              <a:buFont typeface="Helvetica Neue"/>
              <a:buChar char="•"/>
              <a:defRPr sz="18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2500"/>
              </a:spcBef>
              <a:spcAft>
                <a:spcPts val="0"/>
              </a:spcAft>
              <a:buClr>
                <a:srgbClr val="000000"/>
              </a:buClr>
              <a:buSzPts val="2700"/>
              <a:buFont typeface="Helvetica Neue"/>
              <a:buChar char="•"/>
              <a:defRPr sz="18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2500"/>
              </a:spcBef>
              <a:spcAft>
                <a:spcPts val="0"/>
              </a:spcAft>
              <a:buClr>
                <a:srgbClr val="000000"/>
              </a:buClr>
              <a:buSzPts val="2700"/>
              <a:buFont typeface="Helvetica Neue"/>
              <a:buChar char="•"/>
              <a:defRPr sz="18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2500"/>
              </a:spcBef>
              <a:spcAft>
                <a:spcPts val="0"/>
              </a:spcAft>
              <a:buClr>
                <a:srgbClr val="000000"/>
              </a:buClr>
              <a:buSzPts val="2700"/>
              <a:buFont typeface="Helvetica Neue"/>
              <a:buChar char="•"/>
              <a:defRPr sz="18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2500"/>
              </a:spcBef>
              <a:spcAft>
                <a:spcPts val="0"/>
              </a:spcAft>
              <a:buClr>
                <a:srgbClr val="000000"/>
              </a:buClr>
              <a:buSzPts val="2700"/>
              <a:buFont typeface="Helvetica Neue"/>
              <a:buChar char="•"/>
              <a:defRPr sz="1800" b="0" i="0" u="none" strike="noStrike" cap="none">
                <a:solidFill>
                  <a:srgbClr val="000000"/>
                </a:solidFill>
                <a:latin typeface="Helvetica Neue"/>
                <a:ea typeface="Helvetica Neue"/>
                <a:cs typeface="Helvetica Neue"/>
                <a:sym typeface="Helvetica Neue"/>
              </a:defRPr>
            </a:lvl6pPr>
            <a:lvl7pPr marR="0" lvl="6" algn="l" rtl="0">
              <a:lnSpc>
                <a:spcPct val="100000"/>
              </a:lnSpc>
              <a:spcBef>
                <a:spcPts val="2500"/>
              </a:spcBef>
              <a:spcAft>
                <a:spcPts val="0"/>
              </a:spcAft>
              <a:buClr>
                <a:srgbClr val="000000"/>
              </a:buClr>
              <a:buSzPts val="2700"/>
              <a:buFont typeface="Helvetica Neue"/>
              <a:buChar char="•"/>
              <a:defRPr sz="1800" b="0" i="0" u="none" strike="noStrike" cap="none">
                <a:solidFill>
                  <a:srgbClr val="000000"/>
                </a:solidFill>
                <a:latin typeface="Helvetica Neue"/>
                <a:ea typeface="Helvetica Neue"/>
                <a:cs typeface="Helvetica Neue"/>
                <a:sym typeface="Helvetica Neue"/>
              </a:defRPr>
            </a:lvl7pPr>
            <a:lvl8pPr marR="0" lvl="7" algn="l" rtl="0">
              <a:lnSpc>
                <a:spcPct val="100000"/>
              </a:lnSpc>
              <a:spcBef>
                <a:spcPts val="2500"/>
              </a:spcBef>
              <a:spcAft>
                <a:spcPts val="0"/>
              </a:spcAft>
              <a:buClr>
                <a:srgbClr val="000000"/>
              </a:buClr>
              <a:buSzPts val="2700"/>
              <a:buFont typeface="Helvetica Neue"/>
              <a:buChar char="•"/>
              <a:defRPr sz="1800" b="0" i="0" u="none" strike="noStrike" cap="none">
                <a:solidFill>
                  <a:srgbClr val="000000"/>
                </a:solidFill>
                <a:latin typeface="Helvetica Neue"/>
                <a:ea typeface="Helvetica Neue"/>
                <a:cs typeface="Helvetica Neue"/>
                <a:sym typeface="Helvetica Neue"/>
              </a:defRPr>
            </a:lvl8pPr>
            <a:lvl9pPr marR="0" lvl="8" algn="l" rtl="0">
              <a:lnSpc>
                <a:spcPct val="100000"/>
              </a:lnSpc>
              <a:spcBef>
                <a:spcPts val="2500"/>
              </a:spcBef>
              <a:spcAft>
                <a:spcPts val="0"/>
              </a:spcAft>
              <a:buClr>
                <a:srgbClr val="000000"/>
              </a:buClr>
              <a:buSzPts val="2700"/>
              <a:buFont typeface="Helvetica Neue"/>
              <a:buChar char="•"/>
              <a:defRPr sz="1800" b="0" i="0" u="none" strike="noStrike" cap="none">
                <a:solidFill>
                  <a:srgbClr val="000000"/>
                </a:solidFill>
                <a:latin typeface="Helvetica Neue"/>
                <a:ea typeface="Helvetica Neue"/>
                <a:cs typeface="Helvetica Neue"/>
                <a:sym typeface="Helvetica Neue"/>
              </a:defRPr>
            </a:lvl9pPr>
          </a:lstStyle>
          <a:p>
            <a:endParaRPr/>
          </a:p>
        </p:txBody>
      </p:sp>
      <p:sp>
        <p:nvSpPr>
          <p:cNvPr id="128" name="Google Shape;128;p22"/>
          <p:cNvSpPr txBox="1">
            <a:spLocks noGrp="1"/>
          </p:cNvSpPr>
          <p:nvPr>
            <p:ph type="title"/>
          </p:nvPr>
        </p:nvSpPr>
        <p:spPr>
          <a:xfrm>
            <a:off x="1645295" y="178594"/>
            <a:ext cx="5853410" cy="1518048"/>
          </a:xfrm>
          <a:prstGeom prst="rect">
            <a:avLst/>
          </a:prstGeom>
          <a:noFill/>
          <a:ln>
            <a:noFill/>
          </a:ln>
        </p:spPr>
        <p:txBody>
          <a:bodyPr spcFirstLastPara="1" wrap="square" lIns="29750" tIns="29750" rIns="29750" bIns="29750" anchor="ctr" anchorCtr="0">
            <a:noAutofit/>
          </a:bodyPr>
          <a:lstStyle>
            <a:lvl1pPr lvl="0" algn="ctr">
              <a:lnSpc>
                <a:spcPct val="100000"/>
              </a:lnSpc>
              <a:spcBef>
                <a:spcPts val="0"/>
              </a:spcBef>
              <a:spcAft>
                <a:spcPts val="0"/>
              </a:spcAft>
              <a:buClr>
                <a:srgbClr val="000000"/>
              </a:buClr>
              <a:buSzPts val="800"/>
              <a:buNone/>
              <a:defRPr/>
            </a:lvl1pPr>
            <a:lvl2pPr lvl="1" algn="ctr">
              <a:lnSpc>
                <a:spcPct val="100000"/>
              </a:lnSpc>
              <a:spcBef>
                <a:spcPts val="0"/>
              </a:spcBef>
              <a:spcAft>
                <a:spcPts val="0"/>
              </a:spcAft>
              <a:buClr>
                <a:srgbClr val="000000"/>
              </a:buClr>
              <a:buSzPts val="800"/>
              <a:buNone/>
              <a:defRPr/>
            </a:lvl2pPr>
            <a:lvl3pPr lvl="2" algn="ctr">
              <a:lnSpc>
                <a:spcPct val="100000"/>
              </a:lnSpc>
              <a:spcBef>
                <a:spcPts val="0"/>
              </a:spcBef>
              <a:spcAft>
                <a:spcPts val="0"/>
              </a:spcAft>
              <a:buClr>
                <a:srgbClr val="000000"/>
              </a:buClr>
              <a:buSzPts val="800"/>
              <a:buNone/>
              <a:defRPr/>
            </a:lvl3pPr>
            <a:lvl4pPr lvl="3" algn="ctr">
              <a:lnSpc>
                <a:spcPct val="100000"/>
              </a:lnSpc>
              <a:spcBef>
                <a:spcPts val="0"/>
              </a:spcBef>
              <a:spcAft>
                <a:spcPts val="0"/>
              </a:spcAft>
              <a:buClr>
                <a:srgbClr val="000000"/>
              </a:buClr>
              <a:buSzPts val="800"/>
              <a:buNone/>
              <a:defRPr/>
            </a:lvl4pPr>
            <a:lvl5pPr lvl="4" algn="ctr">
              <a:lnSpc>
                <a:spcPct val="100000"/>
              </a:lnSpc>
              <a:spcBef>
                <a:spcPts val="0"/>
              </a:spcBef>
              <a:spcAft>
                <a:spcPts val="0"/>
              </a:spcAft>
              <a:buClr>
                <a:srgbClr val="000000"/>
              </a:buClr>
              <a:buSzPts val="800"/>
              <a:buNone/>
              <a:defRPr/>
            </a:lvl5pPr>
            <a:lvl6pPr lvl="5" algn="ctr">
              <a:lnSpc>
                <a:spcPct val="100000"/>
              </a:lnSpc>
              <a:spcBef>
                <a:spcPts val="0"/>
              </a:spcBef>
              <a:spcAft>
                <a:spcPts val="0"/>
              </a:spcAft>
              <a:buClr>
                <a:srgbClr val="000000"/>
              </a:buClr>
              <a:buSzPts val="800"/>
              <a:buNone/>
              <a:defRPr/>
            </a:lvl6pPr>
            <a:lvl7pPr lvl="6" algn="ctr">
              <a:lnSpc>
                <a:spcPct val="100000"/>
              </a:lnSpc>
              <a:spcBef>
                <a:spcPts val="0"/>
              </a:spcBef>
              <a:spcAft>
                <a:spcPts val="0"/>
              </a:spcAft>
              <a:buClr>
                <a:srgbClr val="000000"/>
              </a:buClr>
              <a:buSzPts val="800"/>
              <a:buNone/>
              <a:defRPr/>
            </a:lvl7pPr>
            <a:lvl8pPr lvl="7" algn="ctr">
              <a:lnSpc>
                <a:spcPct val="100000"/>
              </a:lnSpc>
              <a:spcBef>
                <a:spcPts val="0"/>
              </a:spcBef>
              <a:spcAft>
                <a:spcPts val="0"/>
              </a:spcAft>
              <a:buClr>
                <a:srgbClr val="000000"/>
              </a:buClr>
              <a:buSzPts val="800"/>
              <a:buNone/>
              <a:defRPr/>
            </a:lvl8pPr>
            <a:lvl9pPr lvl="8" algn="ctr">
              <a:lnSpc>
                <a:spcPct val="100000"/>
              </a:lnSpc>
              <a:spcBef>
                <a:spcPts val="0"/>
              </a:spcBef>
              <a:spcAft>
                <a:spcPts val="0"/>
              </a:spcAft>
              <a:buClr>
                <a:srgbClr val="000000"/>
              </a:buClr>
              <a:buSzPts val="800"/>
              <a:buNone/>
              <a:defRPr/>
            </a:lvl9pPr>
          </a:lstStyle>
          <a:p>
            <a:endParaRPr/>
          </a:p>
        </p:txBody>
      </p:sp>
      <p:sp>
        <p:nvSpPr>
          <p:cNvPr id="129" name="Google Shape;129;p22"/>
          <p:cNvSpPr txBox="1">
            <a:spLocks noGrp="1"/>
          </p:cNvSpPr>
          <p:nvPr>
            <p:ph type="body" idx="1"/>
          </p:nvPr>
        </p:nvSpPr>
        <p:spPr>
          <a:xfrm>
            <a:off x="1645295" y="1821656"/>
            <a:ext cx="2812852" cy="4420196"/>
          </a:xfrm>
          <a:prstGeom prst="rect">
            <a:avLst/>
          </a:prstGeom>
          <a:noFill/>
          <a:ln>
            <a:noFill/>
          </a:ln>
        </p:spPr>
        <p:txBody>
          <a:bodyPr spcFirstLastPara="1" wrap="square" lIns="29750" tIns="29750" rIns="29750" bIns="29750" anchor="ctr" anchorCtr="0">
            <a:noAutofit/>
          </a:bodyPr>
          <a:lstStyle>
            <a:lvl1pPr marL="457200" lvl="0" indent="-374650" algn="l">
              <a:lnSpc>
                <a:spcPct val="100000"/>
              </a:lnSpc>
              <a:spcBef>
                <a:spcPts val="1900"/>
              </a:spcBef>
              <a:spcAft>
                <a:spcPts val="0"/>
              </a:spcAft>
              <a:buClr>
                <a:srgbClr val="000000"/>
              </a:buClr>
              <a:buSzPts val="2300"/>
              <a:buFont typeface="Helvetica Neue"/>
              <a:buChar char="•"/>
              <a:defRPr sz="1600"/>
            </a:lvl1pPr>
            <a:lvl2pPr marL="914400" lvl="1" indent="-374650" algn="l">
              <a:lnSpc>
                <a:spcPct val="100000"/>
              </a:lnSpc>
              <a:spcBef>
                <a:spcPts val="1900"/>
              </a:spcBef>
              <a:spcAft>
                <a:spcPts val="0"/>
              </a:spcAft>
              <a:buClr>
                <a:srgbClr val="000000"/>
              </a:buClr>
              <a:buSzPts val="2300"/>
              <a:buFont typeface="Helvetica Neue"/>
              <a:buChar char="•"/>
              <a:defRPr sz="1600"/>
            </a:lvl2pPr>
            <a:lvl3pPr marL="1371600" lvl="2" indent="-374650" algn="l">
              <a:lnSpc>
                <a:spcPct val="100000"/>
              </a:lnSpc>
              <a:spcBef>
                <a:spcPts val="1900"/>
              </a:spcBef>
              <a:spcAft>
                <a:spcPts val="0"/>
              </a:spcAft>
              <a:buClr>
                <a:srgbClr val="000000"/>
              </a:buClr>
              <a:buSzPts val="2300"/>
              <a:buFont typeface="Helvetica Neue"/>
              <a:buChar char="•"/>
              <a:defRPr sz="1600"/>
            </a:lvl3pPr>
            <a:lvl4pPr marL="1828800" lvl="3" indent="-374650" algn="l">
              <a:lnSpc>
                <a:spcPct val="100000"/>
              </a:lnSpc>
              <a:spcBef>
                <a:spcPts val="1900"/>
              </a:spcBef>
              <a:spcAft>
                <a:spcPts val="0"/>
              </a:spcAft>
              <a:buClr>
                <a:srgbClr val="000000"/>
              </a:buClr>
              <a:buSzPts val="2300"/>
              <a:buFont typeface="Helvetica Neue"/>
              <a:buChar char="•"/>
              <a:defRPr sz="1600"/>
            </a:lvl4pPr>
            <a:lvl5pPr marL="2286000" lvl="4" indent="-374650" algn="l">
              <a:lnSpc>
                <a:spcPct val="100000"/>
              </a:lnSpc>
              <a:spcBef>
                <a:spcPts val="1900"/>
              </a:spcBef>
              <a:spcAft>
                <a:spcPts val="0"/>
              </a:spcAft>
              <a:buClr>
                <a:srgbClr val="000000"/>
              </a:buClr>
              <a:buSzPts val="2300"/>
              <a:buFont typeface="Helvetica Neue"/>
              <a:buChar char="•"/>
              <a:defRPr sz="1600"/>
            </a:lvl5pPr>
            <a:lvl6pPr marL="2743200" lvl="5" indent="-298450" algn="l">
              <a:lnSpc>
                <a:spcPct val="100000"/>
              </a:lnSpc>
              <a:spcBef>
                <a:spcPts val="2500"/>
              </a:spcBef>
              <a:spcAft>
                <a:spcPts val="0"/>
              </a:spcAft>
              <a:buClr>
                <a:srgbClr val="000000"/>
              </a:buClr>
              <a:buSzPts val="1100"/>
              <a:buChar char="•"/>
              <a:defRPr/>
            </a:lvl6pPr>
            <a:lvl7pPr marL="3200400" lvl="6" indent="-298450" algn="l">
              <a:lnSpc>
                <a:spcPct val="100000"/>
              </a:lnSpc>
              <a:spcBef>
                <a:spcPts val="2500"/>
              </a:spcBef>
              <a:spcAft>
                <a:spcPts val="0"/>
              </a:spcAft>
              <a:buClr>
                <a:srgbClr val="000000"/>
              </a:buClr>
              <a:buSzPts val="1100"/>
              <a:buChar char="•"/>
              <a:defRPr/>
            </a:lvl7pPr>
            <a:lvl8pPr marL="3657600" lvl="7" indent="-298450" algn="l">
              <a:lnSpc>
                <a:spcPct val="100000"/>
              </a:lnSpc>
              <a:spcBef>
                <a:spcPts val="2500"/>
              </a:spcBef>
              <a:spcAft>
                <a:spcPts val="0"/>
              </a:spcAft>
              <a:buClr>
                <a:srgbClr val="000000"/>
              </a:buClr>
              <a:buSzPts val="1100"/>
              <a:buChar char="•"/>
              <a:defRPr/>
            </a:lvl8pPr>
            <a:lvl9pPr marL="4114800" lvl="8" indent="-298450" algn="l">
              <a:lnSpc>
                <a:spcPct val="100000"/>
              </a:lnSpc>
              <a:spcBef>
                <a:spcPts val="2500"/>
              </a:spcBef>
              <a:spcAft>
                <a:spcPts val="0"/>
              </a:spcAft>
              <a:buClr>
                <a:srgbClr val="000000"/>
              </a:buClr>
              <a:buSzPts val="1100"/>
              <a:buChar char="•"/>
              <a:defRPr/>
            </a:lvl9pPr>
          </a:lstStyle>
          <a:p>
            <a:endParaRPr/>
          </a:p>
        </p:txBody>
      </p:sp>
      <p:sp>
        <p:nvSpPr>
          <p:cNvPr id="130" name="Google Shape;130;p22"/>
          <p:cNvSpPr txBox="1">
            <a:spLocks noGrp="1"/>
          </p:cNvSpPr>
          <p:nvPr>
            <p:ph type="sldNum" idx="12"/>
          </p:nvPr>
        </p:nvSpPr>
        <p:spPr>
          <a:xfrm>
            <a:off x="4482789" y="6536531"/>
            <a:ext cx="174851" cy="236538"/>
          </a:xfrm>
          <a:prstGeom prst="rect">
            <a:avLst/>
          </a:prstGeom>
          <a:noFill/>
          <a:ln>
            <a:noFill/>
          </a:ln>
        </p:spPr>
        <p:txBody>
          <a:bodyPr spcFirstLastPara="1" wrap="square" lIns="29750" tIns="29750" rIns="29750" bIns="29750" anchor="t" anchorCtr="0">
            <a:noAutofit/>
          </a:bodyPr>
          <a:lstStyle>
            <a:lvl1pPr marL="0" lvl="0" indent="0" algn="ctr">
              <a:lnSpc>
                <a:spcPct val="100000"/>
              </a:lnSpc>
              <a:spcBef>
                <a:spcPts val="0"/>
              </a:spcBef>
              <a:spcAft>
                <a:spcPts val="0"/>
              </a:spcAft>
              <a:buClr>
                <a:srgbClr val="000000"/>
              </a:buClr>
              <a:buSzPts val="900"/>
              <a:buFont typeface="Helvetica Neue Light"/>
              <a:buNone/>
              <a:defRPr>
                <a:latin typeface="Helvetica Neue Light"/>
                <a:ea typeface="Helvetica Neue Light"/>
                <a:cs typeface="Helvetica Neue Light"/>
                <a:sym typeface="Helvetica Neue Light"/>
              </a:defRPr>
            </a:lvl1pPr>
            <a:lvl2pPr marL="0" lvl="1" indent="0" algn="ctr">
              <a:lnSpc>
                <a:spcPct val="100000"/>
              </a:lnSpc>
              <a:spcBef>
                <a:spcPts val="0"/>
              </a:spcBef>
              <a:spcAft>
                <a:spcPts val="0"/>
              </a:spcAft>
              <a:buClr>
                <a:srgbClr val="000000"/>
              </a:buClr>
              <a:buSzPts val="900"/>
              <a:buFont typeface="Helvetica Neue Light"/>
              <a:buNone/>
              <a:defRPr>
                <a:latin typeface="Helvetica Neue Light"/>
                <a:ea typeface="Helvetica Neue Light"/>
                <a:cs typeface="Helvetica Neue Light"/>
                <a:sym typeface="Helvetica Neue Light"/>
              </a:defRPr>
            </a:lvl2pPr>
            <a:lvl3pPr marL="0" lvl="2" indent="0" algn="ctr">
              <a:lnSpc>
                <a:spcPct val="100000"/>
              </a:lnSpc>
              <a:spcBef>
                <a:spcPts val="0"/>
              </a:spcBef>
              <a:spcAft>
                <a:spcPts val="0"/>
              </a:spcAft>
              <a:buClr>
                <a:srgbClr val="000000"/>
              </a:buClr>
              <a:buSzPts val="900"/>
              <a:buFont typeface="Helvetica Neue Light"/>
              <a:buNone/>
              <a:defRPr>
                <a:latin typeface="Helvetica Neue Light"/>
                <a:ea typeface="Helvetica Neue Light"/>
                <a:cs typeface="Helvetica Neue Light"/>
                <a:sym typeface="Helvetica Neue Light"/>
              </a:defRPr>
            </a:lvl3pPr>
            <a:lvl4pPr marL="0" lvl="3" indent="0" algn="ctr">
              <a:lnSpc>
                <a:spcPct val="100000"/>
              </a:lnSpc>
              <a:spcBef>
                <a:spcPts val="0"/>
              </a:spcBef>
              <a:spcAft>
                <a:spcPts val="0"/>
              </a:spcAft>
              <a:buClr>
                <a:srgbClr val="000000"/>
              </a:buClr>
              <a:buSzPts val="900"/>
              <a:buFont typeface="Helvetica Neue Light"/>
              <a:buNone/>
              <a:defRPr>
                <a:latin typeface="Helvetica Neue Light"/>
                <a:ea typeface="Helvetica Neue Light"/>
                <a:cs typeface="Helvetica Neue Light"/>
                <a:sym typeface="Helvetica Neue Light"/>
              </a:defRPr>
            </a:lvl4pPr>
            <a:lvl5pPr marL="0" lvl="4" indent="0" algn="ctr">
              <a:lnSpc>
                <a:spcPct val="100000"/>
              </a:lnSpc>
              <a:spcBef>
                <a:spcPts val="0"/>
              </a:spcBef>
              <a:spcAft>
                <a:spcPts val="0"/>
              </a:spcAft>
              <a:buClr>
                <a:srgbClr val="000000"/>
              </a:buClr>
              <a:buSzPts val="900"/>
              <a:buFont typeface="Helvetica Neue Light"/>
              <a:buNone/>
              <a:defRPr>
                <a:latin typeface="Helvetica Neue Light"/>
                <a:ea typeface="Helvetica Neue Light"/>
                <a:cs typeface="Helvetica Neue Light"/>
                <a:sym typeface="Helvetica Neue Light"/>
              </a:defRPr>
            </a:lvl5pPr>
            <a:lvl6pPr marL="0" lvl="5" indent="0" algn="ctr">
              <a:lnSpc>
                <a:spcPct val="100000"/>
              </a:lnSpc>
              <a:spcBef>
                <a:spcPts val="0"/>
              </a:spcBef>
              <a:spcAft>
                <a:spcPts val="0"/>
              </a:spcAft>
              <a:buClr>
                <a:srgbClr val="000000"/>
              </a:buClr>
              <a:buSzPts val="900"/>
              <a:buFont typeface="Helvetica Neue Light"/>
              <a:buNone/>
              <a:defRPr>
                <a:latin typeface="Helvetica Neue Light"/>
                <a:ea typeface="Helvetica Neue Light"/>
                <a:cs typeface="Helvetica Neue Light"/>
                <a:sym typeface="Helvetica Neue Light"/>
              </a:defRPr>
            </a:lvl6pPr>
            <a:lvl7pPr marL="0" lvl="6" indent="0" algn="ctr">
              <a:lnSpc>
                <a:spcPct val="100000"/>
              </a:lnSpc>
              <a:spcBef>
                <a:spcPts val="0"/>
              </a:spcBef>
              <a:spcAft>
                <a:spcPts val="0"/>
              </a:spcAft>
              <a:buClr>
                <a:srgbClr val="000000"/>
              </a:buClr>
              <a:buSzPts val="900"/>
              <a:buFont typeface="Helvetica Neue Light"/>
              <a:buNone/>
              <a:defRPr>
                <a:latin typeface="Helvetica Neue Light"/>
                <a:ea typeface="Helvetica Neue Light"/>
                <a:cs typeface="Helvetica Neue Light"/>
                <a:sym typeface="Helvetica Neue Light"/>
              </a:defRPr>
            </a:lvl7pPr>
            <a:lvl8pPr marL="0" lvl="7" indent="0" algn="ctr">
              <a:lnSpc>
                <a:spcPct val="100000"/>
              </a:lnSpc>
              <a:spcBef>
                <a:spcPts val="0"/>
              </a:spcBef>
              <a:spcAft>
                <a:spcPts val="0"/>
              </a:spcAft>
              <a:buClr>
                <a:srgbClr val="000000"/>
              </a:buClr>
              <a:buSzPts val="900"/>
              <a:buFont typeface="Helvetica Neue Light"/>
              <a:buNone/>
              <a:defRPr>
                <a:latin typeface="Helvetica Neue Light"/>
                <a:ea typeface="Helvetica Neue Light"/>
                <a:cs typeface="Helvetica Neue Light"/>
                <a:sym typeface="Helvetica Neue Light"/>
              </a:defRPr>
            </a:lvl8pPr>
            <a:lvl9pPr marL="0" lvl="8" indent="0" algn="ctr">
              <a:lnSpc>
                <a:spcPct val="100000"/>
              </a:lnSpc>
              <a:spcBef>
                <a:spcPts val="0"/>
              </a:spcBef>
              <a:spcAft>
                <a:spcPts val="0"/>
              </a:spcAft>
              <a:buClr>
                <a:srgbClr val="000000"/>
              </a:buClr>
              <a:buSzPts val="900"/>
              <a:buFont typeface="Helvetica Neue Light"/>
              <a:buNone/>
              <a:defRPr>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de-DE"/>
              <a:t>‹Nr.›</a:t>
            </a:fld>
            <a:endParaRPr sz="900" b="0" i="0" u="none" strike="noStrike" cap="none">
              <a:solidFill>
                <a:srgbClr val="000000"/>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ullets">
  <p:cSld name="Bullets">
    <p:spTree>
      <p:nvGrpSpPr>
        <p:cNvPr id="1" name="Shape 131"/>
        <p:cNvGrpSpPr/>
        <p:nvPr/>
      </p:nvGrpSpPr>
      <p:grpSpPr>
        <a:xfrm>
          <a:off x="0" y="0"/>
          <a:ext cx="0" cy="0"/>
          <a:chOff x="0" y="0"/>
          <a:chExt cx="0" cy="0"/>
        </a:xfrm>
      </p:grpSpPr>
      <p:sp>
        <p:nvSpPr>
          <p:cNvPr id="132" name="Google Shape;132;p23"/>
          <p:cNvSpPr txBox="1">
            <a:spLocks noGrp="1"/>
          </p:cNvSpPr>
          <p:nvPr>
            <p:ph type="body" idx="1"/>
          </p:nvPr>
        </p:nvSpPr>
        <p:spPr>
          <a:xfrm>
            <a:off x="1645295" y="892968"/>
            <a:ext cx="5853410" cy="5072063"/>
          </a:xfrm>
          <a:prstGeom prst="rect">
            <a:avLst/>
          </a:prstGeom>
          <a:noFill/>
          <a:ln>
            <a:noFill/>
          </a:ln>
        </p:spPr>
        <p:txBody>
          <a:bodyPr spcFirstLastPara="1" wrap="square" lIns="29750" tIns="29750" rIns="29750" bIns="29750" anchor="ctr" anchorCtr="0">
            <a:noAutofit/>
          </a:bodyPr>
          <a:lstStyle>
            <a:lvl1pPr marL="457200" lvl="0" indent="-298450" algn="l">
              <a:lnSpc>
                <a:spcPct val="100000"/>
              </a:lnSpc>
              <a:spcBef>
                <a:spcPts val="2500"/>
              </a:spcBef>
              <a:spcAft>
                <a:spcPts val="0"/>
              </a:spcAft>
              <a:buClr>
                <a:srgbClr val="000000"/>
              </a:buClr>
              <a:buSzPts val="1100"/>
              <a:buChar char="•"/>
              <a:defRPr/>
            </a:lvl1pPr>
            <a:lvl2pPr marL="914400" lvl="1" indent="-298450" algn="l">
              <a:lnSpc>
                <a:spcPct val="100000"/>
              </a:lnSpc>
              <a:spcBef>
                <a:spcPts val="2500"/>
              </a:spcBef>
              <a:spcAft>
                <a:spcPts val="0"/>
              </a:spcAft>
              <a:buClr>
                <a:srgbClr val="000000"/>
              </a:buClr>
              <a:buSzPts val="1100"/>
              <a:buChar char="•"/>
              <a:defRPr/>
            </a:lvl2pPr>
            <a:lvl3pPr marL="1371600" lvl="2" indent="-298450" algn="l">
              <a:lnSpc>
                <a:spcPct val="100000"/>
              </a:lnSpc>
              <a:spcBef>
                <a:spcPts val="2500"/>
              </a:spcBef>
              <a:spcAft>
                <a:spcPts val="0"/>
              </a:spcAft>
              <a:buClr>
                <a:srgbClr val="000000"/>
              </a:buClr>
              <a:buSzPts val="1100"/>
              <a:buChar char="•"/>
              <a:defRPr/>
            </a:lvl3pPr>
            <a:lvl4pPr marL="1828800" lvl="3" indent="-298450" algn="l">
              <a:lnSpc>
                <a:spcPct val="100000"/>
              </a:lnSpc>
              <a:spcBef>
                <a:spcPts val="2500"/>
              </a:spcBef>
              <a:spcAft>
                <a:spcPts val="0"/>
              </a:spcAft>
              <a:buClr>
                <a:srgbClr val="000000"/>
              </a:buClr>
              <a:buSzPts val="1100"/>
              <a:buChar char="•"/>
              <a:defRPr/>
            </a:lvl4pPr>
            <a:lvl5pPr marL="2286000" lvl="4" indent="-298450" algn="l">
              <a:lnSpc>
                <a:spcPct val="100000"/>
              </a:lnSpc>
              <a:spcBef>
                <a:spcPts val="2500"/>
              </a:spcBef>
              <a:spcAft>
                <a:spcPts val="0"/>
              </a:spcAft>
              <a:buClr>
                <a:srgbClr val="000000"/>
              </a:buClr>
              <a:buSzPts val="1100"/>
              <a:buChar char="•"/>
              <a:defRPr/>
            </a:lvl5pPr>
            <a:lvl6pPr marL="2743200" lvl="5" indent="-298450" algn="l">
              <a:lnSpc>
                <a:spcPct val="100000"/>
              </a:lnSpc>
              <a:spcBef>
                <a:spcPts val="2500"/>
              </a:spcBef>
              <a:spcAft>
                <a:spcPts val="0"/>
              </a:spcAft>
              <a:buClr>
                <a:srgbClr val="000000"/>
              </a:buClr>
              <a:buSzPts val="1100"/>
              <a:buChar char="•"/>
              <a:defRPr/>
            </a:lvl6pPr>
            <a:lvl7pPr marL="3200400" lvl="6" indent="-298450" algn="l">
              <a:lnSpc>
                <a:spcPct val="100000"/>
              </a:lnSpc>
              <a:spcBef>
                <a:spcPts val="2500"/>
              </a:spcBef>
              <a:spcAft>
                <a:spcPts val="0"/>
              </a:spcAft>
              <a:buClr>
                <a:srgbClr val="000000"/>
              </a:buClr>
              <a:buSzPts val="1100"/>
              <a:buChar char="•"/>
              <a:defRPr/>
            </a:lvl7pPr>
            <a:lvl8pPr marL="3657600" lvl="7" indent="-298450" algn="l">
              <a:lnSpc>
                <a:spcPct val="100000"/>
              </a:lnSpc>
              <a:spcBef>
                <a:spcPts val="2500"/>
              </a:spcBef>
              <a:spcAft>
                <a:spcPts val="0"/>
              </a:spcAft>
              <a:buClr>
                <a:srgbClr val="000000"/>
              </a:buClr>
              <a:buSzPts val="1100"/>
              <a:buChar char="•"/>
              <a:defRPr/>
            </a:lvl8pPr>
            <a:lvl9pPr marL="4114800" lvl="8" indent="-298450" algn="l">
              <a:lnSpc>
                <a:spcPct val="100000"/>
              </a:lnSpc>
              <a:spcBef>
                <a:spcPts val="2500"/>
              </a:spcBef>
              <a:spcAft>
                <a:spcPts val="0"/>
              </a:spcAft>
              <a:buClr>
                <a:srgbClr val="000000"/>
              </a:buClr>
              <a:buSzPts val="1100"/>
              <a:buChar char="•"/>
              <a:defRPr/>
            </a:lvl9pPr>
          </a:lstStyle>
          <a:p>
            <a:endParaRPr/>
          </a:p>
        </p:txBody>
      </p:sp>
      <p:sp>
        <p:nvSpPr>
          <p:cNvPr id="133" name="Google Shape;133;p23"/>
          <p:cNvSpPr txBox="1">
            <a:spLocks noGrp="1"/>
          </p:cNvSpPr>
          <p:nvPr>
            <p:ph type="sldNum" idx="12"/>
          </p:nvPr>
        </p:nvSpPr>
        <p:spPr>
          <a:xfrm>
            <a:off x="4482789" y="6536531"/>
            <a:ext cx="174851" cy="238835"/>
          </a:xfrm>
          <a:prstGeom prst="rect">
            <a:avLst/>
          </a:prstGeom>
          <a:noFill/>
          <a:ln>
            <a:noFill/>
          </a:ln>
        </p:spPr>
        <p:txBody>
          <a:bodyPr spcFirstLastPara="1" wrap="square" lIns="29750" tIns="29750" rIns="29750" bIns="29750" anchor="t" anchorCtr="0">
            <a:noAutofit/>
          </a:bodyPr>
          <a:lstStyle>
            <a:lvl1pPr marL="0" lvl="0"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1pPr>
            <a:lvl2pPr marL="0" lvl="1"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2pPr>
            <a:lvl3pPr marL="0" lvl="2"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3pPr>
            <a:lvl4pPr marL="0" lvl="3"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4pPr>
            <a:lvl5pPr marL="0" lvl="4"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5pPr>
            <a:lvl6pPr marL="0" lvl="5"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6pPr>
            <a:lvl7pPr marL="0" lvl="6"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7pPr>
            <a:lvl8pPr marL="0" lvl="7"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8pPr>
            <a:lvl9pPr marL="0" lvl="8"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Photo - 3 Up">
  <p:cSld name="Photo - 3 Up">
    <p:spTree>
      <p:nvGrpSpPr>
        <p:cNvPr id="1" name="Shape 134"/>
        <p:cNvGrpSpPr/>
        <p:nvPr/>
      </p:nvGrpSpPr>
      <p:grpSpPr>
        <a:xfrm>
          <a:off x="0" y="0"/>
          <a:ext cx="0" cy="0"/>
          <a:chOff x="0" y="0"/>
          <a:chExt cx="0" cy="0"/>
        </a:xfrm>
      </p:grpSpPr>
      <p:sp>
        <p:nvSpPr>
          <p:cNvPr id="135" name="Google Shape;135;p24"/>
          <p:cNvSpPr>
            <a:spLocks noGrp="1"/>
          </p:cNvSpPr>
          <p:nvPr>
            <p:ph type="pic" idx="2"/>
          </p:nvPr>
        </p:nvSpPr>
        <p:spPr>
          <a:xfrm>
            <a:off x="4685854" y="3580805"/>
            <a:ext cx="2812852" cy="2652117"/>
          </a:xfrm>
          <a:prstGeom prst="rect">
            <a:avLst/>
          </a:prstGeom>
          <a:noFill/>
          <a:ln>
            <a:noFill/>
          </a:ln>
        </p:spPr>
        <p:txBody>
          <a:bodyPr spcFirstLastPara="1" wrap="square" lIns="38100" tIns="19050" rIns="38100" bIns="19050" anchor="t" anchorCtr="0">
            <a:noAutofit/>
          </a:bodyPr>
          <a:lstStyle>
            <a:lvl1pPr marR="0" lvl="0" algn="l" rtl="0">
              <a:lnSpc>
                <a:spcPct val="100000"/>
              </a:lnSpc>
              <a:spcBef>
                <a:spcPts val="2500"/>
              </a:spcBef>
              <a:spcAft>
                <a:spcPts val="0"/>
              </a:spcAft>
              <a:buClr>
                <a:srgbClr val="000000"/>
              </a:buClr>
              <a:buSzPts val="2700"/>
              <a:buFont typeface="Helvetica Neue"/>
              <a:buChar char="•"/>
              <a:defRPr sz="1800" b="0" i="0" u="none" strike="noStrike" cap="none">
                <a:solidFill>
                  <a:srgbClr val="000000"/>
                </a:solidFill>
                <a:latin typeface="Helvetica Neue"/>
                <a:ea typeface="Helvetica Neue"/>
                <a:cs typeface="Helvetica Neue"/>
                <a:sym typeface="Helvetica Neue"/>
              </a:defRPr>
            </a:lvl1pPr>
            <a:lvl2pPr marR="0" lvl="1" algn="l" rtl="0">
              <a:lnSpc>
                <a:spcPct val="100000"/>
              </a:lnSpc>
              <a:spcBef>
                <a:spcPts val="2500"/>
              </a:spcBef>
              <a:spcAft>
                <a:spcPts val="0"/>
              </a:spcAft>
              <a:buClr>
                <a:srgbClr val="000000"/>
              </a:buClr>
              <a:buSzPts val="2700"/>
              <a:buFont typeface="Helvetica Neue"/>
              <a:buChar char="•"/>
              <a:defRPr sz="18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2500"/>
              </a:spcBef>
              <a:spcAft>
                <a:spcPts val="0"/>
              </a:spcAft>
              <a:buClr>
                <a:srgbClr val="000000"/>
              </a:buClr>
              <a:buSzPts val="2700"/>
              <a:buFont typeface="Helvetica Neue"/>
              <a:buChar char="•"/>
              <a:defRPr sz="18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2500"/>
              </a:spcBef>
              <a:spcAft>
                <a:spcPts val="0"/>
              </a:spcAft>
              <a:buClr>
                <a:srgbClr val="000000"/>
              </a:buClr>
              <a:buSzPts val="2700"/>
              <a:buFont typeface="Helvetica Neue"/>
              <a:buChar char="•"/>
              <a:defRPr sz="18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2500"/>
              </a:spcBef>
              <a:spcAft>
                <a:spcPts val="0"/>
              </a:spcAft>
              <a:buClr>
                <a:srgbClr val="000000"/>
              </a:buClr>
              <a:buSzPts val="2700"/>
              <a:buFont typeface="Helvetica Neue"/>
              <a:buChar char="•"/>
              <a:defRPr sz="18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2500"/>
              </a:spcBef>
              <a:spcAft>
                <a:spcPts val="0"/>
              </a:spcAft>
              <a:buClr>
                <a:srgbClr val="000000"/>
              </a:buClr>
              <a:buSzPts val="2700"/>
              <a:buFont typeface="Helvetica Neue"/>
              <a:buChar char="•"/>
              <a:defRPr sz="1800" b="0" i="0" u="none" strike="noStrike" cap="none">
                <a:solidFill>
                  <a:srgbClr val="000000"/>
                </a:solidFill>
                <a:latin typeface="Helvetica Neue"/>
                <a:ea typeface="Helvetica Neue"/>
                <a:cs typeface="Helvetica Neue"/>
                <a:sym typeface="Helvetica Neue"/>
              </a:defRPr>
            </a:lvl6pPr>
            <a:lvl7pPr marR="0" lvl="6" algn="l" rtl="0">
              <a:lnSpc>
                <a:spcPct val="100000"/>
              </a:lnSpc>
              <a:spcBef>
                <a:spcPts val="2500"/>
              </a:spcBef>
              <a:spcAft>
                <a:spcPts val="0"/>
              </a:spcAft>
              <a:buClr>
                <a:srgbClr val="000000"/>
              </a:buClr>
              <a:buSzPts val="2700"/>
              <a:buFont typeface="Helvetica Neue"/>
              <a:buChar char="•"/>
              <a:defRPr sz="1800" b="0" i="0" u="none" strike="noStrike" cap="none">
                <a:solidFill>
                  <a:srgbClr val="000000"/>
                </a:solidFill>
                <a:latin typeface="Helvetica Neue"/>
                <a:ea typeface="Helvetica Neue"/>
                <a:cs typeface="Helvetica Neue"/>
                <a:sym typeface="Helvetica Neue"/>
              </a:defRPr>
            </a:lvl7pPr>
            <a:lvl8pPr marR="0" lvl="7" algn="l" rtl="0">
              <a:lnSpc>
                <a:spcPct val="100000"/>
              </a:lnSpc>
              <a:spcBef>
                <a:spcPts val="2500"/>
              </a:spcBef>
              <a:spcAft>
                <a:spcPts val="0"/>
              </a:spcAft>
              <a:buClr>
                <a:srgbClr val="000000"/>
              </a:buClr>
              <a:buSzPts val="2700"/>
              <a:buFont typeface="Helvetica Neue"/>
              <a:buChar char="•"/>
              <a:defRPr sz="1800" b="0" i="0" u="none" strike="noStrike" cap="none">
                <a:solidFill>
                  <a:srgbClr val="000000"/>
                </a:solidFill>
                <a:latin typeface="Helvetica Neue"/>
                <a:ea typeface="Helvetica Neue"/>
                <a:cs typeface="Helvetica Neue"/>
                <a:sym typeface="Helvetica Neue"/>
              </a:defRPr>
            </a:lvl8pPr>
            <a:lvl9pPr marR="0" lvl="8" algn="l" rtl="0">
              <a:lnSpc>
                <a:spcPct val="100000"/>
              </a:lnSpc>
              <a:spcBef>
                <a:spcPts val="2500"/>
              </a:spcBef>
              <a:spcAft>
                <a:spcPts val="0"/>
              </a:spcAft>
              <a:buClr>
                <a:srgbClr val="000000"/>
              </a:buClr>
              <a:buSzPts val="2700"/>
              <a:buFont typeface="Helvetica Neue"/>
              <a:buChar char="•"/>
              <a:defRPr sz="1800" b="0" i="0" u="none" strike="noStrike" cap="none">
                <a:solidFill>
                  <a:srgbClr val="000000"/>
                </a:solidFill>
                <a:latin typeface="Helvetica Neue"/>
                <a:ea typeface="Helvetica Neue"/>
                <a:cs typeface="Helvetica Neue"/>
                <a:sym typeface="Helvetica Neue"/>
              </a:defRPr>
            </a:lvl9pPr>
          </a:lstStyle>
          <a:p>
            <a:endParaRPr/>
          </a:p>
        </p:txBody>
      </p:sp>
      <p:sp>
        <p:nvSpPr>
          <p:cNvPr id="136" name="Google Shape;136;p24"/>
          <p:cNvSpPr>
            <a:spLocks noGrp="1"/>
          </p:cNvSpPr>
          <p:nvPr>
            <p:ph type="pic" idx="3"/>
          </p:nvPr>
        </p:nvSpPr>
        <p:spPr>
          <a:xfrm>
            <a:off x="4685854" y="625078"/>
            <a:ext cx="2812852" cy="2652117"/>
          </a:xfrm>
          <a:prstGeom prst="rect">
            <a:avLst/>
          </a:prstGeom>
          <a:noFill/>
          <a:ln>
            <a:noFill/>
          </a:ln>
        </p:spPr>
        <p:txBody>
          <a:bodyPr spcFirstLastPara="1" wrap="square" lIns="38100" tIns="19050" rIns="38100" bIns="19050" anchor="t" anchorCtr="0">
            <a:noAutofit/>
          </a:bodyPr>
          <a:lstStyle>
            <a:lvl1pPr marR="0" lvl="0" algn="l" rtl="0">
              <a:lnSpc>
                <a:spcPct val="100000"/>
              </a:lnSpc>
              <a:spcBef>
                <a:spcPts val="2500"/>
              </a:spcBef>
              <a:spcAft>
                <a:spcPts val="0"/>
              </a:spcAft>
              <a:buClr>
                <a:srgbClr val="000000"/>
              </a:buClr>
              <a:buSzPts val="2700"/>
              <a:buFont typeface="Helvetica Neue"/>
              <a:buChar char="•"/>
              <a:defRPr sz="1800" b="0" i="0" u="none" strike="noStrike" cap="none">
                <a:solidFill>
                  <a:srgbClr val="000000"/>
                </a:solidFill>
                <a:latin typeface="Helvetica Neue"/>
                <a:ea typeface="Helvetica Neue"/>
                <a:cs typeface="Helvetica Neue"/>
                <a:sym typeface="Helvetica Neue"/>
              </a:defRPr>
            </a:lvl1pPr>
            <a:lvl2pPr marR="0" lvl="1" algn="l" rtl="0">
              <a:lnSpc>
                <a:spcPct val="100000"/>
              </a:lnSpc>
              <a:spcBef>
                <a:spcPts val="2500"/>
              </a:spcBef>
              <a:spcAft>
                <a:spcPts val="0"/>
              </a:spcAft>
              <a:buClr>
                <a:srgbClr val="000000"/>
              </a:buClr>
              <a:buSzPts val="2700"/>
              <a:buFont typeface="Helvetica Neue"/>
              <a:buChar char="•"/>
              <a:defRPr sz="18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2500"/>
              </a:spcBef>
              <a:spcAft>
                <a:spcPts val="0"/>
              </a:spcAft>
              <a:buClr>
                <a:srgbClr val="000000"/>
              </a:buClr>
              <a:buSzPts val="2700"/>
              <a:buFont typeface="Helvetica Neue"/>
              <a:buChar char="•"/>
              <a:defRPr sz="18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2500"/>
              </a:spcBef>
              <a:spcAft>
                <a:spcPts val="0"/>
              </a:spcAft>
              <a:buClr>
                <a:srgbClr val="000000"/>
              </a:buClr>
              <a:buSzPts val="2700"/>
              <a:buFont typeface="Helvetica Neue"/>
              <a:buChar char="•"/>
              <a:defRPr sz="18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2500"/>
              </a:spcBef>
              <a:spcAft>
                <a:spcPts val="0"/>
              </a:spcAft>
              <a:buClr>
                <a:srgbClr val="000000"/>
              </a:buClr>
              <a:buSzPts val="2700"/>
              <a:buFont typeface="Helvetica Neue"/>
              <a:buChar char="•"/>
              <a:defRPr sz="18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2500"/>
              </a:spcBef>
              <a:spcAft>
                <a:spcPts val="0"/>
              </a:spcAft>
              <a:buClr>
                <a:srgbClr val="000000"/>
              </a:buClr>
              <a:buSzPts val="2700"/>
              <a:buFont typeface="Helvetica Neue"/>
              <a:buChar char="•"/>
              <a:defRPr sz="1800" b="0" i="0" u="none" strike="noStrike" cap="none">
                <a:solidFill>
                  <a:srgbClr val="000000"/>
                </a:solidFill>
                <a:latin typeface="Helvetica Neue"/>
                <a:ea typeface="Helvetica Neue"/>
                <a:cs typeface="Helvetica Neue"/>
                <a:sym typeface="Helvetica Neue"/>
              </a:defRPr>
            </a:lvl6pPr>
            <a:lvl7pPr marR="0" lvl="6" algn="l" rtl="0">
              <a:lnSpc>
                <a:spcPct val="100000"/>
              </a:lnSpc>
              <a:spcBef>
                <a:spcPts val="2500"/>
              </a:spcBef>
              <a:spcAft>
                <a:spcPts val="0"/>
              </a:spcAft>
              <a:buClr>
                <a:srgbClr val="000000"/>
              </a:buClr>
              <a:buSzPts val="2700"/>
              <a:buFont typeface="Helvetica Neue"/>
              <a:buChar char="•"/>
              <a:defRPr sz="1800" b="0" i="0" u="none" strike="noStrike" cap="none">
                <a:solidFill>
                  <a:srgbClr val="000000"/>
                </a:solidFill>
                <a:latin typeface="Helvetica Neue"/>
                <a:ea typeface="Helvetica Neue"/>
                <a:cs typeface="Helvetica Neue"/>
                <a:sym typeface="Helvetica Neue"/>
              </a:defRPr>
            </a:lvl7pPr>
            <a:lvl8pPr marR="0" lvl="7" algn="l" rtl="0">
              <a:lnSpc>
                <a:spcPct val="100000"/>
              </a:lnSpc>
              <a:spcBef>
                <a:spcPts val="2500"/>
              </a:spcBef>
              <a:spcAft>
                <a:spcPts val="0"/>
              </a:spcAft>
              <a:buClr>
                <a:srgbClr val="000000"/>
              </a:buClr>
              <a:buSzPts val="2700"/>
              <a:buFont typeface="Helvetica Neue"/>
              <a:buChar char="•"/>
              <a:defRPr sz="1800" b="0" i="0" u="none" strike="noStrike" cap="none">
                <a:solidFill>
                  <a:srgbClr val="000000"/>
                </a:solidFill>
                <a:latin typeface="Helvetica Neue"/>
                <a:ea typeface="Helvetica Neue"/>
                <a:cs typeface="Helvetica Neue"/>
                <a:sym typeface="Helvetica Neue"/>
              </a:defRPr>
            </a:lvl8pPr>
            <a:lvl9pPr marR="0" lvl="8" algn="l" rtl="0">
              <a:lnSpc>
                <a:spcPct val="100000"/>
              </a:lnSpc>
              <a:spcBef>
                <a:spcPts val="2500"/>
              </a:spcBef>
              <a:spcAft>
                <a:spcPts val="0"/>
              </a:spcAft>
              <a:buClr>
                <a:srgbClr val="000000"/>
              </a:buClr>
              <a:buSzPts val="2700"/>
              <a:buFont typeface="Helvetica Neue"/>
              <a:buChar char="•"/>
              <a:defRPr sz="1800" b="0" i="0" u="none" strike="noStrike" cap="none">
                <a:solidFill>
                  <a:srgbClr val="000000"/>
                </a:solidFill>
                <a:latin typeface="Helvetica Neue"/>
                <a:ea typeface="Helvetica Neue"/>
                <a:cs typeface="Helvetica Neue"/>
                <a:sym typeface="Helvetica Neue"/>
              </a:defRPr>
            </a:lvl9pPr>
          </a:lstStyle>
          <a:p>
            <a:endParaRPr/>
          </a:p>
        </p:txBody>
      </p:sp>
      <p:sp>
        <p:nvSpPr>
          <p:cNvPr id="137" name="Google Shape;137;p24"/>
          <p:cNvSpPr>
            <a:spLocks noGrp="1"/>
          </p:cNvSpPr>
          <p:nvPr>
            <p:ph type="pic" idx="4"/>
          </p:nvPr>
        </p:nvSpPr>
        <p:spPr>
          <a:xfrm>
            <a:off x="1645295" y="625078"/>
            <a:ext cx="2812852" cy="5607844"/>
          </a:xfrm>
          <a:prstGeom prst="rect">
            <a:avLst/>
          </a:prstGeom>
          <a:noFill/>
          <a:ln>
            <a:noFill/>
          </a:ln>
        </p:spPr>
        <p:txBody>
          <a:bodyPr spcFirstLastPara="1" wrap="square" lIns="38100" tIns="19050" rIns="38100" bIns="19050" anchor="t" anchorCtr="0">
            <a:noAutofit/>
          </a:bodyPr>
          <a:lstStyle>
            <a:lvl1pPr marR="0" lvl="0" algn="l" rtl="0">
              <a:lnSpc>
                <a:spcPct val="100000"/>
              </a:lnSpc>
              <a:spcBef>
                <a:spcPts val="2500"/>
              </a:spcBef>
              <a:spcAft>
                <a:spcPts val="0"/>
              </a:spcAft>
              <a:buClr>
                <a:srgbClr val="000000"/>
              </a:buClr>
              <a:buSzPts val="2700"/>
              <a:buFont typeface="Helvetica Neue"/>
              <a:buChar char="•"/>
              <a:defRPr sz="1800" b="0" i="0" u="none" strike="noStrike" cap="none">
                <a:solidFill>
                  <a:srgbClr val="000000"/>
                </a:solidFill>
                <a:latin typeface="Helvetica Neue"/>
                <a:ea typeface="Helvetica Neue"/>
                <a:cs typeface="Helvetica Neue"/>
                <a:sym typeface="Helvetica Neue"/>
              </a:defRPr>
            </a:lvl1pPr>
            <a:lvl2pPr marR="0" lvl="1" algn="l" rtl="0">
              <a:lnSpc>
                <a:spcPct val="100000"/>
              </a:lnSpc>
              <a:spcBef>
                <a:spcPts val="2500"/>
              </a:spcBef>
              <a:spcAft>
                <a:spcPts val="0"/>
              </a:spcAft>
              <a:buClr>
                <a:srgbClr val="000000"/>
              </a:buClr>
              <a:buSzPts val="2700"/>
              <a:buFont typeface="Helvetica Neue"/>
              <a:buChar char="•"/>
              <a:defRPr sz="18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2500"/>
              </a:spcBef>
              <a:spcAft>
                <a:spcPts val="0"/>
              </a:spcAft>
              <a:buClr>
                <a:srgbClr val="000000"/>
              </a:buClr>
              <a:buSzPts val="2700"/>
              <a:buFont typeface="Helvetica Neue"/>
              <a:buChar char="•"/>
              <a:defRPr sz="18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2500"/>
              </a:spcBef>
              <a:spcAft>
                <a:spcPts val="0"/>
              </a:spcAft>
              <a:buClr>
                <a:srgbClr val="000000"/>
              </a:buClr>
              <a:buSzPts val="2700"/>
              <a:buFont typeface="Helvetica Neue"/>
              <a:buChar char="•"/>
              <a:defRPr sz="18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2500"/>
              </a:spcBef>
              <a:spcAft>
                <a:spcPts val="0"/>
              </a:spcAft>
              <a:buClr>
                <a:srgbClr val="000000"/>
              </a:buClr>
              <a:buSzPts val="2700"/>
              <a:buFont typeface="Helvetica Neue"/>
              <a:buChar char="•"/>
              <a:defRPr sz="18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2500"/>
              </a:spcBef>
              <a:spcAft>
                <a:spcPts val="0"/>
              </a:spcAft>
              <a:buClr>
                <a:srgbClr val="000000"/>
              </a:buClr>
              <a:buSzPts val="2700"/>
              <a:buFont typeface="Helvetica Neue"/>
              <a:buChar char="•"/>
              <a:defRPr sz="1800" b="0" i="0" u="none" strike="noStrike" cap="none">
                <a:solidFill>
                  <a:srgbClr val="000000"/>
                </a:solidFill>
                <a:latin typeface="Helvetica Neue"/>
                <a:ea typeface="Helvetica Neue"/>
                <a:cs typeface="Helvetica Neue"/>
                <a:sym typeface="Helvetica Neue"/>
              </a:defRPr>
            </a:lvl6pPr>
            <a:lvl7pPr marR="0" lvl="6" algn="l" rtl="0">
              <a:lnSpc>
                <a:spcPct val="100000"/>
              </a:lnSpc>
              <a:spcBef>
                <a:spcPts val="2500"/>
              </a:spcBef>
              <a:spcAft>
                <a:spcPts val="0"/>
              </a:spcAft>
              <a:buClr>
                <a:srgbClr val="000000"/>
              </a:buClr>
              <a:buSzPts val="2700"/>
              <a:buFont typeface="Helvetica Neue"/>
              <a:buChar char="•"/>
              <a:defRPr sz="1800" b="0" i="0" u="none" strike="noStrike" cap="none">
                <a:solidFill>
                  <a:srgbClr val="000000"/>
                </a:solidFill>
                <a:latin typeface="Helvetica Neue"/>
                <a:ea typeface="Helvetica Neue"/>
                <a:cs typeface="Helvetica Neue"/>
                <a:sym typeface="Helvetica Neue"/>
              </a:defRPr>
            </a:lvl7pPr>
            <a:lvl8pPr marR="0" lvl="7" algn="l" rtl="0">
              <a:lnSpc>
                <a:spcPct val="100000"/>
              </a:lnSpc>
              <a:spcBef>
                <a:spcPts val="2500"/>
              </a:spcBef>
              <a:spcAft>
                <a:spcPts val="0"/>
              </a:spcAft>
              <a:buClr>
                <a:srgbClr val="000000"/>
              </a:buClr>
              <a:buSzPts val="2700"/>
              <a:buFont typeface="Helvetica Neue"/>
              <a:buChar char="•"/>
              <a:defRPr sz="1800" b="0" i="0" u="none" strike="noStrike" cap="none">
                <a:solidFill>
                  <a:srgbClr val="000000"/>
                </a:solidFill>
                <a:latin typeface="Helvetica Neue"/>
                <a:ea typeface="Helvetica Neue"/>
                <a:cs typeface="Helvetica Neue"/>
                <a:sym typeface="Helvetica Neue"/>
              </a:defRPr>
            </a:lvl8pPr>
            <a:lvl9pPr marR="0" lvl="8" algn="l" rtl="0">
              <a:lnSpc>
                <a:spcPct val="100000"/>
              </a:lnSpc>
              <a:spcBef>
                <a:spcPts val="2500"/>
              </a:spcBef>
              <a:spcAft>
                <a:spcPts val="0"/>
              </a:spcAft>
              <a:buClr>
                <a:srgbClr val="000000"/>
              </a:buClr>
              <a:buSzPts val="2700"/>
              <a:buFont typeface="Helvetica Neue"/>
              <a:buChar char="•"/>
              <a:defRPr sz="1800" b="0" i="0" u="none" strike="noStrike" cap="none">
                <a:solidFill>
                  <a:srgbClr val="000000"/>
                </a:solidFill>
                <a:latin typeface="Helvetica Neue"/>
                <a:ea typeface="Helvetica Neue"/>
                <a:cs typeface="Helvetica Neue"/>
                <a:sym typeface="Helvetica Neue"/>
              </a:defRPr>
            </a:lvl9pPr>
          </a:lstStyle>
          <a:p>
            <a:endParaRPr/>
          </a:p>
        </p:txBody>
      </p:sp>
      <p:sp>
        <p:nvSpPr>
          <p:cNvPr id="138" name="Google Shape;138;p24"/>
          <p:cNvSpPr txBox="1">
            <a:spLocks noGrp="1"/>
          </p:cNvSpPr>
          <p:nvPr>
            <p:ph type="sldNum" idx="12"/>
          </p:nvPr>
        </p:nvSpPr>
        <p:spPr>
          <a:xfrm>
            <a:off x="4482789" y="6536531"/>
            <a:ext cx="174851" cy="238835"/>
          </a:xfrm>
          <a:prstGeom prst="rect">
            <a:avLst/>
          </a:prstGeom>
          <a:noFill/>
          <a:ln>
            <a:noFill/>
          </a:ln>
        </p:spPr>
        <p:txBody>
          <a:bodyPr spcFirstLastPara="1" wrap="square" lIns="29750" tIns="29750" rIns="29750" bIns="29750" anchor="t" anchorCtr="0">
            <a:noAutofit/>
          </a:bodyPr>
          <a:lstStyle>
            <a:lvl1pPr marL="0" lvl="0"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1pPr>
            <a:lvl2pPr marL="0" lvl="1"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2pPr>
            <a:lvl3pPr marL="0" lvl="2"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3pPr>
            <a:lvl4pPr marL="0" lvl="3"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4pPr>
            <a:lvl5pPr marL="0" lvl="4"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5pPr>
            <a:lvl6pPr marL="0" lvl="5"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6pPr>
            <a:lvl7pPr marL="0" lvl="6"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7pPr>
            <a:lvl8pPr marL="0" lvl="7"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8pPr>
            <a:lvl9pPr marL="0" lvl="8"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139"/>
        <p:cNvGrpSpPr/>
        <p:nvPr/>
      </p:nvGrpSpPr>
      <p:grpSpPr>
        <a:xfrm>
          <a:off x="0" y="0"/>
          <a:ext cx="0" cy="0"/>
          <a:chOff x="0" y="0"/>
          <a:chExt cx="0" cy="0"/>
        </a:xfrm>
      </p:grpSpPr>
      <p:sp>
        <p:nvSpPr>
          <p:cNvPr id="140" name="Google Shape;140;p25"/>
          <p:cNvSpPr txBox="1">
            <a:spLocks noGrp="1"/>
          </p:cNvSpPr>
          <p:nvPr>
            <p:ph type="body" idx="1"/>
          </p:nvPr>
        </p:nvSpPr>
        <p:spPr>
          <a:xfrm>
            <a:off x="1812726" y="4473773"/>
            <a:ext cx="5518547" cy="323850"/>
          </a:xfrm>
          <a:prstGeom prst="rect">
            <a:avLst/>
          </a:prstGeom>
          <a:noFill/>
          <a:ln>
            <a:noFill/>
          </a:ln>
        </p:spPr>
        <p:txBody>
          <a:bodyPr spcFirstLastPara="1" wrap="square" lIns="29750" tIns="29750" rIns="29750" bIns="29750" anchor="t" anchorCtr="0">
            <a:noAutofit/>
          </a:bodyPr>
          <a:lstStyle>
            <a:lvl1pPr marL="457200" lvl="0" indent="-228600" algn="ctr">
              <a:lnSpc>
                <a:spcPct val="100000"/>
              </a:lnSpc>
              <a:spcBef>
                <a:spcPts val="0"/>
              </a:spcBef>
              <a:spcAft>
                <a:spcPts val="0"/>
              </a:spcAft>
              <a:buClr>
                <a:srgbClr val="000000"/>
              </a:buClr>
              <a:buSzPts val="1300"/>
              <a:buFont typeface="Helvetica Neue"/>
              <a:buNone/>
              <a:defRPr sz="1300" i="1"/>
            </a:lvl1pPr>
            <a:lvl2pPr marL="914400" lvl="1" indent="-298450" algn="l">
              <a:lnSpc>
                <a:spcPct val="100000"/>
              </a:lnSpc>
              <a:spcBef>
                <a:spcPts val="2500"/>
              </a:spcBef>
              <a:spcAft>
                <a:spcPts val="0"/>
              </a:spcAft>
              <a:buClr>
                <a:srgbClr val="000000"/>
              </a:buClr>
              <a:buSzPts val="1100"/>
              <a:buChar char="•"/>
              <a:defRPr/>
            </a:lvl2pPr>
            <a:lvl3pPr marL="1371600" lvl="2" indent="-298450" algn="l">
              <a:lnSpc>
                <a:spcPct val="100000"/>
              </a:lnSpc>
              <a:spcBef>
                <a:spcPts val="2500"/>
              </a:spcBef>
              <a:spcAft>
                <a:spcPts val="0"/>
              </a:spcAft>
              <a:buClr>
                <a:srgbClr val="000000"/>
              </a:buClr>
              <a:buSzPts val="1100"/>
              <a:buChar char="•"/>
              <a:defRPr/>
            </a:lvl3pPr>
            <a:lvl4pPr marL="1828800" lvl="3" indent="-298450" algn="l">
              <a:lnSpc>
                <a:spcPct val="100000"/>
              </a:lnSpc>
              <a:spcBef>
                <a:spcPts val="2500"/>
              </a:spcBef>
              <a:spcAft>
                <a:spcPts val="0"/>
              </a:spcAft>
              <a:buClr>
                <a:srgbClr val="000000"/>
              </a:buClr>
              <a:buSzPts val="1100"/>
              <a:buChar char="•"/>
              <a:defRPr/>
            </a:lvl4pPr>
            <a:lvl5pPr marL="2286000" lvl="4" indent="-298450" algn="l">
              <a:lnSpc>
                <a:spcPct val="100000"/>
              </a:lnSpc>
              <a:spcBef>
                <a:spcPts val="2500"/>
              </a:spcBef>
              <a:spcAft>
                <a:spcPts val="0"/>
              </a:spcAft>
              <a:buClr>
                <a:srgbClr val="000000"/>
              </a:buClr>
              <a:buSzPts val="1100"/>
              <a:buChar char="•"/>
              <a:defRPr/>
            </a:lvl5pPr>
            <a:lvl6pPr marL="2743200" lvl="5" indent="-298450" algn="l">
              <a:lnSpc>
                <a:spcPct val="100000"/>
              </a:lnSpc>
              <a:spcBef>
                <a:spcPts val="2500"/>
              </a:spcBef>
              <a:spcAft>
                <a:spcPts val="0"/>
              </a:spcAft>
              <a:buClr>
                <a:srgbClr val="000000"/>
              </a:buClr>
              <a:buSzPts val="1100"/>
              <a:buChar char="•"/>
              <a:defRPr/>
            </a:lvl6pPr>
            <a:lvl7pPr marL="3200400" lvl="6" indent="-298450" algn="l">
              <a:lnSpc>
                <a:spcPct val="100000"/>
              </a:lnSpc>
              <a:spcBef>
                <a:spcPts val="2500"/>
              </a:spcBef>
              <a:spcAft>
                <a:spcPts val="0"/>
              </a:spcAft>
              <a:buClr>
                <a:srgbClr val="000000"/>
              </a:buClr>
              <a:buSzPts val="1100"/>
              <a:buChar char="•"/>
              <a:defRPr/>
            </a:lvl7pPr>
            <a:lvl8pPr marL="3657600" lvl="7" indent="-298450" algn="l">
              <a:lnSpc>
                <a:spcPct val="100000"/>
              </a:lnSpc>
              <a:spcBef>
                <a:spcPts val="2500"/>
              </a:spcBef>
              <a:spcAft>
                <a:spcPts val="0"/>
              </a:spcAft>
              <a:buClr>
                <a:srgbClr val="000000"/>
              </a:buClr>
              <a:buSzPts val="1100"/>
              <a:buChar char="•"/>
              <a:defRPr/>
            </a:lvl8pPr>
            <a:lvl9pPr marL="4114800" lvl="8" indent="-298450" algn="l">
              <a:lnSpc>
                <a:spcPct val="100000"/>
              </a:lnSpc>
              <a:spcBef>
                <a:spcPts val="2500"/>
              </a:spcBef>
              <a:spcAft>
                <a:spcPts val="0"/>
              </a:spcAft>
              <a:buClr>
                <a:srgbClr val="000000"/>
              </a:buClr>
              <a:buSzPts val="1100"/>
              <a:buChar char="•"/>
              <a:defRPr/>
            </a:lvl9pPr>
          </a:lstStyle>
          <a:p>
            <a:endParaRPr/>
          </a:p>
        </p:txBody>
      </p:sp>
      <p:sp>
        <p:nvSpPr>
          <p:cNvPr id="141" name="Google Shape;141;p25"/>
          <p:cNvSpPr txBox="1">
            <a:spLocks noGrp="1"/>
          </p:cNvSpPr>
          <p:nvPr>
            <p:ph type="body" idx="2"/>
          </p:nvPr>
        </p:nvSpPr>
        <p:spPr>
          <a:xfrm>
            <a:off x="1812726" y="2998788"/>
            <a:ext cx="5518547" cy="431801"/>
          </a:xfrm>
          <a:prstGeom prst="rect">
            <a:avLst/>
          </a:prstGeom>
          <a:noFill/>
          <a:ln>
            <a:noFill/>
          </a:ln>
        </p:spPr>
        <p:txBody>
          <a:bodyPr spcFirstLastPara="1" wrap="square" lIns="29750" tIns="29750" rIns="29750" bIns="29750" anchor="ctr" anchorCtr="0">
            <a:noAutofit/>
          </a:bodyPr>
          <a:lstStyle>
            <a:lvl1pPr marL="457200" lvl="0" indent="-228600" algn="ctr">
              <a:lnSpc>
                <a:spcPct val="100000"/>
              </a:lnSpc>
              <a:spcBef>
                <a:spcPts val="0"/>
              </a:spcBef>
              <a:spcAft>
                <a:spcPts val="0"/>
              </a:spcAft>
              <a:buClr>
                <a:srgbClr val="000000"/>
              </a:buClr>
              <a:buSzPts val="1900"/>
              <a:buFont typeface="Helvetica Neue"/>
              <a:buNone/>
              <a:defRPr sz="1900">
                <a:latin typeface="Helvetica Neue"/>
                <a:ea typeface="Helvetica Neue"/>
                <a:cs typeface="Helvetica Neue"/>
                <a:sym typeface="Helvetica Neue"/>
              </a:defRPr>
            </a:lvl1pPr>
            <a:lvl2pPr marL="914400" lvl="1" indent="-298450" algn="l">
              <a:lnSpc>
                <a:spcPct val="100000"/>
              </a:lnSpc>
              <a:spcBef>
                <a:spcPts val="2500"/>
              </a:spcBef>
              <a:spcAft>
                <a:spcPts val="0"/>
              </a:spcAft>
              <a:buClr>
                <a:srgbClr val="000000"/>
              </a:buClr>
              <a:buSzPts val="1100"/>
              <a:buChar char="•"/>
              <a:defRPr/>
            </a:lvl2pPr>
            <a:lvl3pPr marL="1371600" lvl="2" indent="-298450" algn="l">
              <a:lnSpc>
                <a:spcPct val="100000"/>
              </a:lnSpc>
              <a:spcBef>
                <a:spcPts val="2500"/>
              </a:spcBef>
              <a:spcAft>
                <a:spcPts val="0"/>
              </a:spcAft>
              <a:buClr>
                <a:srgbClr val="000000"/>
              </a:buClr>
              <a:buSzPts val="1100"/>
              <a:buChar char="•"/>
              <a:defRPr/>
            </a:lvl3pPr>
            <a:lvl4pPr marL="1828800" lvl="3" indent="-298450" algn="l">
              <a:lnSpc>
                <a:spcPct val="100000"/>
              </a:lnSpc>
              <a:spcBef>
                <a:spcPts val="2500"/>
              </a:spcBef>
              <a:spcAft>
                <a:spcPts val="0"/>
              </a:spcAft>
              <a:buClr>
                <a:srgbClr val="000000"/>
              </a:buClr>
              <a:buSzPts val="1100"/>
              <a:buChar char="•"/>
              <a:defRPr/>
            </a:lvl4pPr>
            <a:lvl5pPr marL="2286000" lvl="4" indent="-298450" algn="l">
              <a:lnSpc>
                <a:spcPct val="100000"/>
              </a:lnSpc>
              <a:spcBef>
                <a:spcPts val="2500"/>
              </a:spcBef>
              <a:spcAft>
                <a:spcPts val="0"/>
              </a:spcAft>
              <a:buClr>
                <a:srgbClr val="000000"/>
              </a:buClr>
              <a:buSzPts val="1100"/>
              <a:buChar char="•"/>
              <a:defRPr/>
            </a:lvl5pPr>
            <a:lvl6pPr marL="2743200" lvl="5" indent="-298450" algn="l">
              <a:lnSpc>
                <a:spcPct val="100000"/>
              </a:lnSpc>
              <a:spcBef>
                <a:spcPts val="2500"/>
              </a:spcBef>
              <a:spcAft>
                <a:spcPts val="0"/>
              </a:spcAft>
              <a:buClr>
                <a:srgbClr val="000000"/>
              </a:buClr>
              <a:buSzPts val="1100"/>
              <a:buChar char="•"/>
              <a:defRPr/>
            </a:lvl6pPr>
            <a:lvl7pPr marL="3200400" lvl="6" indent="-298450" algn="l">
              <a:lnSpc>
                <a:spcPct val="100000"/>
              </a:lnSpc>
              <a:spcBef>
                <a:spcPts val="2500"/>
              </a:spcBef>
              <a:spcAft>
                <a:spcPts val="0"/>
              </a:spcAft>
              <a:buClr>
                <a:srgbClr val="000000"/>
              </a:buClr>
              <a:buSzPts val="1100"/>
              <a:buChar char="•"/>
              <a:defRPr/>
            </a:lvl7pPr>
            <a:lvl8pPr marL="3657600" lvl="7" indent="-298450" algn="l">
              <a:lnSpc>
                <a:spcPct val="100000"/>
              </a:lnSpc>
              <a:spcBef>
                <a:spcPts val="2500"/>
              </a:spcBef>
              <a:spcAft>
                <a:spcPts val="0"/>
              </a:spcAft>
              <a:buClr>
                <a:srgbClr val="000000"/>
              </a:buClr>
              <a:buSzPts val="1100"/>
              <a:buChar char="•"/>
              <a:defRPr/>
            </a:lvl8pPr>
            <a:lvl9pPr marL="4114800" lvl="8" indent="-298450" algn="l">
              <a:lnSpc>
                <a:spcPct val="100000"/>
              </a:lnSpc>
              <a:spcBef>
                <a:spcPts val="2500"/>
              </a:spcBef>
              <a:spcAft>
                <a:spcPts val="0"/>
              </a:spcAft>
              <a:buClr>
                <a:srgbClr val="000000"/>
              </a:buClr>
              <a:buSzPts val="1100"/>
              <a:buChar char="•"/>
              <a:defRPr/>
            </a:lvl9pPr>
          </a:lstStyle>
          <a:p>
            <a:endParaRPr/>
          </a:p>
        </p:txBody>
      </p:sp>
      <p:sp>
        <p:nvSpPr>
          <p:cNvPr id="142" name="Google Shape;142;p25"/>
          <p:cNvSpPr txBox="1">
            <a:spLocks noGrp="1"/>
          </p:cNvSpPr>
          <p:nvPr>
            <p:ph type="sldNum" idx="12"/>
          </p:nvPr>
        </p:nvSpPr>
        <p:spPr>
          <a:xfrm>
            <a:off x="4482789" y="6536531"/>
            <a:ext cx="174851" cy="238835"/>
          </a:xfrm>
          <a:prstGeom prst="rect">
            <a:avLst/>
          </a:prstGeom>
          <a:noFill/>
          <a:ln>
            <a:noFill/>
          </a:ln>
        </p:spPr>
        <p:txBody>
          <a:bodyPr spcFirstLastPara="1" wrap="square" lIns="29750" tIns="29750" rIns="29750" bIns="29750" anchor="t" anchorCtr="0">
            <a:noAutofit/>
          </a:bodyPr>
          <a:lstStyle>
            <a:lvl1pPr marL="0" lvl="0"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1pPr>
            <a:lvl2pPr marL="0" lvl="1"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2pPr>
            <a:lvl3pPr marL="0" lvl="2"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3pPr>
            <a:lvl4pPr marL="0" lvl="3"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4pPr>
            <a:lvl5pPr marL="0" lvl="4"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5pPr>
            <a:lvl6pPr marL="0" lvl="5"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6pPr>
            <a:lvl7pPr marL="0" lvl="6"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7pPr>
            <a:lvl8pPr marL="0" lvl="7"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8pPr>
            <a:lvl9pPr marL="0" lvl="8"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Photo">
  <p:cSld name="Photo">
    <p:spTree>
      <p:nvGrpSpPr>
        <p:cNvPr id="1" name="Shape 143"/>
        <p:cNvGrpSpPr/>
        <p:nvPr/>
      </p:nvGrpSpPr>
      <p:grpSpPr>
        <a:xfrm>
          <a:off x="0" y="0"/>
          <a:ext cx="0" cy="0"/>
          <a:chOff x="0" y="0"/>
          <a:chExt cx="0" cy="0"/>
        </a:xfrm>
      </p:grpSpPr>
      <p:sp>
        <p:nvSpPr>
          <p:cNvPr id="144" name="Google Shape;144;p26"/>
          <p:cNvSpPr>
            <a:spLocks noGrp="1"/>
          </p:cNvSpPr>
          <p:nvPr>
            <p:ph type="pic" idx="2"/>
          </p:nvPr>
        </p:nvSpPr>
        <p:spPr>
          <a:xfrm>
            <a:off x="1143000" y="0"/>
            <a:ext cx="6858000" cy="6858000"/>
          </a:xfrm>
          <a:prstGeom prst="rect">
            <a:avLst/>
          </a:prstGeom>
          <a:noFill/>
          <a:ln>
            <a:noFill/>
          </a:ln>
        </p:spPr>
        <p:txBody>
          <a:bodyPr spcFirstLastPara="1" wrap="square" lIns="38100" tIns="19050" rIns="38100" bIns="19050" anchor="t" anchorCtr="0">
            <a:noAutofit/>
          </a:bodyPr>
          <a:lstStyle>
            <a:lvl1pPr marR="0" lvl="0" algn="l" rtl="0">
              <a:lnSpc>
                <a:spcPct val="100000"/>
              </a:lnSpc>
              <a:spcBef>
                <a:spcPts val="2500"/>
              </a:spcBef>
              <a:spcAft>
                <a:spcPts val="0"/>
              </a:spcAft>
              <a:buClr>
                <a:srgbClr val="000000"/>
              </a:buClr>
              <a:buSzPts val="2700"/>
              <a:buFont typeface="Helvetica Neue"/>
              <a:buChar char="•"/>
              <a:defRPr sz="1800" b="0" i="0" u="none" strike="noStrike" cap="none">
                <a:solidFill>
                  <a:srgbClr val="000000"/>
                </a:solidFill>
                <a:latin typeface="Helvetica Neue"/>
                <a:ea typeface="Helvetica Neue"/>
                <a:cs typeface="Helvetica Neue"/>
                <a:sym typeface="Helvetica Neue"/>
              </a:defRPr>
            </a:lvl1pPr>
            <a:lvl2pPr marR="0" lvl="1" algn="l" rtl="0">
              <a:lnSpc>
                <a:spcPct val="100000"/>
              </a:lnSpc>
              <a:spcBef>
                <a:spcPts val="2500"/>
              </a:spcBef>
              <a:spcAft>
                <a:spcPts val="0"/>
              </a:spcAft>
              <a:buClr>
                <a:srgbClr val="000000"/>
              </a:buClr>
              <a:buSzPts val="2700"/>
              <a:buFont typeface="Helvetica Neue"/>
              <a:buChar char="•"/>
              <a:defRPr sz="18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2500"/>
              </a:spcBef>
              <a:spcAft>
                <a:spcPts val="0"/>
              </a:spcAft>
              <a:buClr>
                <a:srgbClr val="000000"/>
              </a:buClr>
              <a:buSzPts val="2700"/>
              <a:buFont typeface="Helvetica Neue"/>
              <a:buChar char="•"/>
              <a:defRPr sz="18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2500"/>
              </a:spcBef>
              <a:spcAft>
                <a:spcPts val="0"/>
              </a:spcAft>
              <a:buClr>
                <a:srgbClr val="000000"/>
              </a:buClr>
              <a:buSzPts val="2700"/>
              <a:buFont typeface="Helvetica Neue"/>
              <a:buChar char="•"/>
              <a:defRPr sz="18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2500"/>
              </a:spcBef>
              <a:spcAft>
                <a:spcPts val="0"/>
              </a:spcAft>
              <a:buClr>
                <a:srgbClr val="000000"/>
              </a:buClr>
              <a:buSzPts val="2700"/>
              <a:buFont typeface="Helvetica Neue"/>
              <a:buChar char="•"/>
              <a:defRPr sz="18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2500"/>
              </a:spcBef>
              <a:spcAft>
                <a:spcPts val="0"/>
              </a:spcAft>
              <a:buClr>
                <a:srgbClr val="000000"/>
              </a:buClr>
              <a:buSzPts val="2700"/>
              <a:buFont typeface="Helvetica Neue"/>
              <a:buChar char="•"/>
              <a:defRPr sz="1800" b="0" i="0" u="none" strike="noStrike" cap="none">
                <a:solidFill>
                  <a:srgbClr val="000000"/>
                </a:solidFill>
                <a:latin typeface="Helvetica Neue"/>
                <a:ea typeface="Helvetica Neue"/>
                <a:cs typeface="Helvetica Neue"/>
                <a:sym typeface="Helvetica Neue"/>
              </a:defRPr>
            </a:lvl6pPr>
            <a:lvl7pPr marR="0" lvl="6" algn="l" rtl="0">
              <a:lnSpc>
                <a:spcPct val="100000"/>
              </a:lnSpc>
              <a:spcBef>
                <a:spcPts val="2500"/>
              </a:spcBef>
              <a:spcAft>
                <a:spcPts val="0"/>
              </a:spcAft>
              <a:buClr>
                <a:srgbClr val="000000"/>
              </a:buClr>
              <a:buSzPts val="2700"/>
              <a:buFont typeface="Helvetica Neue"/>
              <a:buChar char="•"/>
              <a:defRPr sz="1800" b="0" i="0" u="none" strike="noStrike" cap="none">
                <a:solidFill>
                  <a:srgbClr val="000000"/>
                </a:solidFill>
                <a:latin typeface="Helvetica Neue"/>
                <a:ea typeface="Helvetica Neue"/>
                <a:cs typeface="Helvetica Neue"/>
                <a:sym typeface="Helvetica Neue"/>
              </a:defRPr>
            </a:lvl7pPr>
            <a:lvl8pPr marR="0" lvl="7" algn="l" rtl="0">
              <a:lnSpc>
                <a:spcPct val="100000"/>
              </a:lnSpc>
              <a:spcBef>
                <a:spcPts val="2500"/>
              </a:spcBef>
              <a:spcAft>
                <a:spcPts val="0"/>
              </a:spcAft>
              <a:buClr>
                <a:srgbClr val="000000"/>
              </a:buClr>
              <a:buSzPts val="2700"/>
              <a:buFont typeface="Helvetica Neue"/>
              <a:buChar char="•"/>
              <a:defRPr sz="1800" b="0" i="0" u="none" strike="noStrike" cap="none">
                <a:solidFill>
                  <a:srgbClr val="000000"/>
                </a:solidFill>
                <a:latin typeface="Helvetica Neue"/>
                <a:ea typeface="Helvetica Neue"/>
                <a:cs typeface="Helvetica Neue"/>
                <a:sym typeface="Helvetica Neue"/>
              </a:defRPr>
            </a:lvl8pPr>
            <a:lvl9pPr marR="0" lvl="8" algn="l" rtl="0">
              <a:lnSpc>
                <a:spcPct val="100000"/>
              </a:lnSpc>
              <a:spcBef>
                <a:spcPts val="2500"/>
              </a:spcBef>
              <a:spcAft>
                <a:spcPts val="0"/>
              </a:spcAft>
              <a:buClr>
                <a:srgbClr val="000000"/>
              </a:buClr>
              <a:buSzPts val="2700"/>
              <a:buFont typeface="Helvetica Neue"/>
              <a:buChar char="•"/>
              <a:defRPr sz="1800" b="0" i="0" u="none" strike="noStrike" cap="none">
                <a:solidFill>
                  <a:srgbClr val="000000"/>
                </a:solidFill>
                <a:latin typeface="Helvetica Neue"/>
                <a:ea typeface="Helvetica Neue"/>
                <a:cs typeface="Helvetica Neue"/>
                <a:sym typeface="Helvetica Neue"/>
              </a:defRPr>
            </a:lvl9pPr>
          </a:lstStyle>
          <a:p>
            <a:endParaRPr/>
          </a:p>
        </p:txBody>
      </p:sp>
      <p:sp>
        <p:nvSpPr>
          <p:cNvPr id="145" name="Google Shape;145;p26"/>
          <p:cNvSpPr txBox="1">
            <a:spLocks noGrp="1"/>
          </p:cNvSpPr>
          <p:nvPr>
            <p:ph type="sldNum" idx="12"/>
          </p:nvPr>
        </p:nvSpPr>
        <p:spPr>
          <a:xfrm>
            <a:off x="4482789" y="6536531"/>
            <a:ext cx="174851" cy="238835"/>
          </a:xfrm>
          <a:prstGeom prst="rect">
            <a:avLst/>
          </a:prstGeom>
          <a:noFill/>
          <a:ln>
            <a:noFill/>
          </a:ln>
        </p:spPr>
        <p:txBody>
          <a:bodyPr spcFirstLastPara="1" wrap="square" lIns="29750" tIns="29750" rIns="29750" bIns="29750" anchor="t" anchorCtr="0">
            <a:noAutofit/>
          </a:bodyPr>
          <a:lstStyle>
            <a:lvl1pPr marL="0" lvl="0"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1pPr>
            <a:lvl2pPr marL="0" lvl="1"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2pPr>
            <a:lvl3pPr marL="0" lvl="2"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3pPr>
            <a:lvl4pPr marL="0" lvl="3"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4pPr>
            <a:lvl5pPr marL="0" lvl="4"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5pPr>
            <a:lvl6pPr marL="0" lvl="5"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6pPr>
            <a:lvl7pPr marL="0" lvl="6"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7pPr>
            <a:lvl8pPr marL="0" lvl="7"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8pPr>
            <a:lvl9pPr marL="0" lvl="8"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146"/>
        <p:cNvGrpSpPr/>
        <p:nvPr/>
      </p:nvGrpSpPr>
      <p:grpSpPr>
        <a:xfrm>
          <a:off x="0" y="0"/>
          <a:ext cx="0" cy="0"/>
          <a:chOff x="0" y="0"/>
          <a:chExt cx="0" cy="0"/>
        </a:xfrm>
      </p:grpSpPr>
      <p:sp>
        <p:nvSpPr>
          <p:cNvPr id="147" name="Google Shape;147;p27"/>
          <p:cNvSpPr txBox="1">
            <a:spLocks noGrp="1"/>
          </p:cNvSpPr>
          <p:nvPr>
            <p:ph type="sldNum" idx="12"/>
          </p:nvPr>
        </p:nvSpPr>
        <p:spPr>
          <a:xfrm>
            <a:off x="4482789" y="6536531"/>
            <a:ext cx="174851" cy="238835"/>
          </a:xfrm>
          <a:prstGeom prst="rect">
            <a:avLst/>
          </a:prstGeom>
          <a:noFill/>
          <a:ln>
            <a:noFill/>
          </a:ln>
        </p:spPr>
        <p:txBody>
          <a:bodyPr spcFirstLastPara="1" wrap="square" lIns="29750" tIns="29750" rIns="29750" bIns="29750" anchor="t" anchorCtr="0">
            <a:noAutofit/>
          </a:bodyPr>
          <a:lstStyle>
            <a:lvl1pPr marL="0" lvl="0"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1pPr>
            <a:lvl2pPr marL="0" lvl="1"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2pPr>
            <a:lvl3pPr marL="0" lvl="2"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3pPr>
            <a:lvl4pPr marL="0" lvl="3"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4pPr>
            <a:lvl5pPr marL="0" lvl="4"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5pPr>
            <a:lvl6pPr marL="0" lvl="5"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6pPr>
            <a:lvl7pPr marL="0" lvl="6"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7pPr>
            <a:lvl8pPr marL="0" lvl="7"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8pPr>
            <a:lvl9pPr marL="0" lvl="8" indent="0" algn="ctr">
              <a:lnSpc>
                <a:spcPct val="100000"/>
              </a:lnSpc>
              <a:spcBef>
                <a:spcPts val="0"/>
              </a:spcBef>
              <a:spcAft>
                <a:spcPts val="0"/>
              </a:spcAft>
              <a:buClr>
                <a:srgbClr val="000000"/>
              </a:buClr>
              <a:buSzPts val="900"/>
              <a:buFont typeface="Helvetica Neue Light"/>
              <a:buNone/>
              <a:defRPr sz="900" b="0">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olo e contenuto">
  <p:cSld name="Titolo e contenuto 2">
    <p:bg>
      <p:bgPr>
        <a:blipFill>
          <a:blip r:embed="rId2">
            <a:alphaModFix/>
          </a:blip>
          <a:stretch>
            <a:fillRect/>
          </a:stretch>
        </a:blipFill>
        <a:effectLst/>
      </p:bgPr>
    </p:bg>
    <p:spTree>
      <p:nvGrpSpPr>
        <p:cNvPr id="1" name="Shape 148"/>
        <p:cNvGrpSpPr/>
        <p:nvPr/>
      </p:nvGrpSpPr>
      <p:grpSpPr>
        <a:xfrm>
          <a:off x="0" y="0"/>
          <a:ext cx="0" cy="0"/>
          <a:chOff x="0" y="0"/>
          <a:chExt cx="0" cy="0"/>
        </a:xfrm>
      </p:grpSpPr>
      <p:pic>
        <p:nvPicPr>
          <p:cNvPr id="149" name="Google Shape;149;p28" descr="Picture 2"/>
          <p:cNvPicPr preferRelativeResize="0"/>
          <p:nvPr/>
        </p:nvPicPr>
        <p:blipFill rotWithShape="1">
          <a:blip r:embed="rId3">
            <a:alphaModFix/>
          </a:blip>
          <a:srcRect/>
          <a:stretch/>
        </p:blipFill>
        <p:spPr>
          <a:xfrm>
            <a:off x="6790134" y="5751391"/>
            <a:ext cx="334491" cy="117614"/>
          </a:xfrm>
          <a:prstGeom prst="rect">
            <a:avLst/>
          </a:prstGeom>
          <a:noFill/>
          <a:ln>
            <a:noFill/>
          </a:ln>
        </p:spPr>
      </p:pic>
      <p:sp>
        <p:nvSpPr>
          <p:cNvPr id="150" name="Google Shape;150;p28"/>
          <p:cNvSpPr txBox="1"/>
          <p:nvPr/>
        </p:nvSpPr>
        <p:spPr>
          <a:xfrm>
            <a:off x="6752630" y="5873688"/>
            <a:ext cx="409501" cy="284480"/>
          </a:xfrm>
          <a:prstGeom prst="rect">
            <a:avLst/>
          </a:prstGeom>
          <a:noFill/>
          <a:ln>
            <a:noFill/>
          </a:ln>
        </p:spPr>
        <p:txBody>
          <a:bodyPr spcFirstLastPara="1" wrap="square" lIns="28575" tIns="28575" rIns="28575" bIns="28575" anchor="t" anchorCtr="0">
            <a:noAutofit/>
          </a:bodyPr>
          <a:lstStyle/>
          <a:p>
            <a:pPr marL="0" marR="0" lvl="0" indent="0" algn="ctr" rtl="0">
              <a:lnSpc>
                <a:spcPct val="100000"/>
              </a:lnSpc>
              <a:spcBef>
                <a:spcPts val="0"/>
              </a:spcBef>
              <a:spcAft>
                <a:spcPts val="0"/>
              </a:spcAft>
              <a:buClr>
                <a:srgbClr val="E7E6E6"/>
              </a:buClr>
              <a:buSzPts val="600"/>
              <a:buFont typeface="Calibri"/>
              <a:buNone/>
            </a:pPr>
            <a:r>
              <a:rPr lang="de-DE" sz="600" b="0" i="0" u="none" strike="noStrike" cap="none">
                <a:solidFill>
                  <a:srgbClr val="E7E6E6"/>
                </a:solidFill>
                <a:latin typeface="Calibri"/>
                <a:ea typeface="Calibri"/>
                <a:cs typeface="Calibri"/>
                <a:sym typeface="Calibri"/>
              </a:rPr>
              <a:t>CC BY-SA 4.0</a:t>
            </a:r>
            <a:endParaRPr sz="600"/>
          </a:p>
        </p:txBody>
      </p:sp>
      <p:sp>
        <p:nvSpPr>
          <p:cNvPr id="151" name="Google Shape;151;p28"/>
          <p:cNvSpPr txBox="1">
            <a:spLocks noGrp="1"/>
          </p:cNvSpPr>
          <p:nvPr>
            <p:ph type="title"/>
          </p:nvPr>
        </p:nvSpPr>
        <p:spPr>
          <a:xfrm>
            <a:off x="2615105" y="857250"/>
            <a:ext cx="4175030" cy="601142"/>
          </a:xfrm>
          <a:prstGeom prst="rect">
            <a:avLst/>
          </a:prstGeom>
          <a:noFill/>
          <a:ln>
            <a:noFill/>
          </a:ln>
        </p:spPr>
        <p:txBody>
          <a:bodyPr spcFirstLastPara="1" wrap="square" lIns="28575" tIns="28575" rIns="28575" bIns="28575" anchor="ctr" anchorCtr="0">
            <a:noAutofit/>
          </a:bodyPr>
          <a:lstStyle>
            <a:lvl1pPr lvl="0" algn="l">
              <a:lnSpc>
                <a:spcPct val="90000"/>
              </a:lnSpc>
              <a:spcBef>
                <a:spcPts val="0"/>
              </a:spcBef>
              <a:spcAft>
                <a:spcPts val="0"/>
              </a:spcAft>
              <a:buClr>
                <a:srgbClr val="000000"/>
              </a:buClr>
              <a:buSzPts val="2900"/>
              <a:buFont typeface="Calibri"/>
              <a:buNone/>
              <a:defRPr sz="2900">
                <a:latin typeface="Calibri"/>
                <a:ea typeface="Calibri"/>
                <a:cs typeface="Calibri"/>
                <a:sym typeface="Calibri"/>
              </a:defRPr>
            </a:lvl1pPr>
            <a:lvl2pPr lvl="1" algn="ctr">
              <a:lnSpc>
                <a:spcPct val="100000"/>
              </a:lnSpc>
              <a:spcBef>
                <a:spcPts val="0"/>
              </a:spcBef>
              <a:spcAft>
                <a:spcPts val="0"/>
              </a:spcAft>
              <a:buClr>
                <a:srgbClr val="000000"/>
              </a:buClr>
              <a:buSzPts val="800"/>
              <a:buNone/>
              <a:defRPr/>
            </a:lvl2pPr>
            <a:lvl3pPr lvl="2" algn="ctr">
              <a:lnSpc>
                <a:spcPct val="100000"/>
              </a:lnSpc>
              <a:spcBef>
                <a:spcPts val="0"/>
              </a:spcBef>
              <a:spcAft>
                <a:spcPts val="0"/>
              </a:spcAft>
              <a:buClr>
                <a:srgbClr val="000000"/>
              </a:buClr>
              <a:buSzPts val="800"/>
              <a:buNone/>
              <a:defRPr/>
            </a:lvl3pPr>
            <a:lvl4pPr lvl="3" algn="ctr">
              <a:lnSpc>
                <a:spcPct val="100000"/>
              </a:lnSpc>
              <a:spcBef>
                <a:spcPts val="0"/>
              </a:spcBef>
              <a:spcAft>
                <a:spcPts val="0"/>
              </a:spcAft>
              <a:buClr>
                <a:srgbClr val="000000"/>
              </a:buClr>
              <a:buSzPts val="800"/>
              <a:buNone/>
              <a:defRPr/>
            </a:lvl4pPr>
            <a:lvl5pPr lvl="4" algn="ctr">
              <a:lnSpc>
                <a:spcPct val="100000"/>
              </a:lnSpc>
              <a:spcBef>
                <a:spcPts val="0"/>
              </a:spcBef>
              <a:spcAft>
                <a:spcPts val="0"/>
              </a:spcAft>
              <a:buClr>
                <a:srgbClr val="000000"/>
              </a:buClr>
              <a:buSzPts val="800"/>
              <a:buNone/>
              <a:defRPr/>
            </a:lvl5pPr>
            <a:lvl6pPr lvl="5" algn="ctr">
              <a:lnSpc>
                <a:spcPct val="100000"/>
              </a:lnSpc>
              <a:spcBef>
                <a:spcPts val="0"/>
              </a:spcBef>
              <a:spcAft>
                <a:spcPts val="0"/>
              </a:spcAft>
              <a:buClr>
                <a:srgbClr val="000000"/>
              </a:buClr>
              <a:buSzPts val="800"/>
              <a:buNone/>
              <a:defRPr/>
            </a:lvl6pPr>
            <a:lvl7pPr lvl="6" algn="ctr">
              <a:lnSpc>
                <a:spcPct val="100000"/>
              </a:lnSpc>
              <a:spcBef>
                <a:spcPts val="0"/>
              </a:spcBef>
              <a:spcAft>
                <a:spcPts val="0"/>
              </a:spcAft>
              <a:buClr>
                <a:srgbClr val="000000"/>
              </a:buClr>
              <a:buSzPts val="800"/>
              <a:buNone/>
              <a:defRPr/>
            </a:lvl7pPr>
            <a:lvl8pPr lvl="7" algn="ctr">
              <a:lnSpc>
                <a:spcPct val="100000"/>
              </a:lnSpc>
              <a:spcBef>
                <a:spcPts val="0"/>
              </a:spcBef>
              <a:spcAft>
                <a:spcPts val="0"/>
              </a:spcAft>
              <a:buClr>
                <a:srgbClr val="000000"/>
              </a:buClr>
              <a:buSzPts val="800"/>
              <a:buNone/>
              <a:defRPr/>
            </a:lvl8pPr>
            <a:lvl9pPr lvl="8" algn="ctr">
              <a:lnSpc>
                <a:spcPct val="100000"/>
              </a:lnSpc>
              <a:spcBef>
                <a:spcPts val="0"/>
              </a:spcBef>
              <a:spcAft>
                <a:spcPts val="0"/>
              </a:spcAft>
              <a:buClr>
                <a:srgbClr val="000000"/>
              </a:buClr>
              <a:buSzPts val="800"/>
              <a:buNone/>
              <a:defRPr/>
            </a:lvl9pPr>
          </a:lstStyle>
          <a:p>
            <a:endParaRPr/>
          </a:p>
        </p:txBody>
      </p:sp>
      <p:sp>
        <p:nvSpPr>
          <p:cNvPr id="152" name="Google Shape;152;p28"/>
          <p:cNvSpPr txBox="1">
            <a:spLocks noGrp="1"/>
          </p:cNvSpPr>
          <p:nvPr>
            <p:ph type="body" idx="1"/>
          </p:nvPr>
        </p:nvSpPr>
        <p:spPr>
          <a:xfrm>
            <a:off x="2353865" y="1637642"/>
            <a:ext cx="4436269" cy="3815256"/>
          </a:xfrm>
          <a:prstGeom prst="rect">
            <a:avLst/>
          </a:prstGeom>
          <a:noFill/>
          <a:ln>
            <a:noFill/>
          </a:ln>
        </p:spPr>
        <p:txBody>
          <a:bodyPr spcFirstLastPara="1" wrap="square" lIns="28575" tIns="28575" rIns="28575" bIns="28575" anchor="t" anchorCtr="0">
            <a:noAutofit/>
          </a:bodyPr>
          <a:lstStyle>
            <a:lvl1pPr marL="457200" lvl="0" indent="-368300" algn="l">
              <a:lnSpc>
                <a:spcPct val="90000"/>
              </a:lnSpc>
              <a:spcBef>
                <a:spcPts val="800"/>
              </a:spcBef>
              <a:spcAft>
                <a:spcPts val="0"/>
              </a:spcAft>
              <a:buClr>
                <a:srgbClr val="000000"/>
              </a:buClr>
              <a:buSzPts val="2200"/>
              <a:buFont typeface="Calibri"/>
              <a:buChar char="•"/>
              <a:defRPr sz="2200">
                <a:latin typeface="Calibri"/>
                <a:ea typeface="Calibri"/>
                <a:cs typeface="Calibri"/>
                <a:sym typeface="Calibri"/>
              </a:defRPr>
            </a:lvl1pPr>
            <a:lvl2pPr marL="914400" lvl="1" indent="-368300" algn="l">
              <a:lnSpc>
                <a:spcPct val="90000"/>
              </a:lnSpc>
              <a:spcBef>
                <a:spcPts val="800"/>
              </a:spcBef>
              <a:spcAft>
                <a:spcPts val="0"/>
              </a:spcAft>
              <a:buClr>
                <a:srgbClr val="000000"/>
              </a:buClr>
              <a:buSzPts val="2200"/>
              <a:buFont typeface="Calibri"/>
              <a:buChar char="•"/>
              <a:defRPr sz="2200">
                <a:latin typeface="Calibri"/>
                <a:ea typeface="Calibri"/>
                <a:cs typeface="Calibri"/>
                <a:sym typeface="Calibri"/>
              </a:defRPr>
            </a:lvl2pPr>
            <a:lvl3pPr marL="1371600" lvl="2" indent="-368300" algn="l">
              <a:lnSpc>
                <a:spcPct val="90000"/>
              </a:lnSpc>
              <a:spcBef>
                <a:spcPts val="800"/>
              </a:spcBef>
              <a:spcAft>
                <a:spcPts val="0"/>
              </a:spcAft>
              <a:buClr>
                <a:srgbClr val="000000"/>
              </a:buClr>
              <a:buSzPts val="2200"/>
              <a:buFont typeface="Calibri"/>
              <a:buChar char="•"/>
              <a:defRPr sz="2200">
                <a:latin typeface="Calibri"/>
                <a:ea typeface="Calibri"/>
                <a:cs typeface="Calibri"/>
                <a:sym typeface="Calibri"/>
              </a:defRPr>
            </a:lvl3pPr>
            <a:lvl4pPr marL="1828800" lvl="3" indent="-368300" algn="l">
              <a:lnSpc>
                <a:spcPct val="90000"/>
              </a:lnSpc>
              <a:spcBef>
                <a:spcPts val="800"/>
              </a:spcBef>
              <a:spcAft>
                <a:spcPts val="0"/>
              </a:spcAft>
              <a:buClr>
                <a:srgbClr val="000000"/>
              </a:buClr>
              <a:buSzPts val="2200"/>
              <a:buFont typeface="Calibri"/>
              <a:buChar char="•"/>
              <a:defRPr sz="2200">
                <a:latin typeface="Calibri"/>
                <a:ea typeface="Calibri"/>
                <a:cs typeface="Calibri"/>
                <a:sym typeface="Calibri"/>
              </a:defRPr>
            </a:lvl4pPr>
            <a:lvl5pPr marL="2286000" lvl="4" indent="-368300" algn="l">
              <a:lnSpc>
                <a:spcPct val="90000"/>
              </a:lnSpc>
              <a:spcBef>
                <a:spcPts val="800"/>
              </a:spcBef>
              <a:spcAft>
                <a:spcPts val="0"/>
              </a:spcAft>
              <a:buClr>
                <a:srgbClr val="000000"/>
              </a:buClr>
              <a:buSzPts val="2200"/>
              <a:buFont typeface="Calibri"/>
              <a:buChar char="•"/>
              <a:defRPr sz="2200">
                <a:latin typeface="Calibri"/>
                <a:ea typeface="Calibri"/>
                <a:cs typeface="Calibri"/>
                <a:sym typeface="Calibri"/>
              </a:defRPr>
            </a:lvl5pPr>
            <a:lvl6pPr marL="2743200" lvl="5" indent="-298450" algn="l">
              <a:lnSpc>
                <a:spcPct val="100000"/>
              </a:lnSpc>
              <a:spcBef>
                <a:spcPts val="2500"/>
              </a:spcBef>
              <a:spcAft>
                <a:spcPts val="0"/>
              </a:spcAft>
              <a:buClr>
                <a:srgbClr val="000000"/>
              </a:buClr>
              <a:buSzPts val="1100"/>
              <a:buChar char="•"/>
              <a:defRPr/>
            </a:lvl6pPr>
            <a:lvl7pPr marL="3200400" lvl="6" indent="-298450" algn="l">
              <a:lnSpc>
                <a:spcPct val="100000"/>
              </a:lnSpc>
              <a:spcBef>
                <a:spcPts val="2500"/>
              </a:spcBef>
              <a:spcAft>
                <a:spcPts val="0"/>
              </a:spcAft>
              <a:buClr>
                <a:srgbClr val="000000"/>
              </a:buClr>
              <a:buSzPts val="1100"/>
              <a:buChar char="•"/>
              <a:defRPr/>
            </a:lvl7pPr>
            <a:lvl8pPr marL="3657600" lvl="7" indent="-298450" algn="l">
              <a:lnSpc>
                <a:spcPct val="100000"/>
              </a:lnSpc>
              <a:spcBef>
                <a:spcPts val="2500"/>
              </a:spcBef>
              <a:spcAft>
                <a:spcPts val="0"/>
              </a:spcAft>
              <a:buClr>
                <a:srgbClr val="000000"/>
              </a:buClr>
              <a:buSzPts val="1100"/>
              <a:buChar char="•"/>
              <a:defRPr/>
            </a:lvl8pPr>
            <a:lvl9pPr marL="4114800" lvl="8" indent="-298450" algn="l">
              <a:lnSpc>
                <a:spcPct val="100000"/>
              </a:lnSpc>
              <a:spcBef>
                <a:spcPts val="2500"/>
              </a:spcBef>
              <a:spcAft>
                <a:spcPts val="0"/>
              </a:spcAft>
              <a:buClr>
                <a:srgbClr val="000000"/>
              </a:buClr>
              <a:buSzPts val="1100"/>
              <a:buChar char="•"/>
              <a:defRPr/>
            </a:lvl9pPr>
          </a:lstStyle>
          <a:p>
            <a:endParaRPr/>
          </a:p>
        </p:txBody>
      </p:sp>
      <p:sp>
        <p:nvSpPr>
          <p:cNvPr id="153" name="Google Shape;153;p28"/>
          <p:cNvSpPr txBox="1">
            <a:spLocks noGrp="1"/>
          </p:cNvSpPr>
          <p:nvPr>
            <p:ph type="sldNum" idx="12"/>
          </p:nvPr>
        </p:nvSpPr>
        <p:spPr>
          <a:xfrm>
            <a:off x="6624046" y="5746988"/>
            <a:ext cx="166089" cy="233681"/>
          </a:xfrm>
          <a:prstGeom prst="rect">
            <a:avLst/>
          </a:prstGeom>
          <a:noFill/>
          <a:ln>
            <a:noFill/>
          </a:ln>
        </p:spPr>
        <p:txBody>
          <a:bodyPr spcFirstLastPara="1" wrap="square" lIns="28575" tIns="28575" rIns="28575" bIns="28575" anchor="ctr" anchorCtr="0">
            <a:noAutofit/>
          </a:bodyPr>
          <a:lstStyle>
            <a:lvl1pPr marL="0" lvl="0" indent="0" algn="r">
              <a:lnSpc>
                <a:spcPct val="100000"/>
              </a:lnSpc>
              <a:spcBef>
                <a:spcPts val="0"/>
              </a:spcBef>
              <a:spcAft>
                <a:spcPts val="0"/>
              </a:spcAft>
              <a:buClr>
                <a:srgbClr val="FFFFFF"/>
              </a:buClr>
              <a:buSzPts val="900"/>
              <a:buFont typeface="Calibri"/>
              <a:buNone/>
              <a:defRPr>
                <a:solidFill>
                  <a:srgbClr val="FFFFFF"/>
                </a:solidFill>
                <a:latin typeface="Calibri"/>
                <a:ea typeface="Calibri"/>
                <a:cs typeface="Calibri"/>
                <a:sym typeface="Calibri"/>
              </a:defRPr>
            </a:lvl1pPr>
            <a:lvl2pPr marL="0" lvl="1" indent="0" algn="r">
              <a:lnSpc>
                <a:spcPct val="100000"/>
              </a:lnSpc>
              <a:spcBef>
                <a:spcPts val="0"/>
              </a:spcBef>
              <a:spcAft>
                <a:spcPts val="0"/>
              </a:spcAft>
              <a:buClr>
                <a:srgbClr val="FFFFFF"/>
              </a:buClr>
              <a:buSzPts val="900"/>
              <a:buFont typeface="Calibri"/>
              <a:buNone/>
              <a:defRPr>
                <a:solidFill>
                  <a:srgbClr val="FFFFFF"/>
                </a:solidFill>
                <a:latin typeface="Calibri"/>
                <a:ea typeface="Calibri"/>
                <a:cs typeface="Calibri"/>
                <a:sym typeface="Calibri"/>
              </a:defRPr>
            </a:lvl2pPr>
            <a:lvl3pPr marL="0" lvl="2" indent="0" algn="r">
              <a:lnSpc>
                <a:spcPct val="100000"/>
              </a:lnSpc>
              <a:spcBef>
                <a:spcPts val="0"/>
              </a:spcBef>
              <a:spcAft>
                <a:spcPts val="0"/>
              </a:spcAft>
              <a:buClr>
                <a:srgbClr val="FFFFFF"/>
              </a:buClr>
              <a:buSzPts val="900"/>
              <a:buFont typeface="Calibri"/>
              <a:buNone/>
              <a:defRPr>
                <a:solidFill>
                  <a:srgbClr val="FFFFFF"/>
                </a:solidFill>
                <a:latin typeface="Calibri"/>
                <a:ea typeface="Calibri"/>
                <a:cs typeface="Calibri"/>
                <a:sym typeface="Calibri"/>
              </a:defRPr>
            </a:lvl3pPr>
            <a:lvl4pPr marL="0" lvl="3" indent="0" algn="r">
              <a:lnSpc>
                <a:spcPct val="100000"/>
              </a:lnSpc>
              <a:spcBef>
                <a:spcPts val="0"/>
              </a:spcBef>
              <a:spcAft>
                <a:spcPts val="0"/>
              </a:spcAft>
              <a:buClr>
                <a:srgbClr val="FFFFFF"/>
              </a:buClr>
              <a:buSzPts val="900"/>
              <a:buFont typeface="Calibri"/>
              <a:buNone/>
              <a:defRPr>
                <a:solidFill>
                  <a:srgbClr val="FFFFFF"/>
                </a:solidFill>
                <a:latin typeface="Calibri"/>
                <a:ea typeface="Calibri"/>
                <a:cs typeface="Calibri"/>
                <a:sym typeface="Calibri"/>
              </a:defRPr>
            </a:lvl4pPr>
            <a:lvl5pPr marL="0" lvl="4" indent="0" algn="r">
              <a:lnSpc>
                <a:spcPct val="100000"/>
              </a:lnSpc>
              <a:spcBef>
                <a:spcPts val="0"/>
              </a:spcBef>
              <a:spcAft>
                <a:spcPts val="0"/>
              </a:spcAft>
              <a:buClr>
                <a:srgbClr val="FFFFFF"/>
              </a:buClr>
              <a:buSzPts val="900"/>
              <a:buFont typeface="Calibri"/>
              <a:buNone/>
              <a:defRPr>
                <a:solidFill>
                  <a:srgbClr val="FFFFFF"/>
                </a:solidFill>
                <a:latin typeface="Calibri"/>
                <a:ea typeface="Calibri"/>
                <a:cs typeface="Calibri"/>
                <a:sym typeface="Calibri"/>
              </a:defRPr>
            </a:lvl5pPr>
            <a:lvl6pPr marL="0" lvl="5" indent="0" algn="r">
              <a:lnSpc>
                <a:spcPct val="100000"/>
              </a:lnSpc>
              <a:spcBef>
                <a:spcPts val="0"/>
              </a:spcBef>
              <a:spcAft>
                <a:spcPts val="0"/>
              </a:spcAft>
              <a:buClr>
                <a:srgbClr val="FFFFFF"/>
              </a:buClr>
              <a:buSzPts val="900"/>
              <a:buFont typeface="Calibri"/>
              <a:buNone/>
              <a:defRPr>
                <a:solidFill>
                  <a:srgbClr val="FFFFFF"/>
                </a:solidFill>
                <a:latin typeface="Calibri"/>
                <a:ea typeface="Calibri"/>
                <a:cs typeface="Calibri"/>
                <a:sym typeface="Calibri"/>
              </a:defRPr>
            </a:lvl6pPr>
            <a:lvl7pPr marL="0" lvl="6" indent="0" algn="r">
              <a:lnSpc>
                <a:spcPct val="100000"/>
              </a:lnSpc>
              <a:spcBef>
                <a:spcPts val="0"/>
              </a:spcBef>
              <a:spcAft>
                <a:spcPts val="0"/>
              </a:spcAft>
              <a:buClr>
                <a:srgbClr val="FFFFFF"/>
              </a:buClr>
              <a:buSzPts val="900"/>
              <a:buFont typeface="Calibri"/>
              <a:buNone/>
              <a:defRPr>
                <a:solidFill>
                  <a:srgbClr val="FFFFFF"/>
                </a:solidFill>
                <a:latin typeface="Calibri"/>
                <a:ea typeface="Calibri"/>
                <a:cs typeface="Calibri"/>
                <a:sym typeface="Calibri"/>
              </a:defRPr>
            </a:lvl7pPr>
            <a:lvl8pPr marL="0" lvl="7" indent="0" algn="r">
              <a:lnSpc>
                <a:spcPct val="100000"/>
              </a:lnSpc>
              <a:spcBef>
                <a:spcPts val="0"/>
              </a:spcBef>
              <a:spcAft>
                <a:spcPts val="0"/>
              </a:spcAft>
              <a:buClr>
                <a:srgbClr val="FFFFFF"/>
              </a:buClr>
              <a:buSzPts val="900"/>
              <a:buFont typeface="Calibri"/>
              <a:buNone/>
              <a:defRPr>
                <a:solidFill>
                  <a:srgbClr val="FFFFFF"/>
                </a:solidFill>
                <a:latin typeface="Calibri"/>
                <a:ea typeface="Calibri"/>
                <a:cs typeface="Calibri"/>
                <a:sym typeface="Calibri"/>
              </a:defRPr>
            </a:lvl8pPr>
            <a:lvl9pPr marL="0" lvl="8" indent="0" algn="r">
              <a:lnSpc>
                <a:spcPct val="100000"/>
              </a:lnSpc>
              <a:spcBef>
                <a:spcPts val="0"/>
              </a:spcBef>
              <a:spcAft>
                <a:spcPts val="0"/>
              </a:spcAft>
              <a:buClr>
                <a:srgbClr val="FFFFFF"/>
              </a:buClr>
              <a:buSzPts val="900"/>
              <a:buFont typeface="Calibri"/>
              <a:buNone/>
              <a:defRPr>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‹Nr.›</a:t>
            </a:fld>
            <a:endParaRPr sz="900" b="0" i="0" u="none" strike="noStrike" cap="non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olo e contenuto">
  <p:cSld name="Titolo e contenuto 3">
    <p:bg>
      <p:bgPr>
        <a:blipFill>
          <a:blip r:embed="rId2">
            <a:alphaModFix/>
          </a:blip>
          <a:stretch>
            <a:fillRect/>
          </a:stretch>
        </a:blipFill>
        <a:effectLst/>
      </p:bgPr>
    </p:bg>
    <p:spTree>
      <p:nvGrpSpPr>
        <p:cNvPr id="1" name="Shape 154"/>
        <p:cNvGrpSpPr/>
        <p:nvPr/>
      </p:nvGrpSpPr>
      <p:grpSpPr>
        <a:xfrm>
          <a:off x="0" y="0"/>
          <a:ext cx="0" cy="0"/>
          <a:chOff x="0" y="0"/>
          <a:chExt cx="0" cy="0"/>
        </a:xfrm>
      </p:grpSpPr>
      <p:pic>
        <p:nvPicPr>
          <p:cNvPr id="155" name="Google Shape;155;p29" descr="Picture 2"/>
          <p:cNvPicPr preferRelativeResize="0"/>
          <p:nvPr/>
        </p:nvPicPr>
        <p:blipFill rotWithShape="1">
          <a:blip r:embed="rId3">
            <a:alphaModFix/>
          </a:blip>
          <a:srcRect/>
          <a:stretch/>
        </p:blipFill>
        <p:spPr>
          <a:xfrm>
            <a:off x="7529513" y="6525521"/>
            <a:ext cx="445989" cy="156818"/>
          </a:xfrm>
          <a:prstGeom prst="rect">
            <a:avLst/>
          </a:prstGeom>
          <a:noFill/>
          <a:ln>
            <a:noFill/>
          </a:ln>
        </p:spPr>
      </p:pic>
      <p:sp>
        <p:nvSpPr>
          <p:cNvPr id="156" name="Google Shape;156;p29"/>
          <p:cNvSpPr txBox="1"/>
          <p:nvPr/>
        </p:nvSpPr>
        <p:spPr>
          <a:xfrm>
            <a:off x="7479506" y="6688584"/>
            <a:ext cx="546001" cy="199391"/>
          </a:xfrm>
          <a:prstGeom prst="rect">
            <a:avLst/>
          </a:prstGeom>
          <a:noFill/>
          <a:ln>
            <a:noFill/>
          </a:ln>
        </p:spPr>
        <p:txBody>
          <a:bodyPr spcFirstLastPara="1" wrap="square" lIns="38100" tIns="38100" rIns="38100" bIns="38100" anchor="t" anchorCtr="0">
            <a:noAutofit/>
          </a:bodyPr>
          <a:lstStyle/>
          <a:p>
            <a:pPr marL="0" marR="0" lvl="0" indent="0" algn="ctr" rtl="0">
              <a:lnSpc>
                <a:spcPct val="100000"/>
              </a:lnSpc>
              <a:spcBef>
                <a:spcPts val="0"/>
              </a:spcBef>
              <a:spcAft>
                <a:spcPts val="0"/>
              </a:spcAft>
              <a:buClr>
                <a:srgbClr val="E7E6E6"/>
              </a:buClr>
              <a:buSzPts val="600"/>
              <a:buFont typeface="Calibri"/>
              <a:buNone/>
            </a:pPr>
            <a:r>
              <a:rPr lang="de-DE" sz="600" b="0" i="0" u="none" strike="noStrike" cap="none">
                <a:solidFill>
                  <a:srgbClr val="E7E6E6"/>
                </a:solidFill>
                <a:latin typeface="Calibri"/>
                <a:ea typeface="Calibri"/>
                <a:cs typeface="Calibri"/>
                <a:sym typeface="Calibri"/>
              </a:rPr>
              <a:t>CC BY-SA 4.0</a:t>
            </a:r>
            <a:endParaRPr sz="600"/>
          </a:p>
        </p:txBody>
      </p:sp>
      <p:sp>
        <p:nvSpPr>
          <p:cNvPr id="157" name="Google Shape;157;p29"/>
          <p:cNvSpPr txBox="1">
            <a:spLocks noGrp="1"/>
          </p:cNvSpPr>
          <p:nvPr>
            <p:ph type="title"/>
          </p:nvPr>
        </p:nvSpPr>
        <p:spPr>
          <a:xfrm>
            <a:off x="1962807" y="0"/>
            <a:ext cx="5566706" cy="801522"/>
          </a:xfrm>
          <a:prstGeom prst="rect">
            <a:avLst/>
          </a:prstGeom>
          <a:noFill/>
          <a:ln>
            <a:noFill/>
          </a:ln>
        </p:spPr>
        <p:txBody>
          <a:bodyPr spcFirstLastPara="1" wrap="square" lIns="38100" tIns="38100" rIns="38100" bIns="38100" anchor="ctr" anchorCtr="0">
            <a:noAutofit/>
          </a:bodyPr>
          <a:lstStyle>
            <a:lvl1pPr lvl="0" algn="l">
              <a:lnSpc>
                <a:spcPct val="90000"/>
              </a:lnSpc>
              <a:spcBef>
                <a:spcPts val="0"/>
              </a:spcBef>
              <a:spcAft>
                <a:spcPts val="0"/>
              </a:spcAft>
              <a:buClr>
                <a:srgbClr val="000000"/>
              </a:buClr>
              <a:buSzPts val="2900"/>
              <a:buFont typeface="Calibri"/>
              <a:buNone/>
              <a:defRPr sz="2900">
                <a:latin typeface="Calibri"/>
                <a:ea typeface="Calibri"/>
                <a:cs typeface="Calibri"/>
                <a:sym typeface="Calibri"/>
              </a:defRPr>
            </a:lvl1pPr>
            <a:lvl2pPr lvl="1" algn="ctr">
              <a:lnSpc>
                <a:spcPct val="100000"/>
              </a:lnSpc>
              <a:spcBef>
                <a:spcPts val="0"/>
              </a:spcBef>
              <a:spcAft>
                <a:spcPts val="0"/>
              </a:spcAft>
              <a:buClr>
                <a:srgbClr val="000000"/>
              </a:buClr>
              <a:buSzPts val="800"/>
              <a:buNone/>
              <a:defRPr/>
            </a:lvl2pPr>
            <a:lvl3pPr lvl="2" algn="ctr">
              <a:lnSpc>
                <a:spcPct val="100000"/>
              </a:lnSpc>
              <a:spcBef>
                <a:spcPts val="0"/>
              </a:spcBef>
              <a:spcAft>
                <a:spcPts val="0"/>
              </a:spcAft>
              <a:buClr>
                <a:srgbClr val="000000"/>
              </a:buClr>
              <a:buSzPts val="800"/>
              <a:buNone/>
              <a:defRPr/>
            </a:lvl3pPr>
            <a:lvl4pPr lvl="3" algn="ctr">
              <a:lnSpc>
                <a:spcPct val="100000"/>
              </a:lnSpc>
              <a:spcBef>
                <a:spcPts val="0"/>
              </a:spcBef>
              <a:spcAft>
                <a:spcPts val="0"/>
              </a:spcAft>
              <a:buClr>
                <a:srgbClr val="000000"/>
              </a:buClr>
              <a:buSzPts val="800"/>
              <a:buNone/>
              <a:defRPr/>
            </a:lvl4pPr>
            <a:lvl5pPr lvl="4" algn="ctr">
              <a:lnSpc>
                <a:spcPct val="100000"/>
              </a:lnSpc>
              <a:spcBef>
                <a:spcPts val="0"/>
              </a:spcBef>
              <a:spcAft>
                <a:spcPts val="0"/>
              </a:spcAft>
              <a:buClr>
                <a:srgbClr val="000000"/>
              </a:buClr>
              <a:buSzPts val="800"/>
              <a:buNone/>
              <a:defRPr/>
            </a:lvl5pPr>
            <a:lvl6pPr lvl="5" algn="ctr">
              <a:lnSpc>
                <a:spcPct val="100000"/>
              </a:lnSpc>
              <a:spcBef>
                <a:spcPts val="0"/>
              </a:spcBef>
              <a:spcAft>
                <a:spcPts val="0"/>
              </a:spcAft>
              <a:buClr>
                <a:srgbClr val="000000"/>
              </a:buClr>
              <a:buSzPts val="800"/>
              <a:buNone/>
              <a:defRPr/>
            </a:lvl6pPr>
            <a:lvl7pPr lvl="6" algn="ctr">
              <a:lnSpc>
                <a:spcPct val="100000"/>
              </a:lnSpc>
              <a:spcBef>
                <a:spcPts val="0"/>
              </a:spcBef>
              <a:spcAft>
                <a:spcPts val="0"/>
              </a:spcAft>
              <a:buClr>
                <a:srgbClr val="000000"/>
              </a:buClr>
              <a:buSzPts val="800"/>
              <a:buNone/>
              <a:defRPr/>
            </a:lvl7pPr>
            <a:lvl8pPr lvl="7" algn="ctr">
              <a:lnSpc>
                <a:spcPct val="100000"/>
              </a:lnSpc>
              <a:spcBef>
                <a:spcPts val="0"/>
              </a:spcBef>
              <a:spcAft>
                <a:spcPts val="0"/>
              </a:spcAft>
              <a:buClr>
                <a:srgbClr val="000000"/>
              </a:buClr>
              <a:buSzPts val="800"/>
              <a:buNone/>
              <a:defRPr/>
            </a:lvl8pPr>
            <a:lvl9pPr lvl="8" algn="ctr">
              <a:lnSpc>
                <a:spcPct val="100000"/>
              </a:lnSpc>
              <a:spcBef>
                <a:spcPts val="0"/>
              </a:spcBef>
              <a:spcAft>
                <a:spcPts val="0"/>
              </a:spcAft>
              <a:buClr>
                <a:srgbClr val="000000"/>
              </a:buClr>
              <a:buSzPts val="800"/>
              <a:buNone/>
              <a:defRPr/>
            </a:lvl9pPr>
          </a:lstStyle>
          <a:p>
            <a:endParaRPr/>
          </a:p>
        </p:txBody>
      </p:sp>
      <p:sp>
        <p:nvSpPr>
          <p:cNvPr id="158" name="Google Shape;158;p29"/>
          <p:cNvSpPr txBox="1">
            <a:spLocks noGrp="1"/>
          </p:cNvSpPr>
          <p:nvPr>
            <p:ph type="body" idx="1"/>
          </p:nvPr>
        </p:nvSpPr>
        <p:spPr>
          <a:xfrm>
            <a:off x="1614487" y="1040523"/>
            <a:ext cx="5915025" cy="5087007"/>
          </a:xfrm>
          <a:prstGeom prst="rect">
            <a:avLst/>
          </a:prstGeom>
          <a:noFill/>
          <a:ln>
            <a:noFill/>
          </a:ln>
        </p:spPr>
        <p:txBody>
          <a:bodyPr spcFirstLastPara="1" wrap="square" lIns="38100" tIns="38100" rIns="38100" bIns="38100" anchor="t" anchorCtr="0">
            <a:noAutofit/>
          </a:bodyPr>
          <a:lstStyle>
            <a:lvl1pPr marL="457200" lvl="0" indent="-368300" algn="l">
              <a:lnSpc>
                <a:spcPct val="90000"/>
              </a:lnSpc>
              <a:spcBef>
                <a:spcPts val="800"/>
              </a:spcBef>
              <a:spcAft>
                <a:spcPts val="0"/>
              </a:spcAft>
              <a:buClr>
                <a:srgbClr val="000000"/>
              </a:buClr>
              <a:buSzPts val="2200"/>
              <a:buFont typeface="Calibri"/>
              <a:buChar char="•"/>
              <a:defRPr sz="2200">
                <a:latin typeface="Calibri"/>
                <a:ea typeface="Calibri"/>
                <a:cs typeface="Calibri"/>
                <a:sym typeface="Calibri"/>
              </a:defRPr>
            </a:lvl1pPr>
            <a:lvl2pPr marL="914400" lvl="1" indent="-368300" algn="l">
              <a:lnSpc>
                <a:spcPct val="90000"/>
              </a:lnSpc>
              <a:spcBef>
                <a:spcPts val="800"/>
              </a:spcBef>
              <a:spcAft>
                <a:spcPts val="0"/>
              </a:spcAft>
              <a:buClr>
                <a:srgbClr val="000000"/>
              </a:buClr>
              <a:buSzPts val="2200"/>
              <a:buFont typeface="Calibri"/>
              <a:buChar char="•"/>
              <a:defRPr sz="2200">
                <a:latin typeface="Calibri"/>
                <a:ea typeface="Calibri"/>
                <a:cs typeface="Calibri"/>
                <a:sym typeface="Calibri"/>
              </a:defRPr>
            </a:lvl2pPr>
            <a:lvl3pPr marL="1371600" lvl="2" indent="-368300" algn="l">
              <a:lnSpc>
                <a:spcPct val="90000"/>
              </a:lnSpc>
              <a:spcBef>
                <a:spcPts val="800"/>
              </a:spcBef>
              <a:spcAft>
                <a:spcPts val="0"/>
              </a:spcAft>
              <a:buClr>
                <a:srgbClr val="000000"/>
              </a:buClr>
              <a:buSzPts val="2200"/>
              <a:buFont typeface="Calibri"/>
              <a:buChar char="•"/>
              <a:defRPr sz="2200">
                <a:latin typeface="Calibri"/>
                <a:ea typeface="Calibri"/>
                <a:cs typeface="Calibri"/>
                <a:sym typeface="Calibri"/>
              </a:defRPr>
            </a:lvl3pPr>
            <a:lvl4pPr marL="1828800" lvl="3" indent="-368300" algn="l">
              <a:lnSpc>
                <a:spcPct val="90000"/>
              </a:lnSpc>
              <a:spcBef>
                <a:spcPts val="800"/>
              </a:spcBef>
              <a:spcAft>
                <a:spcPts val="0"/>
              </a:spcAft>
              <a:buClr>
                <a:srgbClr val="000000"/>
              </a:buClr>
              <a:buSzPts val="2200"/>
              <a:buFont typeface="Calibri"/>
              <a:buChar char="•"/>
              <a:defRPr sz="2200">
                <a:latin typeface="Calibri"/>
                <a:ea typeface="Calibri"/>
                <a:cs typeface="Calibri"/>
                <a:sym typeface="Calibri"/>
              </a:defRPr>
            </a:lvl4pPr>
            <a:lvl5pPr marL="2286000" lvl="4" indent="-368300" algn="l">
              <a:lnSpc>
                <a:spcPct val="90000"/>
              </a:lnSpc>
              <a:spcBef>
                <a:spcPts val="800"/>
              </a:spcBef>
              <a:spcAft>
                <a:spcPts val="0"/>
              </a:spcAft>
              <a:buClr>
                <a:srgbClr val="000000"/>
              </a:buClr>
              <a:buSzPts val="2200"/>
              <a:buFont typeface="Calibri"/>
              <a:buChar char="•"/>
              <a:defRPr sz="2200">
                <a:latin typeface="Calibri"/>
                <a:ea typeface="Calibri"/>
                <a:cs typeface="Calibri"/>
                <a:sym typeface="Calibri"/>
              </a:defRPr>
            </a:lvl5pPr>
            <a:lvl6pPr marL="2743200" lvl="5" indent="-298450" algn="l">
              <a:lnSpc>
                <a:spcPct val="100000"/>
              </a:lnSpc>
              <a:spcBef>
                <a:spcPts val="2500"/>
              </a:spcBef>
              <a:spcAft>
                <a:spcPts val="0"/>
              </a:spcAft>
              <a:buClr>
                <a:srgbClr val="000000"/>
              </a:buClr>
              <a:buSzPts val="1100"/>
              <a:buChar char="•"/>
              <a:defRPr/>
            </a:lvl6pPr>
            <a:lvl7pPr marL="3200400" lvl="6" indent="-298450" algn="l">
              <a:lnSpc>
                <a:spcPct val="100000"/>
              </a:lnSpc>
              <a:spcBef>
                <a:spcPts val="2500"/>
              </a:spcBef>
              <a:spcAft>
                <a:spcPts val="0"/>
              </a:spcAft>
              <a:buClr>
                <a:srgbClr val="000000"/>
              </a:buClr>
              <a:buSzPts val="1100"/>
              <a:buChar char="•"/>
              <a:defRPr/>
            </a:lvl7pPr>
            <a:lvl8pPr marL="3657600" lvl="7" indent="-298450" algn="l">
              <a:lnSpc>
                <a:spcPct val="100000"/>
              </a:lnSpc>
              <a:spcBef>
                <a:spcPts val="2500"/>
              </a:spcBef>
              <a:spcAft>
                <a:spcPts val="0"/>
              </a:spcAft>
              <a:buClr>
                <a:srgbClr val="000000"/>
              </a:buClr>
              <a:buSzPts val="1100"/>
              <a:buChar char="•"/>
              <a:defRPr/>
            </a:lvl8pPr>
            <a:lvl9pPr marL="4114800" lvl="8" indent="-298450" algn="l">
              <a:lnSpc>
                <a:spcPct val="100000"/>
              </a:lnSpc>
              <a:spcBef>
                <a:spcPts val="2500"/>
              </a:spcBef>
              <a:spcAft>
                <a:spcPts val="0"/>
              </a:spcAft>
              <a:buClr>
                <a:srgbClr val="000000"/>
              </a:buClr>
              <a:buSzPts val="1100"/>
              <a:buChar char="•"/>
              <a:defRPr/>
            </a:lvl9pPr>
          </a:lstStyle>
          <a:p>
            <a:endParaRPr/>
          </a:p>
        </p:txBody>
      </p:sp>
      <p:sp>
        <p:nvSpPr>
          <p:cNvPr id="159" name="Google Shape;159;p29"/>
          <p:cNvSpPr txBox="1">
            <a:spLocks noGrp="1"/>
          </p:cNvSpPr>
          <p:nvPr>
            <p:ph type="sldNum" idx="12"/>
          </p:nvPr>
        </p:nvSpPr>
        <p:spPr>
          <a:xfrm>
            <a:off x="7346279" y="6547168"/>
            <a:ext cx="183234" cy="256541"/>
          </a:xfrm>
          <a:prstGeom prst="rect">
            <a:avLst/>
          </a:prstGeom>
          <a:noFill/>
          <a:ln>
            <a:noFill/>
          </a:ln>
        </p:spPr>
        <p:txBody>
          <a:bodyPr spcFirstLastPara="1" wrap="square" lIns="38100" tIns="38100" rIns="38100" bIns="38100" anchor="ctr" anchorCtr="0">
            <a:noAutofit/>
          </a:bodyPr>
          <a:lstStyle>
            <a:lvl1pPr marL="0" lvl="0" indent="0" algn="r">
              <a:lnSpc>
                <a:spcPct val="100000"/>
              </a:lnSpc>
              <a:spcBef>
                <a:spcPts val="0"/>
              </a:spcBef>
              <a:spcAft>
                <a:spcPts val="0"/>
              </a:spcAft>
              <a:buClr>
                <a:srgbClr val="FFFFFF"/>
              </a:buClr>
              <a:buSzPts val="900"/>
              <a:buFont typeface="Calibri"/>
              <a:buNone/>
              <a:defRPr>
                <a:solidFill>
                  <a:srgbClr val="FFFFFF"/>
                </a:solidFill>
                <a:latin typeface="Calibri"/>
                <a:ea typeface="Calibri"/>
                <a:cs typeface="Calibri"/>
                <a:sym typeface="Calibri"/>
              </a:defRPr>
            </a:lvl1pPr>
            <a:lvl2pPr marL="0" lvl="1" indent="0" algn="r">
              <a:lnSpc>
                <a:spcPct val="100000"/>
              </a:lnSpc>
              <a:spcBef>
                <a:spcPts val="0"/>
              </a:spcBef>
              <a:spcAft>
                <a:spcPts val="0"/>
              </a:spcAft>
              <a:buClr>
                <a:srgbClr val="FFFFFF"/>
              </a:buClr>
              <a:buSzPts val="900"/>
              <a:buFont typeface="Calibri"/>
              <a:buNone/>
              <a:defRPr>
                <a:solidFill>
                  <a:srgbClr val="FFFFFF"/>
                </a:solidFill>
                <a:latin typeface="Calibri"/>
                <a:ea typeface="Calibri"/>
                <a:cs typeface="Calibri"/>
                <a:sym typeface="Calibri"/>
              </a:defRPr>
            </a:lvl2pPr>
            <a:lvl3pPr marL="0" lvl="2" indent="0" algn="r">
              <a:lnSpc>
                <a:spcPct val="100000"/>
              </a:lnSpc>
              <a:spcBef>
                <a:spcPts val="0"/>
              </a:spcBef>
              <a:spcAft>
                <a:spcPts val="0"/>
              </a:spcAft>
              <a:buClr>
                <a:srgbClr val="FFFFFF"/>
              </a:buClr>
              <a:buSzPts val="900"/>
              <a:buFont typeface="Calibri"/>
              <a:buNone/>
              <a:defRPr>
                <a:solidFill>
                  <a:srgbClr val="FFFFFF"/>
                </a:solidFill>
                <a:latin typeface="Calibri"/>
                <a:ea typeface="Calibri"/>
                <a:cs typeface="Calibri"/>
                <a:sym typeface="Calibri"/>
              </a:defRPr>
            </a:lvl3pPr>
            <a:lvl4pPr marL="0" lvl="3" indent="0" algn="r">
              <a:lnSpc>
                <a:spcPct val="100000"/>
              </a:lnSpc>
              <a:spcBef>
                <a:spcPts val="0"/>
              </a:spcBef>
              <a:spcAft>
                <a:spcPts val="0"/>
              </a:spcAft>
              <a:buClr>
                <a:srgbClr val="FFFFFF"/>
              </a:buClr>
              <a:buSzPts val="900"/>
              <a:buFont typeface="Calibri"/>
              <a:buNone/>
              <a:defRPr>
                <a:solidFill>
                  <a:srgbClr val="FFFFFF"/>
                </a:solidFill>
                <a:latin typeface="Calibri"/>
                <a:ea typeface="Calibri"/>
                <a:cs typeface="Calibri"/>
                <a:sym typeface="Calibri"/>
              </a:defRPr>
            </a:lvl4pPr>
            <a:lvl5pPr marL="0" lvl="4" indent="0" algn="r">
              <a:lnSpc>
                <a:spcPct val="100000"/>
              </a:lnSpc>
              <a:spcBef>
                <a:spcPts val="0"/>
              </a:spcBef>
              <a:spcAft>
                <a:spcPts val="0"/>
              </a:spcAft>
              <a:buClr>
                <a:srgbClr val="FFFFFF"/>
              </a:buClr>
              <a:buSzPts val="900"/>
              <a:buFont typeface="Calibri"/>
              <a:buNone/>
              <a:defRPr>
                <a:solidFill>
                  <a:srgbClr val="FFFFFF"/>
                </a:solidFill>
                <a:latin typeface="Calibri"/>
                <a:ea typeface="Calibri"/>
                <a:cs typeface="Calibri"/>
                <a:sym typeface="Calibri"/>
              </a:defRPr>
            </a:lvl5pPr>
            <a:lvl6pPr marL="0" lvl="5" indent="0" algn="r">
              <a:lnSpc>
                <a:spcPct val="100000"/>
              </a:lnSpc>
              <a:spcBef>
                <a:spcPts val="0"/>
              </a:spcBef>
              <a:spcAft>
                <a:spcPts val="0"/>
              </a:spcAft>
              <a:buClr>
                <a:srgbClr val="FFFFFF"/>
              </a:buClr>
              <a:buSzPts val="900"/>
              <a:buFont typeface="Calibri"/>
              <a:buNone/>
              <a:defRPr>
                <a:solidFill>
                  <a:srgbClr val="FFFFFF"/>
                </a:solidFill>
                <a:latin typeface="Calibri"/>
                <a:ea typeface="Calibri"/>
                <a:cs typeface="Calibri"/>
                <a:sym typeface="Calibri"/>
              </a:defRPr>
            </a:lvl6pPr>
            <a:lvl7pPr marL="0" lvl="6" indent="0" algn="r">
              <a:lnSpc>
                <a:spcPct val="100000"/>
              </a:lnSpc>
              <a:spcBef>
                <a:spcPts val="0"/>
              </a:spcBef>
              <a:spcAft>
                <a:spcPts val="0"/>
              </a:spcAft>
              <a:buClr>
                <a:srgbClr val="FFFFFF"/>
              </a:buClr>
              <a:buSzPts val="900"/>
              <a:buFont typeface="Calibri"/>
              <a:buNone/>
              <a:defRPr>
                <a:solidFill>
                  <a:srgbClr val="FFFFFF"/>
                </a:solidFill>
                <a:latin typeface="Calibri"/>
                <a:ea typeface="Calibri"/>
                <a:cs typeface="Calibri"/>
                <a:sym typeface="Calibri"/>
              </a:defRPr>
            </a:lvl7pPr>
            <a:lvl8pPr marL="0" lvl="7" indent="0" algn="r">
              <a:lnSpc>
                <a:spcPct val="100000"/>
              </a:lnSpc>
              <a:spcBef>
                <a:spcPts val="0"/>
              </a:spcBef>
              <a:spcAft>
                <a:spcPts val="0"/>
              </a:spcAft>
              <a:buClr>
                <a:srgbClr val="FFFFFF"/>
              </a:buClr>
              <a:buSzPts val="900"/>
              <a:buFont typeface="Calibri"/>
              <a:buNone/>
              <a:defRPr>
                <a:solidFill>
                  <a:srgbClr val="FFFFFF"/>
                </a:solidFill>
                <a:latin typeface="Calibri"/>
                <a:ea typeface="Calibri"/>
                <a:cs typeface="Calibri"/>
                <a:sym typeface="Calibri"/>
              </a:defRPr>
            </a:lvl8pPr>
            <a:lvl9pPr marL="0" lvl="8" indent="0" algn="r">
              <a:lnSpc>
                <a:spcPct val="100000"/>
              </a:lnSpc>
              <a:spcBef>
                <a:spcPts val="0"/>
              </a:spcBef>
              <a:spcAft>
                <a:spcPts val="0"/>
              </a:spcAft>
              <a:buClr>
                <a:srgbClr val="FFFFFF"/>
              </a:buClr>
              <a:buSzPts val="900"/>
              <a:buFont typeface="Calibri"/>
              <a:buNone/>
              <a:defRPr>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‹Nr.›</a:t>
            </a:fld>
            <a:endParaRPr sz="900" b="0" i="0" u="none" strike="noStrike" cap="non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1093076" y="0"/>
            <a:ext cx="7422274" cy="801522"/>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628650" y="1040523"/>
            <a:ext cx="7886700" cy="5087007"/>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Calibri"/>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Calibri"/>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Calibri"/>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Calibri"/>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Calibri"/>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628650" y="6492875"/>
            <a:ext cx="20574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3028950" y="6492875"/>
            <a:ext cx="30861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6457950" y="6492875"/>
            <a:ext cx="20574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chemeClr val="lt1"/>
                </a:solidFill>
                <a:latin typeface="Calibri"/>
                <a:ea typeface="Calibri"/>
                <a:cs typeface="Calibri"/>
                <a:sym typeface="Calibri"/>
              </a:defRPr>
            </a:lvl1pPr>
            <a:lvl2pPr marL="0" marR="0" lvl="1" indent="0" algn="r" rtl="0">
              <a:spcBef>
                <a:spcPts val="0"/>
              </a:spcBef>
              <a:buNone/>
              <a:defRPr sz="1200" b="0" i="0" u="none" strike="noStrike" cap="none">
                <a:solidFill>
                  <a:schemeClr val="lt1"/>
                </a:solidFill>
                <a:latin typeface="Calibri"/>
                <a:ea typeface="Calibri"/>
                <a:cs typeface="Calibri"/>
                <a:sym typeface="Calibri"/>
              </a:defRPr>
            </a:lvl2pPr>
            <a:lvl3pPr marL="0" marR="0" lvl="2" indent="0" algn="r" rtl="0">
              <a:spcBef>
                <a:spcPts val="0"/>
              </a:spcBef>
              <a:buNone/>
              <a:defRPr sz="1200" b="0" i="0" u="none" strike="noStrike" cap="none">
                <a:solidFill>
                  <a:schemeClr val="lt1"/>
                </a:solidFill>
                <a:latin typeface="Calibri"/>
                <a:ea typeface="Calibri"/>
                <a:cs typeface="Calibri"/>
                <a:sym typeface="Calibri"/>
              </a:defRPr>
            </a:lvl3pPr>
            <a:lvl4pPr marL="0" marR="0" lvl="3" indent="0" algn="r" rtl="0">
              <a:spcBef>
                <a:spcPts val="0"/>
              </a:spcBef>
              <a:buNone/>
              <a:defRPr sz="1200" b="0" i="0" u="none" strike="noStrike" cap="none">
                <a:solidFill>
                  <a:schemeClr val="lt1"/>
                </a:solidFill>
                <a:latin typeface="Calibri"/>
                <a:ea typeface="Calibri"/>
                <a:cs typeface="Calibri"/>
                <a:sym typeface="Calibri"/>
              </a:defRPr>
            </a:lvl4pPr>
            <a:lvl5pPr marL="0" marR="0" lvl="4" indent="0" algn="r" rtl="0">
              <a:spcBef>
                <a:spcPts val="0"/>
              </a:spcBef>
              <a:buNone/>
              <a:defRPr sz="1200" b="0" i="0" u="none" strike="noStrike" cap="none">
                <a:solidFill>
                  <a:schemeClr val="lt1"/>
                </a:solidFill>
                <a:latin typeface="Calibri"/>
                <a:ea typeface="Calibri"/>
                <a:cs typeface="Calibri"/>
                <a:sym typeface="Calibri"/>
              </a:defRPr>
            </a:lvl5pPr>
            <a:lvl6pPr marL="0" marR="0" lvl="5" indent="0" algn="r" rtl="0">
              <a:spcBef>
                <a:spcPts val="0"/>
              </a:spcBef>
              <a:buNone/>
              <a:defRPr sz="1200" b="0" i="0" u="none" strike="noStrike" cap="none">
                <a:solidFill>
                  <a:schemeClr val="lt1"/>
                </a:solidFill>
                <a:latin typeface="Calibri"/>
                <a:ea typeface="Calibri"/>
                <a:cs typeface="Calibri"/>
                <a:sym typeface="Calibri"/>
              </a:defRPr>
            </a:lvl6pPr>
            <a:lvl7pPr marL="0" marR="0" lvl="6" indent="0" algn="r" rtl="0">
              <a:spcBef>
                <a:spcPts val="0"/>
              </a:spcBef>
              <a:buNone/>
              <a:defRPr sz="1200" b="0" i="0" u="none" strike="noStrike" cap="none">
                <a:solidFill>
                  <a:schemeClr val="lt1"/>
                </a:solidFill>
                <a:latin typeface="Calibri"/>
                <a:ea typeface="Calibri"/>
                <a:cs typeface="Calibri"/>
                <a:sym typeface="Calibri"/>
              </a:defRPr>
            </a:lvl7pPr>
            <a:lvl8pPr marL="0" marR="0" lvl="7" indent="0" algn="r" rtl="0">
              <a:spcBef>
                <a:spcPts val="0"/>
              </a:spcBef>
              <a:buNone/>
              <a:defRPr sz="1200" b="0" i="0" u="none" strike="noStrike" cap="none">
                <a:solidFill>
                  <a:schemeClr val="lt1"/>
                </a:solidFill>
                <a:latin typeface="Calibri"/>
                <a:ea typeface="Calibri"/>
                <a:cs typeface="Calibri"/>
                <a:sym typeface="Calibri"/>
              </a:defRPr>
            </a:lvl8pPr>
            <a:lvl9pPr marL="0" marR="0" lvl="8" indent="0" algn="r" rtl="0">
              <a:spcBef>
                <a:spcPts val="0"/>
              </a:spcBef>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‹Nr.›</a:t>
            </a:fld>
            <a:endParaRPr/>
          </a:p>
        </p:txBody>
      </p:sp>
      <p:pic>
        <p:nvPicPr>
          <p:cNvPr id="15" name="Google Shape;15;p1" descr="Creative Commons License"/>
          <p:cNvPicPr preferRelativeResize="0"/>
          <p:nvPr/>
        </p:nvPicPr>
        <p:blipFill rotWithShape="1">
          <a:blip r:embed="rId14">
            <a:alphaModFix/>
          </a:blip>
          <a:srcRect/>
          <a:stretch/>
        </p:blipFill>
        <p:spPr>
          <a:xfrm>
            <a:off x="8515350" y="6525521"/>
            <a:ext cx="594651" cy="209090"/>
          </a:xfrm>
          <a:prstGeom prst="rect">
            <a:avLst/>
          </a:prstGeom>
          <a:noFill/>
          <a:ln>
            <a:noFill/>
          </a:ln>
        </p:spPr>
      </p:pic>
      <p:sp>
        <p:nvSpPr>
          <p:cNvPr id="16" name="Google Shape;16;p1"/>
          <p:cNvSpPr txBox="1"/>
          <p:nvPr/>
        </p:nvSpPr>
        <p:spPr>
          <a:xfrm>
            <a:off x="8448675" y="6688584"/>
            <a:ext cx="728001" cy="215444"/>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de-DE" sz="800" b="0" i="0" u="none" strike="noStrike" cap="none">
                <a:solidFill>
                  <a:schemeClr val="lt2"/>
                </a:solidFill>
                <a:latin typeface="Calibri"/>
                <a:ea typeface="Calibri"/>
                <a:cs typeface="Calibri"/>
                <a:sym typeface="Calibri"/>
              </a:rPr>
              <a:t>CC BY-SA 4.0</a:t>
            </a:r>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86"/>
        <p:cNvGrpSpPr/>
        <p:nvPr/>
      </p:nvGrpSpPr>
      <p:grpSpPr>
        <a:xfrm>
          <a:off x="0" y="0"/>
          <a:ext cx="0" cy="0"/>
          <a:chOff x="0" y="0"/>
          <a:chExt cx="0" cy="0"/>
        </a:xfrm>
      </p:grpSpPr>
      <p:sp>
        <p:nvSpPr>
          <p:cNvPr id="87" name="Google Shape;87;p13"/>
          <p:cNvSpPr txBox="1">
            <a:spLocks noGrp="1"/>
          </p:cNvSpPr>
          <p:nvPr>
            <p:ph type="title"/>
          </p:nvPr>
        </p:nvSpPr>
        <p:spPr>
          <a:xfrm>
            <a:off x="1645295" y="178594"/>
            <a:ext cx="5853410" cy="1518048"/>
          </a:xfrm>
          <a:prstGeom prst="rect">
            <a:avLst/>
          </a:prstGeom>
          <a:noFill/>
          <a:ln>
            <a:noFill/>
          </a:ln>
        </p:spPr>
        <p:txBody>
          <a:bodyPr spcFirstLastPara="1" wrap="square" lIns="29750" tIns="29750" rIns="29750" bIns="29750" anchor="ctr" anchorCtr="0">
            <a:noAutofit/>
          </a:bodyPr>
          <a:lstStyle>
            <a:lvl1pPr marR="0" lvl="0" algn="ctr" rtl="0">
              <a:lnSpc>
                <a:spcPct val="100000"/>
              </a:lnSpc>
              <a:spcBef>
                <a:spcPts val="0"/>
              </a:spcBef>
              <a:spcAft>
                <a:spcPts val="0"/>
              </a:spcAft>
              <a:buClr>
                <a:srgbClr val="000000"/>
              </a:buClr>
              <a:buSzPts val="4700"/>
              <a:buFont typeface="Helvetica Neue"/>
              <a:buNone/>
              <a:defRPr sz="4700" b="0" i="0" u="none" strike="noStrike" cap="none">
                <a:solidFill>
                  <a:srgbClr val="000000"/>
                </a:solidFill>
                <a:latin typeface="Helvetica Neue"/>
                <a:ea typeface="Helvetica Neue"/>
                <a:cs typeface="Helvetica Neue"/>
                <a:sym typeface="Helvetica Neue"/>
              </a:defRPr>
            </a:lvl1pPr>
            <a:lvl2pPr marR="0" lvl="1" algn="ctr" rtl="0">
              <a:lnSpc>
                <a:spcPct val="100000"/>
              </a:lnSpc>
              <a:spcBef>
                <a:spcPts val="0"/>
              </a:spcBef>
              <a:spcAft>
                <a:spcPts val="0"/>
              </a:spcAft>
              <a:buClr>
                <a:srgbClr val="000000"/>
              </a:buClr>
              <a:buSzPts val="4700"/>
              <a:buFont typeface="Helvetica Neue"/>
              <a:buNone/>
              <a:defRPr sz="4700" b="0" i="0" u="none" strike="noStrike" cap="none">
                <a:solidFill>
                  <a:srgbClr val="000000"/>
                </a:solidFill>
                <a:latin typeface="Helvetica Neue"/>
                <a:ea typeface="Helvetica Neue"/>
                <a:cs typeface="Helvetica Neue"/>
                <a:sym typeface="Helvetica Neue"/>
              </a:defRPr>
            </a:lvl2pPr>
            <a:lvl3pPr marR="0" lvl="2" algn="ctr" rtl="0">
              <a:lnSpc>
                <a:spcPct val="100000"/>
              </a:lnSpc>
              <a:spcBef>
                <a:spcPts val="0"/>
              </a:spcBef>
              <a:spcAft>
                <a:spcPts val="0"/>
              </a:spcAft>
              <a:buClr>
                <a:srgbClr val="000000"/>
              </a:buClr>
              <a:buSzPts val="4700"/>
              <a:buFont typeface="Helvetica Neue"/>
              <a:buNone/>
              <a:defRPr sz="4700" b="0" i="0" u="none" strike="noStrike" cap="none">
                <a:solidFill>
                  <a:srgbClr val="000000"/>
                </a:solidFill>
                <a:latin typeface="Helvetica Neue"/>
                <a:ea typeface="Helvetica Neue"/>
                <a:cs typeface="Helvetica Neue"/>
                <a:sym typeface="Helvetica Neue"/>
              </a:defRPr>
            </a:lvl3pPr>
            <a:lvl4pPr marR="0" lvl="3" algn="ctr" rtl="0">
              <a:lnSpc>
                <a:spcPct val="100000"/>
              </a:lnSpc>
              <a:spcBef>
                <a:spcPts val="0"/>
              </a:spcBef>
              <a:spcAft>
                <a:spcPts val="0"/>
              </a:spcAft>
              <a:buClr>
                <a:srgbClr val="000000"/>
              </a:buClr>
              <a:buSzPts val="4700"/>
              <a:buFont typeface="Helvetica Neue"/>
              <a:buNone/>
              <a:defRPr sz="4700" b="0" i="0" u="none" strike="noStrike" cap="none">
                <a:solidFill>
                  <a:srgbClr val="000000"/>
                </a:solidFill>
                <a:latin typeface="Helvetica Neue"/>
                <a:ea typeface="Helvetica Neue"/>
                <a:cs typeface="Helvetica Neue"/>
                <a:sym typeface="Helvetica Neue"/>
              </a:defRPr>
            </a:lvl4pPr>
            <a:lvl5pPr marR="0" lvl="4" algn="ctr" rtl="0">
              <a:lnSpc>
                <a:spcPct val="100000"/>
              </a:lnSpc>
              <a:spcBef>
                <a:spcPts val="0"/>
              </a:spcBef>
              <a:spcAft>
                <a:spcPts val="0"/>
              </a:spcAft>
              <a:buClr>
                <a:srgbClr val="000000"/>
              </a:buClr>
              <a:buSzPts val="4700"/>
              <a:buFont typeface="Helvetica Neue"/>
              <a:buNone/>
              <a:defRPr sz="4700" b="0" i="0" u="none" strike="noStrike" cap="none">
                <a:solidFill>
                  <a:srgbClr val="000000"/>
                </a:solidFill>
                <a:latin typeface="Helvetica Neue"/>
                <a:ea typeface="Helvetica Neue"/>
                <a:cs typeface="Helvetica Neue"/>
                <a:sym typeface="Helvetica Neue"/>
              </a:defRPr>
            </a:lvl5pPr>
            <a:lvl6pPr marR="0" lvl="5" algn="ctr" rtl="0">
              <a:lnSpc>
                <a:spcPct val="100000"/>
              </a:lnSpc>
              <a:spcBef>
                <a:spcPts val="0"/>
              </a:spcBef>
              <a:spcAft>
                <a:spcPts val="0"/>
              </a:spcAft>
              <a:buClr>
                <a:srgbClr val="000000"/>
              </a:buClr>
              <a:buSzPts val="4700"/>
              <a:buFont typeface="Helvetica Neue"/>
              <a:buNone/>
              <a:defRPr sz="4700" b="0" i="0" u="none" strike="noStrike" cap="none">
                <a:solidFill>
                  <a:srgbClr val="000000"/>
                </a:solidFill>
                <a:latin typeface="Helvetica Neue"/>
                <a:ea typeface="Helvetica Neue"/>
                <a:cs typeface="Helvetica Neue"/>
                <a:sym typeface="Helvetica Neue"/>
              </a:defRPr>
            </a:lvl6pPr>
            <a:lvl7pPr marR="0" lvl="6" algn="ctr" rtl="0">
              <a:lnSpc>
                <a:spcPct val="100000"/>
              </a:lnSpc>
              <a:spcBef>
                <a:spcPts val="0"/>
              </a:spcBef>
              <a:spcAft>
                <a:spcPts val="0"/>
              </a:spcAft>
              <a:buClr>
                <a:srgbClr val="000000"/>
              </a:buClr>
              <a:buSzPts val="4700"/>
              <a:buFont typeface="Helvetica Neue"/>
              <a:buNone/>
              <a:defRPr sz="4700" b="0" i="0" u="none" strike="noStrike" cap="none">
                <a:solidFill>
                  <a:srgbClr val="000000"/>
                </a:solidFill>
                <a:latin typeface="Helvetica Neue"/>
                <a:ea typeface="Helvetica Neue"/>
                <a:cs typeface="Helvetica Neue"/>
                <a:sym typeface="Helvetica Neue"/>
              </a:defRPr>
            </a:lvl7pPr>
            <a:lvl8pPr marR="0" lvl="7" algn="ctr" rtl="0">
              <a:lnSpc>
                <a:spcPct val="100000"/>
              </a:lnSpc>
              <a:spcBef>
                <a:spcPts val="0"/>
              </a:spcBef>
              <a:spcAft>
                <a:spcPts val="0"/>
              </a:spcAft>
              <a:buClr>
                <a:srgbClr val="000000"/>
              </a:buClr>
              <a:buSzPts val="4700"/>
              <a:buFont typeface="Helvetica Neue"/>
              <a:buNone/>
              <a:defRPr sz="4700" b="0" i="0" u="none" strike="noStrike" cap="none">
                <a:solidFill>
                  <a:srgbClr val="000000"/>
                </a:solidFill>
                <a:latin typeface="Helvetica Neue"/>
                <a:ea typeface="Helvetica Neue"/>
                <a:cs typeface="Helvetica Neue"/>
                <a:sym typeface="Helvetica Neue"/>
              </a:defRPr>
            </a:lvl8pPr>
            <a:lvl9pPr marR="0" lvl="8" algn="ctr" rtl="0">
              <a:lnSpc>
                <a:spcPct val="100000"/>
              </a:lnSpc>
              <a:spcBef>
                <a:spcPts val="0"/>
              </a:spcBef>
              <a:spcAft>
                <a:spcPts val="0"/>
              </a:spcAft>
              <a:buClr>
                <a:srgbClr val="000000"/>
              </a:buClr>
              <a:buSzPts val="4700"/>
              <a:buFont typeface="Helvetica Neue"/>
              <a:buNone/>
              <a:defRPr sz="4700" b="0" i="0" u="none" strike="noStrike" cap="none">
                <a:solidFill>
                  <a:srgbClr val="000000"/>
                </a:solidFill>
                <a:latin typeface="Helvetica Neue"/>
                <a:ea typeface="Helvetica Neue"/>
                <a:cs typeface="Helvetica Neue"/>
                <a:sym typeface="Helvetica Neue"/>
              </a:defRPr>
            </a:lvl9pPr>
          </a:lstStyle>
          <a:p>
            <a:endParaRPr/>
          </a:p>
        </p:txBody>
      </p:sp>
      <p:sp>
        <p:nvSpPr>
          <p:cNvPr id="88" name="Google Shape;88;p13"/>
          <p:cNvSpPr txBox="1">
            <a:spLocks noGrp="1"/>
          </p:cNvSpPr>
          <p:nvPr>
            <p:ph type="body" idx="1"/>
          </p:nvPr>
        </p:nvSpPr>
        <p:spPr>
          <a:xfrm>
            <a:off x="1645295" y="1821656"/>
            <a:ext cx="5853410" cy="4420196"/>
          </a:xfrm>
          <a:prstGeom prst="rect">
            <a:avLst/>
          </a:prstGeom>
          <a:noFill/>
          <a:ln>
            <a:noFill/>
          </a:ln>
        </p:spPr>
        <p:txBody>
          <a:bodyPr spcFirstLastPara="1" wrap="square" lIns="29750" tIns="29750" rIns="29750" bIns="29750" anchor="ctr" anchorCtr="0">
            <a:noAutofit/>
          </a:bodyPr>
          <a:lstStyle>
            <a:lvl1pPr marL="457200" marR="0" lvl="0" indent="-400050" algn="l" rtl="0">
              <a:lnSpc>
                <a:spcPct val="100000"/>
              </a:lnSpc>
              <a:spcBef>
                <a:spcPts val="2500"/>
              </a:spcBef>
              <a:spcAft>
                <a:spcPts val="0"/>
              </a:spcAft>
              <a:buClr>
                <a:srgbClr val="000000"/>
              </a:buClr>
              <a:buSzPts val="2700"/>
              <a:buFont typeface="Helvetica Neue"/>
              <a:buChar char="•"/>
              <a:defRPr sz="1800" b="0" i="0" u="none" strike="noStrike" cap="none">
                <a:solidFill>
                  <a:srgbClr val="000000"/>
                </a:solidFill>
                <a:latin typeface="Helvetica Neue"/>
                <a:ea typeface="Helvetica Neue"/>
                <a:cs typeface="Helvetica Neue"/>
                <a:sym typeface="Helvetica Neue"/>
              </a:defRPr>
            </a:lvl1pPr>
            <a:lvl2pPr marL="914400" marR="0" lvl="1" indent="-400050" algn="l" rtl="0">
              <a:lnSpc>
                <a:spcPct val="100000"/>
              </a:lnSpc>
              <a:spcBef>
                <a:spcPts val="2500"/>
              </a:spcBef>
              <a:spcAft>
                <a:spcPts val="0"/>
              </a:spcAft>
              <a:buClr>
                <a:srgbClr val="000000"/>
              </a:buClr>
              <a:buSzPts val="2700"/>
              <a:buFont typeface="Helvetica Neue"/>
              <a:buChar char="•"/>
              <a:defRPr sz="1800" b="0" i="0" u="none" strike="noStrike" cap="none">
                <a:solidFill>
                  <a:srgbClr val="000000"/>
                </a:solidFill>
                <a:latin typeface="Helvetica Neue"/>
                <a:ea typeface="Helvetica Neue"/>
                <a:cs typeface="Helvetica Neue"/>
                <a:sym typeface="Helvetica Neue"/>
              </a:defRPr>
            </a:lvl2pPr>
            <a:lvl3pPr marL="1371600" marR="0" lvl="2" indent="-400050" algn="l" rtl="0">
              <a:lnSpc>
                <a:spcPct val="100000"/>
              </a:lnSpc>
              <a:spcBef>
                <a:spcPts val="2500"/>
              </a:spcBef>
              <a:spcAft>
                <a:spcPts val="0"/>
              </a:spcAft>
              <a:buClr>
                <a:srgbClr val="000000"/>
              </a:buClr>
              <a:buSzPts val="27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400050" algn="l" rtl="0">
              <a:lnSpc>
                <a:spcPct val="100000"/>
              </a:lnSpc>
              <a:spcBef>
                <a:spcPts val="2500"/>
              </a:spcBef>
              <a:spcAft>
                <a:spcPts val="0"/>
              </a:spcAft>
              <a:buClr>
                <a:srgbClr val="000000"/>
              </a:buClr>
              <a:buSzPts val="27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400050" algn="l" rtl="0">
              <a:lnSpc>
                <a:spcPct val="100000"/>
              </a:lnSpc>
              <a:spcBef>
                <a:spcPts val="2500"/>
              </a:spcBef>
              <a:spcAft>
                <a:spcPts val="0"/>
              </a:spcAft>
              <a:buClr>
                <a:srgbClr val="000000"/>
              </a:buClr>
              <a:buSzPts val="2700"/>
              <a:buFont typeface="Helvetica Neue"/>
              <a:buChar char="•"/>
              <a:defRPr sz="1800" b="0" i="0" u="none" strike="noStrike" cap="none">
                <a:solidFill>
                  <a:srgbClr val="000000"/>
                </a:solidFill>
                <a:latin typeface="Helvetica Neue"/>
                <a:ea typeface="Helvetica Neue"/>
                <a:cs typeface="Helvetica Neue"/>
                <a:sym typeface="Helvetica Neue"/>
              </a:defRPr>
            </a:lvl5pPr>
            <a:lvl6pPr marL="2743200" marR="0" lvl="5" indent="-400050" algn="l" rtl="0">
              <a:lnSpc>
                <a:spcPct val="100000"/>
              </a:lnSpc>
              <a:spcBef>
                <a:spcPts val="2500"/>
              </a:spcBef>
              <a:spcAft>
                <a:spcPts val="0"/>
              </a:spcAft>
              <a:buClr>
                <a:srgbClr val="000000"/>
              </a:buClr>
              <a:buSzPts val="2700"/>
              <a:buFont typeface="Helvetica Neue"/>
              <a:buChar char="•"/>
              <a:defRPr sz="1800" b="0" i="0" u="none" strike="noStrike" cap="none">
                <a:solidFill>
                  <a:srgbClr val="000000"/>
                </a:solidFill>
                <a:latin typeface="Helvetica Neue"/>
                <a:ea typeface="Helvetica Neue"/>
                <a:cs typeface="Helvetica Neue"/>
                <a:sym typeface="Helvetica Neue"/>
              </a:defRPr>
            </a:lvl6pPr>
            <a:lvl7pPr marL="3200400" marR="0" lvl="6" indent="-400050" algn="l" rtl="0">
              <a:lnSpc>
                <a:spcPct val="100000"/>
              </a:lnSpc>
              <a:spcBef>
                <a:spcPts val="2500"/>
              </a:spcBef>
              <a:spcAft>
                <a:spcPts val="0"/>
              </a:spcAft>
              <a:buClr>
                <a:srgbClr val="000000"/>
              </a:buClr>
              <a:buSzPts val="2700"/>
              <a:buFont typeface="Helvetica Neue"/>
              <a:buChar char="•"/>
              <a:defRPr sz="1800" b="0" i="0" u="none" strike="noStrike" cap="none">
                <a:solidFill>
                  <a:srgbClr val="000000"/>
                </a:solidFill>
                <a:latin typeface="Helvetica Neue"/>
                <a:ea typeface="Helvetica Neue"/>
                <a:cs typeface="Helvetica Neue"/>
                <a:sym typeface="Helvetica Neue"/>
              </a:defRPr>
            </a:lvl7pPr>
            <a:lvl8pPr marL="3657600" marR="0" lvl="7" indent="-400050" algn="l" rtl="0">
              <a:lnSpc>
                <a:spcPct val="100000"/>
              </a:lnSpc>
              <a:spcBef>
                <a:spcPts val="2500"/>
              </a:spcBef>
              <a:spcAft>
                <a:spcPts val="0"/>
              </a:spcAft>
              <a:buClr>
                <a:srgbClr val="000000"/>
              </a:buClr>
              <a:buSzPts val="2700"/>
              <a:buFont typeface="Helvetica Neue"/>
              <a:buChar char="•"/>
              <a:defRPr sz="1800" b="0" i="0" u="none" strike="noStrike" cap="none">
                <a:solidFill>
                  <a:srgbClr val="000000"/>
                </a:solidFill>
                <a:latin typeface="Helvetica Neue"/>
                <a:ea typeface="Helvetica Neue"/>
                <a:cs typeface="Helvetica Neue"/>
                <a:sym typeface="Helvetica Neue"/>
              </a:defRPr>
            </a:lvl8pPr>
            <a:lvl9pPr marL="4114800" marR="0" lvl="8" indent="-400050" algn="l" rtl="0">
              <a:lnSpc>
                <a:spcPct val="100000"/>
              </a:lnSpc>
              <a:spcBef>
                <a:spcPts val="2500"/>
              </a:spcBef>
              <a:spcAft>
                <a:spcPts val="0"/>
              </a:spcAft>
              <a:buClr>
                <a:srgbClr val="000000"/>
              </a:buClr>
              <a:buSzPts val="2700"/>
              <a:buFont typeface="Helvetica Neue"/>
              <a:buChar char="•"/>
              <a:defRPr sz="1800" b="0" i="0" u="none" strike="noStrike" cap="none">
                <a:solidFill>
                  <a:srgbClr val="000000"/>
                </a:solidFill>
                <a:latin typeface="Helvetica Neue"/>
                <a:ea typeface="Helvetica Neue"/>
                <a:cs typeface="Helvetica Neue"/>
                <a:sym typeface="Helvetica Neue"/>
              </a:defRPr>
            </a:lvl9pPr>
          </a:lstStyle>
          <a:p>
            <a:endParaRPr/>
          </a:p>
        </p:txBody>
      </p:sp>
      <p:sp>
        <p:nvSpPr>
          <p:cNvPr id="89" name="Google Shape;89;p13"/>
          <p:cNvSpPr txBox="1">
            <a:spLocks noGrp="1"/>
          </p:cNvSpPr>
          <p:nvPr>
            <p:ph type="sldNum" idx="12"/>
          </p:nvPr>
        </p:nvSpPr>
        <p:spPr>
          <a:xfrm>
            <a:off x="4482789" y="6536531"/>
            <a:ext cx="174851" cy="238835"/>
          </a:xfrm>
          <a:prstGeom prst="rect">
            <a:avLst/>
          </a:prstGeom>
          <a:noFill/>
          <a:ln>
            <a:noFill/>
          </a:ln>
        </p:spPr>
        <p:txBody>
          <a:bodyPr spcFirstLastPara="1" wrap="square" lIns="29750" tIns="29750" rIns="29750" bIns="29750" anchor="t" anchorCtr="0">
            <a:noAutofit/>
          </a:bodyPr>
          <a:lstStyle>
            <a:lvl1pPr marL="0" marR="0" lvl="0"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de-DE"/>
              <a:t>‹Nr.›</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bit.ly/2oRhvcu"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hyperlink" Target="http://bit.ly/2oRhvcu"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menti.com"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bit.ly/2oRhvcu"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bit.ly/2oRhvcu" TargetMode="External"/><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hyperlink" Target="https://www.rd-alliance.org/groups/research-data-management-engineering-ig" TargetMode="External"/><Relationship Id="rId4" Type="http://schemas.openxmlformats.org/officeDocument/2006/relationships/hyperlink" Target="http://bit.ly/2oRhvcu"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bit.ly/2oRhvcu"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bit.ly/2oRhvcu" TargetMode="External"/></Relationships>
</file>

<file path=ppt/slides/_rels/slide11.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9" Type="http://schemas.openxmlformats.org/officeDocument/2006/relationships/hyperlink" Target="http://bit.ly/2oRhvcu"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bit.ly/2oRhvcu"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bit.ly/2oRhvcu"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hyperlink" Target="http://bit.ly/2oRhvcu"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bit.ly/2oRhvcu"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bit.ly/2oRhvcu"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hyperlink" Target="https://doi.org/10.5281/zenodo.2598796" TargetMode="External"/><Relationship Id="rId4" Type="http://schemas.openxmlformats.org/officeDocument/2006/relationships/hyperlink" Target="http://bit.ly/2oRhvcu"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bit.ly/2oRhvcu"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hyperlink" Target="http://bit.ly/2oRhvcu"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github.com/rdmorganiser/rdmo-catalog/tree/master/shared/nfdi4ing/rdmo_mechanical_engineering"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bit.ly/2oRhvcu" TargetMode="Externa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hyperlink" Target="http://bit.ly/2oRhvcu" TargetMode="External"/><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hyperlink" Target="http://bit.ly/2oRhvcu" TargetMode="External"/><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hyperlink" Target="http://bit.ly/2oRhvcu" TargetMode="External"/><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hyperlink" Target="http://bit.ly/2oRhvcu" TargetMode="External"/><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hyperlink" Target="http://bit.ly/2oRhvcu" TargetMode="External"/><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hyperlink" Target="http://bit.ly/2oRhvcu" TargetMode="External"/><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8.xml"/><Relationship Id="rId1" Type="http://schemas.openxmlformats.org/officeDocument/2006/relationships/slideLayout" Target="../slideLayouts/slideLayout13.xml"/><Relationship Id="rId4" Type="http://schemas.openxmlformats.org/officeDocument/2006/relationships/hyperlink" Target="http://bit.ly/2oRhvcu"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9.xml"/><Relationship Id="rId1" Type="http://schemas.openxmlformats.org/officeDocument/2006/relationships/slideLayout" Target="../slideLayouts/slideLayout13.xml"/><Relationship Id="rId4" Type="http://schemas.openxmlformats.org/officeDocument/2006/relationships/hyperlink" Target="http://bit.ly/2oRhvcu"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bit.ly/2oRhvcu" TargetMode="External"/><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hyperlink" Target="https://dtu-wind-energy.freizo.org/m/book.cgi?catno=12736" TargetMode="External"/><Relationship Id="rId2" Type="http://schemas.openxmlformats.org/officeDocument/2006/relationships/notesSlide" Target="../notesSlides/notesSlide31.xml"/><Relationship Id="rId1" Type="http://schemas.openxmlformats.org/officeDocument/2006/relationships/slideLayout" Target="../slideLayouts/slideLayout13.xml"/><Relationship Id="rId5" Type="http://schemas.openxmlformats.org/officeDocument/2006/relationships/hyperlink" Target="http://bit.ly/2oRhvcu" TargetMode="External"/><Relationship Id="rId4" Type="http://schemas.openxmlformats.org/officeDocument/2006/relationships/image" Target="../media/image29.png"/></Relationships>
</file>

<file path=ppt/slides/_rels/slide3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2.xml"/><Relationship Id="rId1" Type="http://schemas.openxmlformats.org/officeDocument/2006/relationships/slideLayout" Target="../slideLayouts/slideLayout13.xml"/><Relationship Id="rId4" Type="http://schemas.openxmlformats.org/officeDocument/2006/relationships/hyperlink" Target="http://bit.ly/2oRhvcu"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3.xml"/><Relationship Id="rId1" Type="http://schemas.openxmlformats.org/officeDocument/2006/relationships/slideLayout" Target="../slideLayouts/slideLayout13.xml"/><Relationship Id="rId4" Type="http://schemas.openxmlformats.org/officeDocument/2006/relationships/hyperlink" Target="http://bit.ly/2oRhvcu"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4.xml"/><Relationship Id="rId1" Type="http://schemas.openxmlformats.org/officeDocument/2006/relationships/slideLayout" Target="../slideLayouts/slideLayout13.xml"/><Relationship Id="rId4" Type="http://schemas.openxmlformats.org/officeDocument/2006/relationships/hyperlink" Target="http://bit.ly/2oRhvcu"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5.xml"/><Relationship Id="rId1" Type="http://schemas.openxmlformats.org/officeDocument/2006/relationships/slideLayout" Target="../slideLayouts/slideLayout13.xml"/><Relationship Id="rId4" Type="http://schemas.openxmlformats.org/officeDocument/2006/relationships/hyperlink" Target="http://bit.ly/2oRhvcu"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6.xml"/><Relationship Id="rId1" Type="http://schemas.openxmlformats.org/officeDocument/2006/relationships/slideLayout" Target="../slideLayouts/slideLayout13.xml"/><Relationship Id="rId4" Type="http://schemas.openxmlformats.org/officeDocument/2006/relationships/hyperlink" Target="http://bit.ly/2oRhvcu" TargetMode="Externa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hyperlink" Target="https://www.ub.uni-stuttgart.de/forschen-publizieren/forschungsdatenmanagement/projekte/dipl_ing/index.en.html" TargetMode="External"/><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hyperlink" Target="http://bit.ly/2oRhvcu" TargetMode="External"/><Relationship Id="rId4" Type="http://schemas.openxmlformats.org/officeDocument/2006/relationships/image" Target="../media/image35.png"/></Relationships>
</file>

<file path=ppt/slides/_rels/slide40.xml.rels><?xml version="1.0" encoding="UTF-8" standalone="yes"?>
<Relationships xmlns="http://schemas.openxmlformats.org/package/2006/relationships"><Relationship Id="rId3" Type="http://schemas.openxmlformats.org/officeDocument/2006/relationships/hyperlink" Target="https://doi.org/10.5282/o-bib/2018H3S46-60" TargetMode="External"/><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hyperlink" Target="http://bit.ly/2oRhvcu" TargetMode="External"/></Relationships>
</file>

<file path=ppt/slides/_rels/slide41.xml.rels><?xml version="1.0" encoding="UTF-8" standalone="yes"?>
<Relationships xmlns="http://schemas.openxmlformats.org/package/2006/relationships"><Relationship Id="rId3" Type="http://schemas.openxmlformats.org/officeDocument/2006/relationships/hyperlink" Target="https://doi.org/10.1007/978-3-030-14401-2_12" TargetMode="External"/><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hyperlink" Target="http://bit.ly/2oRhvcu" TargetMode="External"/><Relationship Id="rId4" Type="http://schemas.openxmlformats.org/officeDocument/2006/relationships/image" Target="../media/image36.png"/></Relationships>
</file>

<file path=ppt/slides/_rels/slide4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hyperlink" Target="http://bit.ly/2oRhvcu"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hyperlink" Target="http://bit.ly/2oRhvcu"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hyperlink" Target="http://bit.ly/2oRhvcu"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hyperlink" Target="http://bit.ly/2oRhvcu"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hyperlink" Target="http://bit.ly/2oRhvcu" TargetMode="External"/></Relationships>
</file>

<file path=ppt/slides/_rels/slide47.xml.rels><?xml version="1.0" encoding="UTF-8" standalone="yes"?>
<Relationships xmlns="http://schemas.openxmlformats.org/package/2006/relationships"><Relationship Id="rId3" Type="http://schemas.openxmlformats.org/officeDocument/2006/relationships/hyperlink" Target="https://www.izus.uni-stuttgart.de/fokus/engmeta" TargetMode="External"/><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hyperlink" Target="http://dx.doi.org/10.1002/pamm.201900480" TargetMode="External"/></Relationships>
</file>

<file path=ppt/slides/_rels/slide48.xml.rels><?xml version="1.0" encoding="UTF-8" standalone="yes"?>
<Relationships xmlns="http://schemas.openxmlformats.org/package/2006/relationships"><Relationship Id="rId3" Type="http://schemas.openxmlformats.org/officeDocument/2006/relationships/hyperlink" Target="http://bit.ly/2W0TITj" TargetMode="External"/><Relationship Id="rId7" Type="http://schemas.openxmlformats.org/officeDocument/2006/relationships/hyperlink" Target="http://bit.ly/2oRhvcu" TargetMode="External"/><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hyperlink" Target="http://bit.ly/2P8Ef2e" TargetMode="External"/><Relationship Id="rId5" Type="http://schemas.openxmlformats.org/officeDocument/2006/relationships/hyperlink" Target="http://bit.ly/2pDMGbf" TargetMode="External"/><Relationship Id="rId4" Type="http://schemas.openxmlformats.org/officeDocument/2006/relationships/hyperlink" Target="http://bit.ly/2Ncs6a7" TargetMode="External"/></Relationships>
</file>

<file path=ppt/slides/_rels/slide49.xml.rels><?xml version="1.0" encoding="UTF-8" standalone="yes"?>
<Relationships xmlns="http://schemas.openxmlformats.org/package/2006/relationships"><Relationship Id="rId3" Type="http://schemas.openxmlformats.org/officeDocument/2006/relationships/hyperlink" Target="http://bit.ly/2oRhvcu" TargetMode="External"/><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30"/>
          <p:cNvSpPr txBox="1">
            <a:spLocks noGrp="1"/>
          </p:cNvSpPr>
          <p:nvPr>
            <p:ph type="ctrTitle"/>
          </p:nvPr>
        </p:nvSpPr>
        <p:spPr>
          <a:xfrm>
            <a:off x="666750" y="2345263"/>
            <a:ext cx="7772400" cy="16923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dk1"/>
              </a:buClr>
              <a:buSzPts val="4800"/>
              <a:buFont typeface="Calibri"/>
              <a:buNone/>
            </a:pPr>
            <a:r>
              <a:rPr lang="de-DE"/>
              <a:t>Kick-Off:</a:t>
            </a:r>
            <a:endParaRPr/>
          </a:p>
          <a:p>
            <a:pPr marL="0" lvl="0" indent="0" algn="ctr" rtl="0">
              <a:lnSpc>
                <a:spcPct val="90000"/>
              </a:lnSpc>
              <a:spcBef>
                <a:spcPts val="0"/>
              </a:spcBef>
              <a:spcAft>
                <a:spcPts val="0"/>
              </a:spcAft>
              <a:buClr>
                <a:schemeClr val="dk1"/>
              </a:buClr>
              <a:buSzPts val="4800"/>
              <a:buFont typeface="Calibri"/>
              <a:buNone/>
            </a:pPr>
            <a:r>
              <a:rPr lang="de-DE"/>
              <a:t>IG RDM in Engineering</a:t>
            </a:r>
            <a:endParaRPr/>
          </a:p>
        </p:txBody>
      </p:sp>
      <p:sp>
        <p:nvSpPr>
          <p:cNvPr id="166" name="Google Shape;166;p30"/>
          <p:cNvSpPr txBox="1">
            <a:spLocks noGrp="1"/>
          </p:cNvSpPr>
          <p:nvPr>
            <p:ph type="subTitle" idx="1"/>
          </p:nvPr>
        </p:nvSpPr>
        <p:spPr>
          <a:xfrm>
            <a:off x="245533" y="4147778"/>
            <a:ext cx="8898467" cy="1537138"/>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1600"/>
              <a:buFont typeface="Calibri"/>
              <a:buNone/>
            </a:pPr>
            <a:r>
              <a:rPr lang="de-DE" sz="1600">
                <a:solidFill>
                  <a:schemeClr val="dk1"/>
                </a:solidFill>
              </a:rPr>
              <a:t>Daniela Hausen (1), Paula Martinez-Lavanchy (2), Nikola Vasiljevic (3),  Shaun de Witt (4),</a:t>
            </a:r>
            <a:br>
              <a:rPr lang="de-DE" sz="1600">
                <a:solidFill>
                  <a:schemeClr val="dk1"/>
                </a:solidFill>
              </a:rPr>
            </a:br>
            <a:r>
              <a:rPr lang="de-DE" sz="1600">
                <a:solidFill>
                  <a:schemeClr val="dk1"/>
                </a:solidFill>
              </a:rPr>
              <a:t> Sibylle Hermann (5), Peter Cornwell (6)</a:t>
            </a:r>
            <a:endParaRPr sz="1600">
              <a:solidFill>
                <a:schemeClr val="dk1"/>
              </a:solidFill>
            </a:endParaRPr>
          </a:p>
          <a:p>
            <a:pPr marL="0" lvl="0" indent="0" algn="ctr" rtl="0">
              <a:lnSpc>
                <a:spcPct val="90000"/>
              </a:lnSpc>
              <a:spcBef>
                <a:spcPts val="0"/>
              </a:spcBef>
              <a:spcAft>
                <a:spcPts val="0"/>
              </a:spcAft>
              <a:buClr>
                <a:schemeClr val="dk1"/>
              </a:buClr>
              <a:buSzPts val="1600"/>
              <a:buFont typeface="Calibri"/>
              <a:buNone/>
            </a:pPr>
            <a:endParaRPr sz="1600">
              <a:solidFill>
                <a:schemeClr val="dk1"/>
              </a:solidFill>
            </a:endParaRPr>
          </a:p>
          <a:p>
            <a:pPr marL="0" lvl="0" indent="0" algn="l" rtl="0">
              <a:lnSpc>
                <a:spcPct val="90000"/>
              </a:lnSpc>
              <a:spcBef>
                <a:spcPts val="1000"/>
              </a:spcBef>
              <a:spcAft>
                <a:spcPts val="0"/>
              </a:spcAft>
              <a:buClr>
                <a:schemeClr val="dk1"/>
              </a:buClr>
              <a:buSzPts val="1600"/>
              <a:buFont typeface="Calibri"/>
              <a:buNone/>
            </a:pPr>
            <a:r>
              <a:rPr lang="de-DE" sz="1600">
                <a:solidFill>
                  <a:schemeClr val="dk1"/>
                </a:solidFill>
              </a:rPr>
              <a:t/>
            </a:r>
            <a:br>
              <a:rPr lang="de-DE" sz="1600">
                <a:solidFill>
                  <a:schemeClr val="dk1"/>
                </a:solidFill>
              </a:rPr>
            </a:br>
            <a:r>
              <a:rPr lang="de-DE" sz="1400">
                <a:solidFill>
                  <a:schemeClr val="dk1"/>
                </a:solidFill>
              </a:rPr>
              <a:t>(1) RWTH Aachen University</a:t>
            </a:r>
            <a:br>
              <a:rPr lang="de-DE" sz="1400">
                <a:solidFill>
                  <a:schemeClr val="dk1"/>
                </a:solidFill>
              </a:rPr>
            </a:br>
            <a:r>
              <a:rPr lang="de-DE" sz="1400">
                <a:solidFill>
                  <a:schemeClr val="dk1"/>
                </a:solidFill>
              </a:rPr>
              <a:t>(2) TU Delft</a:t>
            </a:r>
            <a:br>
              <a:rPr lang="de-DE" sz="1400">
                <a:solidFill>
                  <a:schemeClr val="dk1"/>
                </a:solidFill>
              </a:rPr>
            </a:br>
            <a:r>
              <a:rPr lang="de-DE" sz="1400">
                <a:solidFill>
                  <a:schemeClr val="dk1"/>
                </a:solidFill>
              </a:rPr>
              <a:t>(3) Technical University of Denmark (DTU), DTU Wind Energy</a:t>
            </a:r>
            <a:br>
              <a:rPr lang="de-DE" sz="1400">
                <a:solidFill>
                  <a:schemeClr val="dk1"/>
                </a:solidFill>
              </a:rPr>
            </a:br>
            <a:r>
              <a:rPr lang="de-DE" sz="1400">
                <a:solidFill>
                  <a:schemeClr val="dk1"/>
                </a:solidFill>
              </a:rPr>
              <a:t>(4) UK Atomic Energy Authority</a:t>
            </a:r>
            <a:br>
              <a:rPr lang="de-DE" sz="1400">
                <a:solidFill>
                  <a:schemeClr val="dk1"/>
                </a:solidFill>
              </a:rPr>
            </a:br>
            <a:r>
              <a:rPr lang="de-DE" sz="1400">
                <a:solidFill>
                  <a:schemeClr val="dk1"/>
                </a:solidFill>
              </a:rPr>
              <a:t>(5) University of Stuttgart</a:t>
            </a:r>
            <a:br>
              <a:rPr lang="de-DE" sz="1400">
                <a:solidFill>
                  <a:schemeClr val="dk1"/>
                </a:solidFill>
              </a:rPr>
            </a:br>
            <a:r>
              <a:rPr lang="de-DE" sz="1400">
                <a:solidFill>
                  <a:schemeClr val="dk1"/>
                </a:solidFill>
              </a:rPr>
              <a:t>(6) Data Futures LBG, University of Westminster, ENS-Lyon</a:t>
            </a:r>
            <a:endParaRPr sz="1400">
              <a:solidFill>
                <a:schemeClr val="dk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31"/>
          <p:cNvSpPr txBox="1"/>
          <p:nvPr/>
        </p:nvSpPr>
        <p:spPr>
          <a:xfrm>
            <a:off x="-1414130" y="1520456"/>
            <a:ext cx="11706446" cy="3041711"/>
          </a:xfrm>
          <a:prstGeom prst="rect">
            <a:avLst/>
          </a:prstGeom>
          <a:noFill/>
          <a:ln>
            <a:noFill/>
          </a:ln>
        </p:spPr>
        <p:txBody>
          <a:bodyPr spcFirstLastPara="1" wrap="square" lIns="91425" tIns="91425" rIns="91425" bIns="91425" anchor="ctr" anchorCtr="0">
            <a:noAutofit/>
          </a:bodyPr>
          <a:lstStyle/>
          <a:p>
            <a:pPr marL="0" marR="0" lvl="0" indent="0" algn="ctr" rtl="0">
              <a:lnSpc>
                <a:spcPct val="90000"/>
              </a:lnSpc>
              <a:spcBef>
                <a:spcPts val="0"/>
              </a:spcBef>
              <a:spcAft>
                <a:spcPts val="0"/>
              </a:spcAft>
              <a:buClr>
                <a:schemeClr val="dk1"/>
              </a:buClr>
              <a:buSzPts val="3600"/>
              <a:buFont typeface="Calibri"/>
              <a:buNone/>
            </a:pPr>
            <a:r>
              <a:rPr lang="de-DE" sz="3600" b="0" i="0" u="none" strike="noStrike" cap="none">
                <a:solidFill>
                  <a:schemeClr val="dk1"/>
                </a:solidFill>
                <a:latin typeface="Calibri"/>
                <a:ea typeface="Calibri"/>
                <a:cs typeface="Calibri"/>
                <a:sym typeface="Calibri"/>
              </a:rPr>
              <a:t>Meeting Notes:</a:t>
            </a:r>
            <a:endParaRPr sz="3600" b="0" i="0" u="none" strike="noStrike" cap="none">
              <a:solidFill>
                <a:schemeClr val="dk1"/>
              </a:solidFill>
              <a:latin typeface="Calibri"/>
              <a:ea typeface="Calibri"/>
              <a:cs typeface="Calibri"/>
              <a:sym typeface="Calibri"/>
            </a:endParaRPr>
          </a:p>
          <a:p>
            <a:pPr marL="0" marR="0" lvl="0" indent="0" algn="ctr" rtl="0">
              <a:lnSpc>
                <a:spcPct val="90000"/>
              </a:lnSpc>
              <a:spcBef>
                <a:spcPts val="0"/>
              </a:spcBef>
              <a:spcAft>
                <a:spcPts val="0"/>
              </a:spcAft>
              <a:buClr>
                <a:schemeClr val="dk1"/>
              </a:buClr>
              <a:buSzPts val="3600"/>
              <a:buFont typeface="Calibri"/>
              <a:buNone/>
            </a:pPr>
            <a:r>
              <a:rPr lang="de-DE" sz="3600" u="sng">
                <a:solidFill>
                  <a:schemeClr val="hlink"/>
                </a:solidFill>
                <a:latin typeface="Calibri"/>
                <a:ea typeface="Calibri"/>
                <a:cs typeface="Calibri"/>
                <a:sym typeface="Calibri"/>
                <a:hlinkClick r:id="rId3"/>
              </a:rPr>
              <a:t>http://bit.ly/2oRhvcu</a:t>
            </a:r>
            <a:r>
              <a:rPr lang="de-DE" sz="3600">
                <a:solidFill>
                  <a:schemeClr val="dk1"/>
                </a:solidFill>
                <a:latin typeface="Calibri"/>
                <a:ea typeface="Calibri"/>
                <a:cs typeface="Calibri"/>
                <a:sym typeface="Calibri"/>
              </a:rPr>
              <a:t> </a:t>
            </a:r>
            <a:r>
              <a:rPr lang="de-DE" sz="3600" b="0" i="0" u="none" strike="noStrike" cap="none">
                <a:solidFill>
                  <a:schemeClr val="dk1"/>
                </a:solidFill>
                <a:latin typeface="Calibri"/>
                <a:ea typeface="Calibri"/>
                <a:cs typeface="Calibri"/>
                <a:sym typeface="Calibri"/>
              </a:rPr>
              <a:t> </a:t>
            </a:r>
            <a:endParaRPr/>
          </a:p>
          <a:p>
            <a:pPr marL="0" marR="0" lvl="0" indent="0" algn="ctr" rtl="0">
              <a:lnSpc>
                <a:spcPct val="90000"/>
              </a:lnSpc>
              <a:spcBef>
                <a:spcPts val="0"/>
              </a:spcBef>
              <a:spcAft>
                <a:spcPts val="0"/>
              </a:spcAft>
              <a:buClr>
                <a:schemeClr val="accent5"/>
              </a:buClr>
              <a:buSzPts val="1400"/>
              <a:buFont typeface="Calibri"/>
              <a:buNone/>
            </a:pPr>
            <a:endParaRPr sz="1400" b="0" i="0" u="none" strike="noStrike" cap="none">
              <a:solidFill>
                <a:srgbClr val="000000"/>
              </a:solidFill>
              <a:latin typeface="Calibri"/>
              <a:ea typeface="Calibri"/>
              <a:cs typeface="Calibri"/>
              <a:sym typeface="Calibri"/>
            </a:endParaRPr>
          </a:p>
        </p:txBody>
      </p:sp>
      <p:pic>
        <p:nvPicPr>
          <p:cNvPr id="173" name="Google Shape;173;p31"/>
          <p:cNvPicPr preferRelativeResize="0"/>
          <p:nvPr/>
        </p:nvPicPr>
        <p:blipFill>
          <a:blip r:embed="rId4">
            <a:alphaModFix/>
          </a:blip>
          <a:stretch>
            <a:fillRect/>
          </a:stretch>
        </p:blipFill>
        <p:spPr>
          <a:xfrm>
            <a:off x="3243810" y="3821027"/>
            <a:ext cx="2390577" cy="2390552"/>
          </a:xfrm>
          <a:prstGeom prst="rect">
            <a:avLst/>
          </a:prstGeom>
          <a:noFill/>
          <a:ln>
            <a:noFill/>
          </a:ln>
        </p:spPr>
      </p:pic>
      <p:sp>
        <p:nvSpPr>
          <p:cNvPr id="174" name="Google Shape;174;p31"/>
          <p:cNvSpPr txBox="1"/>
          <p:nvPr/>
        </p:nvSpPr>
        <p:spPr>
          <a:xfrm>
            <a:off x="90488" y="6540818"/>
            <a:ext cx="1543200" cy="269100"/>
          </a:xfrm>
          <a:prstGeom prst="rect">
            <a:avLst/>
          </a:prstGeom>
          <a:no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FFFFFF"/>
              </a:buClr>
              <a:buSzPts val="1000"/>
              <a:buFont typeface="Calibri"/>
              <a:buNone/>
            </a:pPr>
            <a:r>
              <a:rPr lang="de-DE" sz="1000" b="0" i="0" u="none" strike="noStrike" cap="none">
                <a:solidFill>
                  <a:srgbClr val="FFFFFF"/>
                </a:solidFill>
                <a:latin typeface="Calibri"/>
                <a:ea typeface="Calibri"/>
                <a:cs typeface="Calibri"/>
                <a:sym typeface="Calibri"/>
              </a:rPr>
              <a:t>24/10/2019</a:t>
            </a:r>
            <a:endParaRPr sz="6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32"/>
          <p:cNvSpPr txBox="1">
            <a:spLocks noGrp="1"/>
          </p:cNvSpPr>
          <p:nvPr>
            <p:ph type="title"/>
          </p:nvPr>
        </p:nvSpPr>
        <p:spPr>
          <a:xfrm>
            <a:off x="1093076" y="0"/>
            <a:ext cx="7422300" cy="8016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600"/>
              <a:buFont typeface="Calibri"/>
              <a:buNone/>
            </a:pPr>
            <a:r>
              <a:rPr lang="de-DE"/>
              <a:t>Agenda</a:t>
            </a:r>
            <a:endParaRPr/>
          </a:p>
        </p:txBody>
      </p:sp>
      <p:sp>
        <p:nvSpPr>
          <p:cNvPr id="181" name="Google Shape;181;p32"/>
          <p:cNvSpPr txBox="1">
            <a:spLocks noGrp="1"/>
          </p:cNvSpPr>
          <p:nvPr>
            <p:ph type="body" idx="1"/>
          </p:nvPr>
        </p:nvSpPr>
        <p:spPr>
          <a:xfrm>
            <a:off x="628650" y="735725"/>
            <a:ext cx="8089200" cy="5817600"/>
          </a:xfrm>
          <a:prstGeom prst="rect">
            <a:avLst/>
          </a:prstGeom>
          <a:noFill/>
          <a:ln>
            <a:noFill/>
          </a:ln>
        </p:spPr>
        <p:txBody>
          <a:bodyPr spcFirstLastPara="1" wrap="square" lIns="91425" tIns="45700" rIns="91425" bIns="45700" anchor="t" anchorCtr="0">
            <a:noAutofit/>
          </a:bodyPr>
          <a:lstStyle/>
          <a:p>
            <a:pPr marL="457200" lvl="0" indent="-342900" algn="l" rtl="0">
              <a:lnSpc>
                <a:spcPct val="90000"/>
              </a:lnSpc>
              <a:spcBef>
                <a:spcPts val="1000"/>
              </a:spcBef>
              <a:spcAft>
                <a:spcPts val="0"/>
              </a:spcAft>
              <a:buSzPts val="1800"/>
              <a:buChar char="●"/>
            </a:pPr>
            <a:r>
              <a:rPr lang="de-DE"/>
              <a:t>Introduction &amp; comments on reviewed charter</a:t>
            </a:r>
            <a:endParaRPr/>
          </a:p>
          <a:p>
            <a:pPr marL="457200" lvl="0" indent="0" algn="l" rtl="0">
              <a:lnSpc>
                <a:spcPct val="90000"/>
              </a:lnSpc>
              <a:spcBef>
                <a:spcPts val="1000"/>
              </a:spcBef>
              <a:spcAft>
                <a:spcPts val="0"/>
              </a:spcAft>
              <a:buNone/>
            </a:pPr>
            <a:endParaRPr sz="1400"/>
          </a:p>
          <a:p>
            <a:pPr marL="457200" lvl="0" indent="-342900" algn="l" rtl="0">
              <a:spcBef>
                <a:spcPts val="1000"/>
              </a:spcBef>
              <a:spcAft>
                <a:spcPts val="0"/>
              </a:spcAft>
              <a:buSzPts val="1800"/>
              <a:buChar char="●"/>
            </a:pPr>
            <a:r>
              <a:rPr lang="de-DE"/>
              <a:t>Engineering research and open science</a:t>
            </a:r>
            <a:endParaRPr/>
          </a:p>
          <a:p>
            <a:pPr marL="457200" lvl="0" indent="0" algn="l" rtl="0">
              <a:spcBef>
                <a:spcPts val="1000"/>
              </a:spcBef>
              <a:spcAft>
                <a:spcPts val="0"/>
              </a:spcAft>
              <a:buNone/>
            </a:pPr>
            <a:endParaRPr sz="1400"/>
          </a:p>
          <a:p>
            <a:pPr marL="457200" lvl="0" indent="-342900" algn="l" rtl="0">
              <a:spcBef>
                <a:spcPts val="1000"/>
              </a:spcBef>
              <a:spcAft>
                <a:spcPts val="0"/>
              </a:spcAft>
              <a:buSzPts val="1800"/>
              <a:buChar char="●"/>
            </a:pPr>
            <a:r>
              <a:rPr lang="de-DE"/>
              <a:t>Engineering-specific DMP template</a:t>
            </a:r>
            <a:endParaRPr/>
          </a:p>
          <a:p>
            <a:pPr marL="457200" lvl="0" indent="0" algn="l" rtl="0">
              <a:spcBef>
                <a:spcPts val="1000"/>
              </a:spcBef>
              <a:spcAft>
                <a:spcPts val="0"/>
              </a:spcAft>
              <a:buNone/>
            </a:pPr>
            <a:endParaRPr sz="1400"/>
          </a:p>
          <a:p>
            <a:pPr marL="457200" lvl="0" indent="-342900" algn="l" rtl="0">
              <a:spcBef>
                <a:spcPts val="1000"/>
              </a:spcBef>
              <a:spcAft>
                <a:spcPts val="0"/>
              </a:spcAft>
              <a:buSzPts val="1800"/>
              <a:buChar char="●"/>
            </a:pPr>
            <a:r>
              <a:rPr lang="de-DE"/>
              <a:t>Wind energy data annotations </a:t>
            </a:r>
            <a:endParaRPr/>
          </a:p>
          <a:p>
            <a:pPr marL="457200" lvl="0" indent="0" algn="l" rtl="0">
              <a:lnSpc>
                <a:spcPct val="90000"/>
              </a:lnSpc>
              <a:spcBef>
                <a:spcPts val="1000"/>
              </a:spcBef>
              <a:spcAft>
                <a:spcPts val="0"/>
              </a:spcAft>
              <a:buNone/>
            </a:pPr>
            <a:endParaRPr sz="1400"/>
          </a:p>
          <a:p>
            <a:pPr marL="457200" lvl="0" indent="-342900" algn="l" rtl="0">
              <a:lnSpc>
                <a:spcPct val="90000"/>
              </a:lnSpc>
              <a:spcBef>
                <a:spcPts val="1000"/>
              </a:spcBef>
              <a:spcAft>
                <a:spcPts val="0"/>
              </a:spcAft>
              <a:buSzPts val="1800"/>
              <a:buChar char="●"/>
            </a:pPr>
            <a:r>
              <a:rPr lang="de-DE"/>
              <a:t>Metadata scheme EngMeta and Software management</a:t>
            </a:r>
            <a:endParaRPr/>
          </a:p>
          <a:p>
            <a:pPr marL="457200" lvl="0" indent="0" algn="l" rtl="0">
              <a:lnSpc>
                <a:spcPct val="90000"/>
              </a:lnSpc>
              <a:spcBef>
                <a:spcPts val="1000"/>
              </a:spcBef>
              <a:spcAft>
                <a:spcPts val="0"/>
              </a:spcAft>
              <a:buNone/>
            </a:pPr>
            <a:endParaRPr sz="1400"/>
          </a:p>
          <a:p>
            <a:pPr marL="457200" lvl="0" indent="-342900" algn="l" rtl="0">
              <a:lnSpc>
                <a:spcPct val="90000"/>
              </a:lnSpc>
              <a:spcBef>
                <a:spcPts val="1000"/>
              </a:spcBef>
              <a:spcAft>
                <a:spcPts val="0"/>
              </a:spcAft>
              <a:buSzPts val="1800"/>
              <a:buChar char="●"/>
            </a:pPr>
            <a:r>
              <a:rPr lang="de-DE"/>
              <a:t>Group work and discussion</a:t>
            </a:r>
            <a:endParaRPr/>
          </a:p>
        </p:txBody>
      </p:sp>
      <p:sp>
        <p:nvSpPr>
          <p:cNvPr id="182" name="Google Shape;182;p32"/>
          <p:cNvSpPr txBox="1"/>
          <p:nvPr/>
        </p:nvSpPr>
        <p:spPr>
          <a:xfrm>
            <a:off x="6042225" y="6130150"/>
            <a:ext cx="2905500" cy="36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e-DE">
                <a:latin typeface="Calibri"/>
                <a:ea typeface="Calibri"/>
                <a:cs typeface="Calibri"/>
                <a:sym typeface="Calibri"/>
              </a:rPr>
              <a:t>Meeting notes: </a:t>
            </a:r>
            <a:r>
              <a:rPr lang="de-DE" u="sng">
                <a:solidFill>
                  <a:schemeClr val="hlink"/>
                </a:solidFill>
                <a:latin typeface="Calibri"/>
                <a:ea typeface="Calibri"/>
                <a:cs typeface="Calibri"/>
                <a:sym typeface="Calibri"/>
                <a:hlinkClick r:id="rId3"/>
              </a:rPr>
              <a:t>http://bit.ly/2oRhvcu</a:t>
            </a:r>
            <a:endParaRPr>
              <a:latin typeface="Calibri"/>
              <a:ea typeface="Calibri"/>
              <a:cs typeface="Calibri"/>
              <a:sym typeface="Calibri"/>
            </a:endParaRPr>
          </a:p>
        </p:txBody>
      </p:sp>
      <p:sp>
        <p:nvSpPr>
          <p:cNvPr id="183" name="Google Shape;183;p32"/>
          <p:cNvSpPr txBox="1"/>
          <p:nvPr/>
        </p:nvSpPr>
        <p:spPr>
          <a:xfrm>
            <a:off x="90488" y="6540818"/>
            <a:ext cx="1543200" cy="269100"/>
          </a:xfrm>
          <a:prstGeom prst="rect">
            <a:avLst/>
          </a:prstGeom>
          <a:no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FFFFFF"/>
              </a:buClr>
              <a:buSzPts val="1000"/>
              <a:buFont typeface="Calibri"/>
              <a:buNone/>
            </a:pPr>
            <a:r>
              <a:rPr lang="de-DE" sz="1000" b="0" i="0" u="none" strike="noStrike" cap="none">
                <a:solidFill>
                  <a:srgbClr val="FFFFFF"/>
                </a:solidFill>
                <a:latin typeface="Calibri"/>
                <a:ea typeface="Calibri"/>
                <a:cs typeface="Calibri"/>
                <a:sym typeface="Calibri"/>
              </a:rPr>
              <a:t>24/10/2019</a:t>
            </a:r>
            <a:endParaRPr sz="6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33"/>
          <p:cNvSpPr txBox="1">
            <a:spLocks noGrp="1"/>
          </p:cNvSpPr>
          <p:nvPr>
            <p:ph type="body" idx="1"/>
          </p:nvPr>
        </p:nvSpPr>
        <p:spPr>
          <a:xfrm>
            <a:off x="628650" y="1040523"/>
            <a:ext cx="7886700" cy="5087007"/>
          </a:xfrm>
          <a:prstGeom prst="rect">
            <a:avLst/>
          </a:prstGeom>
          <a:noFill/>
          <a:ln>
            <a:noFill/>
          </a:ln>
        </p:spPr>
        <p:txBody>
          <a:bodyPr spcFirstLastPara="1" wrap="square" lIns="91425" tIns="45700" rIns="91425" bIns="45700" anchor="t" anchorCtr="0">
            <a:noAutofit/>
          </a:bodyPr>
          <a:lstStyle/>
          <a:p>
            <a:pPr marL="228600" lvl="0" indent="0" algn="l" rtl="0">
              <a:lnSpc>
                <a:spcPct val="90000"/>
              </a:lnSpc>
              <a:spcBef>
                <a:spcPts val="0"/>
              </a:spcBef>
              <a:spcAft>
                <a:spcPts val="0"/>
              </a:spcAft>
              <a:buNone/>
            </a:pPr>
            <a:endParaRPr/>
          </a:p>
          <a:p>
            <a:pPr marL="228600" lvl="0" indent="0" algn="l" rtl="0">
              <a:lnSpc>
                <a:spcPct val="90000"/>
              </a:lnSpc>
              <a:spcBef>
                <a:spcPts val="1000"/>
              </a:spcBef>
              <a:spcAft>
                <a:spcPts val="0"/>
              </a:spcAft>
              <a:buNone/>
            </a:pPr>
            <a:endParaRPr/>
          </a:p>
          <a:p>
            <a:pPr marL="228600" lvl="0" indent="0" algn="ctr" rtl="0">
              <a:lnSpc>
                <a:spcPct val="90000"/>
              </a:lnSpc>
              <a:spcBef>
                <a:spcPts val="1000"/>
              </a:spcBef>
              <a:spcAft>
                <a:spcPts val="0"/>
              </a:spcAft>
              <a:buNone/>
            </a:pPr>
            <a:r>
              <a:rPr lang="de-DE" sz="4800"/>
              <a:t>Go to: </a:t>
            </a:r>
            <a:r>
              <a:rPr lang="de-DE" sz="4800" u="sng">
                <a:solidFill>
                  <a:schemeClr val="hlink"/>
                </a:solidFill>
                <a:hlinkClick r:id="rId3"/>
              </a:rPr>
              <a:t>www.menti.com</a:t>
            </a:r>
            <a:endParaRPr sz="4800"/>
          </a:p>
          <a:p>
            <a:pPr marL="228600" lvl="0" indent="0" algn="ctr" rtl="0">
              <a:lnSpc>
                <a:spcPct val="90000"/>
              </a:lnSpc>
              <a:spcBef>
                <a:spcPts val="1000"/>
              </a:spcBef>
              <a:spcAft>
                <a:spcPts val="0"/>
              </a:spcAft>
              <a:buNone/>
            </a:pPr>
            <a:r>
              <a:rPr lang="de-DE" sz="4800"/>
              <a:t>Code: 42 57 78</a:t>
            </a:r>
            <a:endParaRPr sz="4800"/>
          </a:p>
        </p:txBody>
      </p:sp>
      <p:sp>
        <p:nvSpPr>
          <p:cNvPr id="190" name="Google Shape;190;p33"/>
          <p:cNvSpPr txBox="1"/>
          <p:nvPr/>
        </p:nvSpPr>
        <p:spPr>
          <a:xfrm>
            <a:off x="6042225" y="6130150"/>
            <a:ext cx="2905500" cy="36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e-DE">
                <a:latin typeface="Calibri"/>
                <a:ea typeface="Calibri"/>
                <a:cs typeface="Calibri"/>
                <a:sym typeface="Calibri"/>
              </a:rPr>
              <a:t>Meeting notes: </a:t>
            </a:r>
            <a:r>
              <a:rPr lang="de-DE" u="sng">
                <a:solidFill>
                  <a:schemeClr val="hlink"/>
                </a:solidFill>
                <a:latin typeface="Calibri"/>
                <a:ea typeface="Calibri"/>
                <a:cs typeface="Calibri"/>
                <a:sym typeface="Calibri"/>
                <a:hlinkClick r:id="rId4"/>
              </a:rPr>
              <a:t>http://bit.ly/2oRhvcu</a:t>
            </a:r>
            <a:endParaRPr>
              <a:latin typeface="Calibri"/>
              <a:ea typeface="Calibri"/>
              <a:cs typeface="Calibri"/>
              <a:sym typeface="Calibri"/>
            </a:endParaRPr>
          </a:p>
        </p:txBody>
      </p:sp>
      <p:sp>
        <p:nvSpPr>
          <p:cNvPr id="191" name="Google Shape;191;p33"/>
          <p:cNvSpPr txBox="1"/>
          <p:nvPr/>
        </p:nvSpPr>
        <p:spPr>
          <a:xfrm>
            <a:off x="90488" y="6540818"/>
            <a:ext cx="1543200" cy="269100"/>
          </a:xfrm>
          <a:prstGeom prst="rect">
            <a:avLst/>
          </a:prstGeom>
          <a:no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FFFFFF"/>
              </a:buClr>
              <a:buSzPts val="1000"/>
              <a:buFont typeface="Calibri"/>
              <a:buNone/>
            </a:pPr>
            <a:r>
              <a:rPr lang="de-DE" sz="1000" b="0" i="0" u="none" strike="noStrike" cap="none">
                <a:solidFill>
                  <a:srgbClr val="FFFFFF"/>
                </a:solidFill>
                <a:latin typeface="Calibri"/>
                <a:ea typeface="Calibri"/>
                <a:cs typeface="Calibri"/>
                <a:sym typeface="Calibri"/>
              </a:rPr>
              <a:t>24/10/2019</a:t>
            </a:r>
            <a:endParaRPr sz="6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smtClean="0"/>
              <a:t>Results</a:t>
            </a:r>
            <a:r>
              <a:rPr lang="de-DE" dirty="0" smtClean="0"/>
              <a:t> of the </a:t>
            </a:r>
            <a:r>
              <a:rPr lang="de-DE" dirty="0" err="1" smtClean="0"/>
              <a:t>mentimeter</a:t>
            </a:r>
            <a:r>
              <a:rPr lang="de-DE" dirty="0" smtClean="0"/>
              <a:t> - </a:t>
            </a:r>
            <a:r>
              <a:rPr lang="de-DE" dirty="0" err="1" smtClean="0"/>
              <a:t>audience</a:t>
            </a:r>
            <a:endParaRPr lang="de-DE" dirty="0"/>
          </a:p>
        </p:txBody>
      </p:sp>
      <p:pic>
        <p:nvPicPr>
          <p:cNvPr id="4" name="Grafik 3"/>
          <p:cNvPicPr>
            <a:picLocks noChangeAspect="1"/>
          </p:cNvPicPr>
          <p:nvPr/>
        </p:nvPicPr>
        <p:blipFill>
          <a:blip r:embed="rId2"/>
          <a:stretch>
            <a:fillRect/>
          </a:stretch>
        </p:blipFill>
        <p:spPr>
          <a:xfrm>
            <a:off x="215999" y="1097280"/>
            <a:ext cx="8928001" cy="5022001"/>
          </a:xfrm>
          <a:prstGeom prst="rect">
            <a:avLst/>
          </a:prstGeom>
        </p:spPr>
      </p:pic>
      <p:sp>
        <p:nvSpPr>
          <p:cNvPr id="5" name="Google Shape;620;p77"/>
          <p:cNvSpPr txBox="1"/>
          <p:nvPr/>
        </p:nvSpPr>
        <p:spPr>
          <a:xfrm>
            <a:off x="90488" y="6540818"/>
            <a:ext cx="1543200" cy="269100"/>
          </a:xfrm>
          <a:prstGeom prst="rect">
            <a:avLst/>
          </a:prstGeom>
          <a:no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FFFFFF"/>
              </a:buClr>
              <a:buSzPts val="1000"/>
              <a:buFont typeface="Calibri"/>
              <a:buNone/>
            </a:pPr>
            <a:r>
              <a:rPr lang="de-DE" sz="1000" b="0" i="0" u="none" strike="noStrike" cap="none" dirty="0">
                <a:solidFill>
                  <a:srgbClr val="FFFFFF"/>
                </a:solidFill>
                <a:latin typeface="Calibri"/>
                <a:ea typeface="Calibri"/>
                <a:cs typeface="Calibri"/>
                <a:sym typeface="Calibri"/>
              </a:rPr>
              <a:t>24/10/2019</a:t>
            </a:r>
            <a:endParaRPr sz="600" dirty="0"/>
          </a:p>
        </p:txBody>
      </p:sp>
    </p:spTree>
    <p:extLst>
      <p:ext uri="{BB962C8B-B14F-4D97-AF65-F5344CB8AC3E}">
        <p14:creationId xmlns:p14="http://schemas.microsoft.com/office/powerpoint/2010/main" val="31050981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34"/>
          <p:cNvSpPr txBox="1">
            <a:spLocks noGrp="1"/>
          </p:cNvSpPr>
          <p:nvPr>
            <p:ph type="title"/>
          </p:nvPr>
        </p:nvSpPr>
        <p:spPr>
          <a:xfrm>
            <a:off x="1093076" y="0"/>
            <a:ext cx="7422274" cy="80152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600"/>
              <a:buFont typeface="Calibri"/>
              <a:buNone/>
            </a:pPr>
            <a:r>
              <a:rPr lang="de-DE"/>
              <a:t>Current status</a:t>
            </a:r>
            <a:endParaRPr/>
          </a:p>
        </p:txBody>
      </p:sp>
      <p:sp>
        <p:nvSpPr>
          <p:cNvPr id="198" name="Google Shape;198;p34"/>
          <p:cNvSpPr txBox="1">
            <a:spLocks noGrp="1"/>
          </p:cNvSpPr>
          <p:nvPr>
            <p:ph type="body" idx="1"/>
          </p:nvPr>
        </p:nvSpPr>
        <p:spPr>
          <a:xfrm>
            <a:off x="628650" y="1040523"/>
            <a:ext cx="7886700" cy="5087007"/>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2800"/>
              <a:buFont typeface="Calibri"/>
              <a:buChar char="•"/>
            </a:pPr>
            <a:r>
              <a:rPr lang="de-DE"/>
              <a:t>First BoF meeting at P12 in Botswana </a:t>
            </a:r>
            <a:endParaRPr/>
          </a:p>
          <a:p>
            <a:pPr marL="228600" lvl="0" indent="-228600" algn="l" rtl="0">
              <a:lnSpc>
                <a:spcPct val="90000"/>
              </a:lnSpc>
              <a:spcBef>
                <a:spcPts val="1000"/>
              </a:spcBef>
              <a:spcAft>
                <a:spcPts val="0"/>
              </a:spcAft>
              <a:buClr>
                <a:schemeClr val="dk1"/>
              </a:buClr>
              <a:buSzPts val="2800"/>
              <a:buFont typeface="Calibri"/>
              <a:buChar char="•"/>
            </a:pPr>
            <a:r>
              <a:rPr lang="de-DE"/>
              <a:t>IG RDM4Eng Charter is finalized and handed in by End of January 2019</a:t>
            </a:r>
            <a:endParaRPr/>
          </a:p>
          <a:p>
            <a:pPr marL="228600" lvl="0" indent="-228600" algn="l" rtl="0">
              <a:lnSpc>
                <a:spcPct val="90000"/>
              </a:lnSpc>
              <a:spcBef>
                <a:spcPts val="1000"/>
              </a:spcBef>
              <a:spcAft>
                <a:spcPts val="0"/>
              </a:spcAft>
              <a:buClr>
                <a:schemeClr val="dk1"/>
              </a:buClr>
              <a:buSzPts val="2800"/>
              <a:buFont typeface="Calibri"/>
              <a:buChar char="•"/>
            </a:pPr>
            <a:r>
              <a:rPr lang="de-DE"/>
              <a:t>IG Meeting at P13 -&gt; working and correcting comments on the charter</a:t>
            </a:r>
            <a:endParaRPr/>
          </a:p>
          <a:p>
            <a:pPr marL="228600" lvl="0" indent="-228600" algn="l" rtl="0">
              <a:lnSpc>
                <a:spcPct val="90000"/>
              </a:lnSpc>
              <a:spcBef>
                <a:spcPts val="1000"/>
              </a:spcBef>
              <a:spcAft>
                <a:spcPts val="0"/>
              </a:spcAft>
              <a:buClr>
                <a:schemeClr val="dk1"/>
              </a:buClr>
              <a:buSzPts val="2800"/>
              <a:buFont typeface="Calibri"/>
              <a:buChar char="•"/>
            </a:pPr>
            <a:r>
              <a:rPr lang="de-DE"/>
              <a:t>Endorsed and recognised since the end of August 2019</a:t>
            </a:r>
            <a:endParaRPr/>
          </a:p>
          <a:p>
            <a:pPr marL="228600" lvl="0" indent="-228600" algn="l" rtl="0">
              <a:lnSpc>
                <a:spcPct val="90000"/>
              </a:lnSpc>
              <a:spcBef>
                <a:spcPts val="1000"/>
              </a:spcBef>
              <a:spcAft>
                <a:spcPts val="0"/>
              </a:spcAft>
              <a:buClr>
                <a:schemeClr val="dk1"/>
              </a:buClr>
              <a:buSzPts val="2800"/>
              <a:buFont typeface="Calibri"/>
              <a:buChar char="•"/>
            </a:pPr>
            <a:r>
              <a:rPr lang="de-DE"/>
              <a:t>35 group members</a:t>
            </a:r>
            <a:endParaRPr/>
          </a:p>
          <a:p>
            <a:pPr marL="0" lvl="0" indent="0" algn="l" rtl="0">
              <a:lnSpc>
                <a:spcPct val="90000"/>
              </a:lnSpc>
              <a:spcBef>
                <a:spcPts val="1000"/>
              </a:spcBef>
              <a:spcAft>
                <a:spcPts val="0"/>
              </a:spcAft>
              <a:buClr>
                <a:schemeClr val="dk1"/>
              </a:buClr>
              <a:buSzPts val="2800"/>
              <a:buFont typeface="Calibri"/>
              <a:buNone/>
            </a:pPr>
            <a:endParaRPr/>
          </a:p>
        </p:txBody>
      </p:sp>
      <p:pic>
        <p:nvPicPr>
          <p:cNvPr id="199" name="Google Shape;199;p34"/>
          <p:cNvPicPr preferRelativeResize="0"/>
          <p:nvPr/>
        </p:nvPicPr>
        <p:blipFill rotWithShape="1">
          <a:blip r:embed="rId3">
            <a:alphaModFix/>
          </a:blip>
          <a:srcRect/>
          <a:stretch/>
        </p:blipFill>
        <p:spPr>
          <a:xfrm>
            <a:off x="3028950" y="4702859"/>
            <a:ext cx="719358" cy="703248"/>
          </a:xfrm>
          <a:prstGeom prst="rect">
            <a:avLst/>
          </a:prstGeom>
          <a:noFill/>
          <a:ln>
            <a:noFill/>
          </a:ln>
        </p:spPr>
      </p:pic>
      <p:pic>
        <p:nvPicPr>
          <p:cNvPr id="200" name="Google Shape;200;p34"/>
          <p:cNvPicPr preferRelativeResize="0"/>
          <p:nvPr/>
        </p:nvPicPr>
        <p:blipFill rotWithShape="1">
          <a:blip r:embed="rId4">
            <a:alphaModFix/>
          </a:blip>
          <a:srcRect/>
          <a:stretch/>
        </p:blipFill>
        <p:spPr>
          <a:xfrm>
            <a:off x="4198164" y="4328199"/>
            <a:ext cx="716736" cy="700685"/>
          </a:xfrm>
          <a:prstGeom prst="rect">
            <a:avLst/>
          </a:prstGeom>
          <a:noFill/>
          <a:ln>
            <a:noFill/>
          </a:ln>
        </p:spPr>
      </p:pic>
      <p:pic>
        <p:nvPicPr>
          <p:cNvPr id="201" name="Google Shape;201;p34"/>
          <p:cNvPicPr preferRelativeResize="0"/>
          <p:nvPr/>
        </p:nvPicPr>
        <p:blipFill rotWithShape="1">
          <a:blip r:embed="rId5">
            <a:alphaModFix/>
          </a:blip>
          <a:srcRect/>
          <a:stretch/>
        </p:blipFill>
        <p:spPr>
          <a:xfrm>
            <a:off x="3945821" y="5312219"/>
            <a:ext cx="704303" cy="688530"/>
          </a:xfrm>
          <a:prstGeom prst="rect">
            <a:avLst/>
          </a:prstGeom>
          <a:noFill/>
          <a:ln>
            <a:noFill/>
          </a:ln>
        </p:spPr>
      </p:pic>
      <p:sp>
        <p:nvSpPr>
          <p:cNvPr id="202" name="Google Shape;202;p34"/>
          <p:cNvSpPr txBox="1"/>
          <p:nvPr/>
        </p:nvSpPr>
        <p:spPr>
          <a:xfrm>
            <a:off x="6042225" y="6130150"/>
            <a:ext cx="2905500" cy="36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e-DE">
                <a:latin typeface="Calibri"/>
                <a:ea typeface="Calibri"/>
                <a:cs typeface="Calibri"/>
                <a:sym typeface="Calibri"/>
              </a:rPr>
              <a:t>Meeting notes: </a:t>
            </a:r>
            <a:r>
              <a:rPr lang="de-DE" u="sng">
                <a:solidFill>
                  <a:schemeClr val="hlink"/>
                </a:solidFill>
                <a:latin typeface="Calibri"/>
                <a:ea typeface="Calibri"/>
                <a:cs typeface="Calibri"/>
                <a:sym typeface="Calibri"/>
                <a:hlinkClick r:id="rId6"/>
              </a:rPr>
              <a:t>http://bit.ly/2oRhvcu</a:t>
            </a:r>
            <a:endParaRPr>
              <a:latin typeface="Calibri"/>
              <a:ea typeface="Calibri"/>
              <a:cs typeface="Calibri"/>
              <a:sym typeface="Calibri"/>
            </a:endParaRPr>
          </a:p>
        </p:txBody>
      </p:sp>
      <p:sp>
        <p:nvSpPr>
          <p:cNvPr id="203" name="Google Shape;203;p34"/>
          <p:cNvSpPr txBox="1"/>
          <p:nvPr/>
        </p:nvSpPr>
        <p:spPr>
          <a:xfrm>
            <a:off x="90488" y="6540818"/>
            <a:ext cx="1543200" cy="269100"/>
          </a:xfrm>
          <a:prstGeom prst="rect">
            <a:avLst/>
          </a:prstGeom>
          <a:no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FFFFFF"/>
              </a:buClr>
              <a:buSzPts val="1000"/>
              <a:buFont typeface="Calibri"/>
              <a:buNone/>
            </a:pPr>
            <a:r>
              <a:rPr lang="de-DE" sz="1000" b="0" i="0" u="none" strike="noStrike" cap="none">
                <a:solidFill>
                  <a:srgbClr val="FFFFFF"/>
                </a:solidFill>
                <a:latin typeface="Calibri"/>
                <a:ea typeface="Calibri"/>
                <a:cs typeface="Calibri"/>
                <a:sym typeface="Calibri"/>
              </a:rPr>
              <a:t>24/10/2019</a:t>
            </a:r>
            <a:endParaRPr sz="6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35"/>
          <p:cNvSpPr txBox="1">
            <a:spLocks noGrp="1"/>
          </p:cNvSpPr>
          <p:nvPr>
            <p:ph type="title"/>
          </p:nvPr>
        </p:nvSpPr>
        <p:spPr>
          <a:xfrm>
            <a:off x="1093075" y="0"/>
            <a:ext cx="7422300" cy="10698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600"/>
              <a:buFont typeface="Calibri"/>
              <a:buNone/>
            </a:pPr>
            <a:r>
              <a:rPr lang="de-DE"/>
              <a:t>RDA IG Research Data Management in Engineering</a:t>
            </a:r>
            <a:endParaRPr/>
          </a:p>
        </p:txBody>
      </p:sp>
      <p:pic>
        <p:nvPicPr>
          <p:cNvPr id="209" name="Google Shape;209;p35"/>
          <p:cNvPicPr preferRelativeResize="0"/>
          <p:nvPr/>
        </p:nvPicPr>
        <p:blipFill>
          <a:blip r:embed="rId3">
            <a:alphaModFix/>
          </a:blip>
          <a:stretch>
            <a:fillRect/>
          </a:stretch>
        </p:blipFill>
        <p:spPr>
          <a:xfrm>
            <a:off x="3431272" y="2903997"/>
            <a:ext cx="2390949" cy="2390949"/>
          </a:xfrm>
          <a:prstGeom prst="rect">
            <a:avLst/>
          </a:prstGeom>
          <a:noFill/>
          <a:ln>
            <a:noFill/>
          </a:ln>
        </p:spPr>
      </p:pic>
      <p:sp>
        <p:nvSpPr>
          <p:cNvPr id="210" name="Google Shape;210;p35"/>
          <p:cNvSpPr txBox="1"/>
          <p:nvPr/>
        </p:nvSpPr>
        <p:spPr>
          <a:xfrm>
            <a:off x="6042225" y="6130150"/>
            <a:ext cx="2905500" cy="36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e-DE">
                <a:latin typeface="Calibri"/>
                <a:ea typeface="Calibri"/>
                <a:cs typeface="Calibri"/>
                <a:sym typeface="Calibri"/>
              </a:rPr>
              <a:t>Meeting notes: </a:t>
            </a:r>
            <a:r>
              <a:rPr lang="de-DE" u="sng">
                <a:solidFill>
                  <a:schemeClr val="hlink"/>
                </a:solidFill>
                <a:latin typeface="Calibri"/>
                <a:ea typeface="Calibri"/>
                <a:cs typeface="Calibri"/>
                <a:sym typeface="Calibri"/>
                <a:hlinkClick r:id="rId4"/>
              </a:rPr>
              <a:t>http://bit.ly/2oRhvcu</a:t>
            </a:r>
            <a:endParaRPr>
              <a:latin typeface="Calibri"/>
              <a:ea typeface="Calibri"/>
              <a:cs typeface="Calibri"/>
              <a:sym typeface="Calibri"/>
            </a:endParaRPr>
          </a:p>
        </p:txBody>
      </p:sp>
      <p:sp>
        <p:nvSpPr>
          <p:cNvPr id="211" name="Google Shape;211;p35"/>
          <p:cNvSpPr txBox="1"/>
          <p:nvPr/>
        </p:nvSpPr>
        <p:spPr>
          <a:xfrm>
            <a:off x="90488" y="6540818"/>
            <a:ext cx="1543200" cy="269100"/>
          </a:xfrm>
          <a:prstGeom prst="rect">
            <a:avLst/>
          </a:prstGeom>
          <a:no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FFFFFF"/>
              </a:buClr>
              <a:buSzPts val="1000"/>
              <a:buFont typeface="Calibri"/>
              <a:buNone/>
            </a:pPr>
            <a:r>
              <a:rPr lang="de-DE" sz="1000" b="0" i="0" u="none" strike="noStrike" cap="none">
                <a:solidFill>
                  <a:srgbClr val="FFFFFF"/>
                </a:solidFill>
                <a:latin typeface="Calibri"/>
                <a:ea typeface="Calibri"/>
                <a:cs typeface="Calibri"/>
                <a:sym typeface="Calibri"/>
              </a:rPr>
              <a:t>24/10/2019</a:t>
            </a:r>
            <a:endParaRPr sz="600"/>
          </a:p>
        </p:txBody>
      </p:sp>
      <p:sp>
        <p:nvSpPr>
          <p:cNvPr id="212" name="Google Shape;212;p35"/>
          <p:cNvSpPr txBox="1"/>
          <p:nvPr/>
        </p:nvSpPr>
        <p:spPr>
          <a:xfrm>
            <a:off x="738000" y="1434625"/>
            <a:ext cx="7777500" cy="798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e-DE" sz="2400" u="sng">
                <a:solidFill>
                  <a:schemeClr val="hlink"/>
                </a:solidFill>
                <a:latin typeface="Calibri"/>
                <a:ea typeface="Calibri"/>
                <a:cs typeface="Calibri"/>
                <a:sym typeface="Calibri"/>
                <a:hlinkClick r:id="rId5"/>
              </a:rPr>
              <a:t>https://www.rd-alliance.org/groups/research-data-management-engineering-ig</a:t>
            </a:r>
            <a:endParaRPr sz="2400">
              <a:latin typeface="Calibri"/>
              <a:ea typeface="Calibri"/>
              <a:cs typeface="Calibri"/>
              <a:sym typeface="Calibri"/>
            </a:endParaRPr>
          </a:p>
          <a:p>
            <a:pPr marL="0" lvl="0" indent="0" algn="l" rtl="0">
              <a:spcBef>
                <a:spcPts val="0"/>
              </a:spcBef>
              <a:spcAft>
                <a:spcPts val="0"/>
              </a:spcAft>
              <a:buNone/>
            </a:pPr>
            <a:endParaRPr>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36"/>
          <p:cNvSpPr txBox="1">
            <a:spLocks noGrp="1"/>
          </p:cNvSpPr>
          <p:nvPr>
            <p:ph type="title"/>
          </p:nvPr>
        </p:nvSpPr>
        <p:spPr>
          <a:xfrm>
            <a:off x="1093076" y="0"/>
            <a:ext cx="7422300" cy="8016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de-DE"/>
              <a:t>TAB Review</a:t>
            </a:r>
            <a:endParaRPr/>
          </a:p>
        </p:txBody>
      </p:sp>
      <p:sp>
        <p:nvSpPr>
          <p:cNvPr id="219" name="Google Shape;219;p36"/>
          <p:cNvSpPr txBox="1">
            <a:spLocks noGrp="1"/>
          </p:cNvSpPr>
          <p:nvPr>
            <p:ph type="body" idx="1"/>
          </p:nvPr>
        </p:nvSpPr>
        <p:spPr>
          <a:xfrm>
            <a:off x="628650" y="1040523"/>
            <a:ext cx="7886700" cy="50871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de-DE" i="1" u="sng"/>
              <a:t>Focus and Fit</a:t>
            </a:r>
            <a:endParaRPr i="1" u="sng"/>
          </a:p>
          <a:p>
            <a:pPr marL="457200" lvl="0" indent="-342900" algn="l" rtl="0">
              <a:spcBef>
                <a:spcPts val="1000"/>
              </a:spcBef>
              <a:spcAft>
                <a:spcPts val="0"/>
              </a:spcAft>
              <a:buSzPts val="1800"/>
              <a:buChar char="•"/>
            </a:pPr>
            <a:r>
              <a:rPr lang="de-DE"/>
              <a:t>concrete items of the use cases</a:t>
            </a:r>
            <a:endParaRPr/>
          </a:p>
          <a:p>
            <a:pPr marL="457200" lvl="0" indent="-342900" algn="l" rtl="0">
              <a:spcBef>
                <a:spcPts val="0"/>
              </a:spcBef>
              <a:spcAft>
                <a:spcPts val="0"/>
              </a:spcAft>
              <a:buSzPts val="1800"/>
              <a:buChar char="•"/>
            </a:pPr>
            <a:r>
              <a:rPr lang="de-DE"/>
              <a:t>breath of topics should be improved</a:t>
            </a:r>
            <a:endParaRPr/>
          </a:p>
          <a:p>
            <a:pPr marL="0" lvl="0" indent="0" algn="l" rtl="0">
              <a:spcBef>
                <a:spcPts val="1000"/>
              </a:spcBef>
              <a:spcAft>
                <a:spcPts val="0"/>
              </a:spcAft>
              <a:buNone/>
            </a:pPr>
            <a:endParaRPr/>
          </a:p>
          <a:p>
            <a:pPr marL="0" lvl="0" indent="0" algn="l" rtl="0">
              <a:spcBef>
                <a:spcPts val="1000"/>
              </a:spcBef>
              <a:spcAft>
                <a:spcPts val="0"/>
              </a:spcAft>
              <a:buNone/>
            </a:pPr>
            <a:r>
              <a:rPr lang="de-DE" i="1" u="sng"/>
              <a:t>Capacity</a:t>
            </a:r>
            <a:endParaRPr i="1" u="sng"/>
          </a:p>
          <a:p>
            <a:pPr marL="457200" lvl="0" indent="-342900" algn="l" rtl="0">
              <a:spcBef>
                <a:spcPts val="1000"/>
              </a:spcBef>
              <a:spcAft>
                <a:spcPts val="0"/>
              </a:spcAft>
              <a:buSzPts val="1800"/>
              <a:buChar char="•"/>
            </a:pPr>
            <a:r>
              <a:rPr lang="de-DE"/>
              <a:t>engineers are underrepresented</a:t>
            </a:r>
            <a:endParaRPr/>
          </a:p>
          <a:p>
            <a:pPr marL="457200" lvl="0" indent="-342900" algn="l" rtl="0">
              <a:spcBef>
                <a:spcPts val="0"/>
              </a:spcBef>
              <a:spcAft>
                <a:spcPts val="0"/>
              </a:spcAft>
              <a:buSzPts val="1800"/>
              <a:buChar char="•"/>
            </a:pPr>
            <a:r>
              <a:rPr lang="de-DE"/>
              <a:t>only a small fraction of sub disciplines are represented</a:t>
            </a:r>
            <a:endParaRPr/>
          </a:p>
          <a:p>
            <a:pPr marL="457200" lvl="0" indent="-342900" algn="l" rtl="0">
              <a:spcBef>
                <a:spcPts val="0"/>
              </a:spcBef>
              <a:spcAft>
                <a:spcPts val="0"/>
              </a:spcAft>
              <a:buSzPts val="1800"/>
              <a:buChar char="•"/>
            </a:pPr>
            <a:r>
              <a:rPr lang="de-DE"/>
              <a:t>engineers could be involved as customers of services or tools or in workflows</a:t>
            </a:r>
            <a:endParaRPr/>
          </a:p>
        </p:txBody>
      </p:sp>
      <p:sp>
        <p:nvSpPr>
          <p:cNvPr id="220" name="Google Shape;220;p36"/>
          <p:cNvSpPr txBox="1"/>
          <p:nvPr/>
        </p:nvSpPr>
        <p:spPr>
          <a:xfrm>
            <a:off x="6042225" y="6130150"/>
            <a:ext cx="2905500" cy="36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e-DE">
                <a:latin typeface="Calibri"/>
                <a:ea typeface="Calibri"/>
                <a:cs typeface="Calibri"/>
                <a:sym typeface="Calibri"/>
              </a:rPr>
              <a:t>Meeting notes: </a:t>
            </a:r>
            <a:r>
              <a:rPr lang="de-DE" u="sng">
                <a:solidFill>
                  <a:schemeClr val="hlink"/>
                </a:solidFill>
                <a:latin typeface="Calibri"/>
                <a:ea typeface="Calibri"/>
                <a:cs typeface="Calibri"/>
                <a:sym typeface="Calibri"/>
                <a:hlinkClick r:id="rId3"/>
              </a:rPr>
              <a:t>http://bit.ly/2oRhvcu</a:t>
            </a:r>
            <a:endParaRPr>
              <a:latin typeface="Calibri"/>
              <a:ea typeface="Calibri"/>
              <a:cs typeface="Calibri"/>
              <a:sym typeface="Calibri"/>
            </a:endParaRPr>
          </a:p>
        </p:txBody>
      </p:sp>
      <p:sp>
        <p:nvSpPr>
          <p:cNvPr id="221" name="Google Shape;221;p36"/>
          <p:cNvSpPr txBox="1"/>
          <p:nvPr/>
        </p:nvSpPr>
        <p:spPr>
          <a:xfrm>
            <a:off x="90488" y="6540818"/>
            <a:ext cx="1543200" cy="269100"/>
          </a:xfrm>
          <a:prstGeom prst="rect">
            <a:avLst/>
          </a:prstGeom>
          <a:no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FFFFFF"/>
              </a:buClr>
              <a:buSzPts val="1000"/>
              <a:buFont typeface="Calibri"/>
              <a:buNone/>
            </a:pPr>
            <a:r>
              <a:rPr lang="de-DE" sz="1000" b="0" i="0" u="none" strike="noStrike" cap="none">
                <a:solidFill>
                  <a:srgbClr val="FFFFFF"/>
                </a:solidFill>
                <a:latin typeface="Calibri"/>
                <a:ea typeface="Calibri"/>
                <a:cs typeface="Calibri"/>
                <a:sym typeface="Calibri"/>
              </a:rPr>
              <a:t>24/10/2019</a:t>
            </a:r>
            <a:endParaRPr sz="6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37"/>
          <p:cNvSpPr txBox="1"/>
          <p:nvPr/>
        </p:nvSpPr>
        <p:spPr>
          <a:xfrm>
            <a:off x="662464" y="3842226"/>
            <a:ext cx="7819073" cy="1586548"/>
          </a:xfrm>
          <a:prstGeom prst="rect">
            <a:avLst/>
          </a:prstGeom>
          <a:noFill/>
          <a:ln>
            <a:noFill/>
          </a:ln>
        </p:spPr>
        <p:txBody>
          <a:bodyPr spcFirstLastPara="1" wrap="square" lIns="29750" tIns="29750" rIns="29750" bIns="29750" anchor="ctr" anchorCtr="0">
            <a:noAutofit/>
          </a:bodyPr>
          <a:lstStyle/>
          <a:p>
            <a:pPr marL="0" marR="0" lvl="0" indent="0" algn="ctr" rtl="0">
              <a:lnSpc>
                <a:spcPct val="100000"/>
              </a:lnSpc>
              <a:spcBef>
                <a:spcPts val="0"/>
              </a:spcBef>
              <a:spcAft>
                <a:spcPts val="0"/>
              </a:spcAft>
              <a:buClr>
                <a:srgbClr val="000000"/>
              </a:buClr>
              <a:buSzPts val="1300"/>
              <a:buFont typeface="Helvetica Neue"/>
              <a:buNone/>
            </a:pPr>
            <a:endParaRPr sz="1300" b="1" i="0" u="none" strike="noStrike" cap="none">
              <a:solidFill>
                <a:srgbClr val="000000"/>
              </a:solidFill>
              <a:latin typeface="Helvetica Neue"/>
              <a:ea typeface="Helvetica Neue"/>
              <a:cs typeface="Helvetica Neue"/>
              <a:sym typeface="Helvetica Neue"/>
            </a:endParaRPr>
          </a:p>
          <a:p>
            <a:pPr marL="0" marR="0" lvl="0" indent="0" algn="ctr" rtl="0">
              <a:lnSpc>
                <a:spcPct val="100000"/>
              </a:lnSpc>
              <a:spcBef>
                <a:spcPts val="0"/>
              </a:spcBef>
              <a:spcAft>
                <a:spcPts val="0"/>
              </a:spcAft>
              <a:buClr>
                <a:srgbClr val="000000"/>
              </a:buClr>
              <a:buSzPts val="2100"/>
              <a:buFont typeface="Helvetica Neue"/>
              <a:buNone/>
            </a:pPr>
            <a:r>
              <a:rPr lang="de-DE" sz="2100">
                <a:latin typeface="Helvetica Neue"/>
                <a:ea typeface="Helvetica Neue"/>
                <a:cs typeface="Helvetica Neue"/>
                <a:sym typeface="Helvetica Neue"/>
              </a:rPr>
              <a:t>Shaun de Witt</a:t>
            </a:r>
            <a:endParaRPr sz="2100">
              <a:latin typeface="Helvetica Neue"/>
              <a:ea typeface="Helvetica Neue"/>
              <a:cs typeface="Helvetica Neue"/>
              <a:sym typeface="Helvetica Neue"/>
            </a:endParaRPr>
          </a:p>
          <a:p>
            <a:pPr marL="0" marR="0" lvl="0" indent="0" algn="ctr" rtl="0">
              <a:lnSpc>
                <a:spcPct val="100000"/>
              </a:lnSpc>
              <a:spcBef>
                <a:spcPts val="0"/>
              </a:spcBef>
              <a:spcAft>
                <a:spcPts val="0"/>
              </a:spcAft>
              <a:buClr>
                <a:srgbClr val="000000"/>
              </a:buClr>
              <a:buSzPts val="2100"/>
              <a:buFont typeface="Helvetica Neue"/>
              <a:buNone/>
            </a:pPr>
            <a:r>
              <a:rPr lang="de-DE" sz="2100">
                <a:latin typeface="Helvetica Neue"/>
                <a:ea typeface="Helvetica Neue"/>
                <a:cs typeface="Helvetica Neue"/>
                <a:sym typeface="Helvetica Neue"/>
              </a:rPr>
              <a:t>UK Atomic Energy Authority</a:t>
            </a:r>
            <a:endParaRPr sz="2100">
              <a:latin typeface="Helvetica Neue"/>
              <a:ea typeface="Helvetica Neue"/>
              <a:cs typeface="Helvetica Neue"/>
              <a:sym typeface="Helvetica Neue"/>
            </a:endParaRPr>
          </a:p>
          <a:p>
            <a:pPr marL="0" marR="0" lvl="0" indent="0" algn="ctr" rtl="0">
              <a:lnSpc>
                <a:spcPct val="100000"/>
              </a:lnSpc>
              <a:spcBef>
                <a:spcPts val="0"/>
              </a:spcBef>
              <a:spcAft>
                <a:spcPts val="0"/>
              </a:spcAft>
              <a:buClr>
                <a:srgbClr val="000000"/>
              </a:buClr>
              <a:buSzPts val="2100"/>
              <a:buFont typeface="Helvetica Neue"/>
              <a:buNone/>
            </a:pPr>
            <a:r>
              <a:rPr lang="de-DE" sz="2100" b="0" i="0" u="none" strike="noStrike" cap="none">
                <a:solidFill>
                  <a:srgbClr val="000000"/>
                </a:solidFill>
                <a:latin typeface="Helvetica Neue"/>
                <a:ea typeface="Helvetica Neue"/>
                <a:cs typeface="Helvetica Neue"/>
                <a:sym typeface="Helvetica Neue"/>
              </a:rPr>
              <a:t>RDMinEng-IG</a:t>
            </a:r>
            <a:endParaRPr sz="600"/>
          </a:p>
        </p:txBody>
      </p:sp>
      <p:sp>
        <p:nvSpPr>
          <p:cNvPr id="227" name="Google Shape;227;p37"/>
          <p:cNvSpPr txBox="1"/>
          <p:nvPr/>
        </p:nvSpPr>
        <p:spPr>
          <a:xfrm>
            <a:off x="747330" y="3231120"/>
            <a:ext cx="7506900" cy="525900"/>
          </a:xfrm>
          <a:prstGeom prst="rect">
            <a:avLst/>
          </a:prstGeom>
          <a:noFill/>
          <a:ln>
            <a:noFill/>
          </a:ln>
        </p:spPr>
        <p:txBody>
          <a:bodyPr spcFirstLastPara="1" wrap="square" lIns="38100" tIns="38100" rIns="38100" bIns="38100" anchor="b" anchorCtr="0">
            <a:noAutofit/>
          </a:bodyPr>
          <a:lstStyle/>
          <a:p>
            <a:pPr marL="0" marR="0" lvl="0" indent="0" algn="ctr" rtl="0">
              <a:lnSpc>
                <a:spcPct val="90000"/>
              </a:lnSpc>
              <a:spcBef>
                <a:spcPts val="0"/>
              </a:spcBef>
              <a:spcAft>
                <a:spcPts val="0"/>
              </a:spcAft>
              <a:buClr>
                <a:srgbClr val="000000"/>
              </a:buClr>
              <a:buSzPts val="2400"/>
              <a:buFont typeface="Helvetica Neue"/>
              <a:buNone/>
            </a:pPr>
            <a:r>
              <a:rPr lang="de-DE" sz="3000" b="1">
                <a:latin typeface="Helvetica Neue"/>
                <a:ea typeface="Helvetica Neue"/>
                <a:cs typeface="Helvetica Neue"/>
                <a:sym typeface="Helvetica Neue"/>
              </a:rPr>
              <a:t>Engineering Research and Open Science</a:t>
            </a:r>
            <a:endParaRPr sz="6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38"/>
          <p:cNvSpPr txBox="1">
            <a:spLocks noGrp="1"/>
          </p:cNvSpPr>
          <p:nvPr>
            <p:ph type="title"/>
          </p:nvPr>
        </p:nvSpPr>
        <p:spPr>
          <a:xfrm>
            <a:off x="1093076" y="0"/>
            <a:ext cx="7422300" cy="801600"/>
          </a:xfrm>
          <a:prstGeom prst="rect">
            <a:avLst/>
          </a:prstGeom>
        </p:spPr>
        <p:txBody>
          <a:bodyPr spcFirstLastPara="1" wrap="square" lIns="91425" tIns="45700" rIns="91425" bIns="45700" anchor="ctr" anchorCtr="0">
            <a:noAutofit/>
          </a:bodyPr>
          <a:lstStyle/>
          <a:p>
            <a:pPr marL="0" lvl="0" indent="0" algn="l" rtl="0">
              <a:spcBef>
                <a:spcPts val="1000"/>
              </a:spcBef>
              <a:spcAft>
                <a:spcPts val="0"/>
              </a:spcAft>
              <a:buClr>
                <a:schemeClr val="dk1"/>
              </a:buClr>
              <a:buSzPts val="1100"/>
              <a:buFont typeface="Arial"/>
              <a:buNone/>
            </a:pPr>
            <a:r>
              <a:rPr lang="de-DE" sz="2800"/>
              <a:t>Engineering Research and Open science</a:t>
            </a:r>
            <a:endParaRPr/>
          </a:p>
        </p:txBody>
      </p:sp>
      <p:sp>
        <p:nvSpPr>
          <p:cNvPr id="234" name="Google Shape;234;p38"/>
          <p:cNvSpPr txBox="1">
            <a:spLocks noGrp="1"/>
          </p:cNvSpPr>
          <p:nvPr>
            <p:ph type="body" idx="1"/>
          </p:nvPr>
        </p:nvSpPr>
        <p:spPr>
          <a:xfrm>
            <a:off x="628650" y="1040525"/>
            <a:ext cx="4498500" cy="5087100"/>
          </a:xfrm>
          <a:prstGeom prst="rect">
            <a:avLst/>
          </a:prstGeom>
        </p:spPr>
        <p:txBody>
          <a:bodyPr spcFirstLastPara="1" wrap="square" lIns="91425" tIns="45700" rIns="91425" bIns="45700" anchor="t" anchorCtr="0">
            <a:noAutofit/>
          </a:bodyPr>
          <a:lstStyle/>
          <a:p>
            <a:pPr marL="457200" lvl="0" indent="-342900" algn="l" rtl="0">
              <a:spcBef>
                <a:spcPts val="800"/>
              </a:spcBef>
              <a:spcAft>
                <a:spcPts val="0"/>
              </a:spcAft>
              <a:buClr>
                <a:srgbClr val="002F56"/>
              </a:buClr>
              <a:buSzPts val="1800"/>
              <a:buFont typeface="Arial"/>
              <a:buChar char="●"/>
            </a:pPr>
            <a:r>
              <a:rPr lang="de-DE" sz="1800">
                <a:solidFill>
                  <a:srgbClr val="002F56"/>
                </a:solidFill>
                <a:latin typeface="Arial"/>
                <a:ea typeface="Arial"/>
                <a:cs typeface="Arial"/>
                <a:sym typeface="Arial"/>
              </a:rPr>
              <a:t>STEP (Spherical Tokamak for Energy Production) is a 5 year program to develop a credible concept design for an early (2040) start ST power plant.</a:t>
            </a:r>
            <a:endParaRPr sz="1800">
              <a:solidFill>
                <a:srgbClr val="002F56"/>
              </a:solidFill>
              <a:latin typeface="Arial"/>
              <a:ea typeface="Arial"/>
              <a:cs typeface="Arial"/>
              <a:sym typeface="Arial"/>
            </a:endParaRPr>
          </a:p>
          <a:p>
            <a:pPr marL="914400" lvl="1" indent="-336550" algn="l" rtl="0">
              <a:spcBef>
                <a:spcPts val="0"/>
              </a:spcBef>
              <a:spcAft>
                <a:spcPts val="0"/>
              </a:spcAft>
              <a:buClr>
                <a:srgbClr val="002F56"/>
              </a:buClr>
              <a:buSzPts val="1700"/>
              <a:buFont typeface="Arial"/>
              <a:buChar char="○"/>
            </a:pPr>
            <a:r>
              <a:rPr lang="de-DE" sz="1700">
                <a:solidFill>
                  <a:srgbClr val="002F56"/>
                </a:solidFill>
                <a:latin typeface="Arial"/>
                <a:ea typeface="Arial"/>
                <a:cs typeface="Arial"/>
                <a:sym typeface="Arial"/>
              </a:rPr>
              <a:t>&gt; 1 MW m</a:t>
            </a:r>
            <a:r>
              <a:rPr lang="de-DE" sz="1700" baseline="30000">
                <a:solidFill>
                  <a:srgbClr val="002F56"/>
                </a:solidFill>
                <a:latin typeface="Arial"/>
                <a:ea typeface="Arial"/>
                <a:cs typeface="Arial"/>
                <a:sym typeface="Arial"/>
              </a:rPr>
              <a:t>-2</a:t>
            </a:r>
            <a:r>
              <a:rPr lang="de-DE" sz="1700">
                <a:solidFill>
                  <a:srgbClr val="002F56"/>
                </a:solidFill>
                <a:latin typeface="Arial"/>
                <a:ea typeface="Arial"/>
                <a:cs typeface="Arial"/>
                <a:sym typeface="Arial"/>
              </a:rPr>
              <a:t> neutron wall loading</a:t>
            </a:r>
            <a:endParaRPr sz="1700">
              <a:solidFill>
                <a:srgbClr val="002F56"/>
              </a:solidFill>
              <a:latin typeface="Arial"/>
              <a:ea typeface="Arial"/>
              <a:cs typeface="Arial"/>
              <a:sym typeface="Arial"/>
            </a:endParaRPr>
          </a:p>
          <a:p>
            <a:pPr marL="914400" lvl="1" indent="-336550" algn="l" rtl="0">
              <a:spcBef>
                <a:spcPts val="0"/>
              </a:spcBef>
              <a:spcAft>
                <a:spcPts val="0"/>
              </a:spcAft>
              <a:buClr>
                <a:srgbClr val="002F56"/>
              </a:buClr>
              <a:buSzPts val="1700"/>
              <a:buFont typeface="Arial"/>
              <a:buChar char="○"/>
            </a:pPr>
            <a:r>
              <a:rPr lang="de-DE" sz="1700">
                <a:solidFill>
                  <a:srgbClr val="002F56"/>
                </a:solidFill>
                <a:latin typeface="Arial"/>
                <a:ea typeface="Arial"/>
                <a:cs typeface="Arial"/>
                <a:sym typeface="Arial"/>
              </a:rPr>
              <a:t>~ 1 GW Fusion Power</a:t>
            </a:r>
            <a:endParaRPr sz="1700">
              <a:solidFill>
                <a:srgbClr val="002F56"/>
              </a:solidFill>
              <a:latin typeface="Arial"/>
              <a:ea typeface="Arial"/>
              <a:cs typeface="Arial"/>
              <a:sym typeface="Arial"/>
            </a:endParaRPr>
          </a:p>
          <a:p>
            <a:pPr marL="914400" lvl="1" indent="-336550" algn="l" rtl="0">
              <a:spcBef>
                <a:spcPts val="0"/>
              </a:spcBef>
              <a:spcAft>
                <a:spcPts val="0"/>
              </a:spcAft>
              <a:buClr>
                <a:srgbClr val="002F56"/>
              </a:buClr>
              <a:buSzPts val="1700"/>
              <a:buFont typeface="Arial"/>
              <a:buChar char="○"/>
            </a:pPr>
            <a:r>
              <a:rPr lang="de-DE" sz="1700">
                <a:solidFill>
                  <a:srgbClr val="002F56"/>
                </a:solidFill>
                <a:latin typeface="Arial"/>
                <a:ea typeface="Arial"/>
                <a:cs typeface="Arial"/>
                <a:sym typeface="Arial"/>
              </a:rPr>
              <a:t>Demonstrate tritium self sufficiency</a:t>
            </a:r>
            <a:endParaRPr sz="1700">
              <a:solidFill>
                <a:srgbClr val="002F56"/>
              </a:solidFill>
              <a:latin typeface="Arial"/>
              <a:ea typeface="Arial"/>
              <a:cs typeface="Arial"/>
              <a:sym typeface="Arial"/>
            </a:endParaRPr>
          </a:p>
          <a:p>
            <a:pPr marL="457200" lvl="0" indent="-342900" algn="l" rtl="0">
              <a:spcBef>
                <a:spcPts val="0"/>
              </a:spcBef>
              <a:spcAft>
                <a:spcPts val="0"/>
              </a:spcAft>
              <a:buClr>
                <a:srgbClr val="002F56"/>
              </a:buClr>
              <a:buSzPts val="1800"/>
              <a:buFont typeface="Arial"/>
              <a:buChar char="●"/>
            </a:pPr>
            <a:r>
              <a:rPr lang="de-DE" sz="1800">
                <a:solidFill>
                  <a:srgbClr val="002F56"/>
                </a:solidFill>
                <a:latin typeface="Arial"/>
                <a:ea typeface="Arial"/>
                <a:cs typeface="Arial"/>
                <a:sym typeface="Arial"/>
              </a:rPr>
              <a:t>Key demonstrator of technologies</a:t>
            </a:r>
            <a:endParaRPr sz="1800">
              <a:solidFill>
                <a:srgbClr val="002F56"/>
              </a:solidFill>
              <a:latin typeface="Arial"/>
              <a:ea typeface="Arial"/>
              <a:cs typeface="Arial"/>
              <a:sym typeface="Arial"/>
            </a:endParaRPr>
          </a:p>
          <a:p>
            <a:pPr marL="914400" lvl="1" indent="-336550" algn="l" rtl="0">
              <a:spcBef>
                <a:spcPts val="0"/>
              </a:spcBef>
              <a:spcAft>
                <a:spcPts val="0"/>
              </a:spcAft>
              <a:buClr>
                <a:srgbClr val="002F56"/>
              </a:buClr>
              <a:buSzPts val="1700"/>
              <a:buFont typeface="Arial"/>
              <a:buChar char="○"/>
            </a:pPr>
            <a:r>
              <a:rPr lang="de-DE" sz="1700">
                <a:solidFill>
                  <a:srgbClr val="002F56"/>
                </a:solidFill>
                <a:latin typeface="Arial"/>
                <a:ea typeface="Arial"/>
                <a:cs typeface="Arial"/>
                <a:sym typeface="Arial"/>
              </a:rPr>
              <a:t>Robotic Maintenance</a:t>
            </a:r>
            <a:endParaRPr sz="1700">
              <a:solidFill>
                <a:srgbClr val="002F56"/>
              </a:solidFill>
              <a:latin typeface="Arial"/>
              <a:ea typeface="Arial"/>
              <a:cs typeface="Arial"/>
              <a:sym typeface="Arial"/>
            </a:endParaRPr>
          </a:p>
          <a:p>
            <a:pPr marL="914400" lvl="1" indent="-336550" algn="l" rtl="0">
              <a:spcBef>
                <a:spcPts val="0"/>
              </a:spcBef>
              <a:spcAft>
                <a:spcPts val="0"/>
              </a:spcAft>
              <a:buClr>
                <a:srgbClr val="002F56"/>
              </a:buClr>
              <a:buSzPts val="1700"/>
              <a:buFont typeface="Arial"/>
              <a:buChar char="○"/>
            </a:pPr>
            <a:r>
              <a:rPr lang="de-DE" sz="1700">
                <a:solidFill>
                  <a:srgbClr val="002F56"/>
                </a:solidFill>
                <a:latin typeface="Arial"/>
                <a:ea typeface="Arial"/>
                <a:cs typeface="Arial"/>
                <a:sym typeface="Arial"/>
              </a:rPr>
              <a:t>Decadal plant lifetime</a:t>
            </a:r>
            <a:endParaRPr sz="1700">
              <a:solidFill>
                <a:srgbClr val="002F56"/>
              </a:solidFill>
              <a:latin typeface="Arial"/>
              <a:ea typeface="Arial"/>
              <a:cs typeface="Arial"/>
              <a:sym typeface="Arial"/>
            </a:endParaRPr>
          </a:p>
          <a:p>
            <a:pPr marL="457200" lvl="0" indent="-342900" algn="l" rtl="0">
              <a:spcBef>
                <a:spcPts val="0"/>
              </a:spcBef>
              <a:spcAft>
                <a:spcPts val="0"/>
              </a:spcAft>
              <a:buClr>
                <a:srgbClr val="002F56"/>
              </a:buClr>
              <a:buSzPts val="1800"/>
              <a:buFont typeface="Arial"/>
              <a:buChar char="●"/>
            </a:pPr>
            <a:r>
              <a:rPr lang="de-DE" sz="1800">
                <a:solidFill>
                  <a:srgbClr val="002F56"/>
                </a:solidFill>
                <a:latin typeface="Arial"/>
                <a:ea typeface="Arial"/>
                <a:cs typeface="Arial"/>
                <a:sym typeface="Arial"/>
              </a:rPr>
              <a:t>Build fusion supply chain</a:t>
            </a:r>
            <a:endParaRPr sz="1800">
              <a:solidFill>
                <a:srgbClr val="002F56"/>
              </a:solidFill>
              <a:latin typeface="Arial"/>
              <a:ea typeface="Arial"/>
              <a:cs typeface="Arial"/>
              <a:sym typeface="Arial"/>
            </a:endParaRPr>
          </a:p>
          <a:p>
            <a:pPr marL="457200" lvl="0" indent="-342900" algn="l" rtl="0">
              <a:spcBef>
                <a:spcPts val="0"/>
              </a:spcBef>
              <a:spcAft>
                <a:spcPts val="0"/>
              </a:spcAft>
              <a:buClr>
                <a:srgbClr val="002F56"/>
              </a:buClr>
              <a:buSzPts val="1800"/>
              <a:buFont typeface="Arial"/>
              <a:buChar char="●"/>
            </a:pPr>
            <a:r>
              <a:rPr lang="de-DE" sz="1800" b="1">
                <a:solidFill>
                  <a:srgbClr val="002F56"/>
                </a:solidFill>
                <a:latin typeface="Arial"/>
                <a:ea typeface="Arial"/>
                <a:cs typeface="Arial"/>
                <a:sym typeface="Arial"/>
              </a:rPr>
              <a:t>Collaboration between Public and Private Sectors</a:t>
            </a:r>
            <a:r>
              <a:rPr lang="de-DE" sz="1800">
                <a:solidFill>
                  <a:srgbClr val="002F56"/>
                </a:solidFill>
                <a:latin typeface="Arial"/>
                <a:ea typeface="Arial"/>
                <a:cs typeface="Arial"/>
                <a:sym typeface="Arial"/>
              </a:rPr>
              <a:t> (~ 15 research organisations, ~20 industrial partners)</a:t>
            </a:r>
            <a:endParaRPr sz="1800">
              <a:solidFill>
                <a:srgbClr val="002F56"/>
              </a:solidFill>
              <a:latin typeface="Arial"/>
              <a:ea typeface="Arial"/>
              <a:cs typeface="Arial"/>
              <a:sym typeface="Arial"/>
            </a:endParaRPr>
          </a:p>
        </p:txBody>
      </p:sp>
      <p:pic>
        <p:nvPicPr>
          <p:cNvPr id="235" name="Google Shape;235;p38"/>
          <p:cNvPicPr preferRelativeResize="0"/>
          <p:nvPr/>
        </p:nvPicPr>
        <p:blipFill rotWithShape="1">
          <a:blip r:embed="rId3">
            <a:alphaModFix/>
          </a:blip>
          <a:srcRect l="26430" t="13642" r="23559" b="8000"/>
          <a:stretch/>
        </p:blipFill>
        <p:spPr>
          <a:xfrm>
            <a:off x="5263950" y="1157900"/>
            <a:ext cx="3403925" cy="3000075"/>
          </a:xfrm>
          <a:prstGeom prst="rect">
            <a:avLst/>
          </a:prstGeom>
          <a:noFill/>
          <a:ln>
            <a:noFill/>
          </a:ln>
        </p:spPr>
      </p:pic>
      <p:sp>
        <p:nvSpPr>
          <p:cNvPr id="236" name="Google Shape;236;p38"/>
          <p:cNvSpPr txBox="1"/>
          <p:nvPr/>
        </p:nvSpPr>
        <p:spPr>
          <a:xfrm>
            <a:off x="6042225" y="6130150"/>
            <a:ext cx="2905500" cy="36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e-DE">
                <a:latin typeface="Calibri"/>
                <a:ea typeface="Calibri"/>
                <a:cs typeface="Calibri"/>
                <a:sym typeface="Calibri"/>
              </a:rPr>
              <a:t>Meeting notes: </a:t>
            </a:r>
            <a:r>
              <a:rPr lang="de-DE" u="sng">
                <a:solidFill>
                  <a:schemeClr val="hlink"/>
                </a:solidFill>
                <a:latin typeface="Calibri"/>
                <a:ea typeface="Calibri"/>
                <a:cs typeface="Calibri"/>
                <a:sym typeface="Calibri"/>
                <a:hlinkClick r:id="rId4"/>
              </a:rPr>
              <a:t>http://bit.ly/2oRhvcu</a:t>
            </a:r>
            <a:endParaRPr>
              <a:latin typeface="Calibri"/>
              <a:ea typeface="Calibri"/>
              <a:cs typeface="Calibri"/>
              <a:sym typeface="Calibri"/>
            </a:endParaRPr>
          </a:p>
        </p:txBody>
      </p:sp>
      <p:sp>
        <p:nvSpPr>
          <p:cNvPr id="237" name="Google Shape;237;p38"/>
          <p:cNvSpPr txBox="1"/>
          <p:nvPr/>
        </p:nvSpPr>
        <p:spPr>
          <a:xfrm>
            <a:off x="90488" y="6540818"/>
            <a:ext cx="1543200" cy="269100"/>
          </a:xfrm>
          <a:prstGeom prst="rect">
            <a:avLst/>
          </a:prstGeom>
          <a:no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FFFFFF"/>
              </a:buClr>
              <a:buSzPts val="1000"/>
              <a:buFont typeface="Calibri"/>
              <a:buNone/>
            </a:pPr>
            <a:r>
              <a:rPr lang="de-DE" sz="1000" b="0" i="0" u="none" strike="noStrike" cap="none">
                <a:solidFill>
                  <a:srgbClr val="FFFFFF"/>
                </a:solidFill>
                <a:latin typeface="Calibri"/>
                <a:ea typeface="Calibri"/>
                <a:cs typeface="Calibri"/>
                <a:sym typeface="Calibri"/>
              </a:rPr>
              <a:t>24/10/2019</a:t>
            </a:r>
            <a:endParaRPr sz="6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39"/>
          <p:cNvSpPr txBox="1">
            <a:spLocks noGrp="1"/>
          </p:cNvSpPr>
          <p:nvPr>
            <p:ph type="title"/>
          </p:nvPr>
        </p:nvSpPr>
        <p:spPr>
          <a:xfrm>
            <a:off x="1093076" y="0"/>
            <a:ext cx="7422300" cy="801600"/>
          </a:xfrm>
          <a:prstGeom prst="rect">
            <a:avLst/>
          </a:prstGeom>
        </p:spPr>
        <p:txBody>
          <a:bodyPr spcFirstLastPara="1" wrap="square" lIns="91425" tIns="45700" rIns="91425" bIns="45700" anchor="ctr" anchorCtr="0">
            <a:noAutofit/>
          </a:bodyPr>
          <a:lstStyle/>
          <a:p>
            <a:pPr marL="0" lvl="0" indent="0" algn="l" rtl="0">
              <a:spcBef>
                <a:spcPts val="1000"/>
              </a:spcBef>
              <a:spcAft>
                <a:spcPts val="0"/>
              </a:spcAft>
              <a:buClr>
                <a:schemeClr val="dk1"/>
              </a:buClr>
              <a:buSzPts val="1100"/>
              <a:buFont typeface="Arial"/>
              <a:buNone/>
            </a:pPr>
            <a:r>
              <a:rPr lang="de-DE" sz="2800"/>
              <a:t>Engineering Research and Open science</a:t>
            </a:r>
            <a:endParaRPr/>
          </a:p>
        </p:txBody>
      </p:sp>
      <p:pic>
        <p:nvPicPr>
          <p:cNvPr id="244" name="Google Shape;244;p39"/>
          <p:cNvPicPr preferRelativeResize="0"/>
          <p:nvPr/>
        </p:nvPicPr>
        <p:blipFill>
          <a:blip r:embed="rId3">
            <a:alphaModFix/>
          </a:blip>
          <a:stretch>
            <a:fillRect/>
          </a:stretch>
        </p:blipFill>
        <p:spPr>
          <a:xfrm>
            <a:off x="125150" y="982750"/>
            <a:ext cx="3292500" cy="2045749"/>
          </a:xfrm>
          <a:prstGeom prst="rect">
            <a:avLst/>
          </a:prstGeom>
          <a:noFill/>
          <a:ln>
            <a:noFill/>
          </a:ln>
        </p:spPr>
      </p:pic>
      <p:pic>
        <p:nvPicPr>
          <p:cNvPr id="245" name="Google Shape;245;p39"/>
          <p:cNvPicPr preferRelativeResize="0"/>
          <p:nvPr/>
        </p:nvPicPr>
        <p:blipFill>
          <a:blip r:embed="rId4">
            <a:alphaModFix/>
          </a:blip>
          <a:stretch>
            <a:fillRect/>
          </a:stretch>
        </p:blipFill>
        <p:spPr>
          <a:xfrm>
            <a:off x="4621225" y="982750"/>
            <a:ext cx="3636888" cy="2045750"/>
          </a:xfrm>
          <a:prstGeom prst="rect">
            <a:avLst/>
          </a:prstGeom>
          <a:noFill/>
          <a:ln>
            <a:noFill/>
          </a:ln>
        </p:spPr>
      </p:pic>
      <p:sp>
        <p:nvSpPr>
          <p:cNvPr id="246" name="Google Shape;246;p39"/>
          <p:cNvSpPr/>
          <p:nvPr/>
        </p:nvSpPr>
        <p:spPr>
          <a:xfrm>
            <a:off x="3724200" y="1748550"/>
            <a:ext cx="436800" cy="408900"/>
          </a:xfrm>
          <a:prstGeom prst="rightArrow">
            <a:avLst>
              <a:gd name="adj1" fmla="val 50000"/>
              <a:gd name="adj2" fmla="val 50000"/>
            </a:avLst>
          </a:prstGeom>
          <a:solidFill>
            <a:srgbClr val="D1D2D3"/>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47" name="Google Shape;247;p39"/>
          <p:cNvPicPr preferRelativeResize="0"/>
          <p:nvPr/>
        </p:nvPicPr>
        <p:blipFill>
          <a:blip r:embed="rId5">
            <a:alphaModFix/>
          </a:blip>
          <a:stretch>
            <a:fillRect/>
          </a:stretch>
        </p:blipFill>
        <p:spPr>
          <a:xfrm>
            <a:off x="5261850" y="3377525"/>
            <a:ext cx="1844574" cy="1152850"/>
          </a:xfrm>
          <a:prstGeom prst="rect">
            <a:avLst/>
          </a:prstGeom>
          <a:noFill/>
          <a:ln>
            <a:noFill/>
          </a:ln>
        </p:spPr>
      </p:pic>
      <p:cxnSp>
        <p:nvCxnSpPr>
          <p:cNvPr id="248" name="Google Shape;248;p39"/>
          <p:cNvCxnSpPr/>
          <p:nvPr/>
        </p:nvCxnSpPr>
        <p:spPr>
          <a:xfrm flipH="1">
            <a:off x="5257100" y="2497950"/>
            <a:ext cx="658500" cy="885600"/>
          </a:xfrm>
          <a:prstGeom prst="straightConnector1">
            <a:avLst/>
          </a:prstGeom>
          <a:noFill/>
          <a:ln w="28575" cap="flat" cmpd="sng">
            <a:solidFill>
              <a:srgbClr val="000000"/>
            </a:solidFill>
            <a:prstDash val="solid"/>
            <a:round/>
            <a:headEnd type="none" w="med" len="med"/>
            <a:tailEnd type="none" w="med" len="med"/>
          </a:ln>
        </p:spPr>
      </p:cxnSp>
      <p:cxnSp>
        <p:nvCxnSpPr>
          <p:cNvPr id="249" name="Google Shape;249;p39"/>
          <p:cNvCxnSpPr/>
          <p:nvPr/>
        </p:nvCxnSpPr>
        <p:spPr>
          <a:xfrm>
            <a:off x="5949650" y="2509300"/>
            <a:ext cx="1158300" cy="874200"/>
          </a:xfrm>
          <a:prstGeom prst="straightConnector1">
            <a:avLst/>
          </a:prstGeom>
          <a:noFill/>
          <a:ln w="28575" cap="flat" cmpd="sng">
            <a:solidFill>
              <a:srgbClr val="000000"/>
            </a:solidFill>
            <a:prstDash val="solid"/>
            <a:round/>
            <a:headEnd type="none" w="med" len="med"/>
            <a:tailEnd type="none" w="med" len="med"/>
          </a:ln>
        </p:spPr>
      </p:cxnSp>
      <p:pic>
        <p:nvPicPr>
          <p:cNvPr id="250" name="Google Shape;250;p39"/>
          <p:cNvPicPr preferRelativeResize="0"/>
          <p:nvPr/>
        </p:nvPicPr>
        <p:blipFill>
          <a:blip r:embed="rId6">
            <a:alphaModFix/>
          </a:blip>
          <a:stretch>
            <a:fillRect/>
          </a:stretch>
        </p:blipFill>
        <p:spPr>
          <a:xfrm>
            <a:off x="7725725" y="3575975"/>
            <a:ext cx="1007924" cy="755950"/>
          </a:xfrm>
          <a:prstGeom prst="rect">
            <a:avLst/>
          </a:prstGeom>
          <a:noFill/>
          <a:ln>
            <a:noFill/>
          </a:ln>
        </p:spPr>
      </p:pic>
      <p:pic>
        <p:nvPicPr>
          <p:cNvPr id="251" name="Google Shape;251;p39"/>
          <p:cNvPicPr preferRelativeResize="0"/>
          <p:nvPr/>
        </p:nvPicPr>
        <p:blipFill>
          <a:blip r:embed="rId7">
            <a:alphaModFix/>
          </a:blip>
          <a:stretch>
            <a:fillRect/>
          </a:stretch>
        </p:blipFill>
        <p:spPr>
          <a:xfrm>
            <a:off x="3417654" y="3383500"/>
            <a:ext cx="1343898" cy="755950"/>
          </a:xfrm>
          <a:prstGeom prst="rect">
            <a:avLst/>
          </a:prstGeom>
          <a:noFill/>
          <a:ln>
            <a:noFill/>
          </a:ln>
        </p:spPr>
      </p:pic>
      <p:pic>
        <p:nvPicPr>
          <p:cNvPr id="252" name="Google Shape;252;p39"/>
          <p:cNvPicPr preferRelativeResize="0"/>
          <p:nvPr/>
        </p:nvPicPr>
        <p:blipFill>
          <a:blip r:embed="rId8">
            <a:alphaModFix/>
          </a:blip>
          <a:stretch>
            <a:fillRect/>
          </a:stretch>
        </p:blipFill>
        <p:spPr>
          <a:xfrm>
            <a:off x="3724200" y="4424122"/>
            <a:ext cx="1158299" cy="612778"/>
          </a:xfrm>
          <a:prstGeom prst="rect">
            <a:avLst/>
          </a:prstGeom>
          <a:noFill/>
          <a:ln>
            <a:noFill/>
          </a:ln>
        </p:spPr>
      </p:pic>
      <p:cxnSp>
        <p:nvCxnSpPr>
          <p:cNvPr id="253" name="Google Shape;253;p39"/>
          <p:cNvCxnSpPr>
            <a:stCxn id="251" idx="3"/>
            <a:endCxn id="247" idx="1"/>
          </p:cNvCxnSpPr>
          <p:nvPr/>
        </p:nvCxnSpPr>
        <p:spPr>
          <a:xfrm>
            <a:off x="4761552" y="3761475"/>
            <a:ext cx="500400" cy="192600"/>
          </a:xfrm>
          <a:prstGeom prst="straightConnector1">
            <a:avLst/>
          </a:prstGeom>
          <a:noFill/>
          <a:ln w="9525" cap="flat" cmpd="sng">
            <a:solidFill>
              <a:srgbClr val="000000"/>
            </a:solidFill>
            <a:prstDash val="solid"/>
            <a:round/>
            <a:headEnd type="none" w="med" len="med"/>
            <a:tailEnd type="triangle" w="med" len="med"/>
          </a:ln>
        </p:spPr>
      </p:cxnSp>
      <p:cxnSp>
        <p:nvCxnSpPr>
          <p:cNvPr id="254" name="Google Shape;254;p39"/>
          <p:cNvCxnSpPr>
            <a:stCxn id="252" idx="3"/>
            <a:endCxn id="247" idx="2"/>
          </p:cNvCxnSpPr>
          <p:nvPr/>
        </p:nvCxnSpPr>
        <p:spPr>
          <a:xfrm rot="10800000" flipH="1">
            <a:off x="4882500" y="4530411"/>
            <a:ext cx="1301700" cy="200100"/>
          </a:xfrm>
          <a:prstGeom prst="straightConnector1">
            <a:avLst/>
          </a:prstGeom>
          <a:noFill/>
          <a:ln w="9525" cap="flat" cmpd="sng">
            <a:solidFill>
              <a:srgbClr val="000000"/>
            </a:solidFill>
            <a:prstDash val="solid"/>
            <a:round/>
            <a:headEnd type="none" w="med" len="med"/>
            <a:tailEnd type="triangle" w="med" len="med"/>
          </a:ln>
        </p:spPr>
      </p:cxnSp>
      <p:cxnSp>
        <p:nvCxnSpPr>
          <p:cNvPr id="255" name="Google Shape;255;p39"/>
          <p:cNvCxnSpPr>
            <a:stCxn id="250" idx="1"/>
            <a:endCxn id="247" idx="3"/>
          </p:cNvCxnSpPr>
          <p:nvPr/>
        </p:nvCxnSpPr>
        <p:spPr>
          <a:xfrm rot="10800000">
            <a:off x="7106525" y="3953950"/>
            <a:ext cx="619200" cy="0"/>
          </a:xfrm>
          <a:prstGeom prst="straightConnector1">
            <a:avLst/>
          </a:prstGeom>
          <a:noFill/>
          <a:ln w="9525" cap="flat" cmpd="sng">
            <a:solidFill>
              <a:srgbClr val="000000"/>
            </a:solidFill>
            <a:prstDash val="solid"/>
            <a:round/>
            <a:headEnd type="none" w="med" len="med"/>
            <a:tailEnd type="triangle" w="med" len="med"/>
          </a:ln>
        </p:spPr>
      </p:cxnSp>
      <p:sp>
        <p:nvSpPr>
          <p:cNvPr id="256" name="Google Shape;256;p39"/>
          <p:cNvSpPr txBox="1"/>
          <p:nvPr/>
        </p:nvSpPr>
        <p:spPr>
          <a:xfrm>
            <a:off x="295200" y="3235975"/>
            <a:ext cx="3049800" cy="1800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e-DE" b="1"/>
              <a:t>Aim</a:t>
            </a:r>
            <a:r>
              <a:rPr lang="de-DE"/>
              <a:t> - not to just have a final design, but understand the design process so that changes can be better addressed</a:t>
            </a:r>
            <a:endParaRPr/>
          </a:p>
        </p:txBody>
      </p:sp>
      <p:sp>
        <p:nvSpPr>
          <p:cNvPr id="257" name="Google Shape;257;p39"/>
          <p:cNvSpPr txBox="1"/>
          <p:nvPr/>
        </p:nvSpPr>
        <p:spPr>
          <a:xfrm>
            <a:off x="6042225" y="6130150"/>
            <a:ext cx="2905500" cy="36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e-DE">
                <a:latin typeface="Calibri"/>
                <a:ea typeface="Calibri"/>
                <a:cs typeface="Calibri"/>
                <a:sym typeface="Calibri"/>
              </a:rPr>
              <a:t>Meeting notes: </a:t>
            </a:r>
            <a:r>
              <a:rPr lang="de-DE" u="sng">
                <a:solidFill>
                  <a:schemeClr val="hlink"/>
                </a:solidFill>
                <a:latin typeface="Calibri"/>
                <a:ea typeface="Calibri"/>
                <a:cs typeface="Calibri"/>
                <a:sym typeface="Calibri"/>
                <a:hlinkClick r:id="rId9"/>
              </a:rPr>
              <a:t>http://bit.ly/2oRhvcu</a:t>
            </a:r>
            <a:endParaRPr>
              <a:latin typeface="Calibri"/>
              <a:ea typeface="Calibri"/>
              <a:cs typeface="Calibri"/>
              <a:sym typeface="Calibri"/>
            </a:endParaRPr>
          </a:p>
        </p:txBody>
      </p:sp>
      <p:sp>
        <p:nvSpPr>
          <p:cNvPr id="258" name="Google Shape;258;p39"/>
          <p:cNvSpPr txBox="1"/>
          <p:nvPr/>
        </p:nvSpPr>
        <p:spPr>
          <a:xfrm>
            <a:off x="90488" y="6540818"/>
            <a:ext cx="1543200" cy="269100"/>
          </a:xfrm>
          <a:prstGeom prst="rect">
            <a:avLst/>
          </a:prstGeom>
          <a:no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FFFFFF"/>
              </a:buClr>
              <a:buSzPts val="1000"/>
              <a:buFont typeface="Calibri"/>
              <a:buNone/>
            </a:pPr>
            <a:r>
              <a:rPr lang="de-DE" sz="1000" b="0" i="0" u="none" strike="noStrike" cap="none">
                <a:solidFill>
                  <a:srgbClr val="FFFFFF"/>
                </a:solidFill>
                <a:latin typeface="Calibri"/>
                <a:ea typeface="Calibri"/>
                <a:cs typeface="Calibri"/>
                <a:sym typeface="Calibri"/>
              </a:rPr>
              <a:t>24/10/2019</a:t>
            </a:r>
            <a:endParaRPr sz="6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Google Shape;264;p40"/>
          <p:cNvSpPr txBox="1">
            <a:spLocks noGrp="1"/>
          </p:cNvSpPr>
          <p:nvPr>
            <p:ph type="title"/>
          </p:nvPr>
        </p:nvSpPr>
        <p:spPr>
          <a:xfrm>
            <a:off x="1093076" y="0"/>
            <a:ext cx="7422300" cy="801600"/>
          </a:xfrm>
          <a:prstGeom prst="rect">
            <a:avLst/>
          </a:prstGeom>
        </p:spPr>
        <p:txBody>
          <a:bodyPr spcFirstLastPara="1" wrap="square" lIns="91425" tIns="45700" rIns="91425" bIns="45700" anchor="ctr" anchorCtr="0">
            <a:noAutofit/>
          </a:bodyPr>
          <a:lstStyle/>
          <a:p>
            <a:pPr marL="0" lvl="0" indent="0" algn="l" rtl="0">
              <a:spcBef>
                <a:spcPts val="1000"/>
              </a:spcBef>
              <a:spcAft>
                <a:spcPts val="0"/>
              </a:spcAft>
              <a:buClr>
                <a:schemeClr val="dk1"/>
              </a:buClr>
              <a:buSzPts val="1100"/>
              <a:buFont typeface="Arial"/>
              <a:buNone/>
            </a:pPr>
            <a:r>
              <a:rPr lang="de-DE" sz="2800"/>
              <a:t>Engineering Research and Open science</a:t>
            </a:r>
            <a:endParaRPr/>
          </a:p>
        </p:txBody>
      </p:sp>
      <p:sp>
        <p:nvSpPr>
          <p:cNvPr id="265" name="Google Shape;265;p40"/>
          <p:cNvSpPr txBox="1">
            <a:spLocks noGrp="1"/>
          </p:cNvSpPr>
          <p:nvPr>
            <p:ph type="body" idx="1"/>
          </p:nvPr>
        </p:nvSpPr>
        <p:spPr>
          <a:xfrm>
            <a:off x="628650" y="1040523"/>
            <a:ext cx="7886700" cy="5087100"/>
          </a:xfrm>
          <a:prstGeom prst="rect">
            <a:avLst/>
          </a:prstGeom>
        </p:spPr>
        <p:txBody>
          <a:bodyPr spcFirstLastPara="1" wrap="square" lIns="91425" tIns="45700" rIns="91425" bIns="45700" anchor="t" anchorCtr="0">
            <a:noAutofit/>
          </a:bodyPr>
          <a:lstStyle/>
          <a:p>
            <a:pPr marL="0" lvl="0" indent="0" algn="l" rtl="0">
              <a:spcBef>
                <a:spcPts val="800"/>
              </a:spcBef>
              <a:spcAft>
                <a:spcPts val="0"/>
              </a:spcAft>
              <a:buClr>
                <a:schemeClr val="dk1"/>
              </a:buClr>
              <a:buSzPts val="1100"/>
              <a:buFont typeface="Arial"/>
              <a:buNone/>
            </a:pPr>
            <a:r>
              <a:rPr lang="de-DE" sz="1800">
                <a:solidFill>
                  <a:srgbClr val="002F56"/>
                </a:solidFill>
                <a:latin typeface="Arial"/>
                <a:ea typeface="Arial"/>
                <a:cs typeface="Arial"/>
                <a:sym typeface="Arial"/>
              </a:rPr>
              <a:t>Relevant WG/IG</a:t>
            </a:r>
            <a:endParaRPr sz="1800">
              <a:solidFill>
                <a:srgbClr val="002F56"/>
              </a:solidFill>
              <a:latin typeface="Arial"/>
              <a:ea typeface="Arial"/>
              <a:cs typeface="Arial"/>
              <a:sym typeface="Arial"/>
            </a:endParaRPr>
          </a:p>
          <a:p>
            <a:pPr marL="914400" lvl="0" indent="-342900" algn="l" rtl="0">
              <a:spcBef>
                <a:spcPts val="800"/>
              </a:spcBef>
              <a:spcAft>
                <a:spcPts val="0"/>
              </a:spcAft>
              <a:buClr>
                <a:srgbClr val="002F56"/>
              </a:buClr>
              <a:buSzPts val="1800"/>
              <a:buFont typeface="Arial"/>
              <a:buChar char="●"/>
            </a:pPr>
            <a:r>
              <a:rPr lang="de-DE" sz="1800">
                <a:solidFill>
                  <a:srgbClr val="002F56"/>
                </a:solidFill>
                <a:latin typeface="Arial"/>
                <a:ea typeface="Arial"/>
                <a:cs typeface="Arial"/>
                <a:sym typeface="Arial"/>
              </a:rPr>
              <a:t>RDM in Engineering</a:t>
            </a:r>
            <a:endParaRPr sz="1800">
              <a:solidFill>
                <a:srgbClr val="002F56"/>
              </a:solidFill>
              <a:latin typeface="Arial"/>
              <a:ea typeface="Arial"/>
              <a:cs typeface="Arial"/>
              <a:sym typeface="Arial"/>
            </a:endParaRPr>
          </a:p>
          <a:p>
            <a:pPr marL="914400" lvl="0" indent="-342900" algn="l" rtl="0">
              <a:spcBef>
                <a:spcPts val="0"/>
              </a:spcBef>
              <a:spcAft>
                <a:spcPts val="0"/>
              </a:spcAft>
              <a:buClr>
                <a:srgbClr val="002F56"/>
              </a:buClr>
              <a:buSzPts val="1800"/>
              <a:buFont typeface="Arial"/>
              <a:buChar char="●"/>
            </a:pPr>
            <a:r>
              <a:rPr lang="de-DE" sz="1800">
                <a:solidFill>
                  <a:srgbClr val="002F56"/>
                </a:solidFill>
                <a:latin typeface="Arial"/>
                <a:ea typeface="Arial"/>
                <a:cs typeface="Arial"/>
                <a:sym typeface="Arial"/>
              </a:rPr>
              <a:t>Data Versioning, Persistent Identification of Instruments,Preserving Scientific Annotation, Chemistry Research Data, Research data needs of the Photon and Neutron Science community</a:t>
            </a:r>
            <a:endParaRPr sz="1800">
              <a:solidFill>
                <a:srgbClr val="002F56"/>
              </a:solidFill>
              <a:latin typeface="Arial"/>
              <a:ea typeface="Arial"/>
              <a:cs typeface="Arial"/>
              <a:sym typeface="Arial"/>
            </a:endParaRPr>
          </a:p>
          <a:p>
            <a:pPr marL="914400" lvl="0" indent="-342900" algn="l" rtl="0">
              <a:spcBef>
                <a:spcPts val="0"/>
              </a:spcBef>
              <a:spcAft>
                <a:spcPts val="0"/>
              </a:spcAft>
              <a:buClr>
                <a:srgbClr val="002F56"/>
              </a:buClr>
              <a:buSzPts val="1800"/>
              <a:buFont typeface="Arial"/>
              <a:buChar char="●"/>
            </a:pPr>
            <a:r>
              <a:rPr lang="de-DE" sz="1800">
                <a:solidFill>
                  <a:srgbClr val="002F56"/>
                </a:solidFill>
                <a:latin typeface="Arial"/>
                <a:ea typeface="Arial"/>
                <a:cs typeface="Arial"/>
                <a:sym typeface="Arial"/>
              </a:rPr>
              <a:t>Federated Identity Management</a:t>
            </a:r>
            <a:endParaRPr sz="1800">
              <a:solidFill>
                <a:srgbClr val="002F56"/>
              </a:solidFill>
              <a:latin typeface="Arial"/>
              <a:ea typeface="Arial"/>
              <a:cs typeface="Arial"/>
              <a:sym typeface="Arial"/>
            </a:endParaRPr>
          </a:p>
          <a:p>
            <a:pPr marL="914400" lvl="0" indent="-342900" algn="l" rtl="0">
              <a:spcBef>
                <a:spcPts val="0"/>
              </a:spcBef>
              <a:spcAft>
                <a:spcPts val="0"/>
              </a:spcAft>
              <a:buClr>
                <a:srgbClr val="002F56"/>
              </a:buClr>
              <a:buSzPts val="1800"/>
              <a:buFont typeface="Arial"/>
              <a:buChar char="●"/>
            </a:pPr>
            <a:r>
              <a:rPr lang="de-DE" sz="1800">
                <a:solidFill>
                  <a:srgbClr val="002F56"/>
                </a:solidFill>
                <a:latin typeface="Arial"/>
                <a:ea typeface="Arial"/>
                <a:cs typeface="Arial"/>
                <a:sym typeface="Arial"/>
              </a:rPr>
              <a:t>Software Source Code identification, PTTP</a:t>
            </a:r>
            <a:endParaRPr sz="1800">
              <a:solidFill>
                <a:srgbClr val="002F56"/>
              </a:solidFill>
              <a:latin typeface="Arial"/>
              <a:ea typeface="Arial"/>
              <a:cs typeface="Arial"/>
              <a:sym typeface="Arial"/>
            </a:endParaRPr>
          </a:p>
          <a:p>
            <a:pPr marL="914400" lvl="0" indent="-342900" algn="l" rtl="0">
              <a:spcBef>
                <a:spcPts val="0"/>
              </a:spcBef>
              <a:spcAft>
                <a:spcPts val="0"/>
              </a:spcAft>
              <a:buClr>
                <a:srgbClr val="002F56"/>
              </a:buClr>
              <a:buSzPts val="1800"/>
              <a:buFont typeface="Arial"/>
              <a:buChar char="●"/>
            </a:pPr>
            <a:r>
              <a:rPr lang="de-DE" sz="1800">
                <a:solidFill>
                  <a:srgbClr val="002F56"/>
                </a:solidFill>
                <a:latin typeface="Arial"/>
                <a:ea typeface="Arial"/>
                <a:cs typeface="Arial"/>
                <a:sym typeface="Arial"/>
              </a:rPr>
              <a:t>Metadata - pretty much anything!</a:t>
            </a:r>
            <a:endParaRPr sz="1800">
              <a:solidFill>
                <a:srgbClr val="002F56"/>
              </a:solidFill>
              <a:latin typeface="Arial"/>
              <a:ea typeface="Arial"/>
              <a:cs typeface="Arial"/>
              <a:sym typeface="Arial"/>
            </a:endParaRPr>
          </a:p>
          <a:p>
            <a:pPr marL="0" lvl="0" indent="0" algn="l" rtl="0">
              <a:spcBef>
                <a:spcPts val="800"/>
              </a:spcBef>
              <a:spcAft>
                <a:spcPts val="0"/>
              </a:spcAft>
              <a:buClr>
                <a:schemeClr val="dk1"/>
              </a:buClr>
              <a:buSzPts val="1100"/>
              <a:buFont typeface="Arial"/>
              <a:buNone/>
            </a:pPr>
            <a:r>
              <a:rPr lang="de-DE" sz="1800">
                <a:solidFill>
                  <a:srgbClr val="002F56"/>
                </a:solidFill>
                <a:latin typeface="Arial"/>
                <a:ea typeface="Arial"/>
                <a:cs typeface="Arial"/>
                <a:sym typeface="Arial"/>
              </a:rPr>
              <a:t>Missing WG/IG</a:t>
            </a:r>
            <a:endParaRPr sz="1800">
              <a:solidFill>
                <a:srgbClr val="002F56"/>
              </a:solidFill>
              <a:latin typeface="Arial"/>
              <a:ea typeface="Arial"/>
              <a:cs typeface="Arial"/>
              <a:sym typeface="Arial"/>
            </a:endParaRPr>
          </a:p>
          <a:p>
            <a:pPr marL="914400" lvl="0" indent="-342900" algn="l" rtl="0">
              <a:spcBef>
                <a:spcPts val="800"/>
              </a:spcBef>
              <a:spcAft>
                <a:spcPts val="0"/>
              </a:spcAft>
              <a:buClr>
                <a:srgbClr val="002F56"/>
              </a:buClr>
              <a:buSzPts val="1800"/>
              <a:buFont typeface="Arial"/>
              <a:buChar char="●"/>
            </a:pPr>
            <a:r>
              <a:rPr lang="de-DE" sz="1800">
                <a:solidFill>
                  <a:srgbClr val="002F56"/>
                </a:solidFill>
                <a:latin typeface="Arial"/>
                <a:ea typeface="Arial"/>
                <a:cs typeface="Arial"/>
                <a:sym typeface="Arial"/>
              </a:rPr>
              <a:t>RDM for Modelling and Simulations</a:t>
            </a:r>
            <a:endParaRPr sz="1800">
              <a:solidFill>
                <a:srgbClr val="002F56"/>
              </a:solidFill>
              <a:latin typeface="Arial"/>
              <a:ea typeface="Arial"/>
              <a:cs typeface="Arial"/>
              <a:sym typeface="Arial"/>
            </a:endParaRPr>
          </a:p>
          <a:p>
            <a:pPr marL="914400" lvl="0" indent="-342900" algn="l" rtl="0">
              <a:spcBef>
                <a:spcPts val="0"/>
              </a:spcBef>
              <a:spcAft>
                <a:spcPts val="0"/>
              </a:spcAft>
              <a:buClr>
                <a:srgbClr val="002F56"/>
              </a:buClr>
              <a:buSzPts val="1800"/>
              <a:buFont typeface="Arial"/>
              <a:buChar char="●"/>
            </a:pPr>
            <a:r>
              <a:rPr lang="de-DE" sz="1800">
                <a:solidFill>
                  <a:srgbClr val="002F56"/>
                </a:solidFill>
                <a:latin typeface="Arial"/>
                <a:ea typeface="Arial"/>
                <a:cs typeface="Arial"/>
                <a:sym typeface="Arial"/>
              </a:rPr>
              <a:t>L(o)D… but i may just have missed that</a:t>
            </a:r>
            <a:endParaRPr/>
          </a:p>
        </p:txBody>
      </p:sp>
      <p:sp>
        <p:nvSpPr>
          <p:cNvPr id="266" name="Google Shape;266;p40"/>
          <p:cNvSpPr txBox="1"/>
          <p:nvPr/>
        </p:nvSpPr>
        <p:spPr>
          <a:xfrm>
            <a:off x="6042225" y="6130150"/>
            <a:ext cx="2905500" cy="36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e-DE">
                <a:latin typeface="Calibri"/>
                <a:ea typeface="Calibri"/>
                <a:cs typeface="Calibri"/>
                <a:sym typeface="Calibri"/>
              </a:rPr>
              <a:t>Meeting notes: </a:t>
            </a:r>
            <a:r>
              <a:rPr lang="de-DE" u="sng">
                <a:solidFill>
                  <a:schemeClr val="hlink"/>
                </a:solidFill>
                <a:latin typeface="Calibri"/>
                <a:ea typeface="Calibri"/>
                <a:cs typeface="Calibri"/>
                <a:sym typeface="Calibri"/>
                <a:hlinkClick r:id="rId3"/>
              </a:rPr>
              <a:t>http://bit.ly/2oRhvcu</a:t>
            </a:r>
            <a:endParaRPr>
              <a:latin typeface="Calibri"/>
              <a:ea typeface="Calibri"/>
              <a:cs typeface="Calibri"/>
              <a:sym typeface="Calibri"/>
            </a:endParaRPr>
          </a:p>
        </p:txBody>
      </p:sp>
      <p:sp>
        <p:nvSpPr>
          <p:cNvPr id="267" name="Google Shape;267;p40"/>
          <p:cNvSpPr txBox="1"/>
          <p:nvPr/>
        </p:nvSpPr>
        <p:spPr>
          <a:xfrm>
            <a:off x="90488" y="6540818"/>
            <a:ext cx="1543200" cy="269100"/>
          </a:xfrm>
          <a:prstGeom prst="rect">
            <a:avLst/>
          </a:prstGeom>
          <a:no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FFFFFF"/>
              </a:buClr>
              <a:buSzPts val="1000"/>
              <a:buFont typeface="Calibri"/>
              <a:buNone/>
            </a:pPr>
            <a:r>
              <a:rPr lang="de-DE" sz="1000" b="0" i="0" u="none" strike="noStrike" cap="none">
                <a:solidFill>
                  <a:srgbClr val="FFFFFF"/>
                </a:solidFill>
                <a:latin typeface="Calibri"/>
                <a:ea typeface="Calibri"/>
                <a:cs typeface="Calibri"/>
                <a:sym typeface="Calibri"/>
              </a:rPr>
              <a:t>24/10/2019</a:t>
            </a:r>
            <a:endParaRPr sz="6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p41"/>
          <p:cNvSpPr txBox="1">
            <a:spLocks noGrp="1"/>
          </p:cNvSpPr>
          <p:nvPr>
            <p:ph type="title"/>
          </p:nvPr>
        </p:nvSpPr>
        <p:spPr>
          <a:xfrm>
            <a:off x="1093076" y="0"/>
            <a:ext cx="7422300" cy="801600"/>
          </a:xfrm>
          <a:prstGeom prst="rect">
            <a:avLst/>
          </a:prstGeom>
        </p:spPr>
        <p:txBody>
          <a:bodyPr spcFirstLastPara="1" wrap="square" lIns="91425" tIns="45700" rIns="91425" bIns="45700" anchor="ctr" anchorCtr="0">
            <a:noAutofit/>
          </a:bodyPr>
          <a:lstStyle/>
          <a:p>
            <a:pPr marL="0" lvl="0" indent="0" algn="l" rtl="0">
              <a:spcBef>
                <a:spcPts val="1000"/>
              </a:spcBef>
              <a:spcAft>
                <a:spcPts val="0"/>
              </a:spcAft>
              <a:buClr>
                <a:schemeClr val="dk1"/>
              </a:buClr>
              <a:buSzPts val="1100"/>
              <a:buFont typeface="Arial"/>
              <a:buNone/>
            </a:pPr>
            <a:r>
              <a:rPr lang="de-DE" sz="2800"/>
              <a:t>Engineering Research and Open science</a:t>
            </a:r>
            <a:endParaRPr/>
          </a:p>
        </p:txBody>
      </p:sp>
      <p:sp>
        <p:nvSpPr>
          <p:cNvPr id="274" name="Google Shape;274;p41"/>
          <p:cNvSpPr txBox="1">
            <a:spLocks noGrp="1"/>
          </p:cNvSpPr>
          <p:nvPr>
            <p:ph type="body" idx="1"/>
          </p:nvPr>
        </p:nvSpPr>
        <p:spPr>
          <a:xfrm>
            <a:off x="628650" y="1040523"/>
            <a:ext cx="7886700" cy="5087100"/>
          </a:xfrm>
          <a:prstGeom prst="rect">
            <a:avLst/>
          </a:prstGeom>
        </p:spPr>
        <p:txBody>
          <a:bodyPr spcFirstLastPara="1" wrap="square" lIns="91425" tIns="45700" rIns="91425" bIns="45700" anchor="t" anchorCtr="0">
            <a:noAutofit/>
          </a:bodyPr>
          <a:lstStyle/>
          <a:p>
            <a:pPr marL="457200" lvl="0" indent="-342900" algn="l" rtl="0">
              <a:spcBef>
                <a:spcPts val="800"/>
              </a:spcBef>
              <a:spcAft>
                <a:spcPts val="0"/>
              </a:spcAft>
              <a:buClr>
                <a:srgbClr val="002F56"/>
              </a:buClr>
              <a:buSzPts val="1800"/>
              <a:buFont typeface="Arial"/>
              <a:buChar char="●"/>
            </a:pPr>
            <a:r>
              <a:rPr lang="de-DE" sz="1800">
                <a:solidFill>
                  <a:srgbClr val="002F56"/>
                </a:solidFill>
                <a:latin typeface="Arial"/>
                <a:ea typeface="Arial"/>
                <a:cs typeface="Arial"/>
                <a:sym typeface="Arial"/>
              </a:rPr>
              <a:t>At the end of STEP, we want a design with a story, the twists and turns of the design-analysis ‘washing machine’, and specifically the </a:t>
            </a:r>
            <a:r>
              <a:rPr lang="de-DE" sz="1800" b="1">
                <a:solidFill>
                  <a:srgbClr val="002F56"/>
                </a:solidFill>
                <a:latin typeface="Arial"/>
                <a:ea typeface="Arial"/>
                <a:cs typeface="Arial"/>
                <a:sym typeface="Arial"/>
              </a:rPr>
              <a:t>why</a:t>
            </a:r>
            <a:r>
              <a:rPr lang="de-DE" sz="1800">
                <a:solidFill>
                  <a:srgbClr val="002F56"/>
                </a:solidFill>
                <a:latin typeface="Arial"/>
                <a:ea typeface="Arial"/>
                <a:cs typeface="Arial"/>
                <a:sym typeface="Arial"/>
              </a:rPr>
              <a:t> of design</a:t>
            </a:r>
            <a:endParaRPr sz="1800">
              <a:solidFill>
                <a:srgbClr val="002F56"/>
              </a:solidFill>
              <a:latin typeface="Arial"/>
              <a:ea typeface="Arial"/>
              <a:cs typeface="Arial"/>
              <a:sym typeface="Arial"/>
            </a:endParaRPr>
          </a:p>
          <a:p>
            <a:pPr marL="914400" lvl="1" indent="-336550" algn="l" rtl="0">
              <a:spcBef>
                <a:spcPts val="0"/>
              </a:spcBef>
              <a:spcAft>
                <a:spcPts val="0"/>
              </a:spcAft>
              <a:buClr>
                <a:srgbClr val="002F56"/>
              </a:buClr>
              <a:buSzPts val="1700"/>
              <a:buFont typeface="Arial"/>
              <a:buChar char="○"/>
            </a:pPr>
            <a:r>
              <a:rPr lang="de-DE" sz="1700">
                <a:solidFill>
                  <a:srgbClr val="002F56"/>
                </a:solidFill>
                <a:latin typeface="Arial"/>
                <a:ea typeface="Arial"/>
                <a:cs typeface="Arial"/>
                <a:sym typeface="Arial"/>
              </a:rPr>
              <a:t>Part of this is RDM or in this case EDM (Engineering Data Management) including; CAD, metadata, mesh, simulation input &amp; output</a:t>
            </a:r>
            <a:endParaRPr sz="1700">
              <a:solidFill>
                <a:srgbClr val="002F56"/>
              </a:solidFill>
              <a:latin typeface="Arial"/>
              <a:ea typeface="Arial"/>
              <a:cs typeface="Arial"/>
              <a:sym typeface="Arial"/>
            </a:endParaRPr>
          </a:p>
          <a:p>
            <a:pPr marL="914400" lvl="1" indent="-336550" algn="l" rtl="0">
              <a:spcBef>
                <a:spcPts val="0"/>
              </a:spcBef>
              <a:spcAft>
                <a:spcPts val="0"/>
              </a:spcAft>
              <a:buClr>
                <a:srgbClr val="002F56"/>
              </a:buClr>
              <a:buSzPts val="1700"/>
              <a:buFont typeface="Arial"/>
              <a:buChar char="○"/>
            </a:pPr>
            <a:r>
              <a:rPr lang="de-DE" sz="1700">
                <a:solidFill>
                  <a:srgbClr val="002F56"/>
                </a:solidFill>
                <a:latin typeface="Arial"/>
                <a:ea typeface="Arial"/>
                <a:cs typeface="Arial"/>
                <a:sym typeface="Arial"/>
              </a:rPr>
              <a:t>Would like to tie the state of design (versioning) to decisions supported by full EDM traceability</a:t>
            </a:r>
            <a:endParaRPr sz="1700">
              <a:solidFill>
                <a:srgbClr val="002F56"/>
              </a:solidFill>
              <a:latin typeface="Arial"/>
              <a:ea typeface="Arial"/>
              <a:cs typeface="Arial"/>
              <a:sym typeface="Arial"/>
            </a:endParaRPr>
          </a:p>
          <a:p>
            <a:pPr marL="914400" lvl="1" indent="-336550" algn="l" rtl="0">
              <a:spcBef>
                <a:spcPts val="0"/>
              </a:spcBef>
              <a:spcAft>
                <a:spcPts val="0"/>
              </a:spcAft>
              <a:buClr>
                <a:srgbClr val="002F56"/>
              </a:buClr>
              <a:buSzPts val="1700"/>
              <a:buFont typeface="Arial"/>
              <a:buChar char="○"/>
            </a:pPr>
            <a:r>
              <a:rPr lang="de-DE" sz="1700">
                <a:solidFill>
                  <a:srgbClr val="002F56"/>
                </a:solidFill>
                <a:latin typeface="Arial"/>
                <a:ea typeface="Arial"/>
                <a:cs typeface="Arial"/>
                <a:sym typeface="Arial"/>
              </a:rPr>
              <a:t>This would allow simulation data to be queried for staleness, and ideally autom(agically)atically rerun the required simulation stack to update the results for the current version </a:t>
            </a:r>
            <a:endParaRPr sz="1700">
              <a:solidFill>
                <a:srgbClr val="002F56"/>
              </a:solidFill>
              <a:latin typeface="Arial"/>
              <a:ea typeface="Arial"/>
              <a:cs typeface="Arial"/>
              <a:sym typeface="Arial"/>
            </a:endParaRPr>
          </a:p>
          <a:p>
            <a:pPr marL="457200" lvl="0" indent="-342900" algn="l" rtl="0">
              <a:spcBef>
                <a:spcPts val="0"/>
              </a:spcBef>
              <a:spcAft>
                <a:spcPts val="0"/>
              </a:spcAft>
              <a:buClr>
                <a:srgbClr val="002F56"/>
              </a:buClr>
              <a:buSzPts val="1800"/>
              <a:buFont typeface="Arial"/>
              <a:buChar char="●"/>
            </a:pPr>
            <a:r>
              <a:rPr lang="de-DE" sz="1800">
                <a:solidFill>
                  <a:srgbClr val="002F56"/>
                </a:solidFill>
                <a:latin typeface="Arial"/>
                <a:ea typeface="Arial"/>
                <a:cs typeface="Arial"/>
                <a:sym typeface="Arial"/>
              </a:rPr>
              <a:t>Maybe AI can query the simulation data for similarity (high dimension simulation - hero runs) to interpolate between runs </a:t>
            </a:r>
            <a:endParaRPr sz="1800">
              <a:solidFill>
                <a:srgbClr val="002F56"/>
              </a:solidFill>
              <a:latin typeface="Arial"/>
              <a:ea typeface="Arial"/>
              <a:cs typeface="Arial"/>
              <a:sym typeface="Arial"/>
            </a:endParaRPr>
          </a:p>
          <a:p>
            <a:pPr marL="457200" lvl="0" indent="-342900" algn="l" rtl="0">
              <a:spcBef>
                <a:spcPts val="0"/>
              </a:spcBef>
              <a:spcAft>
                <a:spcPts val="0"/>
              </a:spcAft>
              <a:buClr>
                <a:srgbClr val="002F56"/>
              </a:buClr>
              <a:buSzPts val="1800"/>
              <a:buFont typeface="Arial"/>
              <a:buChar char="●"/>
            </a:pPr>
            <a:r>
              <a:rPr lang="de-DE" sz="1800">
                <a:solidFill>
                  <a:srgbClr val="002F56"/>
                </a:solidFill>
                <a:latin typeface="Arial"/>
                <a:ea typeface="Arial"/>
                <a:cs typeface="Arial"/>
                <a:sym typeface="Arial"/>
              </a:rPr>
              <a:t>During the design process, several 10’s of thousands of large scale simulations are likely to be done, large data asset </a:t>
            </a:r>
            <a:endParaRPr sz="1800">
              <a:solidFill>
                <a:srgbClr val="002F56"/>
              </a:solidFill>
              <a:latin typeface="Arial"/>
              <a:ea typeface="Arial"/>
              <a:cs typeface="Arial"/>
              <a:sym typeface="Arial"/>
            </a:endParaRPr>
          </a:p>
          <a:p>
            <a:pPr marL="457200" lvl="0" indent="-342900" algn="l" rtl="0">
              <a:spcBef>
                <a:spcPts val="0"/>
              </a:spcBef>
              <a:spcAft>
                <a:spcPts val="0"/>
              </a:spcAft>
              <a:buClr>
                <a:srgbClr val="002F56"/>
              </a:buClr>
              <a:buSzPts val="1800"/>
              <a:buFont typeface="Arial"/>
              <a:buChar char="●"/>
            </a:pPr>
            <a:r>
              <a:rPr lang="de-DE" sz="1800">
                <a:solidFill>
                  <a:srgbClr val="002F56"/>
                </a:solidFill>
                <a:latin typeface="Arial"/>
                <a:ea typeface="Arial"/>
                <a:cs typeface="Arial"/>
                <a:sym typeface="Arial"/>
              </a:rPr>
              <a:t>Needs to be FAIR (Findable, Accessible, Interoperable, Reusable)  &amp; Repeatable</a:t>
            </a:r>
            <a:endParaRPr/>
          </a:p>
        </p:txBody>
      </p:sp>
      <p:sp>
        <p:nvSpPr>
          <p:cNvPr id="275" name="Google Shape;275;p41"/>
          <p:cNvSpPr txBox="1"/>
          <p:nvPr/>
        </p:nvSpPr>
        <p:spPr>
          <a:xfrm>
            <a:off x="6042225" y="6130150"/>
            <a:ext cx="2905500" cy="36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e-DE">
                <a:latin typeface="Calibri"/>
                <a:ea typeface="Calibri"/>
                <a:cs typeface="Calibri"/>
                <a:sym typeface="Calibri"/>
              </a:rPr>
              <a:t>Meeting notes: </a:t>
            </a:r>
            <a:r>
              <a:rPr lang="de-DE" u="sng">
                <a:solidFill>
                  <a:schemeClr val="hlink"/>
                </a:solidFill>
                <a:latin typeface="Calibri"/>
                <a:ea typeface="Calibri"/>
                <a:cs typeface="Calibri"/>
                <a:sym typeface="Calibri"/>
                <a:hlinkClick r:id="rId3"/>
              </a:rPr>
              <a:t>http://bit.ly/2oRhvcu</a:t>
            </a:r>
            <a:endParaRPr>
              <a:latin typeface="Calibri"/>
              <a:ea typeface="Calibri"/>
              <a:cs typeface="Calibri"/>
              <a:sym typeface="Calibri"/>
            </a:endParaRPr>
          </a:p>
        </p:txBody>
      </p:sp>
      <p:sp>
        <p:nvSpPr>
          <p:cNvPr id="276" name="Google Shape;276;p41"/>
          <p:cNvSpPr txBox="1"/>
          <p:nvPr/>
        </p:nvSpPr>
        <p:spPr>
          <a:xfrm>
            <a:off x="90488" y="6540818"/>
            <a:ext cx="1543200" cy="269100"/>
          </a:xfrm>
          <a:prstGeom prst="rect">
            <a:avLst/>
          </a:prstGeom>
          <a:no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FFFFFF"/>
              </a:buClr>
              <a:buSzPts val="1000"/>
              <a:buFont typeface="Calibri"/>
              <a:buNone/>
            </a:pPr>
            <a:r>
              <a:rPr lang="de-DE" sz="1000" b="0" i="0" u="none" strike="noStrike" cap="none">
                <a:solidFill>
                  <a:srgbClr val="FFFFFF"/>
                </a:solidFill>
                <a:latin typeface="Calibri"/>
                <a:ea typeface="Calibri"/>
                <a:cs typeface="Calibri"/>
                <a:sym typeface="Calibri"/>
              </a:rPr>
              <a:t>24/10/2019</a:t>
            </a:r>
            <a:endParaRPr sz="6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42"/>
          <p:cNvSpPr txBox="1">
            <a:spLocks noGrp="1"/>
          </p:cNvSpPr>
          <p:nvPr>
            <p:ph type="title"/>
          </p:nvPr>
        </p:nvSpPr>
        <p:spPr>
          <a:xfrm>
            <a:off x="1093076" y="0"/>
            <a:ext cx="7422300" cy="801600"/>
          </a:xfrm>
          <a:prstGeom prst="rect">
            <a:avLst/>
          </a:prstGeom>
        </p:spPr>
        <p:txBody>
          <a:bodyPr spcFirstLastPara="1" wrap="square" lIns="91425" tIns="45700" rIns="91425" bIns="45700" anchor="ctr" anchorCtr="0">
            <a:noAutofit/>
          </a:bodyPr>
          <a:lstStyle/>
          <a:p>
            <a:pPr marL="0" lvl="0" indent="0" algn="l" rtl="0">
              <a:spcBef>
                <a:spcPts val="1000"/>
              </a:spcBef>
              <a:spcAft>
                <a:spcPts val="0"/>
              </a:spcAft>
              <a:buClr>
                <a:schemeClr val="dk1"/>
              </a:buClr>
              <a:buSzPts val="1100"/>
              <a:buFont typeface="Arial"/>
              <a:buNone/>
            </a:pPr>
            <a:r>
              <a:rPr lang="de-DE" sz="2800"/>
              <a:t>Engineering Research and Open science</a:t>
            </a:r>
            <a:endParaRPr/>
          </a:p>
          <a:p>
            <a:pPr marL="0" lvl="0" indent="0" algn="l" rtl="0">
              <a:spcBef>
                <a:spcPts val="0"/>
              </a:spcBef>
              <a:spcAft>
                <a:spcPts val="0"/>
              </a:spcAft>
              <a:buNone/>
            </a:pPr>
            <a:endParaRPr/>
          </a:p>
        </p:txBody>
      </p:sp>
      <p:sp>
        <p:nvSpPr>
          <p:cNvPr id="283" name="Google Shape;283;p42"/>
          <p:cNvSpPr txBox="1">
            <a:spLocks noGrp="1"/>
          </p:cNvSpPr>
          <p:nvPr>
            <p:ph type="body" idx="1"/>
          </p:nvPr>
        </p:nvSpPr>
        <p:spPr>
          <a:xfrm>
            <a:off x="628650" y="1040525"/>
            <a:ext cx="4333200" cy="5087100"/>
          </a:xfrm>
          <a:prstGeom prst="rect">
            <a:avLst/>
          </a:prstGeom>
        </p:spPr>
        <p:txBody>
          <a:bodyPr spcFirstLastPara="1" wrap="square" lIns="91425" tIns="45700" rIns="91425" bIns="45700" anchor="t" anchorCtr="0">
            <a:noAutofit/>
          </a:bodyPr>
          <a:lstStyle/>
          <a:p>
            <a:pPr marL="457200" lvl="0" indent="-342900" algn="l" rtl="0">
              <a:spcBef>
                <a:spcPts val="800"/>
              </a:spcBef>
              <a:spcAft>
                <a:spcPts val="0"/>
              </a:spcAft>
              <a:buClr>
                <a:srgbClr val="002F56"/>
              </a:buClr>
              <a:buSzPts val="1800"/>
              <a:buFont typeface="Arial"/>
              <a:buChar char="●"/>
            </a:pPr>
            <a:r>
              <a:rPr lang="de-DE" sz="1800">
                <a:solidFill>
                  <a:srgbClr val="002F56"/>
                </a:solidFill>
                <a:latin typeface="Arial"/>
                <a:ea typeface="Arial"/>
                <a:cs typeface="Arial"/>
                <a:sym typeface="Arial"/>
              </a:rPr>
              <a:t>Multi disciplinary</a:t>
            </a:r>
            <a:endParaRPr sz="1800">
              <a:solidFill>
                <a:srgbClr val="002F56"/>
              </a:solidFill>
              <a:latin typeface="Arial"/>
              <a:ea typeface="Arial"/>
              <a:cs typeface="Arial"/>
              <a:sym typeface="Arial"/>
            </a:endParaRPr>
          </a:p>
          <a:p>
            <a:pPr marL="914400" lvl="1" indent="-336550" algn="l" rtl="0">
              <a:spcBef>
                <a:spcPts val="0"/>
              </a:spcBef>
              <a:spcAft>
                <a:spcPts val="0"/>
              </a:spcAft>
              <a:buClr>
                <a:srgbClr val="002F56"/>
              </a:buClr>
              <a:buSzPts val="1700"/>
              <a:buFont typeface="Arial"/>
              <a:buChar char="○"/>
            </a:pPr>
            <a:r>
              <a:rPr lang="de-DE" sz="1700">
                <a:solidFill>
                  <a:srgbClr val="002F56"/>
                </a:solidFill>
                <a:latin typeface="Arial"/>
                <a:ea typeface="Arial"/>
                <a:cs typeface="Arial"/>
                <a:sym typeface="Arial"/>
              </a:rPr>
              <a:t>Mechanical and Structural engineering</a:t>
            </a:r>
            <a:endParaRPr sz="1700">
              <a:solidFill>
                <a:srgbClr val="002F56"/>
              </a:solidFill>
              <a:latin typeface="Arial"/>
              <a:ea typeface="Arial"/>
              <a:cs typeface="Arial"/>
              <a:sym typeface="Arial"/>
            </a:endParaRPr>
          </a:p>
          <a:p>
            <a:pPr marL="914400" lvl="1" indent="-336550" algn="l" rtl="0">
              <a:spcBef>
                <a:spcPts val="0"/>
              </a:spcBef>
              <a:spcAft>
                <a:spcPts val="0"/>
              </a:spcAft>
              <a:buClr>
                <a:srgbClr val="002F56"/>
              </a:buClr>
              <a:buSzPts val="1700"/>
              <a:buFont typeface="Arial"/>
              <a:buChar char="○"/>
            </a:pPr>
            <a:r>
              <a:rPr lang="de-DE" sz="1700">
                <a:solidFill>
                  <a:srgbClr val="002F56"/>
                </a:solidFill>
                <a:latin typeface="Arial"/>
                <a:ea typeface="Arial"/>
                <a:cs typeface="Arial"/>
                <a:sym typeface="Arial"/>
              </a:rPr>
              <a:t>Fluid Dynamics</a:t>
            </a:r>
            <a:endParaRPr sz="1700">
              <a:solidFill>
                <a:srgbClr val="002F56"/>
              </a:solidFill>
              <a:latin typeface="Arial"/>
              <a:ea typeface="Arial"/>
              <a:cs typeface="Arial"/>
              <a:sym typeface="Arial"/>
            </a:endParaRPr>
          </a:p>
          <a:p>
            <a:pPr marL="914400" lvl="1" indent="-336550" algn="l" rtl="0">
              <a:spcBef>
                <a:spcPts val="0"/>
              </a:spcBef>
              <a:spcAft>
                <a:spcPts val="0"/>
              </a:spcAft>
              <a:buClr>
                <a:srgbClr val="002F56"/>
              </a:buClr>
              <a:buSzPts val="1700"/>
              <a:buFont typeface="Arial"/>
              <a:buChar char="○"/>
            </a:pPr>
            <a:r>
              <a:rPr lang="de-DE" sz="1700">
                <a:solidFill>
                  <a:srgbClr val="002F56"/>
                </a:solidFill>
                <a:latin typeface="Arial"/>
                <a:ea typeface="Arial"/>
                <a:cs typeface="Arial"/>
                <a:sym typeface="Arial"/>
              </a:rPr>
              <a:t>Plasma Physics</a:t>
            </a:r>
            <a:endParaRPr sz="1700">
              <a:solidFill>
                <a:srgbClr val="002F56"/>
              </a:solidFill>
              <a:latin typeface="Arial"/>
              <a:ea typeface="Arial"/>
              <a:cs typeface="Arial"/>
              <a:sym typeface="Arial"/>
            </a:endParaRPr>
          </a:p>
          <a:p>
            <a:pPr marL="914400" lvl="1" indent="-336550" algn="l" rtl="0">
              <a:spcBef>
                <a:spcPts val="0"/>
              </a:spcBef>
              <a:spcAft>
                <a:spcPts val="0"/>
              </a:spcAft>
              <a:buClr>
                <a:srgbClr val="002F56"/>
              </a:buClr>
              <a:buSzPts val="1700"/>
              <a:buFont typeface="Arial"/>
              <a:buChar char="○"/>
            </a:pPr>
            <a:r>
              <a:rPr lang="de-DE" sz="1700">
                <a:solidFill>
                  <a:srgbClr val="002F56"/>
                </a:solidFill>
                <a:latin typeface="Arial"/>
                <a:ea typeface="Arial"/>
                <a:cs typeface="Arial"/>
                <a:sym typeface="Arial"/>
              </a:rPr>
              <a:t>Materials Science</a:t>
            </a:r>
            <a:endParaRPr sz="1700">
              <a:solidFill>
                <a:srgbClr val="002F56"/>
              </a:solidFill>
              <a:latin typeface="Arial"/>
              <a:ea typeface="Arial"/>
              <a:cs typeface="Arial"/>
              <a:sym typeface="Arial"/>
            </a:endParaRPr>
          </a:p>
          <a:p>
            <a:pPr marL="914400" lvl="1" indent="-336550" algn="l" rtl="0">
              <a:spcBef>
                <a:spcPts val="0"/>
              </a:spcBef>
              <a:spcAft>
                <a:spcPts val="0"/>
              </a:spcAft>
              <a:buClr>
                <a:srgbClr val="002F56"/>
              </a:buClr>
              <a:buSzPts val="1700"/>
              <a:buFont typeface="Arial"/>
              <a:buChar char="○"/>
            </a:pPr>
            <a:r>
              <a:rPr lang="de-DE" sz="1700">
                <a:solidFill>
                  <a:srgbClr val="002F56"/>
                </a:solidFill>
                <a:latin typeface="Arial"/>
                <a:ea typeface="Arial"/>
                <a:cs typeface="Arial"/>
                <a:sym typeface="Arial"/>
              </a:rPr>
              <a:t>Social science</a:t>
            </a:r>
            <a:endParaRPr sz="1700">
              <a:solidFill>
                <a:srgbClr val="002F56"/>
              </a:solidFill>
              <a:latin typeface="Arial"/>
              <a:ea typeface="Arial"/>
              <a:cs typeface="Arial"/>
              <a:sym typeface="Arial"/>
            </a:endParaRPr>
          </a:p>
          <a:p>
            <a:pPr marL="914400" lvl="1" indent="-336550" algn="l" rtl="0">
              <a:spcBef>
                <a:spcPts val="0"/>
              </a:spcBef>
              <a:spcAft>
                <a:spcPts val="0"/>
              </a:spcAft>
              <a:buClr>
                <a:srgbClr val="002F56"/>
              </a:buClr>
              <a:buSzPts val="1700"/>
              <a:buFont typeface="Arial"/>
              <a:buChar char="○"/>
            </a:pPr>
            <a:r>
              <a:rPr lang="de-DE" sz="1700">
                <a:solidFill>
                  <a:srgbClr val="002F56"/>
                </a:solidFill>
                <a:latin typeface="Arial"/>
                <a:ea typeface="Arial"/>
                <a:cs typeface="Arial"/>
                <a:sym typeface="Arial"/>
              </a:rPr>
              <a:t>Electronic and Electrical Engineering</a:t>
            </a:r>
            <a:endParaRPr sz="1700">
              <a:solidFill>
                <a:srgbClr val="002F56"/>
              </a:solidFill>
              <a:latin typeface="Arial"/>
              <a:ea typeface="Arial"/>
              <a:cs typeface="Arial"/>
              <a:sym typeface="Arial"/>
            </a:endParaRPr>
          </a:p>
          <a:p>
            <a:pPr marL="914400" lvl="1" indent="-336550" algn="l" rtl="0">
              <a:spcBef>
                <a:spcPts val="0"/>
              </a:spcBef>
              <a:spcAft>
                <a:spcPts val="0"/>
              </a:spcAft>
              <a:buClr>
                <a:srgbClr val="002F56"/>
              </a:buClr>
              <a:buSzPts val="1700"/>
              <a:buFont typeface="Arial"/>
              <a:buChar char="○"/>
            </a:pPr>
            <a:r>
              <a:rPr lang="de-DE" sz="1700">
                <a:solidFill>
                  <a:srgbClr val="002F56"/>
                </a:solidFill>
                <a:latin typeface="Arial"/>
                <a:ea typeface="Arial"/>
                <a:cs typeface="Arial"/>
                <a:sym typeface="Arial"/>
              </a:rPr>
              <a:t>Robotics</a:t>
            </a:r>
            <a:endParaRPr sz="1700">
              <a:solidFill>
                <a:srgbClr val="002F56"/>
              </a:solidFill>
              <a:latin typeface="Arial"/>
              <a:ea typeface="Arial"/>
              <a:cs typeface="Arial"/>
              <a:sym typeface="Arial"/>
            </a:endParaRPr>
          </a:p>
          <a:p>
            <a:pPr marL="914400" lvl="1" indent="-336550" algn="l" rtl="0">
              <a:spcBef>
                <a:spcPts val="0"/>
              </a:spcBef>
              <a:spcAft>
                <a:spcPts val="0"/>
              </a:spcAft>
              <a:buClr>
                <a:srgbClr val="002F56"/>
              </a:buClr>
              <a:buSzPts val="1700"/>
              <a:buFont typeface="Arial"/>
              <a:buChar char="○"/>
            </a:pPr>
            <a:r>
              <a:rPr lang="de-DE" sz="1700">
                <a:solidFill>
                  <a:srgbClr val="002F56"/>
                </a:solidFill>
                <a:latin typeface="Arial"/>
                <a:ea typeface="Arial"/>
                <a:cs typeface="Arial"/>
                <a:sym typeface="Arial"/>
              </a:rPr>
              <a:t>Thermodynamics</a:t>
            </a:r>
            <a:endParaRPr sz="1700">
              <a:solidFill>
                <a:srgbClr val="002F56"/>
              </a:solidFill>
              <a:latin typeface="Arial"/>
              <a:ea typeface="Arial"/>
              <a:cs typeface="Arial"/>
              <a:sym typeface="Arial"/>
            </a:endParaRPr>
          </a:p>
          <a:p>
            <a:pPr marL="457200" lvl="0" indent="-342900" algn="l" rtl="0">
              <a:spcBef>
                <a:spcPts val="0"/>
              </a:spcBef>
              <a:spcAft>
                <a:spcPts val="0"/>
              </a:spcAft>
              <a:buClr>
                <a:srgbClr val="002F56"/>
              </a:buClr>
              <a:buSzPts val="1800"/>
              <a:buFont typeface="Arial"/>
              <a:buChar char="●"/>
            </a:pPr>
            <a:r>
              <a:rPr lang="de-DE" sz="1800">
                <a:solidFill>
                  <a:srgbClr val="002F56"/>
                </a:solidFill>
                <a:latin typeface="Arial"/>
                <a:ea typeface="Arial"/>
                <a:cs typeface="Arial"/>
                <a:sym typeface="Arial"/>
              </a:rPr>
              <a:t>Multi Scale</a:t>
            </a:r>
            <a:endParaRPr sz="1800">
              <a:solidFill>
                <a:srgbClr val="002F56"/>
              </a:solidFill>
              <a:latin typeface="Arial"/>
              <a:ea typeface="Arial"/>
              <a:cs typeface="Arial"/>
              <a:sym typeface="Arial"/>
            </a:endParaRPr>
          </a:p>
          <a:p>
            <a:pPr marL="914400" lvl="1" indent="-336550" algn="l" rtl="0">
              <a:spcBef>
                <a:spcPts val="0"/>
              </a:spcBef>
              <a:spcAft>
                <a:spcPts val="0"/>
              </a:spcAft>
              <a:buClr>
                <a:srgbClr val="002F56"/>
              </a:buClr>
              <a:buSzPts val="1700"/>
              <a:buFont typeface="Arial"/>
              <a:buChar char="○"/>
            </a:pPr>
            <a:r>
              <a:rPr lang="de-DE" sz="1700">
                <a:solidFill>
                  <a:srgbClr val="002F56"/>
                </a:solidFill>
                <a:latin typeface="Arial"/>
                <a:ea typeface="Arial"/>
                <a:cs typeface="Arial"/>
                <a:sym typeface="Arial"/>
              </a:rPr>
              <a:t>Neutron bombardment</a:t>
            </a:r>
            <a:endParaRPr sz="1700">
              <a:solidFill>
                <a:srgbClr val="002F56"/>
              </a:solidFill>
              <a:latin typeface="Arial"/>
              <a:ea typeface="Arial"/>
              <a:cs typeface="Arial"/>
              <a:sym typeface="Arial"/>
            </a:endParaRPr>
          </a:p>
          <a:p>
            <a:pPr marL="914400" lvl="1" indent="-336550" algn="l" rtl="0">
              <a:spcBef>
                <a:spcPts val="0"/>
              </a:spcBef>
              <a:spcAft>
                <a:spcPts val="0"/>
              </a:spcAft>
              <a:buClr>
                <a:srgbClr val="002F56"/>
              </a:buClr>
              <a:buSzPts val="1700"/>
              <a:buFont typeface="Arial"/>
              <a:buChar char="○"/>
            </a:pPr>
            <a:r>
              <a:rPr lang="de-DE" sz="1700">
                <a:solidFill>
                  <a:srgbClr val="002F56"/>
                </a:solidFill>
                <a:latin typeface="Arial"/>
                <a:ea typeface="Arial"/>
                <a:cs typeface="Arial"/>
                <a:sym typeface="Arial"/>
              </a:rPr>
              <a:t>Component creep and stress</a:t>
            </a:r>
            <a:endParaRPr sz="1700">
              <a:solidFill>
                <a:srgbClr val="002F56"/>
              </a:solidFill>
              <a:latin typeface="Arial"/>
              <a:ea typeface="Arial"/>
              <a:cs typeface="Arial"/>
              <a:sym typeface="Arial"/>
            </a:endParaRPr>
          </a:p>
          <a:p>
            <a:pPr marL="914400" lvl="1" indent="-336550" algn="l" rtl="0">
              <a:spcBef>
                <a:spcPts val="0"/>
              </a:spcBef>
              <a:spcAft>
                <a:spcPts val="0"/>
              </a:spcAft>
              <a:buClr>
                <a:srgbClr val="002F56"/>
              </a:buClr>
              <a:buSzPts val="1700"/>
              <a:buFont typeface="Arial"/>
              <a:buChar char="○"/>
            </a:pPr>
            <a:r>
              <a:rPr lang="de-DE" sz="1700">
                <a:solidFill>
                  <a:srgbClr val="002F56"/>
                </a:solidFill>
                <a:latin typeface="Arial"/>
                <a:ea typeface="Arial"/>
                <a:cs typeface="Arial"/>
                <a:sym typeface="Arial"/>
              </a:rPr>
              <a:t>~40m diameter plasma</a:t>
            </a:r>
            <a:endParaRPr sz="1700">
              <a:solidFill>
                <a:srgbClr val="002F56"/>
              </a:solidFill>
              <a:latin typeface="Arial"/>
              <a:ea typeface="Arial"/>
              <a:cs typeface="Arial"/>
              <a:sym typeface="Arial"/>
            </a:endParaRPr>
          </a:p>
          <a:p>
            <a:pPr marL="914400" lvl="1" indent="-336550" algn="l" rtl="0">
              <a:spcBef>
                <a:spcPts val="0"/>
              </a:spcBef>
              <a:spcAft>
                <a:spcPts val="0"/>
              </a:spcAft>
              <a:buClr>
                <a:srgbClr val="002F56"/>
              </a:buClr>
              <a:buSzPts val="1700"/>
              <a:buFont typeface="Arial"/>
              <a:buChar char="○"/>
            </a:pPr>
            <a:r>
              <a:rPr lang="de-DE" sz="1700">
                <a:solidFill>
                  <a:srgbClr val="002F56"/>
                </a:solidFill>
                <a:latin typeface="Arial"/>
                <a:ea typeface="Arial"/>
                <a:cs typeface="Arial"/>
                <a:sym typeface="Arial"/>
              </a:rPr>
              <a:t>Many kilometers of cabling and ducting</a:t>
            </a:r>
            <a:endParaRPr/>
          </a:p>
        </p:txBody>
      </p:sp>
      <p:pic>
        <p:nvPicPr>
          <p:cNvPr id="284" name="Google Shape;284;p42"/>
          <p:cNvPicPr preferRelativeResize="0"/>
          <p:nvPr/>
        </p:nvPicPr>
        <p:blipFill>
          <a:blip r:embed="rId3">
            <a:alphaModFix/>
          </a:blip>
          <a:stretch>
            <a:fillRect/>
          </a:stretch>
        </p:blipFill>
        <p:spPr>
          <a:xfrm>
            <a:off x="4961800" y="652825"/>
            <a:ext cx="2452575" cy="1839425"/>
          </a:xfrm>
          <a:prstGeom prst="rect">
            <a:avLst/>
          </a:prstGeom>
          <a:noFill/>
          <a:ln>
            <a:noFill/>
          </a:ln>
        </p:spPr>
      </p:pic>
      <p:pic>
        <p:nvPicPr>
          <p:cNvPr id="285" name="Google Shape;285;p42"/>
          <p:cNvPicPr preferRelativeResize="0"/>
          <p:nvPr/>
        </p:nvPicPr>
        <p:blipFill>
          <a:blip r:embed="rId4">
            <a:alphaModFix/>
          </a:blip>
          <a:stretch>
            <a:fillRect/>
          </a:stretch>
        </p:blipFill>
        <p:spPr>
          <a:xfrm>
            <a:off x="7321126" y="887125"/>
            <a:ext cx="1065574" cy="1498774"/>
          </a:xfrm>
          <a:prstGeom prst="rect">
            <a:avLst/>
          </a:prstGeom>
          <a:noFill/>
          <a:ln>
            <a:noFill/>
          </a:ln>
        </p:spPr>
      </p:pic>
      <p:pic>
        <p:nvPicPr>
          <p:cNvPr id="286" name="Google Shape;286;p42"/>
          <p:cNvPicPr preferRelativeResize="0"/>
          <p:nvPr/>
        </p:nvPicPr>
        <p:blipFill>
          <a:blip r:embed="rId5">
            <a:alphaModFix/>
          </a:blip>
          <a:stretch>
            <a:fillRect/>
          </a:stretch>
        </p:blipFill>
        <p:spPr>
          <a:xfrm>
            <a:off x="5151975" y="2571750"/>
            <a:ext cx="1300275" cy="1114525"/>
          </a:xfrm>
          <a:prstGeom prst="rect">
            <a:avLst/>
          </a:prstGeom>
          <a:noFill/>
          <a:ln>
            <a:noFill/>
          </a:ln>
        </p:spPr>
      </p:pic>
      <p:pic>
        <p:nvPicPr>
          <p:cNvPr id="287" name="Google Shape;287;p42"/>
          <p:cNvPicPr preferRelativeResize="0"/>
          <p:nvPr/>
        </p:nvPicPr>
        <p:blipFill>
          <a:blip r:embed="rId6">
            <a:alphaModFix/>
          </a:blip>
          <a:stretch>
            <a:fillRect/>
          </a:stretch>
        </p:blipFill>
        <p:spPr>
          <a:xfrm>
            <a:off x="5191690" y="3865250"/>
            <a:ext cx="2972060" cy="1114525"/>
          </a:xfrm>
          <a:prstGeom prst="rect">
            <a:avLst/>
          </a:prstGeom>
          <a:noFill/>
          <a:ln>
            <a:noFill/>
          </a:ln>
        </p:spPr>
      </p:pic>
      <p:pic>
        <p:nvPicPr>
          <p:cNvPr id="288" name="Google Shape;288;p42"/>
          <p:cNvPicPr preferRelativeResize="0"/>
          <p:nvPr/>
        </p:nvPicPr>
        <p:blipFill>
          <a:blip r:embed="rId7">
            <a:alphaModFix/>
          </a:blip>
          <a:stretch>
            <a:fillRect/>
          </a:stretch>
        </p:blipFill>
        <p:spPr>
          <a:xfrm>
            <a:off x="8231885" y="3248850"/>
            <a:ext cx="841240" cy="994200"/>
          </a:xfrm>
          <a:prstGeom prst="rect">
            <a:avLst/>
          </a:prstGeom>
          <a:noFill/>
          <a:ln>
            <a:noFill/>
          </a:ln>
        </p:spPr>
      </p:pic>
      <p:pic>
        <p:nvPicPr>
          <p:cNvPr id="289" name="Google Shape;289;p42"/>
          <p:cNvPicPr preferRelativeResize="0"/>
          <p:nvPr/>
        </p:nvPicPr>
        <p:blipFill>
          <a:blip r:embed="rId8">
            <a:alphaModFix/>
          </a:blip>
          <a:stretch>
            <a:fillRect/>
          </a:stretch>
        </p:blipFill>
        <p:spPr>
          <a:xfrm>
            <a:off x="6729719" y="2547332"/>
            <a:ext cx="1434029" cy="1156475"/>
          </a:xfrm>
          <a:prstGeom prst="rect">
            <a:avLst/>
          </a:prstGeom>
          <a:noFill/>
          <a:ln>
            <a:noFill/>
          </a:ln>
        </p:spPr>
      </p:pic>
      <p:sp>
        <p:nvSpPr>
          <p:cNvPr id="290" name="Google Shape;290;p42"/>
          <p:cNvSpPr txBox="1"/>
          <p:nvPr/>
        </p:nvSpPr>
        <p:spPr>
          <a:xfrm>
            <a:off x="6042225" y="6130150"/>
            <a:ext cx="2905500" cy="36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e-DE">
                <a:latin typeface="Calibri"/>
                <a:ea typeface="Calibri"/>
                <a:cs typeface="Calibri"/>
                <a:sym typeface="Calibri"/>
              </a:rPr>
              <a:t>Meeting notes: </a:t>
            </a:r>
            <a:r>
              <a:rPr lang="de-DE" u="sng">
                <a:solidFill>
                  <a:schemeClr val="hlink"/>
                </a:solidFill>
                <a:latin typeface="Calibri"/>
                <a:ea typeface="Calibri"/>
                <a:cs typeface="Calibri"/>
                <a:sym typeface="Calibri"/>
                <a:hlinkClick r:id="rId9"/>
              </a:rPr>
              <a:t>http://bit.ly/2oRhvcu</a:t>
            </a:r>
            <a:endParaRPr>
              <a:latin typeface="Calibri"/>
              <a:ea typeface="Calibri"/>
              <a:cs typeface="Calibri"/>
              <a:sym typeface="Calibri"/>
            </a:endParaRPr>
          </a:p>
        </p:txBody>
      </p:sp>
      <p:sp>
        <p:nvSpPr>
          <p:cNvPr id="291" name="Google Shape;291;p42"/>
          <p:cNvSpPr txBox="1"/>
          <p:nvPr/>
        </p:nvSpPr>
        <p:spPr>
          <a:xfrm>
            <a:off x="90488" y="6540818"/>
            <a:ext cx="1543200" cy="269100"/>
          </a:xfrm>
          <a:prstGeom prst="rect">
            <a:avLst/>
          </a:prstGeom>
          <a:no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FFFFFF"/>
              </a:buClr>
              <a:buSzPts val="1000"/>
              <a:buFont typeface="Calibri"/>
              <a:buNone/>
            </a:pPr>
            <a:r>
              <a:rPr lang="de-DE" sz="1000" b="0" i="0" u="none" strike="noStrike" cap="none">
                <a:solidFill>
                  <a:srgbClr val="FFFFFF"/>
                </a:solidFill>
                <a:latin typeface="Calibri"/>
                <a:ea typeface="Calibri"/>
                <a:cs typeface="Calibri"/>
                <a:sym typeface="Calibri"/>
              </a:rPr>
              <a:t>24/10/2019</a:t>
            </a:r>
            <a:endParaRPr sz="6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6" name="Google Shape;296;p43"/>
          <p:cNvSpPr txBox="1"/>
          <p:nvPr/>
        </p:nvSpPr>
        <p:spPr>
          <a:xfrm>
            <a:off x="662464" y="3842226"/>
            <a:ext cx="7819200" cy="1586400"/>
          </a:xfrm>
          <a:prstGeom prst="rect">
            <a:avLst/>
          </a:prstGeom>
          <a:noFill/>
          <a:ln>
            <a:noFill/>
          </a:ln>
        </p:spPr>
        <p:txBody>
          <a:bodyPr spcFirstLastPara="1" wrap="square" lIns="29750" tIns="29750" rIns="29750" bIns="29750" anchor="ctr" anchorCtr="0">
            <a:noAutofit/>
          </a:bodyPr>
          <a:lstStyle/>
          <a:p>
            <a:pPr marL="0" marR="0" lvl="0" indent="0" algn="ctr" rtl="0">
              <a:lnSpc>
                <a:spcPct val="100000"/>
              </a:lnSpc>
              <a:spcBef>
                <a:spcPts val="0"/>
              </a:spcBef>
              <a:spcAft>
                <a:spcPts val="0"/>
              </a:spcAft>
              <a:buClr>
                <a:srgbClr val="000000"/>
              </a:buClr>
              <a:buSzPts val="1300"/>
              <a:buFont typeface="Helvetica Neue"/>
              <a:buNone/>
            </a:pPr>
            <a:endParaRPr sz="1300" b="1" i="0" u="none" strike="noStrike" cap="none">
              <a:solidFill>
                <a:srgbClr val="000000"/>
              </a:solidFill>
              <a:latin typeface="Helvetica Neue"/>
              <a:ea typeface="Helvetica Neue"/>
              <a:cs typeface="Helvetica Neue"/>
              <a:sym typeface="Helvetica Neue"/>
            </a:endParaRPr>
          </a:p>
          <a:p>
            <a:pPr marL="0" marR="0" lvl="0" indent="0" algn="ctr" rtl="0">
              <a:lnSpc>
                <a:spcPct val="100000"/>
              </a:lnSpc>
              <a:spcBef>
                <a:spcPts val="0"/>
              </a:spcBef>
              <a:spcAft>
                <a:spcPts val="0"/>
              </a:spcAft>
              <a:buClr>
                <a:srgbClr val="000000"/>
              </a:buClr>
              <a:buSzPts val="2100"/>
              <a:buFont typeface="Helvetica Neue"/>
              <a:buNone/>
            </a:pPr>
            <a:r>
              <a:rPr lang="de-DE" sz="2100">
                <a:latin typeface="Helvetica Neue"/>
                <a:ea typeface="Helvetica Neue"/>
                <a:cs typeface="Helvetica Neue"/>
                <a:sym typeface="Helvetica Neue"/>
              </a:rPr>
              <a:t>Daniela Hausen</a:t>
            </a:r>
            <a:endParaRPr sz="2100">
              <a:latin typeface="Helvetica Neue"/>
              <a:ea typeface="Helvetica Neue"/>
              <a:cs typeface="Helvetica Neue"/>
              <a:sym typeface="Helvetica Neue"/>
            </a:endParaRPr>
          </a:p>
          <a:p>
            <a:pPr marL="0" marR="0" lvl="0" indent="0" algn="ctr" rtl="0">
              <a:lnSpc>
                <a:spcPct val="100000"/>
              </a:lnSpc>
              <a:spcBef>
                <a:spcPts val="0"/>
              </a:spcBef>
              <a:spcAft>
                <a:spcPts val="0"/>
              </a:spcAft>
              <a:buClr>
                <a:srgbClr val="000000"/>
              </a:buClr>
              <a:buSzPts val="2100"/>
              <a:buFont typeface="Helvetica Neue"/>
              <a:buNone/>
            </a:pPr>
            <a:r>
              <a:rPr lang="de-DE" sz="2100">
                <a:latin typeface="Helvetica Neue"/>
                <a:ea typeface="Helvetica Neue"/>
                <a:cs typeface="Helvetica Neue"/>
                <a:sym typeface="Helvetica Neue"/>
              </a:rPr>
              <a:t>RWTH Aachen University</a:t>
            </a:r>
            <a:endParaRPr sz="2100">
              <a:latin typeface="Helvetica Neue"/>
              <a:ea typeface="Helvetica Neue"/>
              <a:cs typeface="Helvetica Neue"/>
              <a:sym typeface="Helvetica Neue"/>
            </a:endParaRPr>
          </a:p>
          <a:p>
            <a:pPr marL="0" marR="0" lvl="0" indent="0" algn="ctr" rtl="0">
              <a:lnSpc>
                <a:spcPct val="100000"/>
              </a:lnSpc>
              <a:spcBef>
                <a:spcPts val="0"/>
              </a:spcBef>
              <a:spcAft>
                <a:spcPts val="0"/>
              </a:spcAft>
              <a:buClr>
                <a:srgbClr val="000000"/>
              </a:buClr>
              <a:buSzPts val="2100"/>
              <a:buFont typeface="Helvetica Neue"/>
              <a:buNone/>
            </a:pPr>
            <a:r>
              <a:rPr lang="de-DE" sz="2100" b="0" i="0" u="none" strike="noStrike" cap="none">
                <a:solidFill>
                  <a:srgbClr val="000000"/>
                </a:solidFill>
                <a:latin typeface="Helvetica Neue"/>
                <a:ea typeface="Helvetica Neue"/>
                <a:cs typeface="Helvetica Neue"/>
                <a:sym typeface="Helvetica Neue"/>
              </a:rPr>
              <a:t>RDMinEng-IG</a:t>
            </a:r>
            <a:endParaRPr sz="600"/>
          </a:p>
        </p:txBody>
      </p:sp>
      <p:sp>
        <p:nvSpPr>
          <p:cNvPr id="297" name="Google Shape;297;p43"/>
          <p:cNvSpPr txBox="1"/>
          <p:nvPr/>
        </p:nvSpPr>
        <p:spPr>
          <a:xfrm>
            <a:off x="747330" y="3231120"/>
            <a:ext cx="7506900" cy="525900"/>
          </a:xfrm>
          <a:prstGeom prst="rect">
            <a:avLst/>
          </a:prstGeom>
          <a:noFill/>
          <a:ln>
            <a:noFill/>
          </a:ln>
        </p:spPr>
        <p:txBody>
          <a:bodyPr spcFirstLastPara="1" wrap="square" lIns="38100" tIns="38100" rIns="38100" bIns="38100" anchor="b" anchorCtr="0">
            <a:noAutofit/>
          </a:bodyPr>
          <a:lstStyle/>
          <a:p>
            <a:pPr marL="0" marR="0" lvl="0" indent="0" algn="ctr" rtl="0">
              <a:lnSpc>
                <a:spcPct val="90000"/>
              </a:lnSpc>
              <a:spcBef>
                <a:spcPts val="0"/>
              </a:spcBef>
              <a:spcAft>
                <a:spcPts val="0"/>
              </a:spcAft>
              <a:buClr>
                <a:srgbClr val="000000"/>
              </a:buClr>
              <a:buSzPts val="2400"/>
              <a:buFont typeface="Helvetica Neue"/>
              <a:buNone/>
            </a:pPr>
            <a:r>
              <a:rPr lang="de-DE" sz="3000" b="1">
                <a:latin typeface="Helvetica Neue"/>
                <a:ea typeface="Helvetica Neue"/>
                <a:cs typeface="Helvetica Neue"/>
                <a:sym typeface="Helvetica Neue"/>
              </a:rPr>
              <a:t>Engineering-specific </a:t>
            </a:r>
            <a:r>
              <a:rPr lang="de-DE" sz="3000" b="1" i="0" u="none" strike="noStrike" cap="none">
                <a:solidFill>
                  <a:srgbClr val="000000"/>
                </a:solidFill>
                <a:latin typeface="Helvetica Neue"/>
                <a:ea typeface="Helvetica Neue"/>
                <a:cs typeface="Helvetica Neue"/>
                <a:sym typeface="Helvetica Neue"/>
              </a:rPr>
              <a:t>Data Management Plan template</a:t>
            </a:r>
            <a:endParaRPr sz="3000" b="1">
              <a:latin typeface="Helvetica Neue"/>
              <a:ea typeface="Helvetica Neue"/>
              <a:cs typeface="Helvetica Neue"/>
              <a:sym typeface="Helvetica Neue"/>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Google Shape;302;p44"/>
          <p:cNvSpPr txBox="1">
            <a:spLocks noGrp="1"/>
          </p:cNvSpPr>
          <p:nvPr>
            <p:ph type="title"/>
          </p:nvPr>
        </p:nvSpPr>
        <p:spPr>
          <a:xfrm>
            <a:off x="1093076" y="76200"/>
            <a:ext cx="7422300" cy="8016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600"/>
              <a:buFont typeface="Calibri"/>
              <a:buNone/>
            </a:pPr>
            <a:r>
              <a:rPr lang="de-DE"/>
              <a:t>Data Management Planning in Engineering</a:t>
            </a:r>
            <a:endParaRPr/>
          </a:p>
        </p:txBody>
      </p:sp>
      <p:sp>
        <p:nvSpPr>
          <p:cNvPr id="303" name="Google Shape;303;p44"/>
          <p:cNvSpPr txBox="1">
            <a:spLocks noGrp="1"/>
          </p:cNvSpPr>
          <p:nvPr>
            <p:ph type="body" idx="1"/>
          </p:nvPr>
        </p:nvSpPr>
        <p:spPr>
          <a:xfrm>
            <a:off x="628650" y="1040523"/>
            <a:ext cx="7886700" cy="5087100"/>
          </a:xfrm>
          <a:prstGeom prst="rect">
            <a:avLst/>
          </a:prstGeom>
          <a:noFill/>
          <a:ln>
            <a:noFill/>
          </a:ln>
        </p:spPr>
        <p:txBody>
          <a:bodyPr spcFirstLastPara="1" wrap="square" lIns="91425" tIns="45700" rIns="91425" bIns="45700" anchor="t" anchorCtr="0">
            <a:noAutofit/>
          </a:bodyPr>
          <a:lstStyle/>
          <a:p>
            <a:pPr marL="457200" lvl="0" indent="-342900" algn="l" rtl="0">
              <a:spcBef>
                <a:spcPts val="1000"/>
              </a:spcBef>
              <a:spcAft>
                <a:spcPts val="0"/>
              </a:spcAft>
              <a:buSzPts val="1800"/>
              <a:buChar char="•"/>
            </a:pPr>
            <a:r>
              <a:rPr lang="de-DE"/>
              <a:t>Call of ideas for „research in the digital change period“ from the research center Jülich</a:t>
            </a:r>
            <a:endParaRPr/>
          </a:p>
          <a:p>
            <a:pPr marL="457200" lvl="0" indent="0" algn="l" rtl="0">
              <a:spcBef>
                <a:spcPts val="1000"/>
              </a:spcBef>
              <a:spcAft>
                <a:spcPts val="0"/>
              </a:spcAft>
              <a:buNone/>
            </a:pPr>
            <a:endParaRPr sz="1400"/>
          </a:p>
          <a:p>
            <a:pPr marL="457200" lvl="0" indent="-342900" algn="l" rtl="0">
              <a:spcBef>
                <a:spcPts val="1000"/>
              </a:spcBef>
              <a:spcAft>
                <a:spcPts val="0"/>
              </a:spcAft>
              <a:buSzPts val="1800"/>
              <a:buChar char="•"/>
            </a:pPr>
            <a:r>
              <a:rPr lang="de-DE"/>
              <a:t>Funded by German Federal Ministry of Education and Research</a:t>
            </a:r>
            <a:endParaRPr/>
          </a:p>
          <a:p>
            <a:pPr marL="457200" lvl="0" indent="0" algn="l" rtl="0">
              <a:spcBef>
                <a:spcPts val="1000"/>
              </a:spcBef>
              <a:spcAft>
                <a:spcPts val="0"/>
              </a:spcAft>
              <a:buNone/>
            </a:pPr>
            <a:endParaRPr sz="1400"/>
          </a:p>
          <a:p>
            <a:pPr marL="457200" lvl="0" indent="-342900" algn="l" rtl="0">
              <a:spcBef>
                <a:spcPts val="1000"/>
              </a:spcBef>
              <a:spcAft>
                <a:spcPts val="0"/>
              </a:spcAft>
              <a:buSzPts val="1800"/>
              <a:buChar char="•"/>
            </a:pPr>
            <a:r>
              <a:rPr lang="de-DE"/>
              <a:t>Project in 2018</a:t>
            </a:r>
            <a:endParaRPr/>
          </a:p>
          <a:p>
            <a:pPr marL="457200" lvl="0" indent="0" algn="l" rtl="0">
              <a:lnSpc>
                <a:spcPct val="90000"/>
              </a:lnSpc>
              <a:spcBef>
                <a:spcPts val="0"/>
              </a:spcBef>
              <a:spcAft>
                <a:spcPts val="0"/>
              </a:spcAft>
              <a:buNone/>
            </a:pPr>
            <a:endParaRPr/>
          </a:p>
        </p:txBody>
      </p:sp>
      <p:pic>
        <p:nvPicPr>
          <p:cNvPr id="304" name="Google Shape;304;p44"/>
          <p:cNvPicPr preferRelativeResize="0"/>
          <p:nvPr/>
        </p:nvPicPr>
        <p:blipFill>
          <a:blip r:embed="rId3">
            <a:alphaModFix/>
          </a:blip>
          <a:stretch>
            <a:fillRect/>
          </a:stretch>
        </p:blipFill>
        <p:spPr>
          <a:xfrm>
            <a:off x="814388" y="4433888"/>
            <a:ext cx="7515225" cy="1343025"/>
          </a:xfrm>
          <a:prstGeom prst="rect">
            <a:avLst/>
          </a:prstGeom>
          <a:noFill/>
          <a:ln>
            <a:noFill/>
          </a:ln>
        </p:spPr>
      </p:pic>
      <p:sp>
        <p:nvSpPr>
          <p:cNvPr id="305" name="Google Shape;305;p44"/>
          <p:cNvSpPr txBox="1"/>
          <p:nvPr/>
        </p:nvSpPr>
        <p:spPr>
          <a:xfrm>
            <a:off x="6042225" y="6130150"/>
            <a:ext cx="2905500" cy="36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e-DE">
                <a:latin typeface="Calibri"/>
                <a:ea typeface="Calibri"/>
                <a:cs typeface="Calibri"/>
                <a:sym typeface="Calibri"/>
              </a:rPr>
              <a:t>Meeting notes: </a:t>
            </a:r>
            <a:r>
              <a:rPr lang="de-DE" u="sng">
                <a:solidFill>
                  <a:schemeClr val="hlink"/>
                </a:solidFill>
                <a:latin typeface="Calibri"/>
                <a:ea typeface="Calibri"/>
                <a:cs typeface="Calibri"/>
                <a:sym typeface="Calibri"/>
                <a:hlinkClick r:id="rId4"/>
              </a:rPr>
              <a:t>http://bit.ly/2oRhvcu</a:t>
            </a:r>
            <a:endParaRPr>
              <a:latin typeface="Calibri"/>
              <a:ea typeface="Calibri"/>
              <a:cs typeface="Calibri"/>
              <a:sym typeface="Calibri"/>
            </a:endParaRPr>
          </a:p>
        </p:txBody>
      </p:sp>
      <p:sp>
        <p:nvSpPr>
          <p:cNvPr id="306" name="Google Shape;306;p44"/>
          <p:cNvSpPr txBox="1"/>
          <p:nvPr/>
        </p:nvSpPr>
        <p:spPr>
          <a:xfrm>
            <a:off x="90488" y="6540818"/>
            <a:ext cx="1543200" cy="269100"/>
          </a:xfrm>
          <a:prstGeom prst="rect">
            <a:avLst/>
          </a:prstGeom>
          <a:no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FFFFFF"/>
              </a:buClr>
              <a:buSzPts val="1000"/>
              <a:buFont typeface="Calibri"/>
              <a:buNone/>
            </a:pPr>
            <a:r>
              <a:rPr lang="de-DE" sz="1000" b="0" i="0" u="none" strike="noStrike" cap="none">
                <a:solidFill>
                  <a:srgbClr val="FFFFFF"/>
                </a:solidFill>
                <a:latin typeface="Calibri"/>
                <a:ea typeface="Calibri"/>
                <a:cs typeface="Calibri"/>
                <a:sym typeface="Calibri"/>
              </a:rPr>
              <a:t>24/10/2019</a:t>
            </a:r>
            <a:endParaRPr sz="6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Google Shape;311;p45"/>
          <p:cNvSpPr txBox="1">
            <a:spLocks noGrp="1"/>
          </p:cNvSpPr>
          <p:nvPr>
            <p:ph type="title"/>
          </p:nvPr>
        </p:nvSpPr>
        <p:spPr>
          <a:xfrm>
            <a:off x="1093076" y="0"/>
            <a:ext cx="7422300" cy="8016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600"/>
              <a:buFont typeface="Calibri"/>
              <a:buNone/>
            </a:pPr>
            <a:r>
              <a:rPr lang="de-DE"/>
              <a:t>engineer-specific DMP</a:t>
            </a:r>
            <a:endParaRPr/>
          </a:p>
        </p:txBody>
      </p:sp>
      <p:sp>
        <p:nvSpPr>
          <p:cNvPr id="312" name="Google Shape;312;p45"/>
          <p:cNvSpPr txBox="1">
            <a:spLocks noGrp="1"/>
          </p:cNvSpPr>
          <p:nvPr>
            <p:ph type="body" idx="1"/>
          </p:nvPr>
        </p:nvSpPr>
        <p:spPr>
          <a:xfrm>
            <a:off x="628650" y="1040523"/>
            <a:ext cx="7886700" cy="5087100"/>
          </a:xfrm>
          <a:prstGeom prst="rect">
            <a:avLst/>
          </a:prstGeom>
          <a:noFill/>
          <a:ln>
            <a:noFill/>
          </a:ln>
        </p:spPr>
        <p:txBody>
          <a:bodyPr spcFirstLastPara="1" wrap="square" lIns="91425" tIns="45700" rIns="91425" bIns="45700" anchor="t" anchorCtr="0">
            <a:noAutofit/>
          </a:bodyPr>
          <a:lstStyle/>
          <a:p>
            <a:pPr marL="0" lvl="0" indent="0" algn="l" rtl="0">
              <a:spcBef>
                <a:spcPts val="1000"/>
              </a:spcBef>
              <a:spcAft>
                <a:spcPts val="0"/>
              </a:spcAft>
              <a:buClr>
                <a:schemeClr val="dk1"/>
              </a:buClr>
              <a:buSzPts val="1100"/>
              <a:buFont typeface="Arial"/>
              <a:buNone/>
            </a:pPr>
            <a:r>
              <a:rPr lang="de-DE" i="1" u="sng"/>
              <a:t>Starting position</a:t>
            </a:r>
            <a:endParaRPr i="1" u="sng"/>
          </a:p>
          <a:p>
            <a:pPr marL="914400" lvl="0" indent="-355600" algn="l" rtl="0">
              <a:spcBef>
                <a:spcPts val="500"/>
              </a:spcBef>
              <a:spcAft>
                <a:spcPts val="0"/>
              </a:spcAft>
              <a:buSzPts val="2000"/>
              <a:buChar char="•"/>
            </a:pPr>
            <a:r>
              <a:rPr lang="de-DE" sz="2000">
                <a:latin typeface="Arial"/>
                <a:ea typeface="Arial"/>
                <a:cs typeface="Arial"/>
                <a:sym typeface="Arial"/>
              </a:rPr>
              <a:t>B</a:t>
            </a:r>
            <a:r>
              <a:rPr lang="de-DE" sz="2000"/>
              <a:t>oth universities work with RDMO</a:t>
            </a:r>
            <a:endParaRPr sz="2000"/>
          </a:p>
          <a:p>
            <a:pPr marL="914400" lvl="0" indent="-355600" algn="l" rtl="0">
              <a:spcBef>
                <a:spcPts val="0"/>
              </a:spcBef>
              <a:spcAft>
                <a:spcPts val="0"/>
              </a:spcAft>
              <a:buSzPts val="2000"/>
              <a:buChar char="•"/>
            </a:pPr>
            <a:r>
              <a:rPr lang="de-DE" sz="2000"/>
              <a:t>Cooperation within NFDI4Ing</a:t>
            </a:r>
            <a:endParaRPr sz="2000"/>
          </a:p>
          <a:p>
            <a:pPr marL="914400" lvl="0" indent="-355600" algn="l" rtl="0">
              <a:spcBef>
                <a:spcPts val="0"/>
              </a:spcBef>
              <a:spcAft>
                <a:spcPts val="0"/>
              </a:spcAft>
              <a:buSzPts val="2000"/>
              <a:buChar char="•"/>
            </a:pPr>
            <a:r>
              <a:rPr lang="de-DE" sz="2000"/>
              <a:t>Idea -&gt; working on engineer-specific context</a:t>
            </a:r>
            <a:endParaRPr sz="2000"/>
          </a:p>
          <a:p>
            <a:pPr marL="0" lvl="0" indent="0" algn="l" rtl="0">
              <a:spcBef>
                <a:spcPts val="1000"/>
              </a:spcBef>
              <a:spcAft>
                <a:spcPts val="0"/>
              </a:spcAft>
              <a:buClr>
                <a:schemeClr val="dk1"/>
              </a:buClr>
              <a:buSzPts val="1100"/>
              <a:buFont typeface="Arial"/>
              <a:buNone/>
            </a:pPr>
            <a:r>
              <a:rPr lang="de-DE" i="1" u="sng"/>
              <a:t>Hypothesis</a:t>
            </a:r>
            <a:endParaRPr i="1" u="sng"/>
          </a:p>
          <a:p>
            <a:pPr marL="914400" lvl="0" indent="-355600" algn="l" rtl="0">
              <a:spcBef>
                <a:spcPts val="500"/>
              </a:spcBef>
              <a:spcAft>
                <a:spcPts val="0"/>
              </a:spcAft>
              <a:buSzPts val="2000"/>
              <a:buChar char="•"/>
            </a:pPr>
            <a:r>
              <a:rPr lang="de-DE" sz="2000"/>
              <a:t>DMPs can guide to good research data management in projects</a:t>
            </a:r>
            <a:endParaRPr sz="2000"/>
          </a:p>
          <a:p>
            <a:pPr marL="914400" lvl="0" indent="-355600" algn="l" rtl="0">
              <a:spcBef>
                <a:spcPts val="0"/>
              </a:spcBef>
              <a:spcAft>
                <a:spcPts val="0"/>
              </a:spcAft>
              <a:buSzPts val="2000"/>
              <a:buChar char="•"/>
            </a:pPr>
            <a:r>
              <a:rPr lang="de-DE" sz="2000"/>
              <a:t>Adoption of DMP template is necessary</a:t>
            </a:r>
            <a:endParaRPr sz="2000"/>
          </a:p>
          <a:p>
            <a:pPr marL="1371600" lvl="1" indent="-355600" algn="l" rtl="0">
              <a:spcBef>
                <a:spcPts val="0"/>
              </a:spcBef>
              <a:spcAft>
                <a:spcPts val="0"/>
              </a:spcAft>
              <a:buSzPts val="2000"/>
              <a:buChar char="•"/>
            </a:pPr>
            <a:r>
              <a:rPr lang="de-DE" sz="1800"/>
              <a:t>To tailor the researchers needs</a:t>
            </a:r>
            <a:endParaRPr sz="1800"/>
          </a:p>
          <a:p>
            <a:pPr marL="1371600" lvl="1" indent="-355600" algn="l" rtl="0">
              <a:spcBef>
                <a:spcPts val="0"/>
              </a:spcBef>
              <a:spcAft>
                <a:spcPts val="0"/>
              </a:spcAft>
              <a:buSzPts val="2000"/>
              <a:buChar char="•"/>
            </a:pPr>
            <a:r>
              <a:rPr lang="de-DE" sz="1800"/>
              <a:t>To make the concept of DMPs attractive to the researchers</a:t>
            </a:r>
            <a:endParaRPr sz="1800"/>
          </a:p>
          <a:p>
            <a:pPr marL="0" lvl="0" indent="0" algn="l" rtl="0">
              <a:spcBef>
                <a:spcPts val="1000"/>
              </a:spcBef>
              <a:spcAft>
                <a:spcPts val="0"/>
              </a:spcAft>
              <a:buClr>
                <a:schemeClr val="dk1"/>
              </a:buClr>
              <a:buSzPts val="1100"/>
              <a:buFont typeface="Arial"/>
              <a:buNone/>
            </a:pPr>
            <a:r>
              <a:rPr lang="de-DE" i="1" u="sng"/>
              <a:t>Aim</a:t>
            </a:r>
            <a:endParaRPr sz="2000" i="1" u="sng">
              <a:latin typeface="Arial"/>
              <a:ea typeface="Arial"/>
              <a:cs typeface="Arial"/>
              <a:sym typeface="Arial"/>
            </a:endParaRPr>
          </a:p>
          <a:p>
            <a:pPr marL="0" lvl="0" indent="0" algn="l" rtl="0">
              <a:spcBef>
                <a:spcPts val="1000"/>
              </a:spcBef>
              <a:spcAft>
                <a:spcPts val="0"/>
              </a:spcAft>
              <a:buClr>
                <a:schemeClr val="dk1"/>
              </a:buClr>
              <a:buSzPts val="1100"/>
              <a:buFont typeface="Arial"/>
              <a:buNone/>
            </a:pPr>
            <a:r>
              <a:rPr lang="de-DE" sz="2000"/>
              <a:t>DMP template or checkliste for research planning in mechanical engineering</a:t>
            </a:r>
            <a:endParaRPr sz="2000"/>
          </a:p>
          <a:p>
            <a:pPr marL="228600" lvl="0" indent="-50800" algn="l" rtl="0">
              <a:lnSpc>
                <a:spcPct val="90000"/>
              </a:lnSpc>
              <a:spcBef>
                <a:spcPts val="0"/>
              </a:spcBef>
              <a:spcAft>
                <a:spcPts val="0"/>
              </a:spcAft>
              <a:buClr>
                <a:schemeClr val="dk1"/>
              </a:buClr>
              <a:buSzPts val="2800"/>
              <a:buFont typeface="Calibri"/>
              <a:buNone/>
            </a:pPr>
            <a:endParaRPr/>
          </a:p>
        </p:txBody>
      </p:sp>
      <p:pic>
        <p:nvPicPr>
          <p:cNvPr id="313" name="Google Shape;313;p45"/>
          <p:cNvPicPr preferRelativeResize="0"/>
          <p:nvPr/>
        </p:nvPicPr>
        <p:blipFill>
          <a:blip r:embed="rId3">
            <a:alphaModFix/>
          </a:blip>
          <a:stretch>
            <a:fillRect/>
          </a:stretch>
        </p:blipFill>
        <p:spPr>
          <a:xfrm>
            <a:off x="6701775" y="1325225"/>
            <a:ext cx="1219200" cy="1219200"/>
          </a:xfrm>
          <a:prstGeom prst="rect">
            <a:avLst/>
          </a:prstGeom>
          <a:noFill/>
          <a:ln>
            <a:noFill/>
          </a:ln>
        </p:spPr>
      </p:pic>
      <p:sp>
        <p:nvSpPr>
          <p:cNvPr id="314" name="Google Shape;314;p45"/>
          <p:cNvSpPr txBox="1"/>
          <p:nvPr/>
        </p:nvSpPr>
        <p:spPr>
          <a:xfrm>
            <a:off x="6042225" y="6130150"/>
            <a:ext cx="2905500" cy="36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e-DE">
                <a:latin typeface="Calibri"/>
                <a:ea typeface="Calibri"/>
                <a:cs typeface="Calibri"/>
                <a:sym typeface="Calibri"/>
              </a:rPr>
              <a:t>Meeting notes: </a:t>
            </a:r>
            <a:r>
              <a:rPr lang="de-DE" u="sng">
                <a:solidFill>
                  <a:schemeClr val="hlink"/>
                </a:solidFill>
                <a:latin typeface="Calibri"/>
                <a:ea typeface="Calibri"/>
                <a:cs typeface="Calibri"/>
                <a:sym typeface="Calibri"/>
                <a:hlinkClick r:id="rId4"/>
              </a:rPr>
              <a:t>http://bit.ly/2oRhvcu</a:t>
            </a:r>
            <a:endParaRPr>
              <a:latin typeface="Calibri"/>
              <a:ea typeface="Calibri"/>
              <a:cs typeface="Calibri"/>
              <a:sym typeface="Calibri"/>
            </a:endParaRPr>
          </a:p>
        </p:txBody>
      </p:sp>
      <p:sp>
        <p:nvSpPr>
          <p:cNvPr id="315" name="Google Shape;315;p45"/>
          <p:cNvSpPr txBox="1"/>
          <p:nvPr/>
        </p:nvSpPr>
        <p:spPr>
          <a:xfrm>
            <a:off x="90488" y="6540818"/>
            <a:ext cx="1543200" cy="269100"/>
          </a:xfrm>
          <a:prstGeom prst="rect">
            <a:avLst/>
          </a:prstGeom>
          <a:no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FFFFFF"/>
              </a:buClr>
              <a:buSzPts val="1000"/>
              <a:buFont typeface="Calibri"/>
              <a:buNone/>
            </a:pPr>
            <a:r>
              <a:rPr lang="de-DE" sz="1000" b="0" i="0" u="none" strike="noStrike" cap="none">
                <a:solidFill>
                  <a:srgbClr val="FFFFFF"/>
                </a:solidFill>
                <a:latin typeface="Calibri"/>
                <a:ea typeface="Calibri"/>
                <a:cs typeface="Calibri"/>
                <a:sym typeface="Calibri"/>
              </a:rPr>
              <a:t>24/10/2019</a:t>
            </a:r>
            <a:endParaRPr sz="6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p46"/>
          <p:cNvSpPr txBox="1">
            <a:spLocks noGrp="1"/>
          </p:cNvSpPr>
          <p:nvPr>
            <p:ph type="title"/>
          </p:nvPr>
        </p:nvSpPr>
        <p:spPr>
          <a:xfrm>
            <a:off x="1093076" y="0"/>
            <a:ext cx="7422300" cy="8016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600"/>
              <a:buFont typeface="Calibri"/>
              <a:buNone/>
            </a:pPr>
            <a:r>
              <a:rPr lang="de-DE"/>
              <a:t>engineer-specific DMP</a:t>
            </a:r>
            <a:endParaRPr/>
          </a:p>
        </p:txBody>
      </p:sp>
      <p:sp>
        <p:nvSpPr>
          <p:cNvPr id="321" name="Google Shape;321;p46"/>
          <p:cNvSpPr txBox="1">
            <a:spLocks noGrp="1"/>
          </p:cNvSpPr>
          <p:nvPr>
            <p:ph type="body" idx="1"/>
          </p:nvPr>
        </p:nvSpPr>
        <p:spPr>
          <a:xfrm>
            <a:off x="628650" y="1040523"/>
            <a:ext cx="7886700" cy="5087100"/>
          </a:xfrm>
          <a:prstGeom prst="rect">
            <a:avLst/>
          </a:prstGeom>
          <a:noFill/>
          <a:ln>
            <a:noFill/>
          </a:ln>
        </p:spPr>
        <p:txBody>
          <a:bodyPr spcFirstLastPara="1" wrap="square" lIns="91425" tIns="45700" rIns="91425" bIns="45700" anchor="t" anchorCtr="0">
            <a:noAutofit/>
          </a:bodyPr>
          <a:lstStyle/>
          <a:p>
            <a:pPr marL="457200" lvl="0" indent="-342900" algn="l" rtl="0">
              <a:spcBef>
                <a:spcPts val="1000"/>
              </a:spcBef>
              <a:spcAft>
                <a:spcPts val="0"/>
              </a:spcAft>
              <a:buSzPts val="1800"/>
              <a:buChar char="•"/>
            </a:pPr>
            <a:r>
              <a:rPr lang="de-DE"/>
              <a:t>1-day workshops with engineers</a:t>
            </a:r>
            <a:endParaRPr/>
          </a:p>
          <a:p>
            <a:pPr marL="1371600" lvl="2" indent="-342900" algn="l" rtl="0">
              <a:spcBef>
                <a:spcPts val="0"/>
              </a:spcBef>
              <a:spcAft>
                <a:spcPts val="0"/>
              </a:spcAft>
              <a:buSzPts val="1800"/>
              <a:buChar char="•"/>
            </a:pPr>
            <a:r>
              <a:rPr lang="de-DE" sz="2000"/>
              <a:t>1 x Aachen, 1 x Darmstadt</a:t>
            </a:r>
            <a:endParaRPr/>
          </a:p>
          <a:p>
            <a:pPr marL="1371600" lvl="2" indent="-342900" algn="l" rtl="0">
              <a:spcBef>
                <a:spcPts val="0"/>
              </a:spcBef>
              <a:spcAft>
                <a:spcPts val="0"/>
              </a:spcAft>
              <a:buSzPts val="1800"/>
              <a:buChar char="•"/>
            </a:pPr>
            <a:r>
              <a:rPr lang="de-DE" sz="2000"/>
              <a:t>10 to 12 participants</a:t>
            </a:r>
            <a:endParaRPr sz="2000"/>
          </a:p>
          <a:p>
            <a:pPr marL="457200" lvl="0" indent="0" algn="l" rtl="0">
              <a:spcBef>
                <a:spcPts val="1000"/>
              </a:spcBef>
              <a:spcAft>
                <a:spcPts val="0"/>
              </a:spcAft>
              <a:buNone/>
            </a:pPr>
            <a:endParaRPr/>
          </a:p>
          <a:p>
            <a:pPr marL="457200" lvl="0" indent="0" algn="l" rtl="0">
              <a:spcBef>
                <a:spcPts val="1000"/>
              </a:spcBef>
              <a:spcAft>
                <a:spcPts val="0"/>
              </a:spcAft>
              <a:buNone/>
            </a:pPr>
            <a:endParaRPr/>
          </a:p>
          <a:p>
            <a:pPr marL="457200" lvl="0" indent="0" algn="l" rtl="0">
              <a:spcBef>
                <a:spcPts val="1000"/>
              </a:spcBef>
              <a:spcAft>
                <a:spcPts val="0"/>
              </a:spcAft>
              <a:buNone/>
            </a:pPr>
            <a:endParaRPr/>
          </a:p>
          <a:p>
            <a:pPr marL="457200" lvl="0" indent="0" algn="l" rtl="0">
              <a:spcBef>
                <a:spcPts val="1000"/>
              </a:spcBef>
              <a:spcAft>
                <a:spcPts val="0"/>
              </a:spcAft>
              <a:buNone/>
            </a:pPr>
            <a:endParaRPr/>
          </a:p>
          <a:p>
            <a:pPr marL="457200" lvl="0" indent="-342900" algn="l" rtl="0">
              <a:spcBef>
                <a:spcPts val="1000"/>
              </a:spcBef>
              <a:spcAft>
                <a:spcPts val="0"/>
              </a:spcAft>
              <a:buSzPts val="1800"/>
              <a:buAutoNum type="arabicPeriod"/>
            </a:pPr>
            <a:r>
              <a:rPr lang="de-DE"/>
              <a:t>Information on generic RDM and DMP concept</a:t>
            </a:r>
            <a:endParaRPr/>
          </a:p>
          <a:p>
            <a:pPr marL="457200" lvl="0" indent="-342900" algn="l" rtl="0">
              <a:spcBef>
                <a:spcPts val="0"/>
              </a:spcBef>
              <a:spcAft>
                <a:spcPts val="0"/>
              </a:spcAft>
              <a:buSzPts val="1800"/>
              <a:buAutoNum type="arabicPeriod"/>
            </a:pPr>
            <a:r>
              <a:rPr lang="de-DE"/>
              <a:t>Reflection and exchange of experiences</a:t>
            </a:r>
            <a:endParaRPr/>
          </a:p>
          <a:p>
            <a:pPr marL="457200" lvl="0" indent="-342900" algn="l" rtl="0">
              <a:spcBef>
                <a:spcPts val="0"/>
              </a:spcBef>
              <a:spcAft>
                <a:spcPts val="0"/>
              </a:spcAft>
              <a:buSzPts val="1800"/>
              <a:buAutoNum type="arabicPeriod"/>
            </a:pPr>
            <a:r>
              <a:rPr lang="de-DE"/>
              <a:t>World Café to work on the generic template to make it more engineering-specific</a:t>
            </a:r>
            <a:endParaRPr/>
          </a:p>
          <a:p>
            <a:pPr marL="457200" lvl="0" indent="0" algn="l" rtl="0">
              <a:lnSpc>
                <a:spcPct val="90000"/>
              </a:lnSpc>
              <a:spcBef>
                <a:spcPts val="0"/>
              </a:spcBef>
              <a:spcAft>
                <a:spcPts val="0"/>
              </a:spcAft>
              <a:buNone/>
            </a:pPr>
            <a:endParaRPr/>
          </a:p>
        </p:txBody>
      </p:sp>
      <p:pic>
        <p:nvPicPr>
          <p:cNvPr id="322" name="Google Shape;322;p46"/>
          <p:cNvPicPr preferRelativeResize="0"/>
          <p:nvPr/>
        </p:nvPicPr>
        <p:blipFill>
          <a:blip r:embed="rId3">
            <a:alphaModFix/>
          </a:blip>
          <a:stretch>
            <a:fillRect/>
          </a:stretch>
        </p:blipFill>
        <p:spPr>
          <a:xfrm>
            <a:off x="1519338" y="2589200"/>
            <a:ext cx="6105327" cy="1679600"/>
          </a:xfrm>
          <a:prstGeom prst="rect">
            <a:avLst/>
          </a:prstGeom>
          <a:noFill/>
          <a:ln>
            <a:noFill/>
          </a:ln>
        </p:spPr>
      </p:pic>
      <p:sp>
        <p:nvSpPr>
          <p:cNvPr id="323" name="Google Shape;323;p46"/>
          <p:cNvSpPr txBox="1"/>
          <p:nvPr/>
        </p:nvSpPr>
        <p:spPr>
          <a:xfrm>
            <a:off x="6042225" y="6130150"/>
            <a:ext cx="2905500" cy="36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e-DE">
                <a:latin typeface="Calibri"/>
                <a:ea typeface="Calibri"/>
                <a:cs typeface="Calibri"/>
                <a:sym typeface="Calibri"/>
              </a:rPr>
              <a:t>Meeting notes: </a:t>
            </a:r>
            <a:r>
              <a:rPr lang="de-DE" u="sng">
                <a:solidFill>
                  <a:schemeClr val="hlink"/>
                </a:solidFill>
                <a:latin typeface="Calibri"/>
                <a:ea typeface="Calibri"/>
                <a:cs typeface="Calibri"/>
                <a:sym typeface="Calibri"/>
                <a:hlinkClick r:id="rId4"/>
              </a:rPr>
              <a:t>http://bit.ly/2oRhvcu</a:t>
            </a:r>
            <a:endParaRPr>
              <a:latin typeface="Calibri"/>
              <a:ea typeface="Calibri"/>
              <a:cs typeface="Calibri"/>
              <a:sym typeface="Calibri"/>
            </a:endParaRPr>
          </a:p>
        </p:txBody>
      </p:sp>
      <p:sp>
        <p:nvSpPr>
          <p:cNvPr id="324" name="Google Shape;324;p46"/>
          <p:cNvSpPr txBox="1"/>
          <p:nvPr/>
        </p:nvSpPr>
        <p:spPr>
          <a:xfrm>
            <a:off x="90488" y="6540818"/>
            <a:ext cx="1543200" cy="269100"/>
          </a:xfrm>
          <a:prstGeom prst="rect">
            <a:avLst/>
          </a:prstGeom>
          <a:no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FFFFFF"/>
              </a:buClr>
              <a:buSzPts val="1000"/>
              <a:buFont typeface="Calibri"/>
              <a:buNone/>
            </a:pPr>
            <a:r>
              <a:rPr lang="de-DE" sz="1000" b="0" i="0" u="none" strike="noStrike" cap="none">
                <a:solidFill>
                  <a:srgbClr val="FFFFFF"/>
                </a:solidFill>
                <a:latin typeface="Calibri"/>
                <a:ea typeface="Calibri"/>
                <a:cs typeface="Calibri"/>
                <a:sym typeface="Calibri"/>
              </a:rPr>
              <a:t>24/10/2019</a:t>
            </a:r>
            <a:endParaRPr sz="600"/>
          </a:p>
        </p:txBody>
      </p:sp>
      <p:sp>
        <p:nvSpPr>
          <p:cNvPr id="325" name="Google Shape;325;p46"/>
          <p:cNvSpPr txBox="1"/>
          <p:nvPr/>
        </p:nvSpPr>
        <p:spPr>
          <a:xfrm>
            <a:off x="5250450" y="593875"/>
            <a:ext cx="3791700" cy="446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e-DE" sz="1600" u="sng">
                <a:solidFill>
                  <a:schemeClr val="hlink"/>
                </a:solidFill>
                <a:hlinkClick r:id="rId5"/>
              </a:rPr>
              <a:t>https://doi.org/10.5281/zenodo.2598796</a:t>
            </a:r>
            <a:endParaRPr sz="1600"/>
          </a:p>
          <a:p>
            <a:pPr marL="0" lvl="0" indent="0" algn="l" rtl="0">
              <a:spcBef>
                <a:spcPts val="0"/>
              </a:spcBef>
              <a:spcAft>
                <a:spcPts val="0"/>
              </a:spcAft>
              <a:buNone/>
            </a:pP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sp>
        <p:nvSpPr>
          <p:cNvPr id="330" name="Google Shape;330;p47"/>
          <p:cNvSpPr txBox="1">
            <a:spLocks noGrp="1"/>
          </p:cNvSpPr>
          <p:nvPr>
            <p:ph type="title"/>
          </p:nvPr>
        </p:nvSpPr>
        <p:spPr>
          <a:xfrm>
            <a:off x="1093076" y="0"/>
            <a:ext cx="7422300" cy="8016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600"/>
              <a:buFont typeface="Calibri"/>
              <a:buNone/>
            </a:pPr>
            <a:r>
              <a:rPr lang="de-DE"/>
              <a:t>Results of the DMP-workshops</a:t>
            </a:r>
            <a:endParaRPr/>
          </a:p>
        </p:txBody>
      </p:sp>
      <p:sp>
        <p:nvSpPr>
          <p:cNvPr id="331" name="Google Shape;331;p47"/>
          <p:cNvSpPr txBox="1">
            <a:spLocks noGrp="1"/>
          </p:cNvSpPr>
          <p:nvPr>
            <p:ph type="body" idx="1"/>
          </p:nvPr>
        </p:nvSpPr>
        <p:spPr>
          <a:xfrm>
            <a:off x="628650" y="1040523"/>
            <a:ext cx="7886700" cy="5087100"/>
          </a:xfrm>
          <a:prstGeom prst="rect">
            <a:avLst/>
          </a:prstGeom>
          <a:noFill/>
          <a:ln>
            <a:noFill/>
          </a:ln>
        </p:spPr>
        <p:txBody>
          <a:bodyPr spcFirstLastPara="1" wrap="square" lIns="91425" tIns="45700" rIns="91425" bIns="45700" anchor="t" anchorCtr="0">
            <a:noAutofit/>
          </a:bodyPr>
          <a:lstStyle/>
          <a:p>
            <a:pPr marL="457200" lvl="0" indent="-342900" algn="l" rtl="0">
              <a:lnSpc>
                <a:spcPct val="90000"/>
              </a:lnSpc>
              <a:spcBef>
                <a:spcPts val="0"/>
              </a:spcBef>
              <a:spcAft>
                <a:spcPts val="0"/>
              </a:spcAft>
              <a:buSzPts val="1800"/>
              <a:buChar char="•"/>
            </a:pPr>
            <a:r>
              <a:rPr lang="de-DE"/>
              <a:t>meets the researchers`desire for general RDM information and exchange of experiences</a:t>
            </a:r>
            <a:endParaRPr/>
          </a:p>
          <a:p>
            <a:pPr marL="457200" lvl="0" indent="0" algn="l" rtl="0">
              <a:lnSpc>
                <a:spcPct val="90000"/>
              </a:lnSpc>
              <a:spcBef>
                <a:spcPts val="0"/>
              </a:spcBef>
              <a:spcAft>
                <a:spcPts val="0"/>
              </a:spcAft>
              <a:buNone/>
            </a:pPr>
            <a:endParaRPr/>
          </a:p>
          <a:p>
            <a:pPr marL="457200" lvl="0" indent="-342900" algn="l" rtl="0">
              <a:lnSpc>
                <a:spcPct val="90000"/>
              </a:lnSpc>
              <a:spcBef>
                <a:spcPts val="0"/>
              </a:spcBef>
              <a:spcAft>
                <a:spcPts val="0"/>
              </a:spcAft>
              <a:buSzPts val="1800"/>
              <a:buChar char="•"/>
            </a:pPr>
            <a:r>
              <a:rPr lang="de-DE"/>
              <a:t>heterogeneous group -&gt; hard to work on more detailed information</a:t>
            </a:r>
            <a:endParaRPr/>
          </a:p>
          <a:p>
            <a:pPr marL="457200" lvl="0" indent="0" algn="l" rtl="0">
              <a:lnSpc>
                <a:spcPct val="90000"/>
              </a:lnSpc>
              <a:spcBef>
                <a:spcPts val="0"/>
              </a:spcBef>
              <a:spcAft>
                <a:spcPts val="0"/>
              </a:spcAft>
              <a:buNone/>
            </a:pPr>
            <a:endParaRPr/>
          </a:p>
          <a:p>
            <a:pPr marL="457200" lvl="0" indent="-342900" algn="l" rtl="0">
              <a:lnSpc>
                <a:spcPct val="90000"/>
              </a:lnSpc>
              <a:spcBef>
                <a:spcPts val="0"/>
              </a:spcBef>
              <a:spcAft>
                <a:spcPts val="0"/>
              </a:spcAft>
              <a:buSzPts val="1800"/>
              <a:buChar char="•"/>
            </a:pPr>
            <a:r>
              <a:rPr lang="de-DE"/>
              <a:t>196 notes of the generic RDMO template</a:t>
            </a:r>
            <a:endParaRPr/>
          </a:p>
          <a:p>
            <a:pPr marL="457200" lvl="0" indent="-342900" algn="l" rtl="0">
              <a:lnSpc>
                <a:spcPct val="90000"/>
              </a:lnSpc>
              <a:spcBef>
                <a:spcPts val="0"/>
              </a:spcBef>
              <a:spcAft>
                <a:spcPts val="0"/>
              </a:spcAft>
              <a:buSzPts val="1800"/>
              <a:buChar char="•"/>
            </a:pPr>
            <a:r>
              <a:rPr lang="de-DE"/>
              <a:t>127 notes could be included</a:t>
            </a:r>
            <a:endParaRPr/>
          </a:p>
          <a:p>
            <a:pPr marL="1371600" lvl="2" indent="-342900" algn="l" rtl="0">
              <a:lnSpc>
                <a:spcPct val="90000"/>
              </a:lnSpc>
              <a:spcBef>
                <a:spcPts val="0"/>
              </a:spcBef>
              <a:spcAft>
                <a:spcPts val="0"/>
              </a:spcAft>
              <a:buSzPts val="1800"/>
              <a:buChar char="•"/>
            </a:pPr>
            <a:r>
              <a:rPr lang="de-DE"/>
              <a:t>14 notes on questions</a:t>
            </a:r>
            <a:endParaRPr/>
          </a:p>
          <a:p>
            <a:pPr marL="1371600" lvl="2" indent="-342900" algn="l" rtl="0">
              <a:lnSpc>
                <a:spcPct val="90000"/>
              </a:lnSpc>
              <a:spcBef>
                <a:spcPts val="0"/>
              </a:spcBef>
              <a:spcAft>
                <a:spcPts val="0"/>
              </a:spcAft>
              <a:buSzPts val="1800"/>
              <a:buChar char="•"/>
            </a:pPr>
            <a:r>
              <a:rPr lang="de-DE"/>
              <a:t>30 notes on answer options</a:t>
            </a:r>
            <a:endParaRPr/>
          </a:p>
          <a:p>
            <a:pPr marL="1371600" lvl="2" indent="-342900" algn="l" rtl="0">
              <a:lnSpc>
                <a:spcPct val="90000"/>
              </a:lnSpc>
              <a:spcBef>
                <a:spcPts val="0"/>
              </a:spcBef>
              <a:spcAft>
                <a:spcPts val="0"/>
              </a:spcAft>
              <a:buSzPts val="1800"/>
              <a:buChar char="•"/>
            </a:pPr>
            <a:r>
              <a:rPr lang="de-DE"/>
              <a:t>83 notes on help texts</a:t>
            </a:r>
            <a:endParaRPr/>
          </a:p>
          <a:p>
            <a:pPr marL="0" lvl="0" indent="0" algn="l" rtl="0">
              <a:lnSpc>
                <a:spcPct val="90000"/>
              </a:lnSpc>
              <a:spcBef>
                <a:spcPts val="0"/>
              </a:spcBef>
              <a:spcAft>
                <a:spcPts val="0"/>
              </a:spcAft>
              <a:buNone/>
            </a:pPr>
            <a:endParaRPr/>
          </a:p>
          <a:p>
            <a:pPr marL="457200" lvl="0" indent="0" algn="l" rtl="0">
              <a:spcBef>
                <a:spcPts val="1000"/>
              </a:spcBef>
              <a:spcAft>
                <a:spcPts val="0"/>
              </a:spcAft>
              <a:buNone/>
            </a:pPr>
            <a:endParaRPr/>
          </a:p>
          <a:p>
            <a:pPr marL="0" lvl="0" indent="0" algn="l" rtl="0">
              <a:lnSpc>
                <a:spcPct val="90000"/>
              </a:lnSpc>
              <a:spcBef>
                <a:spcPts val="0"/>
              </a:spcBef>
              <a:spcAft>
                <a:spcPts val="0"/>
              </a:spcAft>
              <a:buNone/>
            </a:pPr>
            <a:endParaRPr/>
          </a:p>
          <a:p>
            <a:pPr marL="0" lvl="0" indent="0" algn="l" rtl="0">
              <a:lnSpc>
                <a:spcPct val="90000"/>
              </a:lnSpc>
              <a:spcBef>
                <a:spcPts val="0"/>
              </a:spcBef>
              <a:spcAft>
                <a:spcPts val="0"/>
              </a:spcAft>
              <a:buNone/>
            </a:pPr>
            <a:endParaRPr/>
          </a:p>
          <a:p>
            <a:pPr marL="0" lvl="0" indent="0" algn="l" rtl="0">
              <a:lnSpc>
                <a:spcPct val="90000"/>
              </a:lnSpc>
              <a:spcBef>
                <a:spcPts val="0"/>
              </a:spcBef>
              <a:spcAft>
                <a:spcPts val="0"/>
              </a:spcAft>
              <a:buNone/>
            </a:pPr>
            <a:r>
              <a:rPr lang="de-DE"/>
              <a:t> </a:t>
            </a:r>
            <a:endParaRPr/>
          </a:p>
        </p:txBody>
      </p:sp>
      <p:sp>
        <p:nvSpPr>
          <p:cNvPr id="332" name="Google Shape;332;p47"/>
          <p:cNvSpPr txBox="1"/>
          <p:nvPr/>
        </p:nvSpPr>
        <p:spPr>
          <a:xfrm>
            <a:off x="6042225" y="6130150"/>
            <a:ext cx="2905500" cy="36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e-DE">
                <a:latin typeface="Calibri"/>
                <a:ea typeface="Calibri"/>
                <a:cs typeface="Calibri"/>
                <a:sym typeface="Calibri"/>
              </a:rPr>
              <a:t>Meeting notes: </a:t>
            </a:r>
            <a:r>
              <a:rPr lang="de-DE" u="sng">
                <a:solidFill>
                  <a:schemeClr val="hlink"/>
                </a:solidFill>
                <a:latin typeface="Calibri"/>
                <a:ea typeface="Calibri"/>
                <a:cs typeface="Calibri"/>
                <a:sym typeface="Calibri"/>
                <a:hlinkClick r:id="rId3"/>
              </a:rPr>
              <a:t>http://bit.ly/2oRhvcu</a:t>
            </a:r>
            <a:endParaRPr>
              <a:latin typeface="Calibri"/>
              <a:ea typeface="Calibri"/>
              <a:cs typeface="Calibri"/>
              <a:sym typeface="Calibri"/>
            </a:endParaRPr>
          </a:p>
        </p:txBody>
      </p:sp>
      <p:sp>
        <p:nvSpPr>
          <p:cNvPr id="333" name="Google Shape;333;p47"/>
          <p:cNvSpPr txBox="1"/>
          <p:nvPr/>
        </p:nvSpPr>
        <p:spPr>
          <a:xfrm>
            <a:off x="90488" y="6540818"/>
            <a:ext cx="1543200" cy="269100"/>
          </a:xfrm>
          <a:prstGeom prst="rect">
            <a:avLst/>
          </a:prstGeom>
          <a:no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FFFFFF"/>
              </a:buClr>
              <a:buSzPts val="1000"/>
              <a:buFont typeface="Calibri"/>
              <a:buNone/>
            </a:pPr>
            <a:r>
              <a:rPr lang="de-DE" sz="1000" b="0" i="0" u="none" strike="noStrike" cap="none">
                <a:solidFill>
                  <a:srgbClr val="FFFFFF"/>
                </a:solidFill>
                <a:latin typeface="Calibri"/>
                <a:ea typeface="Calibri"/>
                <a:cs typeface="Calibri"/>
                <a:sym typeface="Calibri"/>
              </a:rPr>
              <a:t>24/10/2019</a:t>
            </a:r>
            <a:endParaRPr sz="6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Google Shape;338;p48"/>
          <p:cNvSpPr txBox="1">
            <a:spLocks noGrp="1"/>
          </p:cNvSpPr>
          <p:nvPr>
            <p:ph type="title"/>
          </p:nvPr>
        </p:nvSpPr>
        <p:spPr>
          <a:xfrm>
            <a:off x="1093076" y="0"/>
            <a:ext cx="7422300" cy="8016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3600"/>
              <a:buFont typeface="Calibri"/>
              <a:buNone/>
            </a:pPr>
            <a:r>
              <a:rPr lang="de-DE"/>
              <a:t>Results of the DMP-workshops</a:t>
            </a:r>
            <a:endParaRPr/>
          </a:p>
        </p:txBody>
      </p:sp>
      <p:pic>
        <p:nvPicPr>
          <p:cNvPr id="339" name="Google Shape;339;p48"/>
          <p:cNvPicPr preferRelativeResize="0"/>
          <p:nvPr/>
        </p:nvPicPr>
        <p:blipFill rotWithShape="1">
          <a:blip r:embed="rId3">
            <a:alphaModFix/>
          </a:blip>
          <a:srcRect l="27460" r="31269" b="40011"/>
          <a:stretch/>
        </p:blipFill>
        <p:spPr>
          <a:xfrm>
            <a:off x="994763" y="1002100"/>
            <a:ext cx="7154474" cy="5290250"/>
          </a:xfrm>
          <a:prstGeom prst="rect">
            <a:avLst/>
          </a:prstGeom>
          <a:noFill/>
          <a:ln>
            <a:noFill/>
          </a:ln>
        </p:spPr>
      </p:pic>
      <p:sp>
        <p:nvSpPr>
          <p:cNvPr id="340" name="Google Shape;340;p48"/>
          <p:cNvSpPr txBox="1"/>
          <p:nvPr/>
        </p:nvSpPr>
        <p:spPr>
          <a:xfrm>
            <a:off x="6042225" y="6130150"/>
            <a:ext cx="2905500" cy="36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e-DE">
                <a:latin typeface="Calibri"/>
                <a:ea typeface="Calibri"/>
                <a:cs typeface="Calibri"/>
                <a:sym typeface="Calibri"/>
              </a:rPr>
              <a:t>Meeting notes: </a:t>
            </a:r>
            <a:r>
              <a:rPr lang="de-DE" u="sng">
                <a:solidFill>
                  <a:schemeClr val="hlink"/>
                </a:solidFill>
                <a:latin typeface="Calibri"/>
                <a:ea typeface="Calibri"/>
                <a:cs typeface="Calibri"/>
                <a:sym typeface="Calibri"/>
                <a:hlinkClick r:id="rId4"/>
              </a:rPr>
              <a:t>http://bit.ly/2oRhvcu</a:t>
            </a:r>
            <a:endParaRPr>
              <a:latin typeface="Calibri"/>
              <a:ea typeface="Calibri"/>
              <a:cs typeface="Calibri"/>
              <a:sym typeface="Calibri"/>
            </a:endParaRPr>
          </a:p>
        </p:txBody>
      </p:sp>
      <p:sp>
        <p:nvSpPr>
          <p:cNvPr id="341" name="Google Shape;341;p48"/>
          <p:cNvSpPr txBox="1"/>
          <p:nvPr/>
        </p:nvSpPr>
        <p:spPr>
          <a:xfrm>
            <a:off x="90488" y="6540818"/>
            <a:ext cx="1543200" cy="269100"/>
          </a:xfrm>
          <a:prstGeom prst="rect">
            <a:avLst/>
          </a:prstGeom>
          <a:no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FFFFFF"/>
              </a:buClr>
              <a:buSzPts val="1000"/>
              <a:buFont typeface="Calibri"/>
              <a:buNone/>
            </a:pPr>
            <a:r>
              <a:rPr lang="de-DE" sz="1000" b="0" i="0" u="none" strike="noStrike" cap="none">
                <a:solidFill>
                  <a:srgbClr val="FFFFFF"/>
                </a:solidFill>
                <a:latin typeface="Calibri"/>
                <a:ea typeface="Calibri"/>
                <a:cs typeface="Calibri"/>
                <a:sym typeface="Calibri"/>
              </a:rPr>
              <a:t>24/10/2019</a:t>
            </a:r>
            <a:endParaRPr sz="6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Google Shape;347;p49"/>
          <p:cNvSpPr txBox="1">
            <a:spLocks noGrp="1"/>
          </p:cNvSpPr>
          <p:nvPr>
            <p:ph type="title"/>
          </p:nvPr>
        </p:nvSpPr>
        <p:spPr>
          <a:xfrm>
            <a:off x="1093076" y="0"/>
            <a:ext cx="7422300" cy="8016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de-DE"/>
              <a:t>Conclusions</a:t>
            </a:r>
            <a:endParaRPr/>
          </a:p>
        </p:txBody>
      </p:sp>
      <p:sp>
        <p:nvSpPr>
          <p:cNvPr id="348" name="Google Shape;348;p49"/>
          <p:cNvSpPr txBox="1">
            <a:spLocks noGrp="1"/>
          </p:cNvSpPr>
          <p:nvPr>
            <p:ph type="body" idx="1"/>
          </p:nvPr>
        </p:nvSpPr>
        <p:spPr>
          <a:xfrm>
            <a:off x="552450" y="811923"/>
            <a:ext cx="7886700" cy="5087100"/>
          </a:xfrm>
          <a:prstGeom prst="rect">
            <a:avLst/>
          </a:prstGeom>
        </p:spPr>
        <p:txBody>
          <a:bodyPr spcFirstLastPara="1" wrap="square" lIns="91425" tIns="45700" rIns="91425" bIns="45700" anchor="t" anchorCtr="0">
            <a:noAutofit/>
          </a:bodyPr>
          <a:lstStyle/>
          <a:p>
            <a:pPr marL="457200" lvl="0" indent="-342900" algn="l" rtl="0">
              <a:spcBef>
                <a:spcPts val="1000"/>
              </a:spcBef>
              <a:spcAft>
                <a:spcPts val="0"/>
              </a:spcAft>
              <a:buSzPts val="1800"/>
              <a:buChar char="•"/>
            </a:pPr>
            <a:r>
              <a:rPr lang="de-DE"/>
              <a:t>First steps to engineering- and institutional-specific DMP templates </a:t>
            </a:r>
            <a:endParaRPr/>
          </a:p>
          <a:p>
            <a:pPr marL="457200" lvl="0" indent="-342900" algn="l" rtl="0">
              <a:spcBef>
                <a:spcPts val="0"/>
              </a:spcBef>
              <a:spcAft>
                <a:spcPts val="0"/>
              </a:spcAft>
              <a:buSzPts val="1800"/>
              <a:buChar char="•"/>
            </a:pPr>
            <a:r>
              <a:rPr lang="de-DE"/>
              <a:t>More a vision than a living document</a:t>
            </a:r>
            <a:endParaRPr/>
          </a:p>
          <a:p>
            <a:pPr marL="457200" lvl="0" indent="-342900" algn="l" rtl="0">
              <a:spcBef>
                <a:spcPts val="0"/>
              </a:spcBef>
              <a:spcAft>
                <a:spcPts val="0"/>
              </a:spcAft>
              <a:buSzPts val="1800"/>
              <a:buChar char="•"/>
            </a:pPr>
            <a:r>
              <a:rPr lang="de-DE"/>
              <a:t>Processes, standards and guidelines for data management and quality control has to be coordinated by the engineering community</a:t>
            </a:r>
            <a:endParaRPr/>
          </a:p>
          <a:p>
            <a:pPr marL="457200" lvl="0" indent="-342900" algn="l" rtl="0">
              <a:spcBef>
                <a:spcPts val="0"/>
              </a:spcBef>
              <a:spcAft>
                <a:spcPts val="0"/>
              </a:spcAft>
              <a:buSzPts val="1800"/>
              <a:buChar char="•"/>
            </a:pPr>
            <a:r>
              <a:rPr lang="de-DE"/>
              <a:t>given time frame was too small</a:t>
            </a:r>
            <a:endParaRPr/>
          </a:p>
          <a:p>
            <a:pPr marL="457200" lvl="0" indent="-342900" algn="l" rtl="0">
              <a:spcBef>
                <a:spcPts val="0"/>
              </a:spcBef>
              <a:spcAft>
                <a:spcPts val="0"/>
              </a:spcAft>
              <a:buSzPts val="1800"/>
              <a:buChar char="•"/>
            </a:pPr>
            <a:r>
              <a:rPr lang="de-DE"/>
              <a:t>Discrepancy between formal DMPs from funders and DMP as a tool for science in terms of quality assurance and process support</a:t>
            </a:r>
            <a:endParaRPr/>
          </a:p>
          <a:p>
            <a:pPr marL="457200" lvl="0" indent="0" algn="l" rtl="0">
              <a:spcBef>
                <a:spcPts val="1000"/>
              </a:spcBef>
              <a:spcAft>
                <a:spcPts val="0"/>
              </a:spcAft>
              <a:buNone/>
            </a:pPr>
            <a:endParaRPr/>
          </a:p>
          <a:p>
            <a:pPr marL="457200" lvl="0" indent="-342900" algn="l" rtl="0">
              <a:spcBef>
                <a:spcPts val="1000"/>
              </a:spcBef>
              <a:spcAft>
                <a:spcPts val="0"/>
              </a:spcAft>
              <a:buSzPts val="1800"/>
              <a:buChar char="•"/>
            </a:pPr>
            <a:r>
              <a:rPr lang="de-DE"/>
              <a:t>engineering and institutional specific templates are published at the </a:t>
            </a:r>
            <a:r>
              <a:rPr lang="de-DE" u="sng">
                <a:solidFill>
                  <a:schemeClr val="hlink"/>
                </a:solidFill>
                <a:hlinkClick r:id="rId3"/>
              </a:rPr>
              <a:t>RDMO GitHub</a:t>
            </a:r>
            <a:r>
              <a:rPr lang="de-DE"/>
              <a:t>  </a:t>
            </a:r>
            <a:endParaRPr/>
          </a:p>
        </p:txBody>
      </p:sp>
      <p:sp>
        <p:nvSpPr>
          <p:cNvPr id="349" name="Google Shape;349;p49"/>
          <p:cNvSpPr txBox="1"/>
          <p:nvPr/>
        </p:nvSpPr>
        <p:spPr>
          <a:xfrm>
            <a:off x="6042225" y="6130150"/>
            <a:ext cx="2905500" cy="36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e-DE">
                <a:latin typeface="Calibri"/>
                <a:ea typeface="Calibri"/>
                <a:cs typeface="Calibri"/>
                <a:sym typeface="Calibri"/>
              </a:rPr>
              <a:t>Meeting notes: </a:t>
            </a:r>
            <a:r>
              <a:rPr lang="de-DE" u="sng">
                <a:solidFill>
                  <a:schemeClr val="hlink"/>
                </a:solidFill>
                <a:latin typeface="Calibri"/>
                <a:ea typeface="Calibri"/>
                <a:cs typeface="Calibri"/>
                <a:sym typeface="Calibri"/>
                <a:hlinkClick r:id="rId4"/>
              </a:rPr>
              <a:t>http://bit.ly/2oRhvcu</a:t>
            </a:r>
            <a:endParaRPr>
              <a:latin typeface="Calibri"/>
              <a:ea typeface="Calibri"/>
              <a:cs typeface="Calibri"/>
              <a:sym typeface="Calibri"/>
            </a:endParaRPr>
          </a:p>
        </p:txBody>
      </p:sp>
      <p:sp>
        <p:nvSpPr>
          <p:cNvPr id="350" name="Google Shape;350;p49"/>
          <p:cNvSpPr txBox="1"/>
          <p:nvPr/>
        </p:nvSpPr>
        <p:spPr>
          <a:xfrm>
            <a:off x="90488" y="6540818"/>
            <a:ext cx="1543200" cy="269100"/>
          </a:xfrm>
          <a:prstGeom prst="rect">
            <a:avLst/>
          </a:prstGeom>
          <a:no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FFFFFF"/>
              </a:buClr>
              <a:buSzPts val="1000"/>
              <a:buFont typeface="Calibri"/>
              <a:buNone/>
            </a:pPr>
            <a:r>
              <a:rPr lang="de-DE" sz="1000" b="0" i="0" u="none" strike="noStrike" cap="none">
                <a:solidFill>
                  <a:srgbClr val="FFFFFF"/>
                </a:solidFill>
                <a:latin typeface="Calibri"/>
                <a:ea typeface="Calibri"/>
                <a:cs typeface="Calibri"/>
                <a:sym typeface="Calibri"/>
              </a:rPr>
              <a:t>24/10/2019</a:t>
            </a:r>
            <a:endParaRPr sz="6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sp>
        <p:nvSpPr>
          <p:cNvPr id="355" name="Google Shape;355;p50"/>
          <p:cNvSpPr txBox="1"/>
          <p:nvPr/>
        </p:nvSpPr>
        <p:spPr>
          <a:xfrm>
            <a:off x="662464" y="3842226"/>
            <a:ext cx="7819200" cy="1586400"/>
          </a:xfrm>
          <a:prstGeom prst="rect">
            <a:avLst/>
          </a:prstGeom>
          <a:noFill/>
          <a:ln>
            <a:noFill/>
          </a:ln>
        </p:spPr>
        <p:txBody>
          <a:bodyPr spcFirstLastPara="1" wrap="square" lIns="29750" tIns="29750" rIns="29750" bIns="29750" anchor="ctr" anchorCtr="0">
            <a:noAutofit/>
          </a:bodyPr>
          <a:lstStyle/>
          <a:p>
            <a:pPr marL="0" marR="0" lvl="0" indent="0" algn="ctr" rtl="0">
              <a:lnSpc>
                <a:spcPct val="100000"/>
              </a:lnSpc>
              <a:spcBef>
                <a:spcPts val="0"/>
              </a:spcBef>
              <a:spcAft>
                <a:spcPts val="0"/>
              </a:spcAft>
              <a:buClr>
                <a:srgbClr val="000000"/>
              </a:buClr>
              <a:buSzPts val="1300"/>
              <a:buFont typeface="Helvetica Neue"/>
              <a:buNone/>
            </a:pPr>
            <a:endParaRPr sz="1300" b="1" i="0" u="none" strike="noStrike" cap="none">
              <a:solidFill>
                <a:srgbClr val="000000"/>
              </a:solidFill>
              <a:latin typeface="Helvetica Neue"/>
              <a:ea typeface="Helvetica Neue"/>
              <a:cs typeface="Helvetica Neue"/>
              <a:sym typeface="Helvetica Neue"/>
            </a:endParaRPr>
          </a:p>
          <a:p>
            <a:pPr marL="0" marR="0" lvl="0" indent="0" algn="ctr" rtl="0">
              <a:lnSpc>
                <a:spcPct val="100000"/>
              </a:lnSpc>
              <a:spcBef>
                <a:spcPts val="0"/>
              </a:spcBef>
              <a:spcAft>
                <a:spcPts val="0"/>
              </a:spcAft>
              <a:buClr>
                <a:srgbClr val="000000"/>
              </a:buClr>
              <a:buSzPts val="2100"/>
              <a:buFont typeface="Helvetica Neue"/>
              <a:buNone/>
            </a:pPr>
            <a:r>
              <a:rPr lang="de-DE" sz="2100">
                <a:latin typeface="Helvetica Neue"/>
                <a:ea typeface="Helvetica Neue"/>
                <a:cs typeface="Helvetica Neue"/>
                <a:sym typeface="Helvetica Neue"/>
              </a:rPr>
              <a:t>P</a:t>
            </a:r>
            <a:r>
              <a:rPr lang="de-DE" sz="2100" b="0" i="0" u="none" strike="noStrike" cap="none">
                <a:solidFill>
                  <a:srgbClr val="000000"/>
                </a:solidFill>
                <a:latin typeface="Helvetica Neue"/>
                <a:ea typeface="Helvetica Neue"/>
                <a:cs typeface="Helvetica Neue"/>
                <a:sym typeface="Helvetica Neue"/>
              </a:rPr>
              <a:t>eter Cornwell</a:t>
            </a:r>
            <a:endParaRPr sz="2100">
              <a:latin typeface="Helvetica Neue"/>
              <a:ea typeface="Helvetica Neue"/>
              <a:cs typeface="Helvetica Neue"/>
              <a:sym typeface="Helvetica Neue"/>
            </a:endParaRPr>
          </a:p>
          <a:p>
            <a:pPr marL="0" marR="0" lvl="0" indent="0" algn="ctr" rtl="0">
              <a:lnSpc>
                <a:spcPct val="100000"/>
              </a:lnSpc>
              <a:spcBef>
                <a:spcPts val="0"/>
              </a:spcBef>
              <a:spcAft>
                <a:spcPts val="0"/>
              </a:spcAft>
              <a:buClr>
                <a:srgbClr val="000000"/>
              </a:buClr>
              <a:buSzPts val="2100"/>
              <a:buFont typeface="Helvetica Neue"/>
              <a:buNone/>
            </a:pPr>
            <a:r>
              <a:rPr lang="de-DE" sz="2100" b="0" i="0" u="none" strike="noStrike" cap="none">
                <a:solidFill>
                  <a:srgbClr val="000000"/>
                </a:solidFill>
                <a:latin typeface="Helvetica Neue"/>
                <a:ea typeface="Helvetica Neue"/>
                <a:cs typeface="Helvetica Neue"/>
                <a:sym typeface="Helvetica Neue"/>
              </a:rPr>
              <a:t>Preservation Tools Techniques and Policies IG (PTTP-IG)</a:t>
            </a:r>
            <a:endParaRPr sz="600"/>
          </a:p>
          <a:p>
            <a:pPr marL="0" marR="0" lvl="0" indent="0" algn="ctr" rtl="0">
              <a:lnSpc>
                <a:spcPct val="100000"/>
              </a:lnSpc>
              <a:spcBef>
                <a:spcPts val="0"/>
              </a:spcBef>
              <a:spcAft>
                <a:spcPts val="0"/>
              </a:spcAft>
              <a:buClr>
                <a:srgbClr val="000000"/>
              </a:buClr>
              <a:buSzPts val="2100"/>
              <a:buFont typeface="Helvetica Neue"/>
              <a:buNone/>
            </a:pPr>
            <a:r>
              <a:rPr lang="de-DE" sz="2100" b="0" i="0" u="none" strike="noStrike" cap="none">
                <a:solidFill>
                  <a:srgbClr val="000000"/>
                </a:solidFill>
                <a:latin typeface="Helvetica Neue"/>
                <a:ea typeface="Helvetica Neue"/>
                <a:cs typeface="Helvetica Neue"/>
                <a:sym typeface="Helvetica Neue"/>
              </a:rPr>
              <a:t>Nikola Vasiljevic</a:t>
            </a:r>
            <a:endParaRPr sz="2100">
              <a:latin typeface="Helvetica Neue"/>
              <a:ea typeface="Helvetica Neue"/>
              <a:cs typeface="Helvetica Neue"/>
              <a:sym typeface="Helvetica Neue"/>
            </a:endParaRPr>
          </a:p>
          <a:p>
            <a:pPr marL="0" marR="0" lvl="0" indent="0" algn="ctr" rtl="0">
              <a:lnSpc>
                <a:spcPct val="100000"/>
              </a:lnSpc>
              <a:spcBef>
                <a:spcPts val="0"/>
              </a:spcBef>
              <a:spcAft>
                <a:spcPts val="0"/>
              </a:spcAft>
              <a:buClr>
                <a:srgbClr val="000000"/>
              </a:buClr>
              <a:buSzPts val="2100"/>
              <a:buFont typeface="Helvetica Neue"/>
              <a:buNone/>
            </a:pPr>
            <a:r>
              <a:rPr lang="de-DE" sz="2100" b="0" i="0" u="none" strike="noStrike" cap="none">
                <a:solidFill>
                  <a:srgbClr val="000000"/>
                </a:solidFill>
                <a:latin typeface="Helvetica Neue"/>
                <a:ea typeface="Helvetica Neue"/>
                <a:cs typeface="Helvetica Neue"/>
                <a:sym typeface="Helvetica Neue"/>
              </a:rPr>
              <a:t>RDM-IG</a:t>
            </a:r>
            <a:endParaRPr sz="600"/>
          </a:p>
        </p:txBody>
      </p:sp>
      <p:sp>
        <p:nvSpPr>
          <p:cNvPr id="356" name="Google Shape;356;p50"/>
          <p:cNvSpPr txBox="1"/>
          <p:nvPr/>
        </p:nvSpPr>
        <p:spPr>
          <a:xfrm>
            <a:off x="747330" y="3231120"/>
            <a:ext cx="7506900" cy="525900"/>
          </a:xfrm>
          <a:prstGeom prst="rect">
            <a:avLst/>
          </a:prstGeom>
          <a:noFill/>
          <a:ln>
            <a:noFill/>
          </a:ln>
        </p:spPr>
        <p:txBody>
          <a:bodyPr spcFirstLastPara="1" wrap="square" lIns="38100" tIns="38100" rIns="38100" bIns="38100" anchor="b" anchorCtr="0">
            <a:noAutofit/>
          </a:bodyPr>
          <a:lstStyle/>
          <a:p>
            <a:pPr marL="0" marR="0" lvl="0" indent="0" algn="ctr" rtl="0">
              <a:lnSpc>
                <a:spcPct val="90000"/>
              </a:lnSpc>
              <a:spcBef>
                <a:spcPts val="0"/>
              </a:spcBef>
              <a:spcAft>
                <a:spcPts val="0"/>
              </a:spcAft>
              <a:buClr>
                <a:srgbClr val="000000"/>
              </a:buClr>
              <a:buSzPts val="2400"/>
              <a:buFont typeface="Helvetica Neue"/>
              <a:buNone/>
            </a:pPr>
            <a:r>
              <a:rPr lang="de-DE" sz="3000" b="1" i="0" u="none" strike="noStrike" cap="none">
                <a:solidFill>
                  <a:srgbClr val="000000"/>
                </a:solidFill>
                <a:latin typeface="Helvetica Neue"/>
                <a:ea typeface="Helvetica Neue"/>
                <a:cs typeface="Helvetica Neue"/>
                <a:sym typeface="Helvetica Neue"/>
              </a:rPr>
              <a:t>Annotation of Engineering Research Data</a:t>
            </a:r>
            <a:r>
              <a:rPr lang="de-DE" sz="2400" b="0" i="0" u="none" strike="noStrike" cap="none">
                <a:solidFill>
                  <a:srgbClr val="000000"/>
                </a:solidFill>
                <a:latin typeface="Helvetica Neue"/>
                <a:ea typeface="Helvetica Neue"/>
                <a:cs typeface="Helvetica Neue"/>
                <a:sym typeface="Helvetica Neue"/>
              </a:rPr>
              <a:t> </a:t>
            </a:r>
            <a:endParaRPr sz="6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1" name="Google Shape;361;p51"/>
          <p:cNvSpPr txBox="1"/>
          <p:nvPr/>
        </p:nvSpPr>
        <p:spPr>
          <a:xfrm>
            <a:off x="1612870" y="1027114"/>
            <a:ext cx="6261300" cy="1913100"/>
          </a:xfrm>
          <a:prstGeom prst="rect">
            <a:avLst/>
          </a:prstGeom>
          <a:noFill/>
          <a:ln>
            <a:noFill/>
          </a:ln>
        </p:spPr>
        <p:txBody>
          <a:bodyPr spcFirstLastPara="1" wrap="square" lIns="38100" tIns="38100" rIns="38100" bIns="38100" anchor="t" anchorCtr="0">
            <a:noAutofit/>
          </a:bodyPr>
          <a:lstStyle/>
          <a:p>
            <a:pPr marL="165100" marR="0" lvl="0" indent="-171450" algn="l" rtl="0">
              <a:lnSpc>
                <a:spcPct val="100000"/>
              </a:lnSpc>
              <a:spcBef>
                <a:spcPts val="0"/>
              </a:spcBef>
              <a:spcAft>
                <a:spcPts val="0"/>
              </a:spcAft>
              <a:buClr>
                <a:srgbClr val="000000"/>
              </a:buClr>
              <a:buSzPts val="1700"/>
              <a:buFont typeface="Helvetica Neue"/>
              <a:buChar char="•"/>
            </a:pPr>
            <a:r>
              <a:rPr lang="de-DE" sz="1700" b="0" i="0" u="none" strike="noStrike" cap="none">
                <a:solidFill>
                  <a:srgbClr val="000000"/>
                </a:solidFill>
                <a:latin typeface="Helvetica Neue"/>
                <a:ea typeface="Helvetica Neue"/>
                <a:cs typeface="Helvetica Neue"/>
                <a:sym typeface="Helvetica Neue"/>
              </a:rPr>
              <a:t>automated instruments generate large volumes of data over extended periods in many engineering research activities … currently catalogued and stored</a:t>
            </a:r>
            <a:endParaRPr sz="600"/>
          </a:p>
          <a:p>
            <a:pPr marL="165100" marR="0" lvl="0" indent="-76200" algn="l" rtl="0">
              <a:lnSpc>
                <a:spcPct val="100000"/>
              </a:lnSpc>
              <a:spcBef>
                <a:spcPts val="0"/>
              </a:spcBef>
              <a:spcAft>
                <a:spcPts val="0"/>
              </a:spcAft>
              <a:buClr>
                <a:srgbClr val="000000"/>
              </a:buClr>
              <a:buSzPts val="1300"/>
              <a:buFont typeface="Helvetica Neue"/>
              <a:buNone/>
            </a:pPr>
            <a:endParaRPr sz="1300" b="1" i="0" u="none" strike="noStrike" cap="none">
              <a:solidFill>
                <a:srgbClr val="000000"/>
              </a:solidFill>
              <a:latin typeface="Helvetica Neue"/>
              <a:ea typeface="Helvetica Neue"/>
              <a:cs typeface="Helvetica Neue"/>
              <a:sym typeface="Helvetica Neue"/>
            </a:endParaRPr>
          </a:p>
          <a:p>
            <a:pPr marL="165100" marR="0" lvl="0" indent="-171450" algn="l" rtl="0">
              <a:lnSpc>
                <a:spcPct val="100000"/>
              </a:lnSpc>
              <a:spcBef>
                <a:spcPts val="0"/>
              </a:spcBef>
              <a:spcAft>
                <a:spcPts val="0"/>
              </a:spcAft>
              <a:buClr>
                <a:srgbClr val="000000"/>
              </a:buClr>
              <a:buSzPts val="1700"/>
              <a:buFont typeface="Helvetica Neue"/>
              <a:buChar char="•"/>
            </a:pPr>
            <a:r>
              <a:rPr lang="de-DE" sz="1700" b="0" i="0" u="none" strike="noStrike" cap="none">
                <a:solidFill>
                  <a:srgbClr val="000000"/>
                </a:solidFill>
                <a:latin typeface="Helvetica Neue"/>
                <a:ea typeface="Helvetica Neue"/>
                <a:cs typeface="Helvetica Neue"/>
                <a:sym typeface="Helvetica Neue"/>
              </a:rPr>
              <a:t>often datasets are not analyzed for months or years, and even after preliminary evaluation, full use may involve multiple organizations</a:t>
            </a:r>
            <a:endParaRPr sz="1700">
              <a:latin typeface="Helvetica Neue"/>
              <a:ea typeface="Helvetica Neue"/>
              <a:cs typeface="Helvetica Neue"/>
              <a:sym typeface="Helvetica Neue"/>
            </a:endParaRPr>
          </a:p>
          <a:p>
            <a:pPr marL="0" marR="0" lvl="0" indent="0" algn="l" rtl="0">
              <a:lnSpc>
                <a:spcPct val="100000"/>
              </a:lnSpc>
              <a:spcBef>
                <a:spcPts val="0"/>
              </a:spcBef>
              <a:spcAft>
                <a:spcPts val="0"/>
              </a:spcAft>
              <a:buNone/>
            </a:pPr>
            <a:endParaRPr sz="1700">
              <a:latin typeface="Helvetica Neue"/>
              <a:ea typeface="Helvetica Neue"/>
              <a:cs typeface="Helvetica Neue"/>
              <a:sym typeface="Helvetica Neue"/>
            </a:endParaRPr>
          </a:p>
          <a:p>
            <a:pPr marL="165100" marR="0" lvl="0" indent="-171450" algn="l" rtl="0">
              <a:lnSpc>
                <a:spcPct val="100000"/>
              </a:lnSpc>
              <a:spcBef>
                <a:spcPts val="0"/>
              </a:spcBef>
              <a:spcAft>
                <a:spcPts val="0"/>
              </a:spcAft>
              <a:buClr>
                <a:srgbClr val="000000"/>
              </a:buClr>
              <a:buSzPts val="1700"/>
              <a:buFont typeface="Helvetica Neue"/>
              <a:buChar char="•"/>
            </a:pPr>
            <a:r>
              <a:rPr lang="de-DE" sz="1700">
                <a:solidFill>
                  <a:schemeClr val="dk1"/>
                </a:solidFill>
                <a:latin typeface="Helvetica Neue"/>
                <a:ea typeface="Helvetica Neue"/>
                <a:cs typeface="Helvetica Neue"/>
                <a:sym typeface="Helvetica Neue"/>
              </a:rPr>
              <a:t>annotation promotes sharing of cumulative expertise between distributed researchers involved in such extended activities, by making it easy for identification and description of features of interest to be communicated to the community; overcoming repetitive preprocessing and the need to ‘find out for yourself, all over again’</a:t>
            </a:r>
            <a:endParaRPr sz="1700">
              <a:latin typeface="Helvetica Neue"/>
              <a:ea typeface="Helvetica Neue"/>
              <a:cs typeface="Helvetica Neue"/>
              <a:sym typeface="Helvetica Neue"/>
            </a:endParaRPr>
          </a:p>
        </p:txBody>
      </p:sp>
      <p:sp>
        <p:nvSpPr>
          <p:cNvPr id="362" name="Google Shape;362;p51"/>
          <p:cNvSpPr txBox="1">
            <a:spLocks noGrp="1"/>
          </p:cNvSpPr>
          <p:nvPr>
            <p:ph type="title"/>
          </p:nvPr>
        </p:nvSpPr>
        <p:spPr>
          <a:xfrm>
            <a:off x="1093076" y="0"/>
            <a:ext cx="7422300" cy="8016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1"/>
              </a:buClr>
              <a:buSzPts val="2000"/>
              <a:buFont typeface="Helvetica Neue"/>
              <a:buNone/>
            </a:pPr>
            <a:r>
              <a:rPr lang="de-DE" sz="2000">
                <a:solidFill>
                  <a:schemeClr val="dk1"/>
                </a:solidFill>
                <a:latin typeface="Helvetica Neue"/>
                <a:ea typeface="Helvetica Neue"/>
                <a:cs typeface="Helvetica Neue"/>
                <a:sym typeface="Helvetica Neue"/>
              </a:rPr>
              <a:t>improving analysis efficiencies and re-use of engineering</a:t>
            </a:r>
            <a:endParaRPr sz="600">
              <a:solidFill>
                <a:schemeClr val="dk1"/>
              </a:solidFill>
              <a:latin typeface="Arial"/>
              <a:ea typeface="Arial"/>
              <a:cs typeface="Arial"/>
              <a:sym typeface="Arial"/>
            </a:endParaRPr>
          </a:p>
          <a:p>
            <a:pPr marL="0" lvl="0" indent="0" algn="ctr" rtl="0">
              <a:lnSpc>
                <a:spcPct val="100000"/>
              </a:lnSpc>
              <a:spcBef>
                <a:spcPts val="0"/>
              </a:spcBef>
              <a:spcAft>
                <a:spcPts val="0"/>
              </a:spcAft>
              <a:buClr>
                <a:schemeClr val="dk1"/>
              </a:buClr>
              <a:buSzPts val="2000"/>
              <a:buFont typeface="Helvetica Neue"/>
              <a:buNone/>
            </a:pPr>
            <a:r>
              <a:rPr lang="de-DE" sz="2000">
                <a:solidFill>
                  <a:schemeClr val="dk1"/>
                </a:solidFill>
                <a:latin typeface="Helvetica Neue"/>
                <a:ea typeface="Helvetica Neue"/>
                <a:cs typeface="Helvetica Neue"/>
                <a:sym typeface="Helvetica Neue"/>
              </a:rPr>
              <a:t>research data using annotation</a:t>
            </a:r>
            <a:endParaRPr/>
          </a:p>
        </p:txBody>
      </p:sp>
      <p:sp>
        <p:nvSpPr>
          <p:cNvPr id="363" name="Google Shape;363;p51"/>
          <p:cNvSpPr txBox="1"/>
          <p:nvPr/>
        </p:nvSpPr>
        <p:spPr>
          <a:xfrm>
            <a:off x="6042225" y="6130150"/>
            <a:ext cx="2905500" cy="36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e-DE">
                <a:latin typeface="Calibri"/>
                <a:ea typeface="Calibri"/>
                <a:cs typeface="Calibri"/>
                <a:sym typeface="Calibri"/>
              </a:rPr>
              <a:t>Meeting notes: </a:t>
            </a:r>
            <a:r>
              <a:rPr lang="de-DE" u="sng">
                <a:solidFill>
                  <a:schemeClr val="hlink"/>
                </a:solidFill>
                <a:latin typeface="Calibri"/>
                <a:ea typeface="Calibri"/>
                <a:cs typeface="Calibri"/>
                <a:sym typeface="Calibri"/>
                <a:hlinkClick r:id="rId3"/>
              </a:rPr>
              <a:t>http://bit.ly/2oRhvcu</a:t>
            </a:r>
            <a:endParaRPr>
              <a:latin typeface="Calibri"/>
              <a:ea typeface="Calibri"/>
              <a:cs typeface="Calibri"/>
              <a:sym typeface="Calibri"/>
            </a:endParaRPr>
          </a:p>
        </p:txBody>
      </p:sp>
      <p:sp>
        <p:nvSpPr>
          <p:cNvPr id="364" name="Google Shape;364;p51"/>
          <p:cNvSpPr txBox="1"/>
          <p:nvPr/>
        </p:nvSpPr>
        <p:spPr>
          <a:xfrm>
            <a:off x="90488" y="6540818"/>
            <a:ext cx="1543200" cy="269100"/>
          </a:xfrm>
          <a:prstGeom prst="rect">
            <a:avLst/>
          </a:prstGeom>
          <a:no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FFFFFF"/>
              </a:buClr>
              <a:buSzPts val="1000"/>
              <a:buFont typeface="Calibri"/>
              <a:buNone/>
            </a:pPr>
            <a:r>
              <a:rPr lang="de-DE" sz="1000" b="0" i="0" u="none" strike="noStrike" cap="none">
                <a:solidFill>
                  <a:srgbClr val="FFFFFF"/>
                </a:solidFill>
                <a:latin typeface="Calibri"/>
                <a:ea typeface="Calibri"/>
                <a:cs typeface="Calibri"/>
                <a:sym typeface="Calibri"/>
              </a:rPr>
              <a:t>24/10/2019</a:t>
            </a:r>
            <a:endParaRPr sz="6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68"/>
        <p:cNvGrpSpPr/>
        <p:nvPr/>
      </p:nvGrpSpPr>
      <p:grpSpPr>
        <a:xfrm>
          <a:off x="0" y="0"/>
          <a:ext cx="0" cy="0"/>
          <a:chOff x="0" y="0"/>
          <a:chExt cx="0" cy="0"/>
        </a:xfrm>
      </p:grpSpPr>
      <p:sp>
        <p:nvSpPr>
          <p:cNvPr id="369" name="Google Shape;369;p52"/>
          <p:cNvSpPr txBox="1"/>
          <p:nvPr/>
        </p:nvSpPr>
        <p:spPr>
          <a:xfrm>
            <a:off x="1539145" y="1078864"/>
            <a:ext cx="6261300" cy="389100"/>
          </a:xfrm>
          <a:prstGeom prst="rect">
            <a:avLst/>
          </a:prstGeom>
          <a:noFill/>
          <a:ln>
            <a:noFill/>
          </a:ln>
        </p:spPr>
        <p:txBody>
          <a:bodyPr spcFirstLastPara="1" wrap="square" lIns="38100" tIns="38100" rIns="38100" bIns="38100" anchor="t" anchorCtr="0">
            <a:noAutofit/>
          </a:bodyPr>
          <a:lstStyle/>
          <a:p>
            <a:pPr marL="165100" marR="0" lvl="0" indent="-171450" algn="l" rtl="0">
              <a:lnSpc>
                <a:spcPct val="100000"/>
              </a:lnSpc>
              <a:spcBef>
                <a:spcPts val="0"/>
              </a:spcBef>
              <a:spcAft>
                <a:spcPts val="0"/>
              </a:spcAft>
              <a:buClr>
                <a:srgbClr val="000000"/>
              </a:buClr>
              <a:buSzPts val="1700"/>
              <a:buFont typeface="Helvetica Neue"/>
              <a:buChar char="•"/>
            </a:pPr>
            <a:r>
              <a:rPr lang="de-DE" sz="1700" b="0" i="0" u="none" strike="noStrike" cap="none">
                <a:solidFill>
                  <a:srgbClr val="000000"/>
                </a:solidFill>
                <a:latin typeface="Helvetica Neue"/>
                <a:ea typeface="Helvetica Neue"/>
                <a:cs typeface="Helvetica Neue"/>
                <a:sym typeface="Helvetica Neue"/>
              </a:rPr>
              <a:t>three distinct modes in which annotation can be accomplished:</a:t>
            </a:r>
            <a:endParaRPr sz="600"/>
          </a:p>
        </p:txBody>
      </p:sp>
      <p:sp>
        <p:nvSpPr>
          <p:cNvPr id="370" name="Google Shape;370;p52"/>
          <p:cNvSpPr txBox="1"/>
          <p:nvPr/>
        </p:nvSpPr>
        <p:spPr>
          <a:xfrm>
            <a:off x="1539145" y="4253865"/>
            <a:ext cx="6201900" cy="1913100"/>
          </a:xfrm>
          <a:prstGeom prst="rect">
            <a:avLst/>
          </a:prstGeom>
          <a:noFill/>
          <a:ln>
            <a:noFill/>
          </a:ln>
        </p:spPr>
        <p:txBody>
          <a:bodyPr spcFirstLastPara="1" wrap="square" lIns="38100" tIns="38100" rIns="38100" bIns="38100" anchor="t" anchorCtr="0">
            <a:noAutofit/>
          </a:bodyPr>
          <a:lstStyle/>
          <a:p>
            <a:pPr marL="165100" marR="0" lvl="0" indent="-171450" algn="l" rtl="0">
              <a:lnSpc>
                <a:spcPct val="100000"/>
              </a:lnSpc>
              <a:spcBef>
                <a:spcPts val="0"/>
              </a:spcBef>
              <a:spcAft>
                <a:spcPts val="0"/>
              </a:spcAft>
              <a:buClr>
                <a:srgbClr val="000000"/>
              </a:buClr>
              <a:buSzPts val="1700"/>
              <a:buFont typeface="Helvetica Neue"/>
              <a:buChar char="•"/>
            </a:pPr>
            <a:r>
              <a:rPr lang="de-DE" sz="1700" b="0" i="0" u="none" strike="noStrike" cap="none">
                <a:solidFill>
                  <a:srgbClr val="000000"/>
                </a:solidFill>
                <a:latin typeface="Helvetica Neue"/>
                <a:ea typeface="Helvetica Neue"/>
                <a:cs typeface="Helvetica Neue"/>
                <a:sym typeface="Helvetica Neue"/>
              </a:rPr>
              <a:t>embedded annotation leads to problems with scalability and access control; preservation of web annotation is challenging</a:t>
            </a:r>
            <a:endParaRPr sz="600"/>
          </a:p>
          <a:p>
            <a:pPr marL="165100" marR="0" lvl="0" indent="-76200" algn="l" rtl="0">
              <a:lnSpc>
                <a:spcPct val="100000"/>
              </a:lnSpc>
              <a:spcBef>
                <a:spcPts val="0"/>
              </a:spcBef>
              <a:spcAft>
                <a:spcPts val="0"/>
              </a:spcAft>
              <a:buClr>
                <a:srgbClr val="000000"/>
              </a:buClr>
              <a:buSzPts val="1300"/>
              <a:buFont typeface="Helvetica Neue"/>
              <a:buNone/>
            </a:pPr>
            <a:endParaRPr sz="1300" b="1" i="0" u="none" strike="noStrike" cap="none">
              <a:solidFill>
                <a:srgbClr val="000000"/>
              </a:solidFill>
              <a:latin typeface="Helvetica Neue"/>
              <a:ea typeface="Helvetica Neue"/>
              <a:cs typeface="Helvetica Neue"/>
              <a:sym typeface="Helvetica Neue"/>
            </a:endParaRPr>
          </a:p>
          <a:p>
            <a:pPr marL="165100" marR="0" lvl="0" indent="-171450" algn="l" rtl="0">
              <a:lnSpc>
                <a:spcPct val="100000"/>
              </a:lnSpc>
              <a:spcBef>
                <a:spcPts val="0"/>
              </a:spcBef>
              <a:spcAft>
                <a:spcPts val="0"/>
              </a:spcAft>
              <a:buClr>
                <a:srgbClr val="000000"/>
              </a:buClr>
              <a:buSzPts val="1700"/>
              <a:buFont typeface="Helvetica Neue"/>
              <a:buChar char="•"/>
            </a:pPr>
            <a:r>
              <a:rPr lang="de-DE" sz="1700" b="0" i="0" u="none" strike="noStrike" cap="none">
                <a:solidFill>
                  <a:srgbClr val="000000"/>
                </a:solidFill>
                <a:latin typeface="Helvetica Neue"/>
                <a:ea typeface="Helvetica Neue"/>
                <a:cs typeface="Helvetica Neue"/>
                <a:sym typeface="Helvetica Neue"/>
              </a:rPr>
              <a:t>there are now robust preservation solutions for stand-off annotation, but they are recent: historically, annotations have become vulnerable as technologies and organizations evolve</a:t>
            </a:r>
            <a:endParaRPr sz="600"/>
          </a:p>
        </p:txBody>
      </p:sp>
      <p:sp>
        <p:nvSpPr>
          <p:cNvPr id="371" name="Google Shape;371;p52"/>
          <p:cNvSpPr txBox="1"/>
          <p:nvPr/>
        </p:nvSpPr>
        <p:spPr>
          <a:xfrm>
            <a:off x="2293048" y="2187416"/>
            <a:ext cx="5401260" cy="1435926"/>
          </a:xfrm>
          <a:prstGeom prst="rect">
            <a:avLst/>
          </a:prstGeom>
          <a:noFill/>
          <a:ln>
            <a:noFill/>
          </a:ln>
        </p:spPr>
        <p:txBody>
          <a:bodyPr spcFirstLastPara="1" wrap="square" lIns="29750" tIns="29750" rIns="29750" bIns="29750" anchor="ctr" anchorCtr="0">
            <a:noAutofit/>
          </a:bodyPr>
          <a:lstStyle/>
          <a:p>
            <a:pPr marL="228600" marR="0" lvl="0" indent="-228600" algn="l" rtl="0">
              <a:lnSpc>
                <a:spcPct val="155000"/>
              </a:lnSpc>
              <a:spcBef>
                <a:spcPts val="0"/>
              </a:spcBef>
              <a:spcAft>
                <a:spcPts val="0"/>
              </a:spcAft>
              <a:buClr>
                <a:srgbClr val="000000"/>
              </a:buClr>
              <a:buSzPts val="2400"/>
              <a:buFont typeface="Helvetica Neue"/>
              <a:buChar char="-"/>
            </a:pPr>
            <a:r>
              <a:rPr lang="de-DE" sz="1700" b="0" i="0" u="none" strike="noStrike" cap="none">
                <a:solidFill>
                  <a:srgbClr val="000000"/>
                </a:solidFill>
                <a:latin typeface="Helvetica Neue"/>
                <a:ea typeface="Helvetica Neue"/>
                <a:cs typeface="Helvetica Neue"/>
                <a:sym typeface="Helvetica Neue"/>
              </a:rPr>
              <a:t>embedding annotation metadata in dataset</a:t>
            </a:r>
            <a:endParaRPr sz="600"/>
          </a:p>
          <a:p>
            <a:pPr marL="228600" marR="0" lvl="0" indent="-228600" algn="l" rtl="0">
              <a:lnSpc>
                <a:spcPct val="155000"/>
              </a:lnSpc>
              <a:spcBef>
                <a:spcPts val="500"/>
              </a:spcBef>
              <a:spcAft>
                <a:spcPts val="0"/>
              </a:spcAft>
              <a:buClr>
                <a:srgbClr val="000000"/>
              </a:buClr>
              <a:buSzPts val="2400"/>
              <a:buFont typeface="Helvetica Neue"/>
              <a:buChar char="-"/>
            </a:pPr>
            <a:r>
              <a:rPr lang="de-DE" sz="1700" b="0" i="0" u="none" strike="noStrike" cap="none">
                <a:solidFill>
                  <a:srgbClr val="000000"/>
                </a:solidFill>
                <a:latin typeface="Helvetica Neue"/>
                <a:ea typeface="Helvetica Neue"/>
                <a:cs typeface="Helvetica Neue"/>
                <a:sym typeface="Helvetica Neue"/>
              </a:rPr>
              <a:t>independent, ‘stand-off’ metadata maintained and accessible separately</a:t>
            </a:r>
            <a:endParaRPr sz="600"/>
          </a:p>
          <a:p>
            <a:pPr marL="228600" marR="0" lvl="0" indent="-228600" algn="l" rtl="0">
              <a:lnSpc>
                <a:spcPct val="155000"/>
              </a:lnSpc>
              <a:spcBef>
                <a:spcPts val="500"/>
              </a:spcBef>
              <a:spcAft>
                <a:spcPts val="0"/>
              </a:spcAft>
              <a:buClr>
                <a:srgbClr val="000000"/>
              </a:buClr>
              <a:buSzPts val="2400"/>
              <a:buFont typeface="Helvetica Neue"/>
              <a:buChar char="-"/>
            </a:pPr>
            <a:r>
              <a:rPr lang="de-DE" sz="1700" b="0" i="0" u="none" strike="noStrike" cap="none">
                <a:solidFill>
                  <a:srgbClr val="000000"/>
                </a:solidFill>
                <a:latin typeface="Helvetica Neue"/>
                <a:ea typeface="Helvetica Neue"/>
                <a:cs typeface="Helvetica Neue"/>
                <a:sym typeface="Helvetica Neue"/>
              </a:rPr>
              <a:t>web-annotation of digital resource presenting dataset</a:t>
            </a:r>
            <a:endParaRPr sz="600"/>
          </a:p>
        </p:txBody>
      </p:sp>
      <p:sp>
        <p:nvSpPr>
          <p:cNvPr id="372" name="Google Shape;372;p52"/>
          <p:cNvSpPr txBox="1">
            <a:spLocks noGrp="1"/>
          </p:cNvSpPr>
          <p:nvPr>
            <p:ph type="title"/>
          </p:nvPr>
        </p:nvSpPr>
        <p:spPr>
          <a:xfrm>
            <a:off x="1093076" y="0"/>
            <a:ext cx="7422300" cy="8016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dk1"/>
              </a:buClr>
              <a:buSzPts val="2000"/>
              <a:buFont typeface="Helvetica Neue"/>
              <a:buNone/>
            </a:pPr>
            <a:r>
              <a:rPr lang="de-DE" sz="2000">
                <a:solidFill>
                  <a:schemeClr val="dk1"/>
                </a:solidFill>
                <a:latin typeface="Helvetica Neue"/>
                <a:ea typeface="Helvetica Neue"/>
                <a:cs typeface="Helvetica Neue"/>
                <a:sym typeface="Helvetica Neue"/>
              </a:rPr>
              <a:t>preservation of scientific annotation</a:t>
            </a:r>
            <a:endParaRPr/>
          </a:p>
        </p:txBody>
      </p:sp>
      <p:sp>
        <p:nvSpPr>
          <p:cNvPr id="373" name="Google Shape;373;p52"/>
          <p:cNvSpPr txBox="1"/>
          <p:nvPr/>
        </p:nvSpPr>
        <p:spPr>
          <a:xfrm>
            <a:off x="6042225" y="6130150"/>
            <a:ext cx="2905500" cy="36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e-DE">
                <a:latin typeface="Calibri"/>
                <a:ea typeface="Calibri"/>
                <a:cs typeface="Calibri"/>
                <a:sym typeface="Calibri"/>
              </a:rPr>
              <a:t>Meeting notes: </a:t>
            </a:r>
            <a:r>
              <a:rPr lang="de-DE" u="sng">
                <a:solidFill>
                  <a:schemeClr val="hlink"/>
                </a:solidFill>
                <a:latin typeface="Calibri"/>
                <a:ea typeface="Calibri"/>
                <a:cs typeface="Calibri"/>
                <a:sym typeface="Calibri"/>
                <a:hlinkClick r:id="rId3"/>
              </a:rPr>
              <a:t>http://bit.ly/2oRhvcu</a:t>
            </a:r>
            <a:endParaRPr>
              <a:latin typeface="Calibri"/>
              <a:ea typeface="Calibri"/>
              <a:cs typeface="Calibri"/>
              <a:sym typeface="Calibri"/>
            </a:endParaRPr>
          </a:p>
        </p:txBody>
      </p:sp>
      <p:sp>
        <p:nvSpPr>
          <p:cNvPr id="374" name="Google Shape;374;p52"/>
          <p:cNvSpPr txBox="1"/>
          <p:nvPr/>
        </p:nvSpPr>
        <p:spPr>
          <a:xfrm>
            <a:off x="6042225" y="6130150"/>
            <a:ext cx="2905500" cy="36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e-DE">
                <a:latin typeface="Calibri"/>
                <a:ea typeface="Calibri"/>
                <a:cs typeface="Calibri"/>
                <a:sym typeface="Calibri"/>
              </a:rPr>
              <a:t>Meeting notes: </a:t>
            </a:r>
            <a:r>
              <a:rPr lang="de-DE" u="sng">
                <a:solidFill>
                  <a:schemeClr val="hlink"/>
                </a:solidFill>
                <a:latin typeface="Calibri"/>
                <a:ea typeface="Calibri"/>
                <a:cs typeface="Calibri"/>
                <a:sym typeface="Calibri"/>
                <a:hlinkClick r:id="rId3"/>
              </a:rPr>
              <a:t>http://bit.ly/2oRhvcu</a:t>
            </a:r>
            <a:endParaRPr>
              <a:latin typeface="Calibri"/>
              <a:ea typeface="Calibri"/>
              <a:cs typeface="Calibri"/>
              <a:sym typeface="Calibri"/>
            </a:endParaRPr>
          </a:p>
        </p:txBody>
      </p:sp>
      <p:sp>
        <p:nvSpPr>
          <p:cNvPr id="375" name="Google Shape;375;p52"/>
          <p:cNvSpPr txBox="1"/>
          <p:nvPr/>
        </p:nvSpPr>
        <p:spPr>
          <a:xfrm>
            <a:off x="90488" y="6540818"/>
            <a:ext cx="1543200" cy="269100"/>
          </a:xfrm>
          <a:prstGeom prst="rect">
            <a:avLst/>
          </a:prstGeom>
          <a:no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FFFFFF"/>
              </a:buClr>
              <a:buSzPts val="1000"/>
              <a:buFont typeface="Calibri"/>
              <a:buNone/>
            </a:pPr>
            <a:r>
              <a:rPr lang="de-DE" sz="1000" b="0" i="0" u="none" strike="noStrike" cap="none">
                <a:solidFill>
                  <a:srgbClr val="FFFFFF"/>
                </a:solidFill>
                <a:latin typeface="Calibri"/>
                <a:ea typeface="Calibri"/>
                <a:cs typeface="Calibri"/>
                <a:sym typeface="Calibri"/>
              </a:rPr>
              <a:t>24/10/2019</a:t>
            </a:r>
            <a:endParaRPr sz="6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sp>
        <p:nvSpPr>
          <p:cNvPr id="380" name="Google Shape;380;p53"/>
          <p:cNvSpPr txBox="1"/>
          <p:nvPr/>
        </p:nvSpPr>
        <p:spPr>
          <a:xfrm>
            <a:off x="641100" y="970925"/>
            <a:ext cx="7861800" cy="1231200"/>
          </a:xfrm>
          <a:prstGeom prst="rect">
            <a:avLst/>
          </a:prstGeom>
          <a:noFill/>
          <a:ln>
            <a:noFill/>
          </a:ln>
        </p:spPr>
        <p:txBody>
          <a:bodyPr spcFirstLastPara="1" wrap="square" lIns="38100" tIns="38100" rIns="38100" bIns="38100" anchor="t" anchorCtr="0">
            <a:noAutofit/>
          </a:bodyPr>
          <a:lstStyle/>
          <a:p>
            <a:pPr marL="165100" marR="0" lvl="0" indent="-171450" algn="l" rtl="0">
              <a:lnSpc>
                <a:spcPct val="100000"/>
              </a:lnSpc>
              <a:spcBef>
                <a:spcPts val="0"/>
              </a:spcBef>
              <a:spcAft>
                <a:spcPts val="0"/>
              </a:spcAft>
              <a:buClr>
                <a:srgbClr val="000000"/>
              </a:buClr>
              <a:buSzPts val="1700"/>
              <a:buFont typeface="Helvetica Neue"/>
              <a:buChar char="•"/>
            </a:pPr>
            <a:r>
              <a:rPr lang="de-DE" sz="1700" b="0" i="0" u="none" strike="noStrike" cap="none">
                <a:solidFill>
                  <a:srgbClr val="000000"/>
                </a:solidFill>
                <a:latin typeface="Helvetica Neue"/>
                <a:ea typeface="Helvetica Neue"/>
                <a:cs typeface="Helvetica Neue"/>
                <a:sym typeface="Helvetica Neue"/>
              </a:rPr>
              <a:t>annotation metadata resides not only in separate files, but often on different infrastructures or even in different organizations compared with annotated data resources</a:t>
            </a:r>
            <a:endParaRPr sz="1700">
              <a:latin typeface="Helvetica Neue"/>
              <a:ea typeface="Helvetica Neue"/>
              <a:cs typeface="Helvetica Neue"/>
              <a:sym typeface="Helvetica Neue"/>
            </a:endParaRPr>
          </a:p>
          <a:p>
            <a:pPr marL="457200" marR="0" lvl="0" indent="0" algn="l" rtl="0">
              <a:lnSpc>
                <a:spcPct val="100000"/>
              </a:lnSpc>
              <a:spcBef>
                <a:spcPts val="0"/>
              </a:spcBef>
              <a:spcAft>
                <a:spcPts val="0"/>
              </a:spcAft>
              <a:buNone/>
            </a:pPr>
            <a:endParaRPr sz="1700">
              <a:latin typeface="Helvetica Neue"/>
              <a:ea typeface="Helvetica Neue"/>
              <a:cs typeface="Helvetica Neue"/>
              <a:sym typeface="Helvetica Neue"/>
            </a:endParaRPr>
          </a:p>
          <a:p>
            <a:pPr marL="165100" marR="0" lvl="0" indent="-171450" algn="l" rtl="0">
              <a:lnSpc>
                <a:spcPct val="100000"/>
              </a:lnSpc>
              <a:spcBef>
                <a:spcPts val="0"/>
              </a:spcBef>
              <a:spcAft>
                <a:spcPts val="0"/>
              </a:spcAft>
              <a:buClr>
                <a:srgbClr val="000000"/>
              </a:buClr>
              <a:buSzPts val="1700"/>
              <a:buFont typeface="Helvetica Neue"/>
              <a:buChar char="•"/>
            </a:pPr>
            <a:r>
              <a:rPr lang="de-DE" sz="1700">
                <a:solidFill>
                  <a:schemeClr val="dk1"/>
                </a:solidFill>
                <a:latin typeface="Helvetica Neue"/>
                <a:ea typeface="Helvetica Neue"/>
                <a:cs typeface="Helvetica Neue"/>
                <a:sym typeface="Helvetica Neue"/>
              </a:rPr>
              <a:t>varying formats, preservation policies and investment cycles have led to widespread loss of research investment using annotation</a:t>
            </a:r>
            <a:endParaRPr sz="1700">
              <a:solidFill>
                <a:schemeClr val="dk1"/>
              </a:solidFill>
              <a:latin typeface="Helvetica Neue"/>
              <a:ea typeface="Helvetica Neue"/>
              <a:cs typeface="Helvetica Neue"/>
              <a:sym typeface="Helvetica Neue"/>
            </a:endParaRPr>
          </a:p>
          <a:p>
            <a:pPr marL="457200" marR="0" lvl="0" indent="0" algn="l" rtl="0">
              <a:lnSpc>
                <a:spcPct val="100000"/>
              </a:lnSpc>
              <a:spcBef>
                <a:spcPts val="0"/>
              </a:spcBef>
              <a:spcAft>
                <a:spcPts val="0"/>
              </a:spcAft>
              <a:buNone/>
            </a:pPr>
            <a:endParaRPr sz="1700">
              <a:solidFill>
                <a:schemeClr val="dk1"/>
              </a:solidFill>
              <a:latin typeface="Helvetica Neue"/>
              <a:ea typeface="Helvetica Neue"/>
              <a:cs typeface="Helvetica Neue"/>
              <a:sym typeface="Helvetica Neue"/>
            </a:endParaRPr>
          </a:p>
          <a:p>
            <a:pPr marL="165100" marR="0" lvl="0" indent="-171450" algn="l" rtl="0">
              <a:lnSpc>
                <a:spcPct val="100000"/>
              </a:lnSpc>
              <a:spcBef>
                <a:spcPts val="0"/>
              </a:spcBef>
              <a:spcAft>
                <a:spcPts val="0"/>
              </a:spcAft>
              <a:buClr>
                <a:srgbClr val="000000"/>
              </a:buClr>
              <a:buSzPts val="1700"/>
              <a:buFont typeface="Helvetica Neue"/>
              <a:buChar char="•"/>
            </a:pPr>
            <a:r>
              <a:rPr lang="de-DE" sz="1700">
                <a:solidFill>
                  <a:schemeClr val="dk1"/>
                </a:solidFill>
                <a:latin typeface="Helvetica Neue"/>
                <a:ea typeface="Helvetica Neue"/>
                <a:cs typeface="Helvetica Neue"/>
                <a:sym typeface="Helvetica Neue"/>
              </a:rPr>
              <a:t>RDA Preservation Tools Technologies and Policies (PTTP) IG has pursued preservation of annotated datasets since early 2018 through its Preserving Scientific Annotation WG (PSA-WG), and led development of PID mechanisms for annotation</a:t>
            </a:r>
            <a:endParaRPr sz="1700">
              <a:latin typeface="Helvetica Neue"/>
              <a:ea typeface="Helvetica Neue"/>
              <a:cs typeface="Helvetica Neue"/>
              <a:sym typeface="Helvetica Neue"/>
            </a:endParaRPr>
          </a:p>
        </p:txBody>
      </p:sp>
      <p:sp>
        <p:nvSpPr>
          <p:cNvPr id="381" name="Google Shape;381;p53"/>
          <p:cNvSpPr txBox="1">
            <a:spLocks noGrp="1"/>
          </p:cNvSpPr>
          <p:nvPr>
            <p:ph type="title"/>
          </p:nvPr>
        </p:nvSpPr>
        <p:spPr>
          <a:xfrm>
            <a:off x="1093076" y="0"/>
            <a:ext cx="7422300" cy="8016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dk1"/>
              </a:buClr>
              <a:buSzPts val="2000"/>
              <a:buFont typeface="Helvetica Neue"/>
              <a:buNone/>
            </a:pPr>
            <a:r>
              <a:rPr lang="de-DE" sz="2000">
                <a:solidFill>
                  <a:schemeClr val="dk1"/>
                </a:solidFill>
                <a:latin typeface="Helvetica Neue"/>
                <a:ea typeface="Helvetica Neue"/>
                <a:cs typeface="Helvetica Neue"/>
                <a:sym typeface="Helvetica Neue"/>
              </a:rPr>
              <a:t>preservation of scientific annotation</a:t>
            </a:r>
            <a:endParaRPr/>
          </a:p>
        </p:txBody>
      </p:sp>
      <p:sp>
        <p:nvSpPr>
          <p:cNvPr id="382" name="Google Shape;382;p53"/>
          <p:cNvSpPr txBox="1"/>
          <p:nvPr/>
        </p:nvSpPr>
        <p:spPr>
          <a:xfrm>
            <a:off x="6042225" y="6130150"/>
            <a:ext cx="2905500" cy="36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e-DE">
                <a:latin typeface="Calibri"/>
                <a:ea typeface="Calibri"/>
                <a:cs typeface="Calibri"/>
                <a:sym typeface="Calibri"/>
              </a:rPr>
              <a:t>Meeting notes: </a:t>
            </a:r>
            <a:r>
              <a:rPr lang="de-DE" u="sng">
                <a:solidFill>
                  <a:schemeClr val="hlink"/>
                </a:solidFill>
                <a:latin typeface="Calibri"/>
                <a:ea typeface="Calibri"/>
                <a:cs typeface="Calibri"/>
                <a:sym typeface="Calibri"/>
                <a:hlinkClick r:id="rId3"/>
              </a:rPr>
              <a:t>http://bit.ly/2oRhvcu</a:t>
            </a:r>
            <a:endParaRPr>
              <a:latin typeface="Calibri"/>
              <a:ea typeface="Calibri"/>
              <a:cs typeface="Calibri"/>
              <a:sym typeface="Calibri"/>
            </a:endParaRPr>
          </a:p>
        </p:txBody>
      </p:sp>
      <p:sp>
        <p:nvSpPr>
          <p:cNvPr id="383" name="Google Shape;383;p53"/>
          <p:cNvSpPr txBox="1"/>
          <p:nvPr/>
        </p:nvSpPr>
        <p:spPr>
          <a:xfrm>
            <a:off x="90488" y="6540818"/>
            <a:ext cx="1543200" cy="269100"/>
          </a:xfrm>
          <a:prstGeom prst="rect">
            <a:avLst/>
          </a:prstGeom>
          <a:no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FFFFFF"/>
              </a:buClr>
              <a:buSzPts val="1000"/>
              <a:buFont typeface="Calibri"/>
              <a:buNone/>
            </a:pPr>
            <a:r>
              <a:rPr lang="de-DE" sz="1000" b="0" i="0" u="none" strike="noStrike" cap="none">
                <a:solidFill>
                  <a:srgbClr val="FFFFFF"/>
                </a:solidFill>
                <a:latin typeface="Calibri"/>
                <a:ea typeface="Calibri"/>
                <a:cs typeface="Calibri"/>
                <a:sym typeface="Calibri"/>
              </a:rPr>
              <a:t>24/10/2019</a:t>
            </a:r>
            <a:endParaRPr sz="6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sp>
        <p:nvSpPr>
          <p:cNvPr id="388" name="Google Shape;388;p54"/>
          <p:cNvSpPr txBox="1"/>
          <p:nvPr/>
        </p:nvSpPr>
        <p:spPr>
          <a:xfrm>
            <a:off x="1491520" y="901064"/>
            <a:ext cx="6261300" cy="693900"/>
          </a:xfrm>
          <a:prstGeom prst="rect">
            <a:avLst/>
          </a:prstGeom>
          <a:noFill/>
          <a:ln>
            <a:noFill/>
          </a:ln>
        </p:spPr>
        <p:txBody>
          <a:bodyPr spcFirstLastPara="1" wrap="square" lIns="38100" tIns="38100" rIns="38100" bIns="38100" anchor="t" anchorCtr="0">
            <a:noAutofit/>
          </a:bodyPr>
          <a:lstStyle/>
          <a:p>
            <a:pPr marL="165100" marR="0" lvl="0" indent="-171450" algn="l" rtl="0">
              <a:lnSpc>
                <a:spcPct val="100000"/>
              </a:lnSpc>
              <a:spcBef>
                <a:spcPts val="0"/>
              </a:spcBef>
              <a:spcAft>
                <a:spcPts val="0"/>
              </a:spcAft>
              <a:buClr>
                <a:srgbClr val="000000"/>
              </a:buClr>
              <a:buSzPts val="1700"/>
              <a:buFont typeface="Helvetica Neue"/>
              <a:buChar char="•"/>
            </a:pPr>
            <a:r>
              <a:rPr lang="de-DE" sz="1700" b="0" i="0" u="none" strike="noStrike" cap="none">
                <a:solidFill>
                  <a:srgbClr val="000000"/>
                </a:solidFill>
                <a:latin typeface="Helvetica Neue"/>
                <a:ea typeface="Helvetica Neue"/>
                <a:cs typeface="Helvetica Neue"/>
                <a:sym typeface="Helvetica Neue"/>
              </a:rPr>
              <a:t>three persistent identifiers need to be implemented and linked to preserve stand-off annotations:</a:t>
            </a:r>
            <a:endParaRPr sz="600"/>
          </a:p>
        </p:txBody>
      </p:sp>
      <p:sp>
        <p:nvSpPr>
          <p:cNvPr id="389" name="Google Shape;389;p54"/>
          <p:cNvSpPr txBox="1"/>
          <p:nvPr/>
        </p:nvSpPr>
        <p:spPr>
          <a:xfrm>
            <a:off x="1491520" y="3618865"/>
            <a:ext cx="6320400" cy="693900"/>
          </a:xfrm>
          <a:prstGeom prst="rect">
            <a:avLst/>
          </a:prstGeom>
          <a:noFill/>
          <a:ln>
            <a:noFill/>
          </a:ln>
        </p:spPr>
        <p:txBody>
          <a:bodyPr spcFirstLastPara="1" wrap="square" lIns="38100" tIns="38100" rIns="38100" bIns="38100" anchor="t" anchorCtr="0">
            <a:noAutofit/>
          </a:bodyPr>
          <a:lstStyle/>
          <a:p>
            <a:pPr marL="165100" marR="0" lvl="0" indent="-171450" algn="l" rtl="0">
              <a:lnSpc>
                <a:spcPct val="100000"/>
              </a:lnSpc>
              <a:spcBef>
                <a:spcPts val="0"/>
              </a:spcBef>
              <a:spcAft>
                <a:spcPts val="0"/>
              </a:spcAft>
              <a:buClr>
                <a:srgbClr val="000000"/>
              </a:buClr>
              <a:buSzPts val="1700"/>
              <a:buFont typeface="Helvetica Neue"/>
              <a:buChar char="•"/>
            </a:pPr>
            <a:r>
              <a:rPr lang="de-DE" sz="1700" b="0" i="0" u="none" strike="noStrike" cap="none">
                <a:solidFill>
                  <a:srgbClr val="000000"/>
                </a:solidFill>
                <a:latin typeface="Helvetica Neue"/>
                <a:ea typeface="Helvetica Neue"/>
                <a:cs typeface="Helvetica Neue"/>
                <a:sym typeface="Helvetica Neue"/>
              </a:rPr>
              <a:t>annotations represented in a form independent of the creating application or workflow/infrastructure … must be technology-agnostic</a:t>
            </a:r>
            <a:endParaRPr sz="600"/>
          </a:p>
        </p:txBody>
      </p:sp>
      <p:sp>
        <p:nvSpPr>
          <p:cNvPr id="390" name="Google Shape;390;p54"/>
          <p:cNvSpPr txBox="1"/>
          <p:nvPr/>
        </p:nvSpPr>
        <p:spPr>
          <a:xfrm>
            <a:off x="2245425" y="1996925"/>
            <a:ext cx="6150600" cy="1131000"/>
          </a:xfrm>
          <a:prstGeom prst="rect">
            <a:avLst/>
          </a:prstGeom>
          <a:noFill/>
          <a:ln>
            <a:noFill/>
          </a:ln>
        </p:spPr>
        <p:txBody>
          <a:bodyPr spcFirstLastPara="1" wrap="square" lIns="29750" tIns="29750" rIns="29750" bIns="29750" anchor="ctr" anchorCtr="0">
            <a:noAutofit/>
          </a:bodyPr>
          <a:lstStyle/>
          <a:p>
            <a:pPr marL="228600" marR="0" lvl="0" indent="-228600" algn="l" rtl="0">
              <a:lnSpc>
                <a:spcPct val="155000"/>
              </a:lnSpc>
              <a:spcBef>
                <a:spcPts val="0"/>
              </a:spcBef>
              <a:spcAft>
                <a:spcPts val="0"/>
              </a:spcAft>
              <a:buClr>
                <a:srgbClr val="000000"/>
              </a:buClr>
              <a:buSzPts val="2400"/>
              <a:buFont typeface="Helvetica Neue"/>
              <a:buChar char="-"/>
            </a:pPr>
            <a:r>
              <a:rPr lang="de-DE" sz="1700" b="0" i="0" u="none" strike="noStrike" cap="none">
                <a:solidFill>
                  <a:srgbClr val="000000"/>
                </a:solidFill>
                <a:latin typeface="Helvetica Neue"/>
                <a:ea typeface="Helvetica Neue"/>
                <a:cs typeface="Helvetica Neue"/>
                <a:sym typeface="Helvetica Neue"/>
              </a:rPr>
              <a:t>research activity identifier at workgroup or overall project level</a:t>
            </a:r>
            <a:endParaRPr sz="600"/>
          </a:p>
          <a:p>
            <a:pPr marL="228600" marR="0" lvl="0" indent="-228600" algn="l" rtl="0">
              <a:lnSpc>
                <a:spcPct val="155000"/>
              </a:lnSpc>
              <a:spcBef>
                <a:spcPts val="500"/>
              </a:spcBef>
              <a:spcAft>
                <a:spcPts val="0"/>
              </a:spcAft>
              <a:buClr>
                <a:srgbClr val="000000"/>
              </a:buClr>
              <a:buSzPts val="2400"/>
              <a:buFont typeface="Helvetica Neue"/>
              <a:buChar char="-"/>
            </a:pPr>
            <a:r>
              <a:rPr lang="de-DE" sz="1700" b="0" i="0" u="none" strike="noStrike" cap="none">
                <a:solidFill>
                  <a:srgbClr val="000000"/>
                </a:solidFill>
                <a:latin typeface="Helvetica Neue"/>
                <a:ea typeface="Helvetica Neue"/>
                <a:cs typeface="Helvetica Neue"/>
                <a:sym typeface="Helvetica Neue"/>
              </a:rPr>
              <a:t>PIDs identifying data resources annotated,</a:t>
            </a:r>
            <a:endParaRPr sz="600"/>
          </a:p>
          <a:p>
            <a:pPr marL="228600" marR="0" lvl="0" indent="-228600" algn="l" rtl="0">
              <a:lnSpc>
                <a:spcPct val="155000"/>
              </a:lnSpc>
              <a:spcBef>
                <a:spcPts val="500"/>
              </a:spcBef>
              <a:spcAft>
                <a:spcPts val="0"/>
              </a:spcAft>
              <a:buClr>
                <a:srgbClr val="000000"/>
              </a:buClr>
              <a:buSzPts val="2400"/>
              <a:buFont typeface="Helvetica Neue"/>
              <a:buChar char="-"/>
            </a:pPr>
            <a:r>
              <a:rPr lang="de-DE" sz="1700" b="0" i="0" u="none" strike="noStrike" cap="none">
                <a:solidFill>
                  <a:srgbClr val="000000"/>
                </a:solidFill>
                <a:latin typeface="Helvetica Neue"/>
                <a:ea typeface="Helvetica Neue"/>
                <a:cs typeface="Helvetica Neue"/>
                <a:sym typeface="Helvetica Neue"/>
              </a:rPr>
              <a:t>contributor identifier - ORCID</a:t>
            </a:r>
            <a:endParaRPr sz="600"/>
          </a:p>
        </p:txBody>
      </p:sp>
      <p:sp>
        <p:nvSpPr>
          <p:cNvPr id="391" name="Google Shape;391;p54"/>
          <p:cNvSpPr txBox="1"/>
          <p:nvPr/>
        </p:nvSpPr>
        <p:spPr>
          <a:xfrm>
            <a:off x="2245425" y="5086725"/>
            <a:ext cx="5838300" cy="750000"/>
          </a:xfrm>
          <a:prstGeom prst="rect">
            <a:avLst/>
          </a:prstGeom>
          <a:noFill/>
          <a:ln>
            <a:noFill/>
          </a:ln>
        </p:spPr>
        <p:txBody>
          <a:bodyPr spcFirstLastPara="1" wrap="square" lIns="29750" tIns="29750" rIns="29750" bIns="29750" anchor="ctr" anchorCtr="0">
            <a:noAutofit/>
          </a:bodyPr>
          <a:lstStyle/>
          <a:p>
            <a:pPr marL="228600" marR="0" lvl="0" indent="-228600" algn="l" rtl="0">
              <a:lnSpc>
                <a:spcPct val="155000"/>
              </a:lnSpc>
              <a:spcBef>
                <a:spcPts val="0"/>
              </a:spcBef>
              <a:spcAft>
                <a:spcPts val="0"/>
              </a:spcAft>
              <a:buClr>
                <a:srgbClr val="000000"/>
              </a:buClr>
              <a:buSzPts val="2400"/>
              <a:buFont typeface="Helvetica Neue"/>
              <a:buChar char="-"/>
            </a:pPr>
            <a:r>
              <a:rPr lang="de-DE" sz="1700" b="0" i="0" u="none" strike="noStrike" cap="none">
                <a:solidFill>
                  <a:srgbClr val="000000"/>
                </a:solidFill>
                <a:latin typeface="Helvetica Neue"/>
                <a:ea typeface="Helvetica Neue"/>
                <a:cs typeface="Helvetica Neue"/>
                <a:sym typeface="Helvetica Neue"/>
              </a:rPr>
              <a:t>W3C Web Annotation Data Model (WADM) e.g. JSON  </a:t>
            </a:r>
            <a:endParaRPr sz="600"/>
          </a:p>
          <a:p>
            <a:pPr marL="228600" marR="0" lvl="0" indent="-228600" algn="l" rtl="0">
              <a:lnSpc>
                <a:spcPct val="155000"/>
              </a:lnSpc>
              <a:spcBef>
                <a:spcPts val="500"/>
              </a:spcBef>
              <a:spcAft>
                <a:spcPts val="0"/>
              </a:spcAft>
              <a:buClr>
                <a:srgbClr val="000000"/>
              </a:buClr>
              <a:buSzPts val="2400"/>
              <a:buFont typeface="Helvetica Neue"/>
              <a:buChar char="-"/>
            </a:pPr>
            <a:r>
              <a:rPr lang="de-DE" sz="1700" b="0" i="0" u="none" strike="noStrike" cap="none">
                <a:solidFill>
                  <a:srgbClr val="000000"/>
                </a:solidFill>
                <a:latin typeface="Helvetica Neue"/>
                <a:ea typeface="Helvetica Neue"/>
                <a:cs typeface="Helvetica Neue"/>
                <a:sym typeface="Helvetica Neue"/>
              </a:rPr>
              <a:t>Annotation Collection (AC), comprising Annotation Lists</a:t>
            </a:r>
            <a:endParaRPr sz="600"/>
          </a:p>
        </p:txBody>
      </p:sp>
      <p:sp>
        <p:nvSpPr>
          <p:cNvPr id="392" name="Google Shape;392;p54"/>
          <p:cNvSpPr txBox="1">
            <a:spLocks noGrp="1"/>
          </p:cNvSpPr>
          <p:nvPr>
            <p:ph type="title"/>
          </p:nvPr>
        </p:nvSpPr>
        <p:spPr>
          <a:xfrm>
            <a:off x="1093076" y="0"/>
            <a:ext cx="7422300" cy="8016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dk1"/>
              </a:buClr>
              <a:buSzPts val="2000"/>
              <a:buFont typeface="Helvetica Neue"/>
              <a:buNone/>
            </a:pPr>
            <a:r>
              <a:rPr lang="de-DE" sz="2000">
                <a:solidFill>
                  <a:schemeClr val="dk1"/>
                </a:solidFill>
                <a:latin typeface="Helvetica Neue"/>
                <a:ea typeface="Helvetica Neue"/>
                <a:cs typeface="Helvetica Neue"/>
                <a:sym typeface="Helvetica Neue"/>
              </a:rPr>
              <a:t>preservation of scientific annotation</a:t>
            </a:r>
            <a:endParaRPr/>
          </a:p>
        </p:txBody>
      </p:sp>
      <p:sp>
        <p:nvSpPr>
          <p:cNvPr id="393" name="Google Shape;393;p54"/>
          <p:cNvSpPr txBox="1"/>
          <p:nvPr/>
        </p:nvSpPr>
        <p:spPr>
          <a:xfrm>
            <a:off x="6042225" y="6130150"/>
            <a:ext cx="2905500" cy="36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e-DE">
                <a:latin typeface="Calibri"/>
                <a:ea typeface="Calibri"/>
                <a:cs typeface="Calibri"/>
                <a:sym typeface="Calibri"/>
              </a:rPr>
              <a:t>Meeting notes: </a:t>
            </a:r>
            <a:r>
              <a:rPr lang="de-DE" u="sng">
                <a:solidFill>
                  <a:schemeClr val="hlink"/>
                </a:solidFill>
                <a:latin typeface="Calibri"/>
                <a:ea typeface="Calibri"/>
                <a:cs typeface="Calibri"/>
                <a:sym typeface="Calibri"/>
                <a:hlinkClick r:id="rId3"/>
              </a:rPr>
              <a:t>http://bit.ly/2oRhvcu</a:t>
            </a:r>
            <a:endParaRPr>
              <a:latin typeface="Calibri"/>
              <a:ea typeface="Calibri"/>
              <a:cs typeface="Calibri"/>
              <a:sym typeface="Calibri"/>
            </a:endParaRPr>
          </a:p>
        </p:txBody>
      </p:sp>
      <p:sp>
        <p:nvSpPr>
          <p:cNvPr id="394" name="Google Shape;394;p54"/>
          <p:cNvSpPr txBox="1"/>
          <p:nvPr/>
        </p:nvSpPr>
        <p:spPr>
          <a:xfrm>
            <a:off x="90488" y="6540818"/>
            <a:ext cx="1543200" cy="269100"/>
          </a:xfrm>
          <a:prstGeom prst="rect">
            <a:avLst/>
          </a:prstGeom>
          <a:no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FFFFFF"/>
              </a:buClr>
              <a:buSzPts val="1000"/>
              <a:buFont typeface="Calibri"/>
              <a:buNone/>
            </a:pPr>
            <a:r>
              <a:rPr lang="de-DE" sz="1000" b="0" i="0" u="none" strike="noStrike" cap="none">
                <a:solidFill>
                  <a:srgbClr val="FFFFFF"/>
                </a:solidFill>
                <a:latin typeface="Calibri"/>
                <a:ea typeface="Calibri"/>
                <a:cs typeface="Calibri"/>
                <a:sym typeface="Calibri"/>
              </a:rPr>
              <a:t>24/10/2019</a:t>
            </a:r>
            <a:endParaRPr sz="60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sp>
        <p:nvSpPr>
          <p:cNvPr id="399" name="Google Shape;399;p55"/>
          <p:cNvSpPr txBox="1"/>
          <p:nvPr/>
        </p:nvSpPr>
        <p:spPr>
          <a:xfrm>
            <a:off x="1518027" y="1789425"/>
            <a:ext cx="4310700" cy="389100"/>
          </a:xfrm>
          <a:prstGeom prst="rect">
            <a:avLst/>
          </a:prstGeom>
          <a:noFill/>
          <a:ln>
            <a:noFill/>
          </a:ln>
        </p:spPr>
        <p:txBody>
          <a:bodyPr spcFirstLastPara="1" wrap="square" lIns="38100" tIns="38100" rIns="38100" bIns="38100" anchor="t" anchorCtr="0">
            <a:noAutofit/>
          </a:bodyPr>
          <a:lstStyle/>
          <a:p>
            <a:pPr marL="0" marR="0" lvl="0" indent="0" algn="l" rtl="0">
              <a:lnSpc>
                <a:spcPct val="100000"/>
              </a:lnSpc>
              <a:spcBef>
                <a:spcPts val="0"/>
              </a:spcBef>
              <a:spcAft>
                <a:spcPts val="0"/>
              </a:spcAft>
              <a:buClr>
                <a:srgbClr val="000000"/>
              </a:buClr>
              <a:buSzPts val="1700"/>
              <a:buFont typeface="Helvetica Neue"/>
              <a:buNone/>
            </a:pPr>
            <a:r>
              <a:rPr lang="de-DE" sz="1700" b="0" i="0" u="none" strike="noStrike" cap="none">
                <a:solidFill>
                  <a:srgbClr val="000000"/>
                </a:solidFill>
                <a:latin typeface="Helvetica Neue"/>
                <a:ea typeface="Helvetica Neue"/>
                <a:cs typeface="Helvetica Neue"/>
                <a:sym typeface="Helvetica Neue"/>
              </a:rPr>
              <a:t>• original contributor identifiers - ORCID</a:t>
            </a:r>
            <a:endParaRPr sz="600"/>
          </a:p>
        </p:txBody>
      </p:sp>
      <p:sp>
        <p:nvSpPr>
          <p:cNvPr id="400" name="Google Shape;400;p55"/>
          <p:cNvSpPr txBox="1"/>
          <p:nvPr/>
        </p:nvSpPr>
        <p:spPr>
          <a:xfrm>
            <a:off x="1510600" y="2345850"/>
            <a:ext cx="6434400" cy="389100"/>
          </a:xfrm>
          <a:prstGeom prst="rect">
            <a:avLst/>
          </a:prstGeom>
          <a:noFill/>
          <a:ln>
            <a:noFill/>
          </a:ln>
        </p:spPr>
        <p:txBody>
          <a:bodyPr spcFirstLastPara="1" wrap="square" lIns="38100" tIns="38100" rIns="38100" bIns="38100" anchor="t" anchorCtr="0">
            <a:noAutofit/>
          </a:bodyPr>
          <a:lstStyle/>
          <a:p>
            <a:pPr marL="0" marR="0" lvl="0" indent="0" algn="l" rtl="0">
              <a:lnSpc>
                <a:spcPct val="100000"/>
              </a:lnSpc>
              <a:spcBef>
                <a:spcPts val="0"/>
              </a:spcBef>
              <a:spcAft>
                <a:spcPts val="0"/>
              </a:spcAft>
              <a:buClr>
                <a:srgbClr val="000000"/>
              </a:buClr>
              <a:buSzPts val="1700"/>
              <a:buFont typeface="Helvetica Neue"/>
              <a:buNone/>
            </a:pPr>
            <a:r>
              <a:rPr lang="de-DE" sz="1700" b="0" i="0" u="none" strike="noStrike" cap="none">
                <a:solidFill>
                  <a:srgbClr val="000000"/>
                </a:solidFill>
                <a:latin typeface="Helvetica Neue"/>
                <a:ea typeface="Helvetica Neue"/>
                <a:cs typeface="Helvetica Neue"/>
                <a:sym typeface="Helvetica Neue"/>
              </a:rPr>
              <a:t>• research activity (RA) - for example DOI via Zenodo API, PresQT</a:t>
            </a:r>
            <a:endParaRPr sz="600"/>
          </a:p>
        </p:txBody>
      </p:sp>
      <p:sp>
        <p:nvSpPr>
          <p:cNvPr id="401" name="Google Shape;401;p55"/>
          <p:cNvSpPr txBox="1"/>
          <p:nvPr/>
        </p:nvSpPr>
        <p:spPr>
          <a:xfrm>
            <a:off x="1518027" y="1173475"/>
            <a:ext cx="5559600" cy="389100"/>
          </a:xfrm>
          <a:prstGeom prst="rect">
            <a:avLst/>
          </a:prstGeom>
          <a:noFill/>
          <a:ln>
            <a:noFill/>
          </a:ln>
        </p:spPr>
        <p:txBody>
          <a:bodyPr spcFirstLastPara="1" wrap="square" lIns="38100" tIns="38100" rIns="38100" bIns="38100" anchor="t" anchorCtr="0">
            <a:noAutofit/>
          </a:bodyPr>
          <a:lstStyle/>
          <a:p>
            <a:pPr marL="0" marR="0" lvl="0" indent="0" algn="l" rtl="0">
              <a:lnSpc>
                <a:spcPct val="100000"/>
              </a:lnSpc>
              <a:spcBef>
                <a:spcPts val="0"/>
              </a:spcBef>
              <a:spcAft>
                <a:spcPts val="0"/>
              </a:spcAft>
              <a:buClr>
                <a:srgbClr val="000000"/>
              </a:buClr>
              <a:buSzPts val="1700"/>
              <a:buFont typeface="Helvetica Neue"/>
              <a:buNone/>
            </a:pPr>
            <a:r>
              <a:rPr lang="de-DE" sz="1700" b="0" i="0" u="none" strike="noStrike" cap="none">
                <a:solidFill>
                  <a:srgbClr val="000000"/>
                </a:solidFill>
                <a:latin typeface="Helvetica Neue"/>
                <a:ea typeface="Helvetica Neue"/>
                <a:cs typeface="Helvetica Neue"/>
                <a:sym typeface="Helvetica Neue"/>
              </a:rPr>
              <a:t>• annotated digital resources - e.g. ARK, DOI, URN</a:t>
            </a:r>
            <a:endParaRPr sz="600"/>
          </a:p>
        </p:txBody>
      </p:sp>
      <p:sp>
        <p:nvSpPr>
          <p:cNvPr id="402" name="Google Shape;402;p55"/>
          <p:cNvSpPr txBox="1"/>
          <p:nvPr/>
        </p:nvSpPr>
        <p:spPr>
          <a:xfrm>
            <a:off x="2451250" y="3413375"/>
            <a:ext cx="4381200" cy="1227300"/>
          </a:xfrm>
          <a:prstGeom prst="rect">
            <a:avLst/>
          </a:prstGeom>
          <a:noFill/>
          <a:ln>
            <a:noFill/>
          </a:ln>
        </p:spPr>
        <p:txBody>
          <a:bodyPr spcFirstLastPara="1" wrap="square" lIns="38100" tIns="38100" rIns="38100" bIns="38100" anchor="t" anchorCtr="0">
            <a:noAutofit/>
          </a:bodyPr>
          <a:lstStyle/>
          <a:p>
            <a:pPr marL="0" marR="0" lvl="2" indent="0" algn="l" rtl="0">
              <a:lnSpc>
                <a:spcPct val="100000"/>
              </a:lnSpc>
              <a:spcBef>
                <a:spcPts val="0"/>
              </a:spcBef>
              <a:spcAft>
                <a:spcPts val="0"/>
              </a:spcAft>
              <a:buClr>
                <a:srgbClr val="000000"/>
              </a:buClr>
              <a:buSzPts val="1700"/>
              <a:buFont typeface="Helvetica Neue"/>
              <a:buNone/>
            </a:pPr>
            <a:r>
              <a:rPr lang="de-DE" sz="1700" b="0" i="0" u="none" strike="noStrike" cap="none">
                <a:solidFill>
                  <a:srgbClr val="000000"/>
                </a:solidFill>
                <a:latin typeface="Helvetica Neue"/>
                <a:ea typeface="Helvetica Neue"/>
                <a:cs typeface="Helvetica Neue"/>
                <a:sym typeface="Helvetica Neue"/>
              </a:rPr>
              <a:t>annotation list 1  —&gt;  URN</a:t>
            </a:r>
            <a:r>
              <a:rPr lang="de-DE" sz="1500" b="0" i="0" u="none" strike="noStrike" cap="none">
                <a:solidFill>
                  <a:srgbClr val="000000"/>
                </a:solidFill>
                <a:latin typeface="Helvetica Neue"/>
                <a:ea typeface="Helvetica Neue"/>
                <a:cs typeface="Helvetica Neue"/>
                <a:sym typeface="Helvetica Neue"/>
              </a:rPr>
              <a:t>a</a:t>
            </a:r>
            <a:r>
              <a:rPr lang="de-DE" sz="1300" b="0" i="0" u="none" strike="noStrike" cap="none">
                <a:solidFill>
                  <a:srgbClr val="000000"/>
                </a:solidFill>
                <a:latin typeface="Helvetica Neue"/>
                <a:ea typeface="Helvetica Neue"/>
                <a:cs typeface="Helvetica Neue"/>
                <a:sym typeface="Helvetica Neue"/>
              </a:rPr>
              <a:t>,</a:t>
            </a:r>
            <a:r>
              <a:rPr lang="de-DE" sz="1500" b="0" i="0" u="none" strike="noStrike" cap="none">
                <a:solidFill>
                  <a:srgbClr val="000000"/>
                </a:solidFill>
                <a:latin typeface="Helvetica Neue"/>
                <a:ea typeface="Helvetica Neue"/>
                <a:cs typeface="Helvetica Neue"/>
                <a:sym typeface="Helvetica Neue"/>
              </a:rPr>
              <a:t> </a:t>
            </a:r>
            <a:r>
              <a:rPr lang="de-DE" sz="1700" b="0" i="0" u="none" strike="noStrike" cap="none">
                <a:solidFill>
                  <a:srgbClr val="000000"/>
                </a:solidFill>
                <a:latin typeface="Helvetica Neue"/>
                <a:ea typeface="Helvetica Neue"/>
                <a:cs typeface="Helvetica Neue"/>
                <a:sym typeface="Helvetica Neue"/>
              </a:rPr>
              <a:t>ORCID</a:t>
            </a:r>
            <a:r>
              <a:rPr lang="de-DE" sz="1300" b="0" i="0" u="none" strike="noStrike" cap="none">
                <a:solidFill>
                  <a:srgbClr val="000000"/>
                </a:solidFill>
                <a:latin typeface="Helvetica Neue"/>
                <a:ea typeface="Helvetica Neue"/>
                <a:cs typeface="Helvetica Neue"/>
                <a:sym typeface="Helvetica Neue"/>
              </a:rPr>
              <a:t>b</a:t>
            </a:r>
            <a:endParaRPr sz="1700" b="1" i="0" u="none" strike="noStrike" cap="none">
              <a:solidFill>
                <a:srgbClr val="000000"/>
              </a:solidFill>
              <a:latin typeface="Helvetica Neue"/>
              <a:ea typeface="Helvetica Neue"/>
              <a:cs typeface="Helvetica Neue"/>
              <a:sym typeface="Helvetica Neue"/>
            </a:endParaRPr>
          </a:p>
          <a:p>
            <a:pPr marL="0" marR="0" lvl="3" indent="0" algn="l" rtl="0">
              <a:lnSpc>
                <a:spcPct val="100000"/>
              </a:lnSpc>
              <a:spcBef>
                <a:spcPts val="0"/>
              </a:spcBef>
              <a:spcAft>
                <a:spcPts val="0"/>
              </a:spcAft>
              <a:buClr>
                <a:srgbClr val="000000"/>
              </a:buClr>
              <a:buSzPts val="1700"/>
              <a:buFont typeface="Helvetica Neue"/>
              <a:buNone/>
            </a:pPr>
            <a:r>
              <a:rPr lang="de-DE" sz="1700" b="0" i="0" u="none" strike="noStrike" cap="none">
                <a:solidFill>
                  <a:srgbClr val="000000"/>
                </a:solidFill>
                <a:latin typeface="Helvetica Neue"/>
                <a:ea typeface="Helvetica Neue"/>
                <a:cs typeface="Helvetica Neue"/>
                <a:sym typeface="Helvetica Neue"/>
              </a:rPr>
              <a:t>annotation list 2  —&gt;  URN</a:t>
            </a:r>
            <a:r>
              <a:rPr lang="de-DE" sz="1500" b="0" i="0" u="none" strike="noStrike" cap="none">
                <a:solidFill>
                  <a:srgbClr val="000000"/>
                </a:solidFill>
                <a:latin typeface="Helvetica Neue"/>
                <a:ea typeface="Helvetica Neue"/>
                <a:cs typeface="Helvetica Neue"/>
                <a:sym typeface="Helvetica Neue"/>
              </a:rPr>
              <a:t>a</a:t>
            </a:r>
            <a:r>
              <a:rPr lang="de-DE" sz="1300" b="0" i="0" u="none" strike="noStrike" cap="none">
                <a:solidFill>
                  <a:srgbClr val="000000"/>
                </a:solidFill>
                <a:latin typeface="Helvetica Neue"/>
                <a:ea typeface="Helvetica Neue"/>
                <a:cs typeface="Helvetica Neue"/>
                <a:sym typeface="Helvetica Neue"/>
              </a:rPr>
              <a:t>,</a:t>
            </a:r>
            <a:r>
              <a:rPr lang="de-DE" sz="1500" b="0" i="0" u="none" strike="noStrike" cap="none">
                <a:solidFill>
                  <a:srgbClr val="000000"/>
                </a:solidFill>
                <a:latin typeface="Helvetica Neue"/>
                <a:ea typeface="Helvetica Neue"/>
                <a:cs typeface="Helvetica Neue"/>
                <a:sym typeface="Helvetica Neue"/>
              </a:rPr>
              <a:t> </a:t>
            </a:r>
            <a:r>
              <a:rPr lang="de-DE" sz="1700" b="0" i="0" u="none" strike="noStrike" cap="none">
                <a:solidFill>
                  <a:srgbClr val="000000"/>
                </a:solidFill>
                <a:latin typeface="Helvetica Neue"/>
                <a:ea typeface="Helvetica Neue"/>
                <a:cs typeface="Helvetica Neue"/>
                <a:sym typeface="Helvetica Neue"/>
              </a:rPr>
              <a:t>ORCID</a:t>
            </a:r>
            <a:r>
              <a:rPr lang="de-DE" sz="1300" b="0" i="0" u="none" strike="noStrike" cap="none">
                <a:solidFill>
                  <a:srgbClr val="000000"/>
                </a:solidFill>
                <a:latin typeface="Helvetica Neue"/>
                <a:ea typeface="Helvetica Neue"/>
                <a:cs typeface="Helvetica Neue"/>
                <a:sym typeface="Helvetica Neue"/>
              </a:rPr>
              <a:t>q</a:t>
            </a:r>
            <a:endParaRPr sz="600"/>
          </a:p>
          <a:p>
            <a:pPr marL="0" marR="0" lvl="2" indent="0" algn="l" rtl="0">
              <a:lnSpc>
                <a:spcPct val="100000"/>
              </a:lnSpc>
              <a:spcBef>
                <a:spcPts val="0"/>
              </a:spcBef>
              <a:spcAft>
                <a:spcPts val="0"/>
              </a:spcAft>
              <a:buClr>
                <a:srgbClr val="000000"/>
              </a:buClr>
              <a:buSzPts val="1300"/>
              <a:buFont typeface="Helvetica Neue"/>
              <a:buNone/>
            </a:pPr>
            <a:r>
              <a:rPr lang="de-DE" sz="1300" b="0" i="0" u="none" strike="noStrike" cap="none">
                <a:solidFill>
                  <a:srgbClr val="000000"/>
                </a:solidFill>
                <a:latin typeface="Helvetica Neue"/>
                <a:ea typeface="Helvetica Neue"/>
                <a:cs typeface="Helvetica Neue"/>
                <a:sym typeface="Helvetica Neue"/>
              </a:rPr>
              <a:t>                     • • •                                         • • • </a:t>
            </a:r>
            <a:endParaRPr sz="600"/>
          </a:p>
          <a:p>
            <a:pPr marL="0" marR="0" lvl="2" indent="0" algn="l" rtl="0">
              <a:lnSpc>
                <a:spcPct val="100000"/>
              </a:lnSpc>
              <a:spcBef>
                <a:spcPts val="0"/>
              </a:spcBef>
              <a:spcAft>
                <a:spcPts val="0"/>
              </a:spcAft>
              <a:buClr>
                <a:srgbClr val="000000"/>
              </a:buClr>
              <a:buSzPts val="1700"/>
              <a:buFont typeface="Helvetica Neue"/>
              <a:buNone/>
            </a:pPr>
            <a:r>
              <a:rPr lang="de-DE" sz="1700" b="0" i="0" u="none" strike="noStrike" cap="none">
                <a:solidFill>
                  <a:srgbClr val="000000"/>
                </a:solidFill>
                <a:latin typeface="Helvetica Neue"/>
                <a:ea typeface="Helvetica Neue"/>
                <a:cs typeface="Helvetica Neue"/>
                <a:sym typeface="Helvetica Neue"/>
              </a:rPr>
              <a:t>annotation list n  —&gt;  URN</a:t>
            </a:r>
            <a:r>
              <a:rPr lang="de-DE" sz="1300" b="0" i="0" u="none" strike="noStrike" cap="none">
                <a:solidFill>
                  <a:srgbClr val="000000"/>
                </a:solidFill>
                <a:latin typeface="Helvetica Neue"/>
                <a:ea typeface="Helvetica Neue"/>
                <a:cs typeface="Helvetica Neue"/>
                <a:sym typeface="Helvetica Neue"/>
              </a:rPr>
              <a:t>x, </a:t>
            </a:r>
            <a:r>
              <a:rPr lang="de-DE" sz="1700" b="0" i="0" u="none" strike="noStrike" cap="none">
                <a:solidFill>
                  <a:srgbClr val="000000"/>
                </a:solidFill>
                <a:latin typeface="Helvetica Neue"/>
                <a:ea typeface="Helvetica Neue"/>
                <a:cs typeface="Helvetica Neue"/>
                <a:sym typeface="Helvetica Neue"/>
              </a:rPr>
              <a:t>ORCID</a:t>
            </a:r>
            <a:r>
              <a:rPr lang="de-DE" sz="1300" b="0" i="0" u="none" strike="noStrike" cap="none">
                <a:solidFill>
                  <a:srgbClr val="000000"/>
                </a:solidFill>
                <a:latin typeface="Helvetica Neue"/>
                <a:ea typeface="Helvetica Neue"/>
                <a:cs typeface="Helvetica Neue"/>
                <a:sym typeface="Helvetica Neue"/>
              </a:rPr>
              <a:t>y</a:t>
            </a:r>
            <a:endParaRPr sz="600"/>
          </a:p>
        </p:txBody>
      </p:sp>
      <p:sp>
        <p:nvSpPr>
          <p:cNvPr id="403" name="Google Shape;403;p55"/>
          <p:cNvSpPr txBox="1"/>
          <p:nvPr/>
        </p:nvSpPr>
        <p:spPr>
          <a:xfrm>
            <a:off x="2245423" y="2889618"/>
            <a:ext cx="5217300" cy="369000"/>
          </a:xfrm>
          <a:prstGeom prst="rect">
            <a:avLst/>
          </a:prstGeom>
          <a:noFill/>
          <a:ln>
            <a:noFill/>
          </a:ln>
        </p:spPr>
        <p:txBody>
          <a:bodyPr spcFirstLastPara="1" wrap="square" lIns="29750" tIns="29750" rIns="29750" bIns="29750" anchor="ctr" anchorCtr="0">
            <a:noAutofit/>
          </a:bodyPr>
          <a:lstStyle/>
          <a:p>
            <a:pPr marL="228600" marR="0" lvl="0" indent="-228600" algn="l" rtl="0">
              <a:lnSpc>
                <a:spcPct val="155000"/>
              </a:lnSpc>
              <a:spcBef>
                <a:spcPts val="0"/>
              </a:spcBef>
              <a:spcAft>
                <a:spcPts val="0"/>
              </a:spcAft>
              <a:buClr>
                <a:srgbClr val="000000"/>
              </a:buClr>
              <a:buSzPts val="2400"/>
              <a:buFont typeface="Helvetica Neue"/>
              <a:buChar char="-"/>
            </a:pPr>
            <a:r>
              <a:rPr lang="de-DE" sz="1700" b="0" i="0" u="none" strike="noStrike" cap="none">
                <a:solidFill>
                  <a:srgbClr val="000000"/>
                </a:solidFill>
                <a:latin typeface="Helvetica Neue"/>
                <a:ea typeface="Helvetica Neue"/>
                <a:cs typeface="Helvetica Neue"/>
                <a:sym typeface="Helvetica Neue"/>
              </a:rPr>
              <a:t>Annotation Collection data resource type, e.g. comprising:</a:t>
            </a:r>
            <a:endParaRPr sz="600"/>
          </a:p>
        </p:txBody>
      </p:sp>
      <p:sp>
        <p:nvSpPr>
          <p:cNvPr id="404" name="Google Shape;404;p55"/>
          <p:cNvSpPr txBox="1">
            <a:spLocks noGrp="1"/>
          </p:cNvSpPr>
          <p:nvPr>
            <p:ph type="title"/>
          </p:nvPr>
        </p:nvSpPr>
        <p:spPr>
          <a:xfrm>
            <a:off x="1093076" y="0"/>
            <a:ext cx="7422300" cy="8016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dk1"/>
              </a:buClr>
              <a:buSzPts val="2000"/>
              <a:buFont typeface="Helvetica Neue"/>
              <a:buNone/>
            </a:pPr>
            <a:r>
              <a:rPr lang="de-DE" sz="2000">
                <a:solidFill>
                  <a:schemeClr val="dk1"/>
                </a:solidFill>
                <a:latin typeface="Helvetica Neue"/>
                <a:ea typeface="Helvetica Neue"/>
                <a:cs typeface="Helvetica Neue"/>
                <a:sym typeface="Helvetica Neue"/>
              </a:rPr>
              <a:t>persistent identifier scheme for preservation of annotations targeting digital resources </a:t>
            </a:r>
            <a:endParaRPr/>
          </a:p>
        </p:txBody>
      </p:sp>
      <p:sp>
        <p:nvSpPr>
          <p:cNvPr id="405" name="Google Shape;405;p55"/>
          <p:cNvSpPr txBox="1"/>
          <p:nvPr/>
        </p:nvSpPr>
        <p:spPr>
          <a:xfrm>
            <a:off x="6042225" y="6130150"/>
            <a:ext cx="2905500" cy="36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e-DE">
                <a:latin typeface="Calibri"/>
                <a:ea typeface="Calibri"/>
                <a:cs typeface="Calibri"/>
                <a:sym typeface="Calibri"/>
              </a:rPr>
              <a:t>Meeting notes: </a:t>
            </a:r>
            <a:r>
              <a:rPr lang="de-DE" u="sng">
                <a:solidFill>
                  <a:schemeClr val="hlink"/>
                </a:solidFill>
                <a:latin typeface="Calibri"/>
                <a:ea typeface="Calibri"/>
                <a:cs typeface="Calibri"/>
                <a:sym typeface="Calibri"/>
                <a:hlinkClick r:id="rId3"/>
              </a:rPr>
              <a:t>http://bit.ly/2oRhvcu</a:t>
            </a:r>
            <a:endParaRPr>
              <a:latin typeface="Calibri"/>
              <a:ea typeface="Calibri"/>
              <a:cs typeface="Calibri"/>
              <a:sym typeface="Calibri"/>
            </a:endParaRPr>
          </a:p>
        </p:txBody>
      </p:sp>
      <p:sp>
        <p:nvSpPr>
          <p:cNvPr id="406" name="Google Shape;406;p55"/>
          <p:cNvSpPr txBox="1"/>
          <p:nvPr/>
        </p:nvSpPr>
        <p:spPr>
          <a:xfrm>
            <a:off x="90488" y="6540818"/>
            <a:ext cx="1543200" cy="269100"/>
          </a:xfrm>
          <a:prstGeom prst="rect">
            <a:avLst/>
          </a:prstGeom>
          <a:no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FFFFFF"/>
              </a:buClr>
              <a:buSzPts val="1000"/>
              <a:buFont typeface="Calibri"/>
              <a:buNone/>
            </a:pPr>
            <a:r>
              <a:rPr lang="de-DE" sz="1000" b="0" i="0" u="none" strike="noStrike" cap="none">
                <a:solidFill>
                  <a:srgbClr val="FFFFFF"/>
                </a:solidFill>
                <a:latin typeface="Calibri"/>
                <a:ea typeface="Calibri"/>
                <a:cs typeface="Calibri"/>
                <a:sym typeface="Calibri"/>
              </a:rPr>
              <a:t>24/10/2019</a:t>
            </a:r>
            <a:endParaRPr sz="6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sp>
        <p:nvSpPr>
          <p:cNvPr id="411" name="Google Shape;411;p56"/>
          <p:cNvSpPr txBox="1"/>
          <p:nvPr/>
        </p:nvSpPr>
        <p:spPr>
          <a:xfrm>
            <a:off x="2612358" y="970525"/>
            <a:ext cx="3811334" cy="404216"/>
          </a:xfrm>
          <a:prstGeom prst="rect">
            <a:avLst/>
          </a:prstGeom>
          <a:noFill/>
          <a:ln>
            <a:noFill/>
          </a:ln>
        </p:spPr>
        <p:txBody>
          <a:bodyPr spcFirstLastPara="1" wrap="square" lIns="21175" tIns="21175" rIns="21175" bIns="21175" anchor="ctr" anchorCtr="0">
            <a:noAutofit/>
          </a:bodyPr>
          <a:lstStyle/>
          <a:p>
            <a:pPr marL="0" marR="0" lvl="0" indent="0" algn="ctr" rtl="0">
              <a:lnSpc>
                <a:spcPct val="100000"/>
              </a:lnSpc>
              <a:spcBef>
                <a:spcPts val="0"/>
              </a:spcBef>
              <a:spcAft>
                <a:spcPts val="0"/>
              </a:spcAft>
              <a:buClr>
                <a:srgbClr val="000000"/>
              </a:buClr>
              <a:buSzPts val="2000"/>
              <a:buFont typeface="Helvetica Neue"/>
              <a:buNone/>
            </a:pPr>
            <a:endParaRPr sz="600"/>
          </a:p>
        </p:txBody>
      </p:sp>
      <p:sp>
        <p:nvSpPr>
          <p:cNvPr id="412" name="Google Shape;412;p56"/>
          <p:cNvSpPr txBox="1"/>
          <p:nvPr/>
        </p:nvSpPr>
        <p:spPr>
          <a:xfrm>
            <a:off x="1539145" y="926464"/>
            <a:ext cx="6261300" cy="693900"/>
          </a:xfrm>
          <a:prstGeom prst="rect">
            <a:avLst/>
          </a:prstGeom>
          <a:noFill/>
          <a:ln>
            <a:noFill/>
          </a:ln>
        </p:spPr>
        <p:txBody>
          <a:bodyPr spcFirstLastPara="1" wrap="square" lIns="38100" tIns="38100" rIns="38100" bIns="38100" anchor="t" anchorCtr="0">
            <a:noAutofit/>
          </a:bodyPr>
          <a:lstStyle/>
          <a:p>
            <a:pPr marL="165100" marR="0" lvl="0" indent="-171450" algn="l" rtl="0">
              <a:lnSpc>
                <a:spcPct val="100000"/>
              </a:lnSpc>
              <a:spcBef>
                <a:spcPts val="0"/>
              </a:spcBef>
              <a:spcAft>
                <a:spcPts val="0"/>
              </a:spcAft>
              <a:buClr>
                <a:srgbClr val="000000"/>
              </a:buClr>
              <a:buSzPts val="1700"/>
              <a:buFont typeface="Helvetica Neue"/>
              <a:buChar char="•"/>
            </a:pPr>
            <a:r>
              <a:rPr lang="de-DE" sz="1700" b="0" i="0" u="none" strike="noStrike" cap="none">
                <a:solidFill>
                  <a:srgbClr val="000000"/>
                </a:solidFill>
                <a:latin typeface="Helvetica Neue"/>
                <a:ea typeface="Helvetica Neue"/>
                <a:cs typeface="Helvetica Neue"/>
                <a:sym typeface="Helvetica Neue"/>
              </a:rPr>
              <a:t>LIDAR uses light doppler anemometry techniques with back-scatter from air-born particulate</a:t>
            </a:r>
            <a:endParaRPr sz="600"/>
          </a:p>
        </p:txBody>
      </p:sp>
      <p:sp>
        <p:nvSpPr>
          <p:cNvPr id="413" name="Google Shape;413;p56"/>
          <p:cNvSpPr txBox="1"/>
          <p:nvPr/>
        </p:nvSpPr>
        <p:spPr>
          <a:xfrm>
            <a:off x="1546043" y="2649271"/>
            <a:ext cx="6602100" cy="389100"/>
          </a:xfrm>
          <a:prstGeom prst="rect">
            <a:avLst/>
          </a:prstGeom>
          <a:noFill/>
          <a:ln>
            <a:noFill/>
          </a:ln>
        </p:spPr>
        <p:txBody>
          <a:bodyPr spcFirstLastPara="1" wrap="square" lIns="38100" tIns="38100" rIns="38100" bIns="38100" anchor="t" anchorCtr="0">
            <a:noAutofit/>
          </a:bodyPr>
          <a:lstStyle/>
          <a:p>
            <a:pPr marL="0" marR="0" lvl="0" indent="0" algn="l" rtl="0">
              <a:lnSpc>
                <a:spcPct val="100000"/>
              </a:lnSpc>
              <a:spcBef>
                <a:spcPts val="0"/>
              </a:spcBef>
              <a:spcAft>
                <a:spcPts val="0"/>
              </a:spcAft>
              <a:buClr>
                <a:srgbClr val="000000"/>
              </a:buClr>
              <a:buSzPts val="1700"/>
              <a:buFont typeface="Helvetica Neue"/>
              <a:buNone/>
            </a:pPr>
            <a:r>
              <a:rPr lang="de-DE" sz="1700" b="0" i="0" u="none" strike="noStrike" cap="none">
                <a:solidFill>
                  <a:srgbClr val="000000"/>
                </a:solidFill>
                <a:latin typeface="Helvetica Neue"/>
                <a:ea typeface="Helvetica Neue"/>
                <a:cs typeface="Helvetica Neue"/>
                <a:sym typeface="Helvetica Neue"/>
              </a:rPr>
              <a:t>• collaboration between DTU-Wind Energy, Copenhagen &amp; Data   Futures LBG</a:t>
            </a:r>
            <a:endParaRPr sz="600"/>
          </a:p>
        </p:txBody>
      </p:sp>
      <p:sp>
        <p:nvSpPr>
          <p:cNvPr id="414" name="Google Shape;414;p56"/>
          <p:cNvSpPr txBox="1"/>
          <p:nvPr/>
        </p:nvSpPr>
        <p:spPr>
          <a:xfrm>
            <a:off x="1539145" y="1790064"/>
            <a:ext cx="6363000" cy="693900"/>
          </a:xfrm>
          <a:prstGeom prst="rect">
            <a:avLst/>
          </a:prstGeom>
          <a:noFill/>
          <a:ln>
            <a:noFill/>
          </a:ln>
        </p:spPr>
        <p:txBody>
          <a:bodyPr spcFirstLastPara="1" wrap="square" lIns="38100" tIns="38100" rIns="38100" bIns="38100" anchor="t" anchorCtr="0">
            <a:noAutofit/>
          </a:bodyPr>
          <a:lstStyle/>
          <a:p>
            <a:pPr marL="165100" marR="0" lvl="0" indent="-171450" algn="l" rtl="0">
              <a:lnSpc>
                <a:spcPct val="100000"/>
              </a:lnSpc>
              <a:spcBef>
                <a:spcPts val="0"/>
              </a:spcBef>
              <a:spcAft>
                <a:spcPts val="0"/>
              </a:spcAft>
              <a:buClr>
                <a:srgbClr val="000000"/>
              </a:buClr>
              <a:buSzPts val="1700"/>
              <a:buFont typeface="Helvetica Neue"/>
              <a:buChar char="•"/>
            </a:pPr>
            <a:r>
              <a:rPr lang="de-DE" sz="1700" b="0" i="0" u="none" strike="noStrike" cap="none">
                <a:solidFill>
                  <a:srgbClr val="000000"/>
                </a:solidFill>
                <a:latin typeface="Helvetica Neue"/>
                <a:ea typeface="Helvetica Neue"/>
                <a:cs typeface="Helvetica Neue"/>
                <a:sym typeface="Helvetica Neue"/>
              </a:rPr>
              <a:t>provides extractable energy and turbulence history … important for planning wind generation investment</a:t>
            </a:r>
            <a:endParaRPr sz="600"/>
          </a:p>
        </p:txBody>
      </p:sp>
      <p:sp>
        <p:nvSpPr>
          <p:cNvPr id="415" name="Google Shape;415;p56"/>
          <p:cNvSpPr txBox="1"/>
          <p:nvPr/>
        </p:nvSpPr>
        <p:spPr>
          <a:xfrm>
            <a:off x="2297260" y="3628810"/>
            <a:ext cx="4204800" cy="750000"/>
          </a:xfrm>
          <a:prstGeom prst="rect">
            <a:avLst/>
          </a:prstGeom>
          <a:noFill/>
          <a:ln>
            <a:noFill/>
          </a:ln>
        </p:spPr>
        <p:txBody>
          <a:bodyPr spcFirstLastPara="1" wrap="square" lIns="29750" tIns="29750" rIns="29750" bIns="29750" anchor="ctr" anchorCtr="0">
            <a:noAutofit/>
          </a:bodyPr>
          <a:lstStyle/>
          <a:p>
            <a:pPr marL="228600" marR="0" lvl="0" indent="-228600" algn="l" rtl="0">
              <a:lnSpc>
                <a:spcPct val="155000"/>
              </a:lnSpc>
              <a:spcBef>
                <a:spcPts val="0"/>
              </a:spcBef>
              <a:spcAft>
                <a:spcPts val="0"/>
              </a:spcAft>
              <a:buClr>
                <a:srgbClr val="000000"/>
              </a:buClr>
              <a:buSzPts val="2400"/>
              <a:buFont typeface="Helvetica Neue"/>
              <a:buChar char="-"/>
            </a:pPr>
            <a:r>
              <a:rPr lang="de-DE" sz="1700" b="0" i="0" u="none" strike="noStrike" cap="none">
                <a:solidFill>
                  <a:srgbClr val="000000"/>
                </a:solidFill>
                <a:latin typeface="Helvetica Neue"/>
                <a:ea typeface="Helvetica Neue"/>
                <a:cs typeface="Helvetica Neue"/>
                <a:sym typeface="Helvetica Neue"/>
              </a:rPr>
              <a:t>Nikola Vasiljevic &lt;niva@dtu.dk&gt;</a:t>
            </a:r>
            <a:endParaRPr sz="600"/>
          </a:p>
          <a:p>
            <a:pPr marL="228600" marR="0" lvl="0" indent="-228600" algn="l" rtl="0">
              <a:lnSpc>
                <a:spcPct val="155000"/>
              </a:lnSpc>
              <a:spcBef>
                <a:spcPts val="500"/>
              </a:spcBef>
              <a:spcAft>
                <a:spcPts val="0"/>
              </a:spcAft>
              <a:buClr>
                <a:srgbClr val="000000"/>
              </a:buClr>
              <a:buSzPts val="2400"/>
              <a:buFont typeface="Helvetica Neue"/>
              <a:buChar char="-"/>
            </a:pPr>
            <a:r>
              <a:rPr lang="de-DE" sz="1700" b="0" i="0" u="none" strike="noStrike" cap="none">
                <a:solidFill>
                  <a:srgbClr val="000000"/>
                </a:solidFill>
                <a:latin typeface="Helvetica Neue"/>
                <a:ea typeface="Helvetica Neue"/>
                <a:cs typeface="Helvetica Neue"/>
                <a:sym typeface="Helvetica Neue"/>
              </a:rPr>
              <a:t>Peter Cornwell &lt;p.cornwell@data-futures.org&gt;</a:t>
            </a:r>
            <a:endParaRPr sz="600"/>
          </a:p>
        </p:txBody>
      </p:sp>
      <p:sp>
        <p:nvSpPr>
          <p:cNvPr id="416" name="Google Shape;416;p56"/>
          <p:cNvSpPr txBox="1"/>
          <p:nvPr/>
        </p:nvSpPr>
        <p:spPr>
          <a:xfrm>
            <a:off x="1539145" y="4799964"/>
            <a:ext cx="6261300" cy="693900"/>
          </a:xfrm>
          <a:prstGeom prst="rect">
            <a:avLst/>
          </a:prstGeom>
          <a:noFill/>
          <a:ln>
            <a:noFill/>
          </a:ln>
        </p:spPr>
        <p:txBody>
          <a:bodyPr spcFirstLastPara="1" wrap="square" lIns="38100" tIns="38100" rIns="38100" bIns="38100" anchor="t" anchorCtr="0">
            <a:noAutofit/>
          </a:bodyPr>
          <a:lstStyle/>
          <a:p>
            <a:pPr marL="165100" marR="0" lvl="0" indent="-171450" algn="l" rtl="0">
              <a:lnSpc>
                <a:spcPct val="100000"/>
              </a:lnSpc>
              <a:spcBef>
                <a:spcPts val="0"/>
              </a:spcBef>
              <a:spcAft>
                <a:spcPts val="0"/>
              </a:spcAft>
              <a:buClr>
                <a:srgbClr val="000000"/>
              </a:buClr>
              <a:buSzPts val="1700"/>
              <a:buFont typeface="Helvetica Neue"/>
              <a:buChar char="•"/>
            </a:pPr>
            <a:r>
              <a:rPr lang="de-DE" sz="1700" b="0" i="0" u="none" strike="noStrike" cap="none">
                <a:solidFill>
                  <a:srgbClr val="000000"/>
                </a:solidFill>
                <a:latin typeface="Helvetica Neue"/>
                <a:ea typeface="Helvetica Neue"/>
                <a:cs typeface="Helvetica Neue"/>
                <a:sym typeface="Helvetica Neue"/>
              </a:rPr>
              <a:t>even simple manual annotation between acquisition and archival significantly increases efficiency of selection and analysis</a:t>
            </a:r>
            <a:endParaRPr sz="600"/>
          </a:p>
        </p:txBody>
      </p:sp>
      <p:sp>
        <p:nvSpPr>
          <p:cNvPr id="417" name="Google Shape;417;p56"/>
          <p:cNvSpPr txBox="1"/>
          <p:nvPr/>
        </p:nvSpPr>
        <p:spPr>
          <a:xfrm>
            <a:off x="1539145" y="5625465"/>
            <a:ext cx="6317700" cy="389100"/>
          </a:xfrm>
          <a:prstGeom prst="rect">
            <a:avLst/>
          </a:prstGeom>
          <a:noFill/>
          <a:ln>
            <a:noFill/>
          </a:ln>
        </p:spPr>
        <p:txBody>
          <a:bodyPr spcFirstLastPara="1" wrap="square" lIns="38100" tIns="38100" rIns="38100" bIns="38100" anchor="t" anchorCtr="0">
            <a:noAutofit/>
          </a:bodyPr>
          <a:lstStyle/>
          <a:p>
            <a:pPr marL="165100" marR="0" lvl="0" indent="-171450" algn="l" rtl="0">
              <a:lnSpc>
                <a:spcPct val="100000"/>
              </a:lnSpc>
              <a:spcBef>
                <a:spcPts val="0"/>
              </a:spcBef>
              <a:spcAft>
                <a:spcPts val="0"/>
              </a:spcAft>
              <a:buClr>
                <a:srgbClr val="000000"/>
              </a:buClr>
              <a:buSzPts val="1700"/>
              <a:buFont typeface="Helvetica Neue"/>
              <a:buChar char="•"/>
            </a:pPr>
            <a:r>
              <a:rPr lang="de-DE" sz="1700" b="0" i="0" u="none" strike="noStrike" cap="none">
                <a:solidFill>
                  <a:srgbClr val="000000"/>
                </a:solidFill>
                <a:latin typeface="Helvetica Neue"/>
                <a:ea typeface="Helvetica Neue"/>
                <a:cs typeface="Helvetica Neue"/>
                <a:sym typeface="Helvetica Neue"/>
              </a:rPr>
              <a:t>reduces duplication of effort; enables discovery—essential for FAIR use</a:t>
            </a:r>
            <a:endParaRPr sz="600"/>
          </a:p>
        </p:txBody>
      </p:sp>
      <p:sp>
        <p:nvSpPr>
          <p:cNvPr id="418" name="Google Shape;418;p56"/>
          <p:cNvSpPr txBox="1">
            <a:spLocks noGrp="1"/>
          </p:cNvSpPr>
          <p:nvPr>
            <p:ph type="title"/>
          </p:nvPr>
        </p:nvSpPr>
        <p:spPr>
          <a:xfrm>
            <a:off x="1093076" y="0"/>
            <a:ext cx="7422300" cy="8016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dk1"/>
              </a:buClr>
              <a:buSzPts val="2000"/>
              <a:buFont typeface="Helvetica Neue"/>
              <a:buNone/>
            </a:pPr>
            <a:r>
              <a:rPr lang="de-DE" sz="2000">
                <a:solidFill>
                  <a:schemeClr val="dk1"/>
                </a:solidFill>
                <a:latin typeface="Helvetica Neue"/>
                <a:ea typeface="Helvetica Neue"/>
                <a:cs typeface="Helvetica Neue"/>
                <a:sym typeface="Helvetica Neue"/>
              </a:rPr>
              <a:t>wind turbine LIDAR data annotation  </a:t>
            </a:r>
            <a:endParaRPr/>
          </a:p>
        </p:txBody>
      </p:sp>
      <p:sp>
        <p:nvSpPr>
          <p:cNvPr id="419" name="Google Shape;419;p56"/>
          <p:cNvSpPr txBox="1"/>
          <p:nvPr/>
        </p:nvSpPr>
        <p:spPr>
          <a:xfrm>
            <a:off x="6042225" y="6130150"/>
            <a:ext cx="2905500" cy="36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e-DE">
                <a:latin typeface="Calibri"/>
                <a:ea typeface="Calibri"/>
                <a:cs typeface="Calibri"/>
                <a:sym typeface="Calibri"/>
              </a:rPr>
              <a:t>Meeting notes: </a:t>
            </a:r>
            <a:r>
              <a:rPr lang="de-DE" u="sng">
                <a:solidFill>
                  <a:schemeClr val="hlink"/>
                </a:solidFill>
                <a:latin typeface="Calibri"/>
                <a:ea typeface="Calibri"/>
                <a:cs typeface="Calibri"/>
                <a:sym typeface="Calibri"/>
                <a:hlinkClick r:id="rId3"/>
              </a:rPr>
              <a:t>http://bit.ly/2oRhvcu</a:t>
            </a:r>
            <a:endParaRPr>
              <a:latin typeface="Calibri"/>
              <a:ea typeface="Calibri"/>
              <a:cs typeface="Calibri"/>
              <a:sym typeface="Calibri"/>
            </a:endParaRPr>
          </a:p>
        </p:txBody>
      </p:sp>
      <p:sp>
        <p:nvSpPr>
          <p:cNvPr id="420" name="Google Shape;420;p56"/>
          <p:cNvSpPr txBox="1"/>
          <p:nvPr/>
        </p:nvSpPr>
        <p:spPr>
          <a:xfrm>
            <a:off x="90488" y="6540818"/>
            <a:ext cx="1543200" cy="269100"/>
          </a:xfrm>
          <a:prstGeom prst="rect">
            <a:avLst/>
          </a:prstGeom>
          <a:no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FFFFFF"/>
              </a:buClr>
              <a:buSzPts val="1000"/>
              <a:buFont typeface="Calibri"/>
              <a:buNone/>
            </a:pPr>
            <a:r>
              <a:rPr lang="de-DE" sz="1000" b="0" i="0" u="none" strike="noStrike" cap="none">
                <a:solidFill>
                  <a:srgbClr val="FFFFFF"/>
                </a:solidFill>
                <a:latin typeface="Calibri"/>
                <a:ea typeface="Calibri"/>
                <a:cs typeface="Calibri"/>
                <a:sym typeface="Calibri"/>
              </a:rPr>
              <a:t>24/10/2019</a:t>
            </a:r>
            <a:endParaRPr sz="60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24"/>
        <p:cNvGrpSpPr/>
        <p:nvPr/>
      </p:nvGrpSpPr>
      <p:grpSpPr>
        <a:xfrm>
          <a:off x="0" y="0"/>
          <a:ext cx="0" cy="0"/>
          <a:chOff x="0" y="0"/>
          <a:chExt cx="0" cy="0"/>
        </a:xfrm>
      </p:grpSpPr>
      <p:sp>
        <p:nvSpPr>
          <p:cNvPr id="425" name="Google Shape;425;p57"/>
          <p:cNvSpPr txBox="1"/>
          <p:nvPr/>
        </p:nvSpPr>
        <p:spPr>
          <a:xfrm>
            <a:off x="2612358" y="970525"/>
            <a:ext cx="3811200" cy="404100"/>
          </a:xfrm>
          <a:prstGeom prst="rect">
            <a:avLst/>
          </a:prstGeom>
          <a:noFill/>
          <a:ln>
            <a:noFill/>
          </a:ln>
        </p:spPr>
        <p:txBody>
          <a:bodyPr spcFirstLastPara="1" wrap="square" lIns="21175" tIns="21175" rIns="21175" bIns="21175" anchor="ctr" anchorCtr="0">
            <a:noAutofit/>
          </a:bodyPr>
          <a:lstStyle/>
          <a:p>
            <a:pPr marL="0" marR="0" lvl="0" indent="0" algn="ctr" rtl="0">
              <a:lnSpc>
                <a:spcPct val="100000"/>
              </a:lnSpc>
              <a:spcBef>
                <a:spcPts val="0"/>
              </a:spcBef>
              <a:spcAft>
                <a:spcPts val="0"/>
              </a:spcAft>
              <a:buClr>
                <a:srgbClr val="000000"/>
              </a:buClr>
              <a:buSzPts val="2000"/>
              <a:buFont typeface="Helvetica Neue"/>
              <a:buNone/>
            </a:pPr>
            <a:endParaRPr sz="600"/>
          </a:p>
        </p:txBody>
      </p:sp>
      <p:pic>
        <p:nvPicPr>
          <p:cNvPr id="426" name="Google Shape;426;p57" descr="Image"/>
          <p:cNvPicPr preferRelativeResize="0"/>
          <p:nvPr/>
        </p:nvPicPr>
        <p:blipFill rotWithShape="1">
          <a:blip r:embed="rId3">
            <a:alphaModFix/>
          </a:blip>
          <a:srcRect/>
          <a:stretch/>
        </p:blipFill>
        <p:spPr>
          <a:xfrm>
            <a:off x="280888" y="693375"/>
            <a:ext cx="8582223" cy="4731126"/>
          </a:xfrm>
          <a:prstGeom prst="rect">
            <a:avLst/>
          </a:prstGeom>
          <a:noFill/>
          <a:ln>
            <a:noFill/>
          </a:ln>
        </p:spPr>
      </p:pic>
      <p:sp>
        <p:nvSpPr>
          <p:cNvPr id="427" name="Google Shape;427;p57"/>
          <p:cNvSpPr txBox="1"/>
          <p:nvPr/>
        </p:nvSpPr>
        <p:spPr>
          <a:xfrm>
            <a:off x="6042225" y="6130150"/>
            <a:ext cx="2905500" cy="36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e-DE">
                <a:latin typeface="Calibri"/>
                <a:ea typeface="Calibri"/>
                <a:cs typeface="Calibri"/>
                <a:sym typeface="Calibri"/>
              </a:rPr>
              <a:t>Meeting notes: </a:t>
            </a:r>
            <a:r>
              <a:rPr lang="de-DE" u="sng">
                <a:solidFill>
                  <a:schemeClr val="hlink"/>
                </a:solidFill>
                <a:latin typeface="Calibri"/>
                <a:ea typeface="Calibri"/>
                <a:cs typeface="Calibri"/>
                <a:sym typeface="Calibri"/>
                <a:hlinkClick r:id="rId4"/>
              </a:rPr>
              <a:t>http://bit.ly/2oRhvcu</a:t>
            </a:r>
            <a:endParaRPr>
              <a:latin typeface="Calibri"/>
              <a:ea typeface="Calibri"/>
              <a:cs typeface="Calibri"/>
              <a:sym typeface="Calibri"/>
            </a:endParaRPr>
          </a:p>
        </p:txBody>
      </p:sp>
      <p:sp>
        <p:nvSpPr>
          <p:cNvPr id="428" name="Google Shape;428;p57"/>
          <p:cNvSpPr txBox="1"/>
          <p:nvPr/>
        </p:nvSpPr>
        <p:spPr>
          <a:xfrm>
            <a:off x="90488" y="6540818"/>
            <a:ext cx="1543200" cy="269100"/>
          </a:xfrm>
          <a:prstGeom prst="rect">
            <a:avLst/>
          </a:prstGeom>
          <a:no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FFFFFF"/>
              </a:buClr>
              <a:buSzPts val="1000"/>
              <a:buFont typeface="Calibri"/>
              <a:buNone/>
            </a:pPr>
            <a:r>
              <a:rPr lang="de-DE" sz="1000" b="0" i="0" u="none" strike="noStrike" cap="none">
                <a:solidFill>
                  <a:srgbClr val="FFFFFF"/>
                </a:solidFill>
                <a:latin typeface="Calibri"/>
                <a:ea typeface="Calibri"/>
                <a:cs typeface="Calibri"/>
                <a:sym typeface="Calibri"/>
              </a:rPr>
              <a:t>24/10/2019</a:t>
            </a:r>
            <a:endParaRPr sz="60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sp>
        <p:nvSpPr>
          <p:cNvPr id="433" name="Google Shape;433;p58"/>
          <p:cNvSpPr txBox="1"/>
          <p:nvPr/>
        </p:nvSpPr>
        <p:spPr>
          <a:xfrm>
            <a:off x="2612358" y="970525"/>
            <a:ext cx="3811200" cy="404100"/>
          </a:xfrm>
          <a:prstGeom prst="rect">
            <a:avLst/>
          </a:prstGeom>
          <a:noFill/>
          <a:ln>
            <a:noFill/>
          </a:ln>
        </p:spPr>
        <p:txBody>
          <a:bodyPr spcFirstLastPara="1" wrap="square" lIns="21175" tIns="21175" rIns="21175" bIns="21175" anchor="ctr" anchorCtr="0">
            <a:noAutofit/>
          </a:bodyPr>
          <a:lstStyle/>
          <a:p>
            <a:pPr marL="0" marR="0" lvl="0" indent="0" algn="ctr" rtl="0">
              <a:lnSpc>
                <a:spcPct val="100000"/>
              </a:lnSpc>
              <a:spcBef>
                <a:spcPts val="0"/>
              </a:spcBef>
              <a:spcAft>
                <a:spcPts val="0"/>
              </a:spcAft>
              <a:buClr>
                <a:srgbClr val="000000"/>
              </a:buClr>
              <a:buSzPts val="2000"/>
              <a:buFont typeface="Helvetica Neue"/>
              <a:buNone/>
            </a:pPr>
            <a:endParaRPr sz="600"/>
          </a:p>
        </p:txBody>
      </p:sp>
      <p:sp>
        <p:nvSpPr>
          <p:cNvPr id="434" name="Google Shape;434;p58"/>
          <p:cNvSpPr txBox="1">
            <a:spLocks noGrp="1"/>
          </p:cNvSpPr>
          <p:nvPr>
            <p:ph type="title"/>
          </p:nvPr>
        </p:nvSpPr>
        <p:spPr>
          <a:xfrm>
            <a:off x="1093076" y="0"/>
            <a:ext cx="7422300" cy="8016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dk1"/>
              </a:buClr>
              <a:buSzPts val="2000"/>
              <a:buFont typeface="Helvetica Neue"/>
              <a:buNone/>
            </a:pPr>
            <a:r>
              <a:rPr lang="de-DE" sz="2000">
                <a:solidFill>
                  <a:schemeClr val="dk1"/>
                </a:solidFill>
                <a:latin typeface="Helvetica Neue"/>
                <a:ea typeface="Helvetica Neue"/>
                <a:cs typeface="Helvetica Neue"/>
                <a:sym typeface="Helvetica Neue"/>
              </a:rPr>
              <a:t>wind LiDAR data-sets from DTU</a:t>
            </a:r>
            <a:endParaRPr/>
          </a:p>
        </p:txBody>
      </p:sp>
      <p:pic>
        <p:nvPicPr>
          <p:cNvPr id="435" name="Google Shape;435;p58" descr="Image"/>
          <p:cNvPicPr preferRelativeResize="0"/>
          <p:nvPr/>
        </p:nvPicPr>
        <p:blipFill rotWithShape="1">
          <a:blip r:embed="rId3">
            <a:alphaModFix/>
          </a:blip>
          <a:srcRect/>
          <a:stretch/>
        </p:blipFill>
        <p:spPr>
          <a:xfrm>
            <a:off x="1965775" y="2063778"/>
            <a:ext cx="5676900" cy="1428750"/>
          </a:xfrm>
          <a:prstGeom prst="rect">
            <a:avLst/>
          </a:prstGeom>
          <a:noFill/>
          <a:ln>
            <a:noFill/>
          </a:ln>
        </p:spPr>
      </p:pic>
      <p:sp>
        <p:nvSpPr>
          <p:cNvPr id="436" name="Google Shape;436;p58"/>
          <p:cNvSpPr txBox="1"/>
          <p:nvPr/>
        </p:nvSpPr>
        <p:spPr>
          <a:xfrm>
            <a:off x="2506288" y="4028476"/>
            <a:ext cx="1060500" cy="404100"/>
          </a:xfrm>
          <a:prstGeom prst="rect">
            <a:avLst/>
          </a:prstGeom>
          <a:noFill/>
          <a:ln>
            <a:noFill/>
          </a:ln>
        </p:spPr>
        <p:txBody>
          <a:bodyPr spcFirstLastPara="1" wrap="square" lIns="21175" tIns="21175" rIns="21175" bIns="21175" anchor="ctr" anchorCtr="0">
            <a:noAutofit/>
          </a:bodyPr>
          <a:lstStyle/>
          <a:p>
            <a:pPr marL="0" marR="0" lvl="0" indent="0" algn="ctr" rtl="0">
              <a:lnSpc>
                <a:spcPct val="100000"/>
              </a:lnSpc>
              <a:spcBef>
                <a:spcPts val="0"/>
              </a:spcBef>
              <a:spcAft>
                <a:spcPts val="0"/>
              </a:spcAft>
              <a:buClr>
                <a:srgbClr val="000000"/>
              </a:buClr>
              <a:buSzPts val="2000"/>
              <a:buFont typeface="Helvetica Neue"/>
              <a:buNone/>
            </a:pPr>
            <a:r>
              <a:rPr lang="de-DE" sz="2000" b="0" i="0" u="none" strike="noStrike" cap="none">
                <a:solidFill>
                  <a:srgbClr val="000000"/>
                </a:solidFill>
                <a:latin typeface="Helvetica Neue"/>
                <a:ea typeface="Helvetica Neue"/>
                <a:cs typeface="Helvetica Neue"/>
                <a:sym typeface="Helvetica Neue"/>
              </a:rPr>
              <a:t>real-time</a:t>
            </a:r>
            <a:endParaRPr sz="600"/>
          </a:p>
        </p:txBody>
      </p:sp>
      <p:sp>
        <p:nvSpPr>
          <p:cNvPr id="437" name="Google Shape;437;p58"/>
          <p:cNvSpPr txBox="1"/>
          <p:nvPr/>
        </p:nvSpPr>
        <p:spPr>
          <a:xfrm>
            <a:off x="5831653" y="4028476"/>
            <a:ext cx="1270500" cy="404100"/>
          </a:xfrm>
          <a:prstGeom prst="rect">
            <a:avLst/>
          </a:prstGeom>
          <a:noFill/>
          <a:ln>
            <a:noFill/>
          </a:ln>
        </p:spPr>
        <p:txBody>
          <a:bodyPr spcFirstLastPara="1" wrap="square" lIns="21175" tIns="21175" rIns="21175" bIns="21175" anchor="ctr" anchorCtr="0">
            <a:noAutofit/>
          </a:bodyPr>
          <a:lstStyle/>
          <a:p>
            <a:pPr marL="0" marR="0" lvl="0" indent="0" algn="ctr" rtl="0">
              <a:lnSpc>
                <a:spcPct val="100000"/>
              </a:lnSpc>
              <a:spcBef>
                <a:spcPts val="0"/>
              </a:spcBef>
              <a:spcAft>
                <a:spcPts val="0"/>
              </a:spcAft>
              <a:buClr>
                <a:srgbClr val="000000"/>
              </a:buClr>
              <a:buSzPts val="2000"/>
              <a:buFont typeface="Helvetica Neue"/>
              <a:buNone/>
            </a:pPr>
            <a:r>
              <a:rPr lang="de-DE" sz="2000" b="0" i="0" u="none" strike="noStrike" cap="none">
                <a:solidFill>
                  <a:srgbClr val="000000"/>
                </a:solidFill>
                <a:latin typeface="Helvetica Neue"/>
                <a:ea typeface="Helvetica Neue"/>
                <a:cs typeface="Helvetica Neue"/>
                <a:sym typeface="Helvetica Neue"/>
              </a:rPr>
              <a:t>annotation</a:t>
            </a:r>
            <a:endParaRPr sz="600"/>
          </a:p>
        </p:txBody>
      </p:sp>
      <p:sp>
        <p:nvSpPr>
          <p:cNvPr id="438" name="Google Shape;438;p58"/>
          <p:cNvSpPr txBox="1"/>
          <p:nvPr/>
        </p:nvSpPr>
        <p:spPr>
          <a:xfrm>
            <a:off x="4069946" y="4028476"/>
            <a:ext cx="1365900" cy="404100"/>
          </a:xfrm>
          <a:prstGeom prst="rect">
            <a:avLst/>
          </a:prstGeom>
          <a:noFill/>
          <a:ln>
            <a:noFill/>
          </a:ln>
        </p:spPr>
        <p:txBody>
          <a:bodyPr spcFirstLastPara="1" wrap="square" lIns="21175" tIns="21175" rIns="21175" bIns="21175" anchor="ctr" anchorCtr="0">
            <a:noAutofit/>
          </a:bodyPr>
          <a:lstStyle/>
          <a:p>
            <a:pPr marL="0" marR="0" lvl="0" indent="0" algn="ctr" rtl="0">
              <a:lnSpc>
                <a:spcPct val="100000"/>
              </a:lnSpc>
              <a:spcBef>
                <a:spcPts val="0"/>
              </a:spcBef>
              <a:spcAft>
                <a:spcPts val="0"/>
              </a:spcAft>
              <a:buClr>
                <a:srgbClr val="000000"/>
              </a:buClr>
              <a:buSzPts val="2000"/>
              <a:buFont typeface="Helvetica Neue"/>
              <a:buNone/>
            </a:pPr>
            <a:r>
              <a:rPr lang="de-DE" sz="2000" b="0" i="0" u="none" strike="noStrike" cap="none">
                <a:solidFill>
                  <a:srgbClr val="000000"/>
                </a:solidFill>
                <a:latin typeface="Helvetica Neue"/>
                <a:ea typeface="Helvetica Neue"/>
                <a:cs typeface="Helvetica Neue"/>
                <a:sym typeface="Helvetica Neue"/>
              </a:rPr>
              <a:t>preparation</a:t>
            </a:r>
            <a:endParaRPr sz="600"/>
          </a:p>
        </p:txBody>
      </p:sp>
      <p:sp>
        <p:nvSpPr>
          <p:cNvPr id="439" name="Google Shape;439;p58"/>
          <p:cNvSpPr txBox="1"/>
          <p:nvPr/>
        </p:nvSpPr>
        <p:spPr>
          <a:xfrm>
            <a:off x="1255245" y="5054089"/>
            <a:ext cx="6523200" cy="693900"/>
          </a:xfrm>
          <a:prstGeom prst="rect">
            <a:avLst/>
          </a:prstGeom>
          <a:noFill/>
          <a:ln>
            <a:noFill/>
          </a:ln>
        </p:spPr>
        <p:txBody>
          <a:bodyPr spcFirstLastPara="1" wrap="square" lIns="38100" tIns="38100" rIns="38100" bIns="38100" anchor="t" anchorCtr="0">
            <a:noAutofit/>
          </a:bodyPr>
          <a:lstStyle/>
          <a:p>
            <a:pPr marL="203200" marR="0" lvl="0" indent="-209550" algn="l" rtl="0">
              <a:lnSpc>
                <a:spcPct val="100000"/>
              </a:lnSpc>
              <a:spcBef>
                <a:spcPts val="0"/>
              </a:spcBef>
              <a:spcAft>
                <a:spcPts val="0"/>
              </a:spcAft>
              <a:buClr>
                <a:srgbClr val="000000"/>
              </a:buClr>
              <a:buSzPts val="1700"/>
              <a:buFont typeface="Calibri"/>
              <a:buChar char="•"/>
            </a:pPr>
            <a:r>
              <a:rPr lang="de-DE" sz="1700" b="0" i="0" u="none" strike="noStrike" cap="none">
                <a:solidFill>
                  <a:srgbClr val="000000"/>
                </a:solidFill>
                <a:latin typeface="Calibri"/>
                <a:ea typeface="Calibri"/>
                <a:cs typeface="Calibri"/>
                <a:sym typeface="Calibri"/>
              </a:rPr>
              <a:t>large data-sets annotated using trained machine intelligence for better navigation and discovery by subsequent users</a:t>
            </a:r>
            <a:endParaRPr sz="600"/>
          </a:p>
        </p:txBody>
      </p:sp>
      <p:sp>
        <p:nvSpPr>
          <p:cNvPr id="440" name="Google Shape;440;p58"/>
          <p:cNvSpPr txBox="1"/>
          <p:nvPr/>
        </p:nvSpPr>
        <p:spPr>
          <a:xfrm>
            <a:off x="6042225" y="6130150"/>
            <a:ext cx="2905500" cy="36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e-DE">
                <a:latin typeface="Calibri"/>
                <a:ea typeface="Calibri"/>
                <a:cs typeface="Calibri"/>
                <a:sym typeface="Calibri"/>
              </a:rPr>
              <a:t>Meeting notes: </a:t>
            </a:r>
            <a:r>
              <a:rPr lang="de-DE" u="sng">
                <a:solidFill>
                  <a:schemeClr val="hlink"/>
                </a:solidFill>
                <a:latin typeface="Calibri"/>
                <a:ea typeface="Calibri"/>
                <a:cs typeface="Calibri"/>
                <a:sym typeface="Calibri"/>
                <a:hlinkClick r:id="rId4"/>
              </a:rPr>
              <a:t>http://bit.ly/2oRhvcu</a:t>
            </a:r>
            <a:endParaRPr>
              <a:latin typeface="Calibri"/>
              <a:ea typeface="Calibri"/>
              <a:cs typeface="Calibri"/>
              <a:sym typeface="Calibri"/>
            </a:endParaRPr>
          </a:p>
        </p:txBody>
      </p:sp>
      <p:sp>
        <p:nvSpPr>
          <p:cNvPr id="441" name="Google Shape;441;p58"/>
          <p:cNvSpPr txBox="1"/>
          <p:nvPr/>
        </p:nvSpPr>
        <p:spPr>
          <a:xfrm>
            <a:off x="90488" y="6540818"/>
            <a:ext cx="1543200" cy="269100"/>
          </a:xfrm>
          <a:prstGeom prst="rect">
            <a:avLst/>
          </a:prstGeom>
          <a:no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FFFFFF"/>
              </a:buClr>
              <a:buSzPts val="1000"/>
              <a:buFont typeface="Calibri"/>
              <a:buNone/>
            </a:pPr>
            <a:r>
              <a:rPr lang="de-DE" sz="1000" b="0" i="0" u="none" strike="noStrike" cap="none">
                <a:solidFill>
                  <a:srgbClr val="FFFFFF"/>
                </a:solidFill>
                <a:latin typeface="Calibri"/>
                <a:ea typeface="Calibri"/>
                <a:cs typeface="Calibri"/>
                <a:sym typeface="Calibri"/>
              </a:rPr>
              <a:t>24/10/2019</a:t>
            </a:r>
            <a:endParaRPr sz="60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45"/>
        <p:cNvGrpSpPr/>
        <p:nvPr/>
      </p:nvGrpSpPr>
      <p:grpSpPr>
        <a:xfrm>
          <a:off x="0" y="0"/>
          <a:ext cx="0" cy="0"/>
          <a:chOff x="0" y="0"/>
          <a:chExt cx="0" cy="0"/>
        </a:xfrm>
      </p:grpSpPr>
      <p:sp>
        <p:nvSpPr>
          <p:cNvPr id="446" name="Google Shape;446;p59"/>
          <p:cNvSpPr txBox="1"/>
          <p:nvPr/>
        </p:nvSpPr>
        <p:spPr>
          <a:xfrm>
            <a:off x="1539145" y="1129665"/>
            <a:ext cx="6261300" cy="1303500"/>
          </a:xfrm>
          <a:prstGeom prst="rect">
            <a:avLst/>
          </a:prstGeom>
          <a:noFill/>
          <a:ln>
            <a:noFill/>
          </a:ln>
        </p:spPr>
        <p:txBody>
          <a:bodyPr spcFirstLastPara="1" wrap="square" lIns="38100" tIns="38100" rIns="38100" bIns="38100" anchor="t" anchorCtr="0">
            <a:noAutofit/>
          </a:bodyPr>
          <a:lstStyle/>
          <a:p>
            <a:pPr marL="165100" marR="0" lvl="0" indent="-171450" algn="l" rtl="0">
              <a:lnSpc>
                <a:spcPct val="100000"/>
              </a:lnSpc>
              <a:spcBef>
                <a:spcPts val="0"/>
              </a:spcBef>
              <a:spcAft>
                <a:spcPts val="0"/>
              </a:spcAft>
              <a:buClr>
                <a:srgbClr val="000000"/>
              </a:buClr>
              <a:buSzPts val="1700"/>
              <a:buFont typeface="Helvetica Neue"/>
              <a:buChar char="•"/>
            </a:pPr>
            <a:r>
              <a:rPr lang="de-DE" sz="1700" b="0" i="0" u="none" strike="noStrike" cap="none">
                <a:solidFill>
                  <a:srgbClr val="000000"/>
                </a:solidFill>
                <a:latin typeface="Helvetica Neue"/>
                <a:ea typeface="Helvetica Neue"/>
                <a:cs typeface="Helvetica Neue"/>
                <a:sym typeface="Helvetica Neue"/>
              </a:rPr>
              <a:t>annotation store enables creation of WADM using plug-in applications such as Mirador (Harvard-Stanford); links digital resource and contributor PIDs; builds annotation collection, and makes respository deposit </a:t>
            </a:r>
            <a:r>
              <a:rPr lang="de-DE" sz="1700">
                <a:solidFill>
                  <a:schemeClr val="dk1"/>
                </a:solidFill>
                <a:latin typeface="Helvetica Neue"/>
                <a:ea typeface="Helvetica Neue"/>
                <a:cs typeface="Helvetica Neue"/>
                <a:sym typeface="Helvetica Neue"/>
              </a:rPr>
              <a:t>.. use cases from multiple domains at hasdai.org</a:t>
            </a:r>
            <a:endParaRPr sz="600"/>
          </a:p>
        </p:txBody>
      </p:sp>
      <p:sp>
        <p:nvSpPr>
          <p:cNvPr id="447" name="Google Shape;447;p59"/>
          <p:cNvSpPr txBox="1"/>
          <p:nvPr/>
        </p:nvSpPr>
        <p:spPr>
          <a:xfrm>
            <a:off x="1539151" y="2590175"/>
            <a:ext cx="7065300" cy="998700"/>
          </a:xfrm>
          <a:prstGeom prst="rect">
            <a:avLst/>
          </a:prstGeom>
          <a:noFill/>
          <a:ln>
            <a:noFill/>
          </a:ln>
        </p:spPr>
        <p:txBody>
          <a:bodyPr spcFirstLastPara="1" wrap="square" lIns="38100" tIns="38100" rIns="38100" bIns="38100" anchor="t" anchorCtr="0">
            <a:noAutofit/>
          </a:bodyPr>
          <a:lstStyle/>
          <a:p>
            <a:pPr marL="165100" marR="0" lvl="0" indent="-171450" algn="l" rtl="0">
              <a:lnSpc>
                <a:spcPct val="100000"/>
              </a:lnSpc>
              <a:spcBef>
                <a:spcPts val="0"/>
              </a:spcBef>
              <a:spcAft>
                <a:spcPts val="0"/>
              </a:spcAft>
              <a:buClr>
                <a:srgbClr val="000000"/>
              </a:buClr>
              <a:buSzPts val="1700"/>
              <a:buFont typeface="Helvetica Neue"/>
              <a:buChar char="•"/>
            </a:pPr>
            <a:r>
              <a:rPr lang="de-DE" sz="1700" b="0" i="0" u="none" strike="noStrike" cap="none">
                <a:solidFill>
                  <a:srgbClr val="000000"/>
                </a:solidFill>
                <a:latin typeface="Helvetica Neue"/>
                <a:ea typeface="Helvetica Neue"/>
                <a:cs typeface="Helvetica Neue"/>
                <a:sym typeface="Helvetica Neue"/>
              </a:rPr>
              <a:t>demo at</a:t>
            </a:r>
            <a:r>
              <a:rPr lang="de-DE" sz="1700">
                <a:latin typeface="Helvetica Neue"/>
                <a:ea typeface="Helvetica Neue"/>
                <a:cs typeface="Helvetica Neue"/>
                <a:sym typeface="Helvetica Neue"/>
              </a:rPr>
              <a:t> </a:t>
            </a:r>
            <a:r>
              <a:rPr lang="de-DE" sz="1700" b="0" i="0" u="none" strike="noStrike" cap="none">
                <a:solidFill>
                  <a:srgbClr val="000000"/>
                </a:solidFill>
                <a:latin typeface="Helvetica Neue"/>
                <a:ea typeface="Helvetica Neue"/>
                <a:cs typeface="Helvetica Neue"/>
                <a:sym typeface="Helvetica Neue"/>
              </a:rPr>
              <a:t>https://dtu-wind-energy.freizo.org/m/book.cgi?catno=12736 invites ORCID authentication to view or create new manual annotations</a:t>
            </a:r>
            <a:endParaRPr sz="600"/>
          </a:p>
        </p:txBody>
      </p:sp>
      <p:sp>
        <p:nvSpPr>
          <p:cNvPr id="448" name="Google Shape;448;p59"/>
          <p:cNvSpPr txBox="1"/>
          <p:nvPr/>
        </p:nvSpPr>
        <p:spPr>
          <a:xfrm>
            <a:off x="1539145" y="3796665"/>
            <a:ext cx="6261300" cy="998700"/>
          </a:xfrm>
          <a:prstGeom prst="rect">
            <a:avLst/>
          </a:prstGeom>
          <a:noFill/>
          <a:ln>
            <a:noFill/>
          </a:ln>
        </p:spPr>
        <p:txBody>
          <a:bodyPr spcFirstLastPara="1" wrap="square" lIns="38100" tIns="38100" rIns="38100" bIns="38100" anchor="t" anchorCtr="0">
            <a:noAutofit/>
          </a:bodyPr>
          <a:lstStyle/>
          <a:p>
            <a:pPr marL="165100" marR="0" lvl="0" indent="-171450" algn="l" rtl="0">
              <a:lnSpc>
                <a:spcPct val="100000"/>
              </a:lnSpc>
              <a:spcBef>
                <a:spcPts val="0"/>
              </a:spcBef>
              <a:spcAft>
                <a:spcPts val="0"/>
              </a:spcAft>
              <a:buClr>
                <a:srgbClr val="000000"/>
              </a:buClr>
              <a:buSzPts val="1700"/>
              <a:buFont typeface="Helvetica Neue"/>
              <a:buChar char="•"/>
            </a:pPr>
            <a:r>
              <a:rPr lang="de-DE" sz="1700" b="0" i="0" u="none" strike="noStrike" cap="none">
                <a:solidFill>
                  <a:srgbClr val="000000"/>
                </a:solidFill>
                <a:latin typeface="Helvetica Neue"/>
                <a:ea typeface="Helvetica Neue"/>
                <a:cs typeface="Helvetica Neue"/>
                <a:sym typeface="Helvetica Neue"/>
              </a:rPr>
              <a:t>machinic annotation has enormous potential for enriching engineering datasets and improving accessibility and reuse, as well as analysis preservation </a:t>
            </a:r>
            <a:endParaRPr sz="600"/>
          </a:p>
        </p:txBody>
      </p:sp>
      <p:sp>
        <p:nvSpPr>
          <p:cNvPr id="449" name="Google Shape;449;p59"/>
          <p:cNvSpPr txBox="1">
            <a:spLocks noGrp="1"/>
          </p:cNvSpPr>
          <p:nvPr>
            <p:ph type="title"/>
          </p:nvPr>
        </p:nvSpPr>
        <p:spPr>
          <a:xfrm>
            <a:off x="1093076" y="0"/>
            <a:ext cx="7422300" cy="8016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dk1"/>
              </a:buClr>
              <a:buSzPts val="2000"/>
              <a:buFont typeface="Helvetica Neue"/>
              <a:buNone/>
            </a:pPr>
            <a:r>
              <a:rPr lang="de-DE" sz="2000">
                <a:solidFill>
                  <a:schemeClr val="dk1"/>
                </a:solidFill>
                <a:latin typeface="Helvetica Neue"/>
                <a:ea typeface="Helvetica Neue"/>
                <a:cs typeface="Helvetica Neue"/>
                <a:sym typeface="Helvetica Neue"/>
              </a:rPr>
              <a:t>wind turbine LIDAR data annotation</a:t>
            </a:r>
            <a:endParaRPr/>
          </a:p>
        </p:txBody>
      </p:sp>
      <p:sp>
        <p:nvSpPr>
          <p:cNvPr id="450" name="Google Shape;450;p59"/>
          <p:cNvSpPr txBox="1"/>
          <p:nvPr/>
        </p:nvSpPr>
        <p:spPr>
          <a:xfrm>
            <a:off x="6042225" y="6130150"/>
            <a:ext cx="2905500" cy="36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e-DE">
                <a:latin typeface="Calibri"/>
                <a:ea typeface="Calibri"/>
                <a:cs typeface="Calibri"/>
                <a:sym typeface="Calibri"/>
              </a:rPr>
              <a:t>Meeting notes: </a:t>
            </a:r>
            <a:r>
              <a:rPr lang="de-DE" u="sng">
                <a:solidFill>
                  <a:schemeClr val="hlink"/>
                </a:solidFill>
                <a:latin typeface="Calibri"/>
                <a:ea typeface="Calibri"/>
                <a:cs typeface="Calibri"/>
                <a:sym typeface="Calibri"/>
                <a:hlinkClick r:id="rId3"/>
              </a:rPr>
              <a:t>http://bit.ly/2oRhvcu</a:t>
            </a:r>
            <a:endParaRPr>
              <a:latin typeface="Calibri"/>
              <a:ea typeface="Calibri"/>
              <a:cs typeface="Calibri"/>
              <a:sym typeface="Calibri"/>
            </a:endParaRPr>
          </a:p>
        </p:txBody>
      </p:sp>
      <p:sp>
        <p:nvSpPr>
          <p:cNvPr id="451" name="Google Shape;451;p59"/>
          <p:cNvSpPr txBox="1"/>
          <p:nvPr/>
        </p:nvSpPr>
        <p:spPr>
          <a:xfrm>
            <a:off x="90488" y="6540818"/>
            <a:ext cx="1543200" cy="269100"/>
          </a:xfrm>
          <a:prstGeom prst="rect">
            <a:avLst/>
          </a:prstGeom>
          <a:no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FFFFFF"/>
              </a:buClr>
              <a:buSzPts val="1000"/>
              <a:buFont typeface="Calibri"/>
              <a:buNone/>
            </a:pPr>
            <a:r>
              <a:rPr lang="de-DE" sz="1000" b="0" i="0" u="none" strike="noStrike" cap="none">
                <a:solidFill>
                  <a:srgbClr val="FFFFFF"/>
                </a:solidFill>
                <a:latin typeface="Calibri"/>
                <a:ea typeface="Calibri"/>
                <a:cs typeface="Calibri"/>
                <a:sym typeface="Calibri"/>
              </a:rPr>
              <a:t>24/10/2019</a:t>
            </a:r>
            <a:endParaRPr sz="60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55"/>
        <p:cNvGrpSpPr/>
        <p:nvPr/>
      </p:nvGrpSpPr>
      <p:grpSpPr>
        <a:xfrm>
          <a:off x="0" y="0"/>
          <a:ext cx="0" cy="0"/>
          <a:chOff x="0" y="0"/>
          <a:chExt cx="0" cy="0"/>
        </a:xfrm>
      </p:grpSpPr>
      <p:sp>
        <p:nvSpPr>
          <p:cNvPr id="456" name="Google Shape;456;p60"/>
          <p:cNvSpPr txBox="1">
            <a:spLocks noGrp="1"/>
          </p:cNvSpPr>
          <p:nvPr>
            <p:ph type="title"/>
          </p:nvPr>
        </p:nvSpPr>
        <p:spPr>
          <a:xfrm>
            <a:off x="1093076" y="152400"/>
            <a:ext cx="7422300" cy="801600"/>
          </a:xfrm>
          <a:prstGeom prst="rect">
            <a:avLst/>
          </a:prstGeom>
          <a:noFill/>
          <a:ln>
            <a:noFill/>
          </a:ln>
        </p:spPr>
        <p:txBody>
          <a:bodyPr spcFirstLastPara="1" wrap="square" lIns="91425" tIns="45700" rIns="91425" bIns="45700" anchor="ctr" anchorCtr="0">
            <a:noAutofit/>
          </a:bodyPr>
          <a:lstStyle/>
          <a:p>
            <a:pPr marL="0" lvl="0" indent="0" algn="l" rtl="0">
              <a:lnSpc>
                <a:spcPct val="155000"/>
              </a:lnSpc>
              <a:spcBef>
                <a:spcPts val="0"/>
              </a:spcBef>
              <a:spcAft>
                <a:spcPts val="0"/>
              </a:spcAft>
              <a:buClr>
                <a:schemeClr val="dk1"/>
              </a:buClr>
              <a:buSzPts val="1700"/>
              <a:buFont typeface="Helvetica Neue"/>
              <a:buNone/>
            </a:pPr>
            <a:r>
              <a:rPr lang="de-DE" sz="2000">
                <a:solidFill>
                  <a:schemeClr val="dk1"/>
                </a:solidFill>
                <a:latin typeface="Helvetica Neue"/>
                <a:ea typeface="Helvetica Neue"/>
                <a:cs typeface="Helvetica Neue"/>
                <a:sym typeface="Helvetica Neue"/>
              </a:rPr>
              <a:t>e.g. </a:t>
            </a:r>
            <a:r>
              <a:rPr lang="de-DE" sz="2000" u="sng">
                <a:solidFill>
                  <a:schemeClr val="hlink"/>
                </a:solidFill>
                <a:latin typeface="Helvetica Neue"/>
                <a:ea typeface="Helvetica Neue"/>
                <a:cs typeface="Helvetica Neue"/>
                <a:sym typeface="Helvetica Neue"/>
                <a:hlinkClick r:id="rId3"/>
              </a:rPr>
              <a:t>https://dtu-wind-energy.freizo.org/m/book.cgi?catno=12736</a:t>
            </a:r>
            <a:r>
              <a:rPr lang="de-DE" sz="2000">
                <a:solidFill>
                  <a:schemeClr val="dk1"/>
                </a:solidFill>
                <a:latin typeface="Helvetica Neue"/>
                <a:ea typeface="Helvetica Neue"/>
                <a:cs typeface="Helvetica Neue"/>
                <a:sym typeface="Helvetica Neue"/>
              </a:rPr>
              <a:t> </a:t>
            </a:r>
            <a:endParaRPr sz="2000"/>
          </a:p>
        </p:txBody>
      </p:sp>
      <p:pic>
        <p:nvPicPr>
          <p:cNvPr id="457" name="Google Shape;457;p60" descr="Image"/>
          <p:cNvPicPr preferRelativeResize="0"/>
          <p:nvPr/>
        </p:nvPicPr>
        <p:blipFill rotWithShape="1">
          <a:blip r:embed="rId4">
            <a:alphaModFix/>
          </a:blip>
          <a:srcRect/>
          <a:stretch/>
        </p:blipFill>
        <p:spPr>
          <a:xfrm>
            <a:off x="590386" y="1271377"/>
            <a:ext cx="7963232" cy="4315236"/>
          </a:xfrm>
          <a:prstGeom prst="rect">
            <a:avLst/>
          </a:prstGeom>
          <a:noFill/>
          <a:ln>
            <a:noFill/>
          </a:ln>
        </p:spPr>
      </p:pic>
      <p:sp>
        <p:nvSpPr>
          <p:cNvPr id="458" name="Google Shape;458;p60"/>
          <p:cNvSpPr txBox="1"/>
          <p:nvPr/>
        </p:nvSpPr>
        <p:spPr>
          <a:xfrm>
            <a:off x="6042225" y="6130150"/>
            <a:ext cx="2905500" cy="36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e-DE">
                <a:latin typeface="Calibri"/>
                <a:ea typeface="Calibri"/>
                <a:cs typeface="Calibri"/>
                <a:sym typeface="Calibri"/>
              </a:rPr>
              <a:t>Meeting notes: </a:t>
            </a:r>
            <a:r>
              <a:rPr lang="de-DE" u="sng">
                <a:solidFill>
                  <a:schemeClr val="hlink"/>
                </a:solidFill>
                <a:latin typeface="Calibri"/>
                <a:ea typeface="Calibri"/>
                <a:cs typeface="Calibri"/>
                <a:sym typeface="Calibri"/>
                <a:hlinkClick r:id="rId5"/>
              </a:rPr>
              <a:t>http://bit.ly/2oRhvcu</a:t>
            </a:r>
            <a:endParaRPr>
              <a:latin typeface="Calibri"/>
              <a:ea typeface="Calibri"/>
              <a:cs typeface="Calibri"/>
              <a:sym typeface="Calibri"/>
            </a:endParaRPr>
          </a:p>
        </p:txBody>
      </p:sp>
      <p:sp>
        <p:nvSpPr>
          <p:cNvPr id="459" name="Google Shape;459;p60"/>
          <p:cNvSpPr txBox="1"/>
          <p:nvPr/>
        </p:nvSpPr>
        <p:spPr>
          <a:xfrm>
            <a:off x="90488" y="6540818"/>
            <a:ext cx="1543200" cy="269100"/>
          </a:xfrm>
          <a:prstGeom prst="rect">
            <a:avLst/>
          </a:prstGeom>
          <a:no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FFFFFF"/>
              </a:buClr>
              <a:buSzPts val="1000"/>
              <a:buFont typeface="Calibri"/>
              <a:buNone/>
            </a:pPr>
            <a:r>
              <a:rPr lang="de-DE" sz="1000" b="0" i="0" u="none" strike="noStrike" cap="none">
                <a:solidFill>
                  <a:srgbClr val="FFFFFF"/>
                </a:solidFill>
                <a:latin typeface="Calibri"/>
                <a:ea typeface="Calibri"/>
                <a:cs typeface="Calibri"/>
                <a:sym typeface="Calibri"/>
              </a:rPr>
              <a:t>24/10/2019</a:t>
            </a:r>
            <a:endParaRPr sz="60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63"/>
        <p:cNvGrpSpPr/>
        <p:nvPr/>
      </p:nvGrpSpPr>
      <p:grpSpPr>
        <a:xfrm>
          <a:off x="0" y="0"/>
          <a:ext cx="0" cy="0"/>
          <a:chOff x="0" y="0"/>
          <a:chExt cx="0" cy="0"/>
        </a:xfrm>
      </p:grpSpPr>
      <p:sp>
        <p:nvSpPr>
          <p:cNvPr id="464" name="Google Shape;464;p61"/>
          <p:cNvSpPr txBox="1"/>
          <p:nvPr/>
        </p:nvSpPr>
        <p:spPr>
          <a:xfrm>
            <a:off x="90488" y="6540818"/>
            <a:ext cx="1543200" cy="269100"/>
          </a:xfrm>
          <a:prstGeom prst="rect">
            <a:avLst/>
          </a:prstGeom>
          <a:no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FFFFFF"/>
              </a:buClr>
              <a:buSzPts val="1000"/>
              <a:buFont typeface="Calibri"/>
              <a:buNone/>
            </a:pPr>
            <a:r>
              <a:rPr lang="de-DE" sz="1000" b="0" i="0" u="none" strike="noStrike" cap="none">
                <a:solidFill>
                  <a:srgbClr val="FFFFFF"/>
                </a:solidFill>
                <a:latin typeface="Calibri"/>
                <a:ea typeface="Calibri"/>
                <a:cs typeface="Calibri"/>
                <a:sym typeface="Calibri"/>
              </a:rPr>
              <a:t>24/10/2019</a:t>
            </a:r>
            <a:endParaRPr sz="600"/>
          </a:p>
        </p:txBody>
      </p:sp>
      <p:sp>
        <p:nvSpPr>
          <p:cNvPr id="465" name="Google Shape;465;p61"/>
          <p:cNvSpPr txBox="1">
            <a:spLocks noGrp="1"/>
          </p:cNvSpPr>
          <p:nvPr>
            <p:ph type="title"/>
          </p:nvPr>
        </p:nvSpPr>
        <p:spPr>
          <a:xfrm>
            <a:off x="1093076" y="0"/>
            <a:ext cx="7422300" cy="8016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1"/>
              </a:buClr>
              <a:buSzPts val="1700"/>
              <a:buFont typeface="Helvetica Neue"/>
              <a:buNone/>
            </a:pPr>
            <a:r>
              <a:rPr lang="de-DE" sz="2000">
                <a:solidFill>
                  <a:schemeClr val="dk1"/>
                </a:solidFill>
                <a:latin typeface="Helvetica Neue"/>
                <a:ea typeface="Helvetica Neue"/>
                <a:cs typeface="Helvetica Neue"/>
                <a:sym typeface="Helvetica Neue"/>
              </a:rPr>
              <a:t>800k annotations generated by analysis of OCR XML on single</a:t>
            </a:r>
            <a:br>
              <a:rPr lang="de-DE" sz="2000">
                <a:solidFill>
                  <a:schemeClr val="dk1"/>
                </a:solidFill>
                <a:latin typeface="Helvetica Neue"/>
                <a:ea typeface="Helvetica Neue"/>
                <a:cs typeface="Helvetica Neue"/>
                <a:sym typeface="Helvetica Neue"/>
              </a:rPr>
            </a:br>
            <a:r>
              <a:rPr lang="de-DE" sz="2000">
                <a:solidFill>
                  <a:schemeClr val="dk1"/>
                </a:solidFill>
                <a:latin typeface="Helvetica Neue"/>
                <a:ea typeface="Helvetica Neue"/>
                <a:cs typeface="Helvetica Neue"/>
                <a:sym typeface="Helvetica Neue"/>
              </a:rPr>
              <a:t>publication, by EIB-Basel humanities project</a:t>
            </a:r>
            <a:endParaRPr sz="2000"/>
          </a:p>
        </p:txBody>
      </p:sp>
      <p:pic>
        <p:nvPicPr>
          <p:cNvPr id="466" name="Google Shape;466;p61" descr="Image"/>
          <p:cNvPicPr preferRelativeResize="0"/>
          <p:nvPr/>
        </p:nvPicPr>
        <p:blipFill rotWithShape="1">
          <a:blip r:embed="rId3">
            <a:alphaModFix/>
          </a:blip>
          <a:srcRect/>
          <a:stretch/>
        </p:blipFill>
        <p:spPr>
          <a:xfrm>
            <a:off x="925124" y="798675"/>
            <a:ext cx="7293725" cy="5260650"/>
          </a:xfrm>
          <a:prstGeom prst="rect">
            <a:avLst/>
          </a:prstGeom>
          <a:noFill/>
          <a:ln>
            <a:noFill/>
          </a:ln>
        </p:spPr>
      </p:pic>
      <p:sp>
        <p:nvSpPr>
          <p:cNvPr id="467" name="Google Shape;467;p61"/>
          <p:cNvSpPr txBox="1"/>
          <p:nvPr/>
        </p:nvSpPr>
        <p:spPr>
          <a:xfrm>
            <a:off x="6042225" y="6130150"/>
            <a:ext cx="2905500" cy="36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e-DE">
                <a:latin typeface="Calibri"/>
                <a:ea typeface="Calibri"/>
                <a:cs typeface="Calibri"/>
                <a:sym typeface="Calibri"/>
              </a:rPr>
              <a:t>Meeting notes: </a:t>
            </a:r>
            <a:r>
              <a:rPr lang="de-DE" u="sng">
                <a:solidFill>
                  <a:schemeClr val="hlink"/>
                </a:solidFill>
                <a:latin typeface="Calibri"/>
                <a:ea typeface="Calibri"/>
                <a:cs typeface="Calibri"/>
                <a:sym typeface="Calibri"/>
                <a:hlinkClick r:id="rId4"/>
              </a:rPr>
              <a:t>http://bit.ly/2oRhvcu</a:t>
            </a:r>
            <a:endParaRPr>
              <a:latin typeface="Calibri"/>
              <a:ea typeface="Calibri"/>
              <a:cs typeface="Calibri"/>
              <a:sym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71"/>
        <p:cNvGrpSpPr/>
        <p:nvPr/>
      </p:nvGrpSpPr>
      <p:grpSpPr>
        <a:xfrm>
          <a:off x="0" y="0"/>
          <a:ext cx="0" cy="0"/>
          <a:chOff x="0" y="0"/>
          <a:chExt cx="0" cy="0"/>
        </a:xfrm>
      </p:grpSpPr>
      <p:sp>
        <p:nvSpPr>
          <p:cNvPr id="472" name="Google Shape;472;p62"/>
          <p:cNvSpPr txBox="1"/>
          <p:nvPr/>
        </p:nvSpPr>
        <p:spPr>
          <a:xfrm>
            <a:off x="1851826" y="572426"/>
            <a:ext cx="5467398" cy="369126"/>
          </a:xfrm>
          <a:prstGeom prst="rect">
            <a:avLst/>
          </a:prstGeom>
          <a:noFill/>
          <a:ln>
            <a:noFill/>
          </a:ln>
        </p:spPr>
        <p:txBody>
          <a:bodyPr spcFirstLastPara="1" wrap="square" lIns="29750" tIns="29750" rIns="29750" bIns="29750" anchor="ctr" anchorCtr="0">
            <a:noAutofit/>
          </a:bodyPr>
          <a:lstStyle/>
          <a:p>
            <a:pPr marL="0" marR="0" lvl="0" indent="0" algn="l" rtl="0">
              <a:lnSpc>
                <a:spcPct val="155000"/>
              </a:lnSpc>
              <a:spcBef>
                <a:spcPts val="0"/>
              </a:spcBef>
              <a:spcAft>
                <a:spcPts val="0"/>
              </a:spcAft>
              <a:buClr>
                <a:srgbClr val="000000"/>
              </a:buClr>
              <a:buSzPts val="1700"/>
              <a:buFont typeface="Helvetica Neue"/>
              <a:buNone/>
            </a:pPr>
            <a:endParaRPr sz="600"/>
          </a:p>
        </p:txBody>
      </p:sp>
      <p:pic>
        <p:nvPicPr>
          <p:cNvPr id="473" name="Google Shape;473;p62" descr="Image"/>
          <p:cNvPicPr preferRelativeResize="0"/>
          <p:nvPr/>
        </p:nvPicPr>
        <p:blipFill rotWithShape="1">
          <a:blip r:embed="rId3">
            <a:alphaModFix/>
          </a:blip>
          <a:srcRect/>
          <a:stretch/>
        </p:blipFill>
        <p:spPr>
          <a:xfrm>
            <a:off x="116525" y="1184700"/>
            <a:ext cx="8910952" cy="4488599"/>
          </a:xfrm>
          <a:prstGeom prst="rect">
            <a:avLst/>
          </a:prstGeom>
          <a:noFill/>
          <a:ln>
            <a:noFill/>
          </a:ln>
        </p:spPr>
      </p:pic>
      <p:sp>
        <p:nvSpPr>
          <p:cNvPr id="474" name="Google Shape;474;p62"/>
          <p:cNvSpPr txBox="1"/>
          <p:nvPr/>
        </p:nvSpPr>
        <p:spPr>
          <a:xfrm>
            <a:off x="6042225" y="6130150"/>
            <a:ext cx="2905500" cy="36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e-DE">
                <a:latin typeface="Calibri"/>
                <a:ea typeface="Calibri"/>
                <a:cs typeface="Calibri"/>
                <a:sym typeface="Calibri"/>
              </a:rPr>
              <a:t>Meeting notes: </a:t>
            </a:r>
            <a:r>
              <a:rPr lang="de-DE" u="sng">
                <a:solidFill>
                  <a:schemeClr val="hlink"/>
                </a:solidFill>
                <a:latin typeface="Calibri"/>
                <a:ea typeface="Calibri"/>
                <a:cs typeface="Calibri"/>
                <a:sym typeface="Calibri"/>
                <a:hlinkClick r:id="rId4"/>
              </a:rPr>
              <a:t>http://bit.ly/2oRhvcu</a:t>
            </a:r>
            <a:endParaRPr>
              <a:latin typeface="Calibri"/>
              <a:ea typeface="Calibri"/>
              <a:cs typeface="Calibri"/>
              <a:sym typeface="Calibri"/>
            </a:endParaRPr>
          </a:p>
        </p:txBody>
      </p:sp>
      <p:sp>
        <p:nvSpPr>
          <p:cNvPr id="475" name="Google Shape;475;p62"/>
          <p:cNvSpPr txBox="1"/>
          <p:nvPr/>
        </p:nvSpPr>
        <p:spPr>
          <a:xfrm>
            <a:off x="90488" y="6540818"/>
            <a:ext cx="1543200" cy="269100"/>
          </a:xfrm>
          <a:prstGeom prst="rect">
            <a:avLst/>
          </a:prstGeom>
          <a:no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FFFFFF"/>
              </a:buClr>
              <a:buSzPts val="1000"/>
              <a:buFont typeface="Calibri"/>
              <a:buNone/>
            </a:pPr>
            <a:r>
              <a:rPr lang="de-DE" sz="1000" b="0" i="0" u="none" strike="noStrike" cap="none">
                <a:solidFill>
                  <a:srgbClr val="FFFFFF"/>
                </a:solidFill>
                <a:latin typeface="Calibri"/>
                <a:ea typeface="Calibri"/>
                <a:cs typeface="Calibri"/>
                <a:sym typeface="Calibri"/>
              </a:rPr>
              <a:t>24/10/2019</a:t>
            </a:r>
            <a:endParaRPr sz="60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79"/>
        <p:cNvGrpSpPr/>
        <p:nvPr/>
      </p:nvGrpSpPr>
      <p:grpSpPr>
        <a:xfrm>
          <a:off x="0" y="0"/>
          <a:ext cx="0" cy="0"/>
          <a:chOff x="0" y="0"/>
          <a:chExt cx="0" cy="0"/>
        </a:xfrm>
      </p:grpSpPr>
      <p:pic>
        <p:nvPicPr>
          <p:cNvPr id="480" name="Google Shape;480;p63" descr="Image"/>
          <p:cNvPicPr preferRelativeResize="0"/>
          <p:nvPr/>
        </p:nvPicPr>
        <p:blipFill rotWithShape="1">
          <a:blip r:embed="rId3">
            <a:alphaModFix/>
          </a:blip>
          <a:srcRect/>
          <a:stretch/>
        </p:blipFill>
        <p:spPr>
          <a:xfrm>
            <a:off x="1119188" y="1283748"/>
            <a:ext cx="6857997" cy="3875104"/>
          </a:xfrm>
          <a:prstGeom prst="rect">
            <a:avLst/>
          </a:prstGeom>
          <a:noFill/>
          <a:ln>
            <a:noFill/>
          </a:ln>
        </p:spPr>
      </p:pic>
      <p:sp>
        <p:nvSpPr>
          <p:cNvPr id="481" name="Google Shape;481;p63"/>
          <p:cNvSpPr txBox="1"/>
          <p:nvPr/>
        </p:nvSpPr>
        <p:spPr>
          <a:xfrm>
            <a:off x="1851826" y="572426"/>
            <a:ext cx="5467500" cy="369000"/>
          </a:xfrm>
          <a:prstGeom prst="rect">
            <a:avLst/>
          </a:prstGeom>
          <a:noFill/>
          <a:ln>
            <a:noFill/>
          </a:ln>
        </p:spPr>
        <p:txBody>
          <a:bodyPr spcFirstLastPara="1" wrap="square" lIns="29750" tIns="29750" rIns="29750" bIns="29750" anchor="ctr" anchorCtr="0">
            <a:noAutofit/>
          </a:bodyPr>
          <a:lstStyle/>
          <a:p>
            <a:pPr marL="0" marR="0" lvl="0" indent="0" algn="l" rtl="0">
              <a:lnSpc>
                <a:spcPct val="155000"/>
              </a:lnSpc>
              <a:spcBef>
                <a:spcPts val="0"/>
              </a:spcBef>
              <a:spcAft>
                <a:spcPts val="0"/>
              </a:spcAft>
              <a:buClr>
                <a:srgbClr val="000000"/>
              </a:buClr>
              <a:buSzPts val="1700"/>
              <a:buFont typeface="Helvetica Neue"/>
              <a:buNone/>
            </a:pPr>
            <a:endParaRPr sz="600"/>
          </a:p>
        </p:txBody>
      </p:sp>
      <p:sp>
        <p:nvSpPr>
          <p:cNvPr id="482" name="Google Shape;482;p63"/>
          <p:cNvSpPr txBox="1">
            <a:spLocks noGrp="1"/>
          </p:cNvSpPr>
          <p:nvPr>
            <p:ph type="title"/>
          </p:nvPr>
        </p:nvSpPr>
        <p:spPr>
          <a:xfrm>
            <a:off x="1093076" y="0"/>
            <a:ext cx="7422300" cy="801600"/>
          </a:xfrm>
          <a:prstGeom prst="rect">
            <a:avLst/>
          </a:prstGeom>
          <a:noFill/>
          <a:ln>
            <a:noFill/>
          </a:ln>
        </p:spPr>
        <p:txBody>
          <a:bodyPr spcFirstLastPara="1" wrap="square" lIns="91425" tIns="45700" rIns="91425" bIns="45700" anchor="ctr" anchorCtr="0">
            <a:noAutofit/>
          </a:bodyPr>
          <a:lstStyle/>
          <a:p>
            <a:pPr marL="0" lvl="0" indent="0" algn="l" rtl="0">
              <a:lnSpc>
                <a:spcPct val="155000"/>
              </a:lnSpc>
              <a:spcBef>
                <a:spcPts val="0"/>
              </a:spcBef>
              <a:spcAft>
                <a:spcPts val="0"/>
              </a:spcAft>
              <a:buClr>
                <a:schemeClr val="dk1"/>
              </a:buClr>
              <a:buSzPts val="1700"/>
              <a:buFont typeface="Helvetica Neue"/>
              <a:buNone/>
            </a:pPr>
            <a:r>
              <a:rPr lang="de-DE" sz="2000">
                <a:solidFill>
                  <a:schemeClr val="dk1"/>
                </a:solidFill>
                <a:latin typeface="Helvetica Neue"/>
                <a:ea typeface="Helvetica Neue"/>
                <a:cs typeface="Helvetica Neue"/>
                <a:sym typeface="Helvetica Neue"/>
              </a:rPr>
              <a:t>annotations as primary research assets using Invenio repository</a:t>
            </a:r>
            <a:endParaRPr sz="2000"/>
          </a:p>
        </p:txBody>
      </p:sp>
      <p:sp>
        <p:nvSpPr>
          <p:cNvPr id="483" name="Google Shape;483;p63"/>
          <p:cNvSpPr txBox="1"/>
          <p:nvPr/>
        </p:nvSpPr>
        <p:spPr>
          <a:xfrm>
            <a:off x="6042225" y="6130150"/>
            <a:ext cx="2905500" cy="36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e-DE">
                <a:latin typeface="Calibri"/>
                <a:ea typeface="Calibri"/>
                <a:cs typeface="Calibri"/>
                <a:sym typeface="Calibri"/>
              </a:rPr>
              <a:t>Meeting notes: </a:t>
            </a:r>
            <a:r>
              <a:rPr lang="de-DE" u="sng">
                <a:solidFill>
                  <a:schemeClr val="hlink"/>
                </a:solidFill>
                <a:latin typeface="Calibri"/>
                <a:ea typeface="Calibri"/>
                <a:cs typeface="Calibri"/>
                <a:sym typeface="Calibri"/>
                <a:hlinkClick r:id="rId4"/>
              </a:rPr>
              <a:t>http://bit.ly/2oRhvcu</a:t>
            </a:r>
            <a:endParaRPr>
              <a:latin typeface="Calibri"/>
              <a:ea typeface="Calibri"/>
              <a:cs typeface="Calibri"/>
              <a:sym typeface="Calibri"/>
            </a:endParaRPr>
          </a:p>
        </p:txBody>
      </p:sp>
      <p:sp>
        <p:nvSpPr>
          <p:cNvPr id="484" name="Google Shape;484;p63"/>
          <p:cNvSpPr txBox="1"/>
          <p:nvPr/>
        </p:nvSpPr>
        <p:spPr>
          <a:xfrm>
            <a:off x="90488" y="6540818"/>
            <a:ext cx="1543200" cy="269100"/>
          </a:xfrm>
          <a:prstGeom prst="rect">
            <a:avLst/>
          </a:prstGeom>
          <a:no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FFFFFF"/>
              </a:buClr>
              <a:buSzPts val="1000"/>
              <a:buFont typeface="Calibri"/>
              <a:buNone/>
            </a:pPr>
            <a:r>
              <a:rPr lang="de-DE" sz="1000" b="0" i="0" u="none" strike="noStrike" cap="none">
                <a:solidFill>
                  <a:srgbClr val="FFFFFF"/>
                </a:solidFill>
                <a:latin typeface="Calibri"/>
                <a:ea typeface="Calibri"/>
                <a:cs typeface="Calibri"/>
                <a:sym typeface="Calibri"/>
              </a:rPr>
              <a:t>24/10/2019</a:t>
            </a:r>
            <a:endParaRPr sz="60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88"/>
        <p:cNvGrpSpPr/>
        <p:nvPr/>
      </p:nvGrpSpPr>
      <p:grpSpPr>
        <a:xfrm>
          <a:off x="0" y="0"/>
          <a:ext cx="0" cy="0"/>
          <a:chOff x="0" y="0"/>
          <a:chExt cx="0" cy="0"/>
        </a:xfrm>
      </p:grpSpPr>
      <p:pic>
        <p:nvPicPr>
          <p:cNvPr id="489" name="Google Shape;489;p64" descr="Image"/>
          <p:cNvPicPr preferRelativeResize="0"/>
          <p:nvPr/>
        </p:nvPicPr>
        <p:blipFill rotWithShape="1">
          <a:blip r:embed="rId3">
            <a:alphaModFix/>
          </a:blip>
          <a:srcRect b="2537"/>
          <a:stretch/>
        </p:blipFill>
        <p:spPr>
          <a:xfrm>
            <a:off x="1584705" y="348232"/>
            <a:ext cx="6439039" cy="6161539"/>
          </a:xfrm>
          <a:prstGeom prst="rect">
            <a:avLst/>
          </a:prstGeom>
          <a:noFill/>
          <a:ln>
            <a:noFill/>
          </a:ln>
        </p:spPr>
      </p:pic>
      <p:sp>
        <p:nvSpPr>
          <p:cNvPr id="490" name="Google Shape;490;p64"/>
          <p:cNvSpPr txBox="1"/>
          <p:nvPr/>
        </p:nvSpPr>
        <p:spPr>
          <a:xfrm>
            <a:off x="6042225" y="6130150"/>
            <a:ext cx="2905500" cy="36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e-DE">
                <a:latin typeface="Calibri"/>
                <a:ea typeface="Calibri"/>
                <a:cs typeface="Calibri"/>
                <a:sym typeface="Calibri"/>
              </a:rPr>
              <a:t>Meeting notes: </a:t>
            </a:r>
            <a:r>
              <a:rPr lang="de-DE" u="sng">
                <a:solidFill>
                  <a:schemeClr val="hlink"/>
                </a:solidFill>
                <a:latin typeface="Calibri"/>
                <a:ea typeface="Calibri"/>
                <a:cs typeface="Calibri"/>
                <a:sym typeface="Calibri"/>
                <a:hlinkClick r:id="rId4"/>
              </a:rPr>
              <a:t>http://bit.ly/2oRhvcu</a:t>
            </a:r>
            <a:endParaRPr>
              <a:latin typeface="Calibri"/>
              <a:ea typeface="Calibri"/>
              <a:cs typeface="Calibri"/>
              <a:sym typeface="Calibri"/>
            </a:endParaRPr>
          </a:p>
        </p:txBody>
      </p:sp>
      <p:sp>
        <p:nvSpPr>
          <p:cNvPr id="491" name="Google Shape;491;p64"/>
          <p:cNvSpPr txBox="1"/>
          <p:nvPr/>
        </p:nvSpPr>
        <p:spPr>
          <a:xfrm>
            <a:off x="90488" y="6540818"/>
            <a:ext cx="1543200" cy="269100"/>
          </a:xfrm>
          <a:prstGeom prst="rect">
            <a:avLst/>
          </a:prstGeom>
          <a:no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FFFFFF"/>
              </a:buClr>
              <a:buSzPts val="1000"/>
              <a:buFont typeface="Calibri"/>
              <a:buNone/>
            </a:pPr>
            <a:r>
              <a:rPr lang="de-DE" sz="1000" b="0" i="0" u="none" strike="noStrike" cap="none">
                <a:solidFill>
                  <a:srgbClr val="FFFFFF"/>
                </a:solidFill>
                <a:latin typeface="Calibri"/>
                <a:ea typeface="Calibri"/>
                <a:cs typeface="Calibri"/>
                <a:sym typeface="Calibri"/>
              </a:rPr>
              <a:t>24/10/2019</a:t>
            </a:r>
            <a:endParaRPr sz="60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95"/>
        <p:cNvGrpSpPr/>
        <p:nvPr/>
      </p:nvGrpSpPr>
      <p:grpSpPr>
        <a:xfrm>
          <a:off x="0" y="0"/>
          <a:ext cx="0" cy="0"/>
          <a:chOff x="0" y="0"/>
          <a:chExt cx="0" cy="0"/>
        </a:xfrm>
      </p:grpSpPr>
      <p:pic>
        <p:nvPicPr>
          <p:cNvPr id="496" name="Google Shape;496;p65" descr="Image"/>
          <p:cNvPicPr preferRelativeResize="0"/>
          <p:nvPr/>
        </p:nvPicPr>
        <p:blipFill rotWithShape="1">
          <a:blip r:embed="rId3">
            <a:alphaModFix/>
          </a:blip>
          <a:srcRect t="15895"/>
          <a:stretch/>
        </p:blipFill>
        <p:spPr>
          <a:xfrm>
            <a:off x="1422400" y="1150389"/>
            <a:ext cx="6685340" cy="5125742"/>
          </a:xfrm>
          <a:prstGeom prst="rect">
            <a:avLst/>
          </a:prstGeom>
          <a:noFill/>
          <a:ln>
            <a:noFill/>
          </a:ln>
        </p:spPr>
      </p:pic>
      <p:sp>
        <p:nvSpPr>
          <p:cNvPr id="497" name="Google Shape;497;p65"/>
          <p:cNvSpPr txBox="1">
            <a:spLocks noGrp="1"/>
          </p:cNvSpPr>
          <p:nvPr>
            <p:ph type="title"/>
          </p:nvPr>
        </p:nvSpPr>
        <p:spPr>
          <a:xfrm>
            <a:off x="1093076" y="0"/>
            <a:ext cx="7422300" cy="8016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1"/>
              </a:buClr>
              <a:buSzPts val="1700"/>
              <a:buFont typeface="Helvetica Neue"/>
              <a:buNone/>
            </a:pPr>
            <a:r>
              <a:rPr lang="de-DE" sz="2400">
                <a:solidFill>
                  <a:schemeClr val="dk1"/>
                </a:solidFill>
                <a:latin typeface="Helvetica Neue"/>
                <a:ea typeface="Helvetica Neue"/>
                <a:cs typeface="Helvetica Neue"/>
                <a:sym typeface="Helvetica Neue"/>
              </a:rPr>
              <a:t>historic annotation redelivered as (O)WADM</a:t>
            </a:r>
            <a:endParaRPr sz="2400"/>
          </a:p>
        </p:txBody>
      </p:sp>
      <p:sp>
        <p:nvSpPr>
          <p:cNvPr id="498" name="Google Shape;498;p65"/>
          <p:cNvSpPr txBox="1"/>
          <p:nvPr/>
        </p:nvSpPr>
        <p:spPr>
          <a:xfrm>
            <a:off x="6042225" y="6130150"/>
            <a:ext cx="2905500" cy="36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e-DE">
                <a:latin typeface="Calibri"/>
                <a:ea typeface="Calibri"/>
                <a:cs typeface="Calibri"/>
                <a:sym typeface="Calibri"/>
              </a:rPr>
              <a:t>Meeting notes: </a:t>
            </a:r>
            <a:r>
              <a:rPr lang="de-DE" u="sng">
                <a:solidFill>
                  <a:schemeClr val="hlink"/>
                </a:solidFill>
                <a:latin typeface="Calibri"/>
                <a:ea typeface="Calibri"/>
                <a:cs typeface="Calibri"/>
                <a:sym typeface="Calibri"/>
                <a:hlinkClick r:id="rId4"/>
              </a:rPr>
              <a:t>http://bit.ly/2oRhvcu</a:t>
            </a:r>
            <a:endParaRPr>
              <a:latin typeface="Calibri"/>
              <a:ea typeface="Calibri"/>
              <a:cs typeface="Calibri"/>
              <a:sym typeface="Calibri"/>
            </a:endParaRPr>
          </a:p>
        </p:txBody>
      </p:sp>
      <p:sp>
        <p:nvSpPr>
          <p:cNvPr id="499" name="Google Shape;499;p65"/>
          <p:cNvSpPr txBox="1"/>
          <p:nvPr/>
        </p:nvSpPr>
        <p:spPr>
          <a:xfrm>
            <a:off x="90488" y="6540818"/>
            <a:ext cx="1543200" cy="269100"/>
          </a:xfrm>
          <a:prstGeom prst="rect">
            <a:avLst/>
          </a:prstGeom>
          <a:no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FFFFFF"/>
              </a:buClr>
              <a:buSzPts val="1000"/>
              <a:buFont typeface="Calibri"/>
              <a:buNone/>
            </a:pPr>
            <a:r>
              <a:rPr lang="de-DE" sz="1000" b="0" i="0" u="none" strike="noStrike" cap="none">
                <a:solidFill>
                  <a:srgbClr val="FFFFFF"/>
                </a:solidFill>
                <a:latin typeface="Calibri"/>
                <a:ea typeface="Calibri"/>
                <a:cs typeface="Calibri"/>
                <a:sym typeface="Calibri"/>
              </a:rPr>
              <a:t>24/10/2019</a:t>
            </a:r>
            <a:endParaRPr sz="60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03"/>
        <p:cNvGrpSpPr/>
        <p:nvPr/>
      </p:nvGrpSpPr>
      <p:grpSpPr>
        <a:xfrm>
          <a:off x="0" y="0"/>
          <a:ext cx="0" cy="0"/>
          <a:chOff x="0" y="0"/>
          <a:chExt cx="0" cy="0"/>
        </a:xfrm>
      </p:grpSpPr>
      <p:sp>
        <p:nvSpPr>
          <p:cNvPr id="504" name="Google Shape;504;p66"/>
          <p:cNvSpPr txBox="1"/>
          <p:nvPr/>
        </p:nvSpPr>
        <p:spPr>
          <a:xfrm>
            <a:off x="662464" y="3842226"/>
            <a:ext cx="7819200" cy="1586400"/>
          </a:xfrm>
          <a:prstGeom prst="rect">
            <a:avLst/>
          </a:prstGeom>
          <a:noFill/>
          <a:ln>
            <a:noFill/>
          </a:ln>
        </p:spPr>
        <p:txBody>
          <a:bodyPr spcFirstLastPara="1" wrap="square" lIns="29750" tIns="29750" rIns="29750" bIns="29750" anchor="ctr" anchorCtr="0">
            <a:noAutofit/>
          </a:bodyPr>
          <a:lstStyle/>
          <a:p>
            <a:pPr marL="0" marR="0" lvl="0" indent="0" algn="ctr" rtl="0">
              <a:lnSpc>
                <a:spcPct val="100000"/>
              </a:lnSpc>
              <a:spcBef>
                <a:spcPts val="0"/>
              </a:spcBef>
              <a:spcAft>
                <a:spcPts val="0"/>
              </a:spcAft>
              <a:buClr>
                <a:srgbClr val="000000"/>
              </a:buClr>
              <a:buSzPts val="1300"/>
              <a:buFont typeface="Helvetica Neue"/>
              <a:buNone/>
            </a:pPr>
            <a:endParaRPr sz="1300" b="1" i="0" u="none" strike="noStrike" cap="none">
              <a:solidFill>
                <a:srgbClr val="000000"/>
              </a:solidFill>
              <a:latin typeface="Helvetica Neue"/>
              <a:ea typeface="Helvetica Neue"/>
              <a:cs typeface="Helvetica Neue"/>
              <a:sym typeface="Helvetica Neue"/>
            </a:endParaRPr>
          </a:p>
          <a:p>
            <a:pPr marL="0" marR="0" lvl="0" indent="0" algn="ctr" rtl="0">
              <a:lnSpc>
                <a:spcPct val="100000"/>
              </a:lnSpc>
              <a:spcBef>
                <a:spcPts val="0"/>
              </a:spcBef>
              <a:spcAft>
                <a:spcPts val="0"/>
              </a:spcAft>
              <a:buClr>
                <a:srgbClr val="000000"/>
              </a:buClr>
              <a:buSzPts val="2100"/>
              <a:buFont typeface="Helvetica Neue"/>
              <a:buNone/>
            </a:pPr>
            <a:r>
              <a:rPr lang="de-DE" sz="2100">
                <a:latin typeface="Helvetica Neue"/>
                <a:ea typeface="Helvetica Neue"/>
                <a:cs typeface="Helvetica Neue"/>
                <a:sym typeface="Helvetica Neue"/>
              </a:rPr>
              <a:t>Dorothea Iglezakis, Sibylle Hermann</a:t>
            </a:r>
            <a:endParaRPr sz="2100">
              <a:latin typeface="Helvetica Neue"/>
              <a:ea typeface="Helvetica Neue"/>
              <a:cs typeface="Helvetica Neue"/>
              <a:sym typeface="Helvetica Neue"/>
            </a:endParaRPr>
          </a:p>
          <a:p>
            <a:pPr marL="0" lvl="0" indent="0" algn="ctr" rtl="0">
              <a:spcBef>
                <a:spcPts val="0"/>
              </a:spcBef>
              <a:spcAft>
                <a:spcPts val="0"/>
              </a:spcAft>
              <a:buClr>
                <a:schemeClr val="dk1"/>
              </a:buClr>
              <a:buSzPts val="2100"/>
              <a:buFont typeface="Helvetica Neue"/>
              <a:buNone/>
            </a:pPr>
            <a:r>
              <a:rPr lang="de-DE" sz="2100">
                <a:solidFill>
                  <a:schemeClr val="dk1"/>
                </a:solidFill>
                <a:latin typeface="Helvetica Neue"/>
                <a:ea typeface="Helvetica Neue"/>
                <a:cs typeface="Helvetica Neue"/>
                <a:sym typeface="Helvetica Neue"/>
              </a:rPr>
              <a:t>University of Stuttgart, Competence Center for Research Data Management</a:t>
            </a:r>
            <a:endParaRPr sz="2100">
              <a:latin typeface="Helvetica Neue"/>
              <a:ea typeface="Helvetica Neue"/>
              <a:cs typeface="Helvetica Neue"/>
              <a:sym typeface="Helvetica Neue"/>
            </a:endParaRPr>
          </a:p>
          <a:p>
            <a:pPr marL="0" marR="0" lvl="0" indent="0" algn="ctr" rtl="0">
              <a:lnSpc>
                <a:spcPct val="100000"/>
              </a:lnSpc>
              <a:spcBef>
                <a:spcPts val="0"/>
              </a:spcBef>
              <a:spcAft>
                <a:spcPts val="0"/>
              </a:spcAft>
              <a:buClr>
                <a:srgbClr val="000000"/>
              </a:buClr>
              <a:buSzPts val="2100"/>
              <a:buFont typeface="Helvetica Neue"/>
              <a:buNone/>
            </a:pPr>
            <a:endParaRPr sz="600"/>
          </a:p>
          <a:p>
            <a:pPr marL="0" marR="0" lvl="0" indent="0" algn="ctr" rtl="0">
              <a:lnSpc>
                <a:spcPct val="100000"/>
              </a:lnSpc>
              <a:spcBef>
                <a:spcPts val="0"/>
              </a:spcBef>
              <a:spcAft>
                <a:spcPts val="0"/>
              </a:spcAft>
              <a:buClr>
                <a:srgbClr val="000000"/>
              </a:buClr>
              <a:buSzPts val="2100"/>
              <a:buFont typeface="Helvetica Neue"/>
              <a:buNone/>
            </a:pPr>
            <a:r>
              <a:rPr lang="de-DE" sz="2100" b="0" i="0" u="none" strike="noStrike" cap="none">
                <a:solidFill>
                  <a:srgbClr val="000000"/>
                </a:solidFill>
                <a:latin typeface="Helvetica Neue"/>
                <a:ea typeface="Helvetica Neue"/>
                <a:cs typeface="Helvetica Neue"/>
                <a:sym typeface="Helvetica Neue"/>
              </a:rPr>
              <a:t>RDM-IG</a:t>
            </a:r>
            <a:endParaRPr sz="600"/>
          </a:p>
        </p:txBody>
      </p:sp>
      <p:sp>
        <p:nvSpPr>
          <p:cNvPr id="505" name="Google Shape;505;p66"/>
          <p:cNvSpPr txBox="1"/>
          <p:nvPr/>
        </p:nvSpPr>
        <p:spPr>
          <a:xfrm>
            <a:off x="747330" y="3231120"/>
            <a:ext cx="7506900" cy="525900"/>
          </a:xfrm>
          <a:prstGeom prst="rect">
            <a:avLst/>
          </a:prstGeom>
          <a:noFill/>
          <a:ln>
            <a:noFill/>
          </a:ln>
        </p:spPr>
        <p:txBody>
          <a:bodyPr spcFirstLastPara="1" wrap="square" lIns="38100" tIns="38100" rIns="38100" bIns="38100" anchor="b" anchorCtr="0">
            <a:noAutofit/>
          </a:bodyPr>
          <a:lstStyle/>
          <a:p>
            <a:pPr marL="0" marR="0" lvl="0" indent="0" algn="ctr" rtl="0">
              <a:lnSpc>
                <a:spcPct val="90000"/>
              </a:lnSpc>
              <a:spcBef>
                <a:spcPts val="0"/>
              </a:spcBef>
              <a:spcAft>
                <a:spcPts val="0"/>
              </a:spcAft>
              <a:buClr>
                <a:srgbClr val="000000"/>
              </a:buClr>
              <a:buSzPts val="2400"/>
              <a:buFont typeface="Helvetica Neue"/>
              <a:buNone/>
            </a:pPr>
            <a:r>
              <a:rPr lang="de-DE" sz="3000" b="1">
                <a:latin typeface="Helvetica Neue"/>
                <a:ea typeface="Helvetica Neue"/>
                <a:cs typeface="Helvetica Neue"/>
                <a:sym typeface="Helvetica Neue"/>
              </a:rPr>
              <a:t>EngMeta</a:t>
            </a:r>
            <a:r>
              <a:rPr lang="de-DE" sz="2400" b="0" i="0" u="none" strike="noStrike" cap="none">
                <a:solidFill>
                  <a:srgbClr val="000000"/>
                </a:solidFill>
                <a:latin typeface="Helvetica Neue"/>
                <a:ea typeface="Helvetica Neue"/>
                <a:cs typeface="Helvetica Neue"/>
                <a:sym typeface="Helvetica Neue"/>
              </a:rPr>
              <a:t> </a:t>
            </a:r>
            <a:endParaRPr sz="60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510"/>
        <p:cNvGrpSpPr/>
        <p:nvPr/>
      </p:nvGrpSpPr>
      <p:grpSpPr>
        <a:xfrm>
          <a:off x="0" y="0"/>
          <a:ext cx="0" cy="0"/>
          <a:chOff x="0" y="0"/>
          <a:chExt cx="0" cy="0"/>
        </a:xfrm>
      </p:grpSpPr>
      <p:sp>
        <p:nvSpPr>
          <p:cNvPr id="511" name="Google Shape;511;p67"/>
          <p:cNvSpPr txBox="1">
            <a:spLocks noGrp="1"/>
          </p:cNvSpPr>
          <p:nvPr>
            <p:ph type="title"/>
          </p:nvPr>
        </p:nvSpPr>
        <p:spPr>
          <a:xfrm>
            <a:off x="1093076" y="0"/>
            <a:ext cx="7422300" cy="801600"/>
          </a:xfrm>
          <a:prstGeom prst="rect">
            <a:avLst/>
          </a:prstGeom>
        </p:spPr>
        <p:txBody>
          <a:bodyPr spcFirstLastPara="1" wrap="square" lIns="91425" tIns="45700" rIns="91425" bIns="45700" anchor="ctr" anchorCtr="0">
            <a:noAutofit/>
          </a:bodyPr>
          <a:lstStyle/>
          <a:p>
            <a:pPr marL="0" lvl="0" indent="0" algn="l" rtl="0">
              <a:spcBef>
                <a:spcPts val="1000"/>
              </a:spcBef>
              <a:spcAft>
                <a:spcPts val="0"/>
              </a:spcAft>
              <a:buNone/>
            </a:pPr>
            <a:r>
              <a:rPr lang="de-DE"/>
              <a:t>EngMeta - Metadata for Engineers</a:t>
            </a:r>
            <a:endParaRPr/>
          </a:p>
        </p:txBody>
      </p:sp>
      <p:sp>
        <p:nvSpPr>
          <p:cNvPr id="512" name="Google Shape;512;p67"/>
          <p:cNvSpPr txBox="1">
            <a:spLocks noGrp="1"/>
          </p:cNvSpPr>
          <p:nvPr>
            <p:ph type="body" idx="1"/>
          </p:nvPr>
        </p:nvSpPr>
        <p:spPr>
          <a:xfrm>
            <a:off x="628650" y="1070798"/>
            <a:ext cx="7886700" cy="50871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endParaRPr sz="1800"/>
          </a:p>
          <a:p>
            <a:pPr marL="457200" lvl="0" indent="-342900" algn="l" rtl="0">
              <a:spcBef>
                <a:spcPts val="1000"/>
              </a:spcBef>
              <a:spcAft>
                <a:spcPts val="0"/>
              </a:spcAft>
              <a:buSzPts val="1800"/>
              <a:buChar char="•"/>
            </a:pPr>
            <a:r>
              <a:rPr lang="de-DE" sz="1800"/>
              <a:t>04/17 - 06/19</a:t>
            </a:r>
            <a:endParaRPr sz="1800"/>
          </a:p>
          <a:p>
            <a:pPr marL="457200" lvl="0" indent="-342900" algn="l" rtl="0">
              <a:spcBef>
                <a:spcPts val="0"/>
              </a:spcBef>
              <a:spcAft>
                <a:spcPts val="0"/>
              </a:spcAft>
              <a:buSzPts val="1800"/>
              <a:buChar char="•"/>
            </a:pPr>
            <a:r>
              <a:rPr lang="de-DE" sz="1800"/>
              <a:t>Project partners (University of Stuttgart): Institutes for Thermodynamics and Thermal Process Engineering (ITT) and Aerodynamics and Gas Dynamics (IAG), High Performance Computing Centre (HLRS), Technical Services for Information and Communication (TIK) and University Library (UB)</a:t>
            </a:r>
            <a:endParaRPr sz="1800"/>
          </a:p>
          <a:p>
            <a:pPr marL="457200" lvl="0" indent="-342900" algn="l" rtl="0">
              <a:spcBef>
                <a:spcPts val="0"/>
              </a:spcBef>
              <a:spcAft>
                <a:spcPts val="0"/>
              </a:spcAft>
              <a:buSzPts val="1800"/>
              <a:buChar char="•"/>
            </a:pPr>
            <a:r>
              <a:rPr lang="de-DE" sz="1800" u="sng">
                <a:solidFill>
                  <a:schemeClr val="hlink"/>
                </a:solidFill>
                <a:hlinkClick r:id="rId3"/>
              </a:rPr>
              <a:t>DiplIng</a:t>
            </a:r>
            <a:endParaRPr sz="1800"/>
          </a:p>
          <a:p>
            <a:pPr marL="457200" lvl="0" indent="0" algn="l" rtl="0">
              <a:spcBef>
                <a:spcPts val="1000"/>
              </a:spcBef>
              <a:spcAft>
                <a:spcPts val="0"/>
              </a:spcAft>
              <a:buNone/>
            </a:pPr>
            <a:endParaRPr sz="1800"/>
          </a:p>
          <a:p>
            <a:pPr marL="457200" lvl="0" indent="0" algn="l" rtl="0">
              <a:spcBef>
                <a:spcPts val="1000"/>
              </a:spcBef>
              <a:spcAft>
                <a:spcPts val="0"/>
              </a:spcAft>
              <a:buNone/>
            </a:pPr>
            <a:endParaRPr sz="1800"/>
          </a:p>
          <a:p>
            <a:pPr marL="457200" lvl="0" indent="0" algn="l" rtl="0">
              <a:spcBef>
                <a:spcPts val="1000"/>
              </a:spcBef>
              <a:spcAft>
                <a:spcPts val="0"/>
              </a:spcAft>
              <a:buNone/>
            </a:pPr>
            <a:endParaRPr sz="1800"/>
          </a:p>
          <a:p>
            <a:pPr marL="457200" lvl="0" indent="0" algn="l" rtl="0">
              <a:spcBef>
                <a:spcPts val="1000"/>
              </a:spcBef>
              <a:spcAft>
                <a:spcPts val="0"/>
              </a:spcAft>
              <a:buNone/>
            </a:pPr>
            <a:endParaRPr sz="1800"/>
          </a:p>
          <a:p>
            <a:pPr marL="0" lvl="0" indent="0" algn="l" rtl="0">
              <a:spcBef>
                <a:spcPts val="1000"/>
              </a:spcBef>
              <a:spcAft>
                <a:spcPts val="0"/>
              </a:spcAft>
              <a:buNone/>
            </a:pPr>
            <a:endParaRPr sz="1800"/>
          </a:p>
          <a:p>
            <a:pPr marL="0" lvl="0" indent="0" algn="l" rtl="0">
              <a:spcBef>
                <a:spcPts val="1000"/>
              </a:spcBef>
              <a:spcAft>
                <a:spcPts val="0"/>
              </a:spcAft>
              <a:buNone/>
            </a:pPr>
            <a:endParaRPr sz="1800"/>
          </a:p>
          <a:p>
            <a:pPr marL="0" lvl="0" indent="0" algn="l" rtl="0">
              <a:spcBef>
                <a:spcPts val="1000"/>
              </a:spcBef>
              <a:spcAft>
                <a:spcPts val="0"/>
              </a:spcAft>
              <a:buNone/>
            </a:pPr>
            <a:endParaRPr sz="1800"/>
          </a:p>
        </p:txBody>
      </p:sp>
      <p:pic>
        <p:nvPicPr>
          <p:cNvPr id="513" name="Google Shape;513;p67"/>
          <p:cNvPicPr preferRelativeResize="0"/>
          <p:nvPr/>
        </p:nvPicPr>
        <p:blipFill>
          <a:blip r:embed="rId4">
            <a:alphaModFix/>
          </a:blip>
          <a:stretch>
            <a:fillRect/>
          </a:stretch>
        </p:blipFill>
        <p:spPr>
          <a:xfrm>
            <a:off x="6343650" y="716025"/>
            <a:ext cx="1914525" cy="990600"/>
          </a:xfrm>
          <a:prstGeom prst="rect">
            <a:avLst/>
          </a:prstGeom>
          <a:noFill/>
          <a:ln>
            <a:noFill/>
          </a:ln>
        </p:spPr>
      </p:pic>
      <p:grpSp>
        <p:nvGrpSpPr>
          <p:cNvPr id="514" name="Google Shape;514;p67"/>
          <p:cNvGrpSpPr/>
          <p:nvPr/>
        </p:nvGrpSpPr>
        <p:grpSpPr>
          <a:xfrm>
            <a:off x="1426100" y="3501300"/>
            <a:ext cx="6717675" cy="2207925"/>
            <a:chOff x="1426100" y="3044100"/>
            <a:chExt cx="6717675" cy="2207925"/>
          </a:xfrm>
        </p:grpSpPr>
        <p:sp>
          <p:nvSpPr>
            <p:cNvPr id="515" name="Google Shape;515;p67"/>
            <p:cNvSpPr/>
            <p:nvPr/>
          </p:nvSpPr>
          <p:spPr>
            <a:xfrm>
              <a:off x="2974850" y="3866313"/>
              <a:ext cx="3512400" cy="582900"/>
            </a:xfrm>
            <a:prstGeom prst="rect">
              <a:avLst/>
            </a:prstGeom>
            <a:solidFill>
              <a:schemeClr val="accen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a:t>concept for research data management in engineering sciences</a:t>
              </a:r>
              <a:endParaRPr/>
            </a:p>
          </p:txBody>
        </p:sp>
        <p:sp>
          <p:nvSpPr>
            <p:cNvPr id="516" name="Google Shape;516;p67"/>
            <p:cNvSpPr/>
            <p:nvPr/>
          </p:nvSpPr>
          <p:spPr>
            <a:xfrm>
              <a:off x="1507350" y="3248350"/>
              <a:ext cx="2126100" cy="384900"/>
            </a:xfrm>
            <a:prstGeom prst="rect">
              <a:avLst/>
            </a:prstGeom>
            <a:solidFill>
              <a:srgbClr val="9FC5E8"/>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a:t>metadata schema for research data</a:t>
              </a:r>
              <a:endParaRPr/>
            </a:p>
          </p:txBody>
        </p:sp>
        <p:sp>
          <p:nvSpPr>
            <p:cNvPr id="517" name="Google Shape;517;p67"/>
            <p:cNvSpPr/>
            <p:nvPr/>
          </p:nvSpPr>
          <p:spPr>
            <a:xfrm>
              <a:off x="5043325" y="3044100"/>
              <a:ext cx="2170500" cy="438000"/>
            </a:xfrm>
            <a:prstGeom prst="rect">
              <a:avLst/>
            </a:prstGeom>
            <a:solidFill>
              <a:srgbClr val="9FC5E8"/>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a:t>Networking with national services</a:t>
              </a:r>
              <a:endParaRPr/>
            </a:p>
          </p:txBody>
        </p:sp>
        <p:sp>
          <p:nvSpPr>
            <p:cNvPr id="518" name="Google Shape;518;p67"/>
            <p:cNvSpPr/>
            <p:nvPr/>
          </p:nvSpPr>
          <p:spPr>
            <a:xfrm>
              <a:off x="1426100" y="4605550"/>
              <a:ext cx="2170500" cy="582900"/>
            </a:xfrm>
            <a:prstGeom prst="rect">
              <a:avLst/>
            </a:prstGeom>
            <a:solidFill>
              <a:srgbClr val="9FC5E8"/>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a:t>Competence Center for Research Data Management</a:t>
              </a:r>
              <a:endParaRPr/>
            </a:p>
          </p:txBody>
        </p:sp>
        <p:sp>
          <p:nvSpPr>
            <p:cNvPr id="519" name="Google Shape;519;p67"/>
            <p:cNvSpPr/>
            <p:nvPr/>
          </p:nvSpPr>
          <p:spPr>
            <a:xfrm>
              <a:off x="5904050" y="4714725"/>
              <a:ext cx="2170500" cy="537300"/>
            </a:xfrm>
            <a:prstGeom prst="rect">
              <a:avLst/>
            </a:prstGeom>
            <a:solidFill>
              <a:srgbClr val="9FC5E8"/>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a:t>Integration into the university Infrastructure</a:t>
              </a:r>
              <a:endParaRPr/>
            </a:p>
          </p:txBody>
        </p:sp>
        <p:sp>
          <p:nvSpPr>
            <p:cNvPr id="520" name="Google Shape;520;p67"/>
            <p:cNvSpPr/>
            <p:nvPr/>
          </p:nvSpPr>
          <p:spPr>
            <a:xfrm>
              <a:off x="1426100" y="3871325"/>
              <a:ext cx="1480500" cy="734100"/>
            </a:xfrm>
            <a:prstGeom prst="rightArrow">
              <a:avLst>
                <a:gd name="adj1" fmla="val 50000"/>
                <a:gd name="adj2" fmla="val 50000"/>
              </a:avLst>
            </a:prstGeom>
            <a:solidFill>
              <a:srgbClr val="6AA84F"/>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a:t>requirement analysis</a:t>
              </a:r>
              <a:endParaRPr/>
            </a:p>
          </p:txBody>
        </p:sp>
        <p:sp>
          <p:nvSpPr>
            <p:cNvPr id="521" name="Google Shape;521;p67"/>
            <p:cNvSpPr/>
            <p:nvPr/>
          </p:nvSpPr>
          <p:spPr>
            <a:xfrm flipH="1">
              <a:off x="6663275" y="3790725"/>
              <a:ext cx="1480500" cy="734100"/>
            </a:xfrm>
            <a:prstGeom prst="rightArrow">
              <a:avLst>
                <a:gd name="adj1" fmla="val 50000"/>
                <a:gd name="adj2" fmla="val 50000"/>
              </a:avLst>
            </a:prstGeom>
            <a:solidFill>
              <a:srgbClr val="6AA84F"/>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a:t>evaluation</a:t>
              </a:r>
              <a:endParaRPr/>
            </a:p>
          </p:txBody>
        </p:sp>
        <p:cxnSp>
          <p:nvCxnSpPr>
            <p:cNvPr id="522" name="Google Shape;522;p67"/>
            <p:cNvCxnSpPr/>
            <p:nvPr/>
          </p:nvCxnSpPr>
          <p:spPr>
            <a:xfrm rot="10800000">
              <a:off x="3122225" y="3671050"/>
              <a:ext cx="159000" cy="181800"/>
            </a:xfrm>
            <a:prstGeom prst="straightConnector1">
              <a:avLst/>
            </a:prstGeom>
            <a:noFill/>
            <a:ln w="9525" cap="flat" cmpd="sng">
              <a:solidFill>
                <a:schemeClr val="dk2"/>
              </a:solidFill>
              <a:prstDash val="solid"/>
              <a:round/>
              <a:headEnd type="none" w="med" len="med"/>
              <a:tailEnd type="triangle" w="med" len="med"/>
            </a:ln>
          </p:spPr>
        </p:cxnSp>
        <p:cxnSp>
          <p:nvCxnSpPr>
            <p:cNvPr id="523" name="Google Shape;523;p67"/>
            <p:cNvCxnSpPr/>
            <p:nvPr/>
          </p:nvCxnSpPr>
          <p:spPr>
            <a:xfrm rot="10800000" flipH="1">
              <a:off x="5728900" y="3572350"/>
              <a:ext cx="189300" cy="250200"/>
            </a:xfrm>
            <a:prstGeom prst="straightConnector1">
              <a:avLst/>
            </a:prstGeom>
            <a:noFill/>
            <a:ln w="9525" cap="flat" cmpd="sng">
              <a:solidFill>
                <a:schemeClr val="dk2"/>
              </a:solidFill>
              <a:prstDash val="solid"/>
              <a:round/>
              <a:headEnd type="none" w="med" len="med"/>
              <a:tailEnd type="triangle" w="med" len="med"/>
            </a:ln>
          </p:spPr>
        </p:cxnSp>
        <p:cxnSp>
          <p:nvCxnSpPr>
            <p:cNvPr id="524" name="Google Shape;524;p67"/>
            <p:cNvCxnSpPr/>
            <p:nvPr/>
          </p:nvCxnSpPr>
          <p:spPr>
            <a:xfrm flipH="1">
              <a:off x="3425325" y="4474250"/>
              <a:ext cx="98400" cy="128700"/>
            </a:xfrm>
            <a:prstGeom prst="straightConnector1">
              <a:avLst/>
            </a:prstGeom>
            <a:noFill/>
            <a:ln w="9525" cap="flat" cmpd="sng">
              <a:solidFill>
                <a:schemeClr val="dk2"/>
              </a:solidFill>
              <a:prstDash val="solid"/>
              <a:round/>
              <a:headEnd type="none" w="med" len="med"/>
              <a:tailEnd type="triangle" w="med" len="med"/>
            </a:ln>
          </p:spPr>
        </p:cxnSp>
        <p:cxnSp>
          <p:nvCxnSpPr>
            <p:cNvPr id="525" name="Google Shape;525;p67"/>
            <p:cNvCxnSpPr/>
            <p:nvPr/>
          </p:nvCxnSpPr>
          <p:spPr>
            <a:xfrm>
              <a:off x="6198725" y="4489400"/>
              <a:ext cx="113700" cy="174300"/>
            </a:xfrm>
            <a:prstGeom prst="straightConnector1">
              <a:avLst/>
            </a:prstGeom>
            <a:noFill/>
            <a:ln w="9525" cap="flat" cmpd="sng">
              <a:solidFill>
                <a:schemeClr val="dk2"/>
              </a:solidFill>
              <a:prstDash val="solid"/>
              <a:round/>
              <a:headEnd type="none" w="med" len="med"/>
              <a:tailEnd type="triangle" w="med" len="med"/>
            </a:ln>
          </p:spPr>
        </p:cxnSp>
      </p:grpSp>
      <p:sp>
        <p:nvSpPr>
          <p:cNvPr id="526" name="Google Shape;526;p67"/>
          <p:cNvSpPr/>
          <p:nvPr/>
        </p:nvSpPr>
        <p:spPr>
          <a:xfrm>
            <a:off x="1386750" y="3527000"/>
            <a:ext cx="2576400" cy="750300"/>
          </a:xfrm>
          <a:prstGeom prst="flowChartConnector">
            <a:avLst/>
          </a:prstGeom>
          <a:no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 name="Google Shape;527;p67"/>
          <p:cNvSpPr txBox="1"/>
          <p:nvPr/>
        </p:nvSpPr>
        <p:spPr>
          <a:xfrm>
            <a:off x="6042225" y="6130150"/>
            <a:ext cx="2905500" cy="36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e-DE">
                <a:latin typeface="Calibri"/>
                <a:ea typeface="Calibri"/>
                <a:cs typeface="Calibri"/>
                <a:sym typeface="Calibri"/>
              </a:rPr>
              <a:t>Meeting notes: </a:t>
            </a:r>
            <a:r>
              <a:rPr lang="de-DE" u="sng">
                <a:solidFill>
                  <a:schemeClr val="hlink"/>
                </a:solidFill>
                <a:latin typeface="Calibri"/>
                <a:ea typeface="Calibri"/>
                <a:cs typeface="Calibri"/>
                <a:sym typeface="Calibri"/>
                <a:hlinkClick r:id="rId5"/>
              </a:rPr>
              <a:t>http://bit.ly/2oRhvcu</a:t>
            </a:r>
            <a:endParaRPr>
              <a:latin typeface="Calibri"/>
              <a:ea typeface="Calibri"/>
              <a:cs typeface="Calibri"/>
              <a:sym typeface="Calibri"/>
            </a:endParaRPr>
          </a:p>
        </p:txBody>
      </p:sp>
      <p:sp>
        <p:nvSpPr>
          <p:cNvPr id="528" name="Google Shape;528;p67"/>
          <p:cNvSpPr txBox="1"/>
          <p:nvPr/>
        </p:nvSpPr>
        <p:spPr>
          <a:xfrm>
            <a:off x="90488" y="6540818"/>
            <a:ext cx="1543200" cy="269100"/>
          </a:xfrm>
          <a:prstGeom prst="rect">
            <a:avLst/>
          </a:prstGeom>
          <a:no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FFFFFF"/>
              </a:buClr>
              <a:buSzPts val="1000"/>
              <a:buFont typeface="Calibri"/>
              <a:buNone/>
            </a:pPr>
            <a:r>
              <a:rPr lang="de-DE" sz="1000" b="0" i="0" u="none" strike="noStrike" cap="none">
                <a:solidFill>
                  <a:srgbClr val="FFFFFF"/>
                </a:solidFill>
                <a:latin typeface="Calibri"/>
                <a:ea typeface="Calibri"/>
                <a:cs typeface="Calibri"/>
                <a:sym typeface="Calibri"/>
              </a:rPr>
              <a:t>24/10/2019</a:t>
            </a:r>
            <a:endParaRPr sz="60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33"/>
        <p:cNvGrpSpPr/>
        <p:nvPr/>
      </p:nvGrpSpPr>
      <p:grpSpPr>
        <a:xfrm>
          <a:off x="0" y="0"/>
          <a:ext cx="0" cy="0"/>
          <a:chOff x="0" y="0"/>
          <a:chExt cx="0" cy="0"/>
        </a:xfrm>
      </p:grpSpPr>
      <p:sp>
        <p:nvSpPr>
          <p:cNvPr id="534" name="Google Shape;534;p68"/>
          <p:cNvSpPr txBox="1">
            <a:spLocks noGrp="1"/>
          </p:cNvSpPr>
          <p:nvPr>
            <p:ph type="title"/>
          </p:nvPr>
        </p:nvSpPr>
        <p:spPr>
          <a:xfrm>
            <a:off x="1093076" y="0"/>
            <a:ext cx="7422300" cy="801600"/>
          </a:xfrm>
          <a:prstGeom prst="rect">
            <a:avLst/>
          </a:prstGeom>
        </p:spPr>
        <p:txBody>
          <a:bodyPr spcFirstLastPara="1" wrap="square" lIns="91425" tIns="45700" rIns="91425" bIns="45700" anchor="ctr" anchorCtr="0">
            <a:noAutofit/>
          </a:bodyPr>
          <a:lstStyle/>
          <a:p>
            <a:pPr marL="0" marR="0" lvl="0" indent="0" algn="l" rtl="0">
              <a:lnSpc>
                <a:spcPct val="90000"/>
              </a:lnSpc>
              <a:spcBef>
                <a:spcPts val="1000"/>
              </a:spcBef>
              <a:spcAft>
                <a:spcPts val="0"/>
              </a:spcAft>
              <a:buNone/>
            </a:pPr>
            <a:r>
              <a:rPr lang="de-DE"/>
              <a:t>Results of requirement analysis</a:t>
            </a:r>
            <a:endParaRPr/>
          </a:p>
        </p:txBody>
      </p:sp>
      <p:sp>
        <p:nvSpPr>
          <p:cNvPr id="535" name="Google Shape;535;p68"/>
          <p:cNvSpPr txBox="1">
            <a:spLocks noGrp="1"/>
          </p:cNvSpPr>
          <p:nvPr>
            <p:ph type="body" idx="1"/>
          </p:nvPr>
        </p:nvSpPr>
        <p:spPr>
          <a:xfrm>
            <a:off x="628650" y="1040523"/>
            <a:ext cx="7886700" cy="5087100"/>
          </a:xfrm>
          <a:prstGeom prst="rect">
            <a:avLst/>
          </a:prstGeom>
        </p:spPr>
        <p:txBody>
          <a:bodyPr spcFirstLastPara="1" wrap="square" lIns="91425" tIns="45700" rIns="91425" bIns="45700" anchor="t" anchorCtr="0">
            <a:noAutofit/>
          </a:bodyPr>
          <a:lstStyle/>
          <a:p>
            <a:pPr marL="0" lvl="0" indent="0" algn="ctr" rtl="0">
              <a:lnSpc>
                <a:spcPct val="115000"/>
              </a:lnSpc>
              <a:spcBef>
                <a:spcPts val="1400"/>
              </a:spcBef>
              <a:spcAft>
                <a:spcPts val="0"/>
              </a:spcAft>
              <a:buClr>
                <a:schemeClr val="dk1"/>
              </a:buClr>
              <a:buSzPts val="1100"/>
              <a:buFont typeface="Arial"/>
              <a:buNone/>
            </a:pPr>
            <a:endParaRPr sz="3200">
              <a:latin typeface="Arial"/>
              <a:ea typeface="Arial"/>
              <a:cs typeface="Arial"/>
              <a:sym typeface="Arial"/>
            </a:endParaRPr>
          </a:p>
          <a:p>
            <a:pPr marL="0" lvl="0" indent="0" algn="ctr" rtl="0">
              <a:lnSpc>
                <a:spcPct val="115000"/>
              </a:lnSpc>
              <a:spcBef>
                <a:spcPts val="1400"/>
              </a:spcBef>
              <a:spcAft>
                <a:spcPts val="0"/>
              </a:spcAft>
              <a:buClr>
                <a:schemeClr val="dk1"/>
              </a:buClr>
              <a:buSzPts val="1100"/>
              <a:buFont typeface="Arial"/>
              <a:buNone/>
            </a:pPr>
            <a:r>
              <a:rPr lang="de-DE" sz="3200">
                <a:latin typeface="Arial"/>
                <a:ea typeface="Arial"/>
                <a:cs typeface="Arial"/>
                <a:sym typeface="Arial"/>
              </a:rPr>
              <a:t>What information is important when trying to find, understand and replicate engineering data?</a:t>
            </a:r>
            <a:endParaRPr sz="3200">
              <a:latin typeface="Arial"/>
              <a:ea typeface="Arial"/>
              <a:cs typeface="Arial"/>
              <a:sym typeface="Arial"/>
            </a:endParaRPr>
          </a:p>
          <a:p>
            <a:pPr marL="0" lvl="0" indent="0" algn="l" rtl="0">
              <a:spcBef>
                <a:spcPts val="1000"/>
              </a:spcBef>
              <a:spcAft>
                <a:spcPts val="0"/>
              </a:spcAft>
              <a:buNone/>
            </a:pPr>
            <a:endParaRPr/>
          </a:p>
          <a:p>
            <a:pPr marL="0" lvl="0" indent="0" algn="l" rtl="0">
              <a:spcBef>
                <a:spcPts val="1000"/>
              </a:spcBef>
              <a:spcAft>
                <a:spcPts val="0"/>
              </a:spcAft>
              <a:buNone/>
            </a:pPr>
            <a:r>
              <a:rPr lang="de-DE" sz="1100">
                <a:latin typeface="Arial"/>
                <a:ea typeface="Arial"/>
                <a:cs typeface="Arial"/>
                <a:sym typeface="Arial"/>
              </a:rPr>
              <a:t>Iglezakis, D., &amp; Schembera, B. (2018). Anforderungen der Ingenieurwissenschaften an das Forschungsdatenmanagement der Universität Stuttgart - Ergebnisse der Bedarfsanalyse des Projektes DIPL-ING. </a:t>
            </a:r>
            <a:r>
              <a:rPr lang="de-DE" sz="1100" i="1">
                <a:latin typeface="Arial"/>
                <a:ea typeface="Arial"/>
                <a:cs typeface="Arial"/>
                <a:sym typeface="Arial"/>
              </a:rPr>
              <a:t>O-Bib. Das Offene Bibliotheksjournal / Herausgeber VDB</a:t>
            </a:r>
            <a:r>
              <a:rPr lang="de-DE" sz="1100">
                <a:latin typeface="Arial"/>
                <a:ea typeface="Arial"/>
                <a:cs typeface="Arial"/>
                <a:sym typeface="Arial"/>
              </a:rPr>
              <a:t>, </a:t>
            </a:r>
            <a:r>
              <a:rPr lang="de-DE" sz="1100" i="1">
                <a:latin typeface="Arial"/>
                <a:ea typeface="Arial"/>
                <a:cs typeface="Arial"/>
                <a:sym typeface="Arial"/>
              </a:rPr>
              <a:t>5</a:t>
            </a:r>
            <a:r>
              <a:rPr lang="de-DE" sz="1100">
                <a:latin typeface="Arial"/>
                <a:ea typeface="Arial"/>
                <a:cs typeface="Arial"/>
                <a:sym typeface="Arial"/>
              </a:rPr>
              <a:t>(3), 46-60. </a:t>
            </a:r>
            <a:r>
              <a:rPr lang="de-DE" sz="1100" u="sng">
                <a:solidFill>
                  <a:schemeClr val="hlink"/>
                </a:solidFill>
                <a:latin typeface="Arial"/>
                <a:ea typeface="Arial"/>
                <a:cs typeface="Arial"/>
                <a:sym typeface="Arial"/>
                <a:hlinkClick r:id="rId3"/>
              </a:rPr>
              <a:t>https://doi.org/10.5282/o-bib/2018H3S46-60</a:t>
            </a:r>
            <a:endParaRPr sz="1100">
              <a:latin typeface="Arial"/>
              <a:ea typeface="Arial"/>
              <a:cs typeface="Arial"/>
              <a:sym typeface="Arial"/>
            </a:endParaRPr>
          </a:p>
          <a:p>
            <a:pPr marL="0" lvl="0" indent="0" algn="l" rtl="0">
              <a:spcBef>
                <a:spcPts val="1000"/>
              </a:spcBef>
              <a:spcAft>
                <a:spcPts val="0"/>
              </a:spcAft>
              <a:buNone/>
            </a:pPr>
            <a:endParaRPr sz="1100">
              <a:latin typeface="Arial"/>
              <a:ea typeface="Arial"/>
              <a:cs typeface="Arial"/>
              <a:sym typeface="Arial"/>
            </a:endParaRPr>
          </a:p>
        </p:txBody>
      </p:sp>
      <p:sp>
        <p:nvSpPr>
          <p:cNvPr id="536" name="Google Shape;536;p68"/>
          <p:cNvSpPr txBox="1"/>
          <p:nvPr/>
        </p:nvSpPr>
        <p:spPr>
          <a:xfrm>
            <a:off x="6042225" y="6130150"/>
            <a:ext cx="2905500" cy="36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e-DE">
                <a:latin typeface="Calibri"/>
                <a:ea typeface="Calibri"/>
                <a:cs typeface="Calibri"/>
                <a:sym typeface="Calibri"/>
              </a:rPr>
              <a:t>Meeting notes: </a:t>
            </a:r>
            <a:r>
              <a:rPr lang="de-DE" u="sng">
                <a:solidFill>
                  <a:schemeClr val="hlink"/>
                </a:solidFill>
                <a:latin typeface="Calibri"/>
                <a:ea typeface="Calibri"/>
                <a:cs typeface="Calibri"/>
                <a:sym typeface="Calibri"/>
                <a:hlinkClick r:id="rId4"/>
              </a:rPr>
              <a:t>http://bit.ly/2oRhvcu</a:t>
            </a:r>
            <a:endParaRPr>
              <a:latin typeface="Calibri"/>
              <a:ea typeface="Calibri"/>
              <a:cs typeface="Calibri"/>
              <a:sym typeface="Calibri"/>
            </a:endParaRPr>
          </a:p>
        </p:txBody>
      </p:sp>
      <p:sp>
        <p:nvSpPr>
          <p:cNvPr id="537" name="Google Shape;537;p68"/>
          <p:cNvSpPr txBox="1"/>
          <p:nvPr/>
        </p:nvSpPr>
        <p:spPr>
          <a:xfrm>
            <a:off x="90488" y="6540818"/>
            <a:ext cx="1543200" cy="269100"/>
          </a:xfrm>
          <a:prstGeom prst="rect">
            <a:avLst/>
          </a:prstGeom>
          <a:no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FFFFFF"/>
              </a:buClr>
              <a:buSzPts val="1000"/>
              <a:buFont typeface="Calibri"/>
              <a:buNone/>
            </a:pPr>
            <a:r>
              <a:rPr lang="de-DE" sz="1000" b="0" i="0" u="none" strike="noStrike" cap="none">
                <a:solidFill>
                  <a:srgbClr val="FFFFFF"/>
                </a:solidFill>
                <a:latin typeface="Calibri"/>
                <a:ea typeface="Calibri"/>
                <a:cs typeface="Calibri"/>
                <a:sym typeface="Calibri"/>
              </a:rPr>
              <a:t>24/10/2019</a:t>
            </a:r>
            <a:endParaRPr sz="60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542"/>
        <p:cNvGrpSpPr/>
        <p:nvPr/>
      </p:nvGrpSpPr>
      <p:grpSpPr>
        <a:xfrm>
          <a:off x="0" y="0"/>
          <a:ext cx="0" cy="0"/>
          <a:chOff x="0" y="0"/>
          <a:chExt cx="0" cy="0"/>
        </a:xfrm>
      </p:grpSpPr>
      <p:sp>
        <p:nvSpPr>
          <p:cNvPr id="543" name="Google Shape;543;p69"/>
          <p:cNvSpPr txBox="1">
            <a:spLocks noGrp="1"/>
          </p:cNvSpPr>
          <p:nvPr>
            <p:ph type="title"/>
          </p:nvPr>
        </p:nvSpPr>
        <p:spPr>
          <a:xfrm>
            <a:off x="1093076" y="0"/>
            <a:ext cx="7422300" cy="8016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de-DE"/>
              <a:t>EngMeta</a:t>
            </a:r>
            <a:endParaRPr/>
          </a:p>
        </p:txBody>
      </p:sp>
      <p:sp>
        <p:nvSpPr>
          <p:cNvPr id="544" name="Google Shape;544;p69"/>
          <p:cNvSpPr txBox="1">
            <a:spLocks noGrp="1"/>
          </p:cNvSpPr>
          <p:nvPr>
            <p:ph type="body" idx="1"/>
          </p:nvPr>
        </p:nvSpPr>
        <p:spPr>
          <a:xfrm>
            <a:off x="628650" y="1040523"/>
            <a:ext cx="7886700" cy="50871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endParaRPr sz="1100">
              <a:latin typeface="Arial"/>
              <a:ea typeface="Arial"/>
              <a:cs typeface="Arial"/>
              <a:sym typeface="Arial"/>
            </a:endParaRPr>
          </a:p>
          <a:p>
            <a:pPr marL="0" lvl="0" indent="0" algn="l" rtl="0">
              <a:spcBef>
                <a:spcPts val="1000"/>
              </a:spcBef>
              <a:spcAft>
                <a:spcPts val="0"/>
              </a:spcAft>
              <a:buNone/>
            </a:pPr>
            <a:endParaRPr sz="1100">
              <a:latin typeface="Arial"/>
              <a:ea typeface="Arial"/>
              <a:cs typeface="Arial"/>
              <a:sym typeface="Arial"/>
            </a:endParaRPr>
          </a:p>
          <a:p>
            <a:pPr marL="0" lvl="0" indent="0" algn="l" rtl="0">
              <a:spcBef>
                <a:spcPts val="1000"/>
              </a:spcBef>
              <a:spcAft>
                <a:spcPts val="0"/>
              </a:spcAft>
              <a:buNone/>
            </a:pPr>
            <a:endParaRPr sz="1100">
              <a:latin typeface="Arial"/>
              <a:ea typeface="Arial"/>
              <a:cs typeface="Arial"/>
              <a:sym typeface="Arial"/>
            </a:endParaRPr>
          </a:p>
          <a:p>
            <a:pPr marL="0" lvl="0" indent="0" algn="l" rtl="0">
              <a:spcBef>
                <a:spcPts val="1000"/>
              </a:spcBef>
              <a:spcAft>
                <a:spcPts val="0"/>
              </a:spcAft>
              <a:buNone/>
            </a:pPr>
            <a:endParaRPr sz="1100">
              <a:latin typeface="Arial"/>
              <a:ea typeface="Arial"/>
              <a:cs typeface="Arial"/>
              <a:sym typeface="Arial"/>
            </a:endParaRPr>
          </a:p>
          <a:p>
            <a:pPr marL="0" lvl="0" indent="0" algn="l" rtl="0">
              <a:spcBef>
                <a:spcPts val="1000"/>
              </a:spcBef>
              <a:spcAft>
                <a:spcPts val="0"/>
              </a:spcAft>
              <a:buNone/>
            </a:pPr>
            <a:endParaRPr sz="1100">
              <a:latin typeface="Arial"/>
              <a:ea typeface="Arial"/>
              <a:cs typeface="Arial"/>
              <a:sym typeface="Arial"/>
            </a:endParaRPr>
          </a:p>
          <a:p>
            <a:pPr marL="0" lvl="0" indent="0" algn="l" rtl="0">
              <a:spcBef>
                <a:spcPts val="1000"/>
              </a:spcBef>
              <a:spcAft>
                <a:spcPts val="0"/>
              </a:spcAft>
              <a:buNone/>
            </a:pPr>
            <a:endParaRPr sz="1100">
              <a:latin typeface="Arial"/>
              <a:ea typeface="Arial"/>
              <a:cs typeface="Arial"/>
              <a:sym typeface="Arial"/>
            </a:endParaRPr>
          </a:p>
          <a:p>
            <a:pPr marL="0" lvl="0" indent="0" algn="l" rtl="0">
              <a:spcBef>
                <a:spcPts val="1000"/>
              </a:spcBef>
              <a:spcAft>
                <a:spcPts val="0"/>
              </a:spcAft>
              <a:buNone/>
            </a:pPr>
            <a:endParaRPr sz="1100">
              <a:latin typeface="Arial"/>
              <a:ea typeface="Arial"/>
              <a:cs typeface="Arial"/>
              <a:sym typeface="Arial"/>
            </a:endParaRPr>
          </a:p>
          <a:p>
            <a:pPr marL="0" lvl="0" indent="0" algn="l" rtl="0">
              <a:spcBef>
                <a:spcPts val="1000"/>
              </a:spcBef>
              <a:spcAft>
                <a:spcPts val="0"/>
              </a:spcAft>
              <a:buNone/>
            </a:pPr>
            <a:endParaRPr sz="1100">
              <a:latin typeface="Arial"/>
              <a:ea typeface="Arial"/>
              <a:cs typeface="Arial"/>
              <a:sym typeface="Arial"/>
            </a:endParaRPr>
          </a:p>
          <a:p>
            <a:pPr marL="0" lvl="0" indent="0" algn="l" rtl="0">
              <a:spcBef>
                <a:spcPts val="1000"/>
              </a:spcBef>
              <a:spcAft>
                <a:spcPts val="0"/>
              </a:spcAft>
              <a:buNone/>
            </a:pPr>
            <a:endParaRPr sz="1100">
              <a:latin typeface="Arial"/>
              <a:ea typeface="Arial"/>
              <a:cs typeface="Arial"/>
              <a:sym typeface="Arial"/>
            </a:endParaRPr>
          </a:p>
          <a:p>
            <a:pPr marL="0" lvl="0" indent="0" algn="l" rtl="0">
              <a:spcBef>
                <a:spcPts val="1000"/>
              </a:spcBef>
              <a:spcAft>
                <a:spcPts val="0"/>
              </a:spcAft>
              <a:buNone/>
            </a:pPr>
            <a:endParaRPr sz="1100">
              <a:latin typeface="Arial"/>
              <a:ea typeface="Arial"/>
              <a:cs typeface="Arial"/>
              <a:sym typeface="Arial"/>
            </a:endParaRPr>
          </a:p>
          <a:p>
            <a:pPr marL="0" lvl="0" indent="0" algn="l" rtl="0">
              <a:spcBef>
                <a:spcPts val="1000"/>
              </a:spcBef>
              <a:spcAft>
                <a:spcPts val="0"/>
              </a:spcAft>
              <a:buNone/>
            </a:pPr>
            <a:endParaRPr sz="1100">
              <a:latin typeface="Arial"/>
              <a:ea typeface="Arial"/>
              <a:cs typeface="Arial"/>
              <a:sym typeface="Arial"/>
            </a:endParaRPr>
          </a:p>
          <a:p>
            <a:pPr marL="0" lvl="0" indent="0" algn="l" rtl="0">
              <a:spcBef>
                <a:spcPts val="1000"/>
              </a:spcBef>
              <a:spcAft>
                <a:spcPts val="0"/>
              </a:spcAft>
              <a:buNone/>
            </a:pPr>
            <a:endParaRPr sz="1100">
              <a:latin typeface="Arial"/>
              <a:ea typeface="Arial"/>
              <a:cs typeface="Arial"/>
              <a:sym typeface="Arial"/>
            </a:endParaRPr>
          </a:p>
          <a:p>
            <a:pPr marL="0" lvl="0" indent="0" algn="l" rtl="0">
              <a:spcBef>
                <a:spcPts val="1000"/>
              </a:spcBef>
              <a:spcAft>
                <a:spcPts val="0"/>
              </a:spcAft>
              <a:buNone/>
            </a:pPr>
            <a:endParaRPr sz="1100">
              <a:latin typeface="Arial"/>
              <a:ea typeface="Arial"/>
              <a:cs typeface="Arial"/>
              <a:sym typeface="Arial"/>
            </a:endParaRPr>
          </a:p>
          <a:p>
            <a:pPr marL="0" lvl="0" indent="0" algn="l" rtl="0">
              <a:spcBef>
                <a:spcPts val="1000"/>
              </a:spcBef>
              <a:spcAft>
                <a:spcPts val="0"/>
              </a:spcAft>
              <a:buNone/>
            </a:pPr>
            <a:endParaRPr sz="1100">
              <a:latin typeface="Arial"/>
              <a:ea typeface="Arial"/>
              <a:cs typeface="Arial"/>
              <a:sym typeface="Arial"/>
            </a:endParaRPr>
          </a:p>
          <a:p>
            <a:pPr marL="0" lvl="0" indent="0" algn="l" rtl="0">
              <a:spcBef>
                <a:spcPts val="1000"/>
              </a:spcBef>
              <a:spcAft>
                <a:spcPts val="0"/>
              </a:spcAft>
              <a:buNone/>
            </a:pPr>
            <a:endParaRPr sz="1100">
              <a:latin typeface="Arial"/>
              <a:ea typeface="Arial"/>
              <a:cs typeface="Arial"/>
              <a:sym typeface="Arial"/>
            </a:endParaRPr>
          </a:p>
          <a:p>
            <a:pPr marL="0" lvl="0" indent="0" algn="l" rtl="0">
              <a:spcBef>
                <a:spcPts val="1000"/>
              </a:spcBef>
              <a:spcAft>
                <a:spcPts val="0"/>
              </a:spcAft>
              <a:buNone/>
            </a:pPr>
            <a:endParaRPr sz="1100">
              <a:latin typeface="Arial"/>
              <a:ea typeface="Arial"/>
              <a:cs typeface="Arial"/>
              <a:sym typeface="Arial"/>
            </a:endParaRPr>
          </a:p>
          <a:p>
            <a:pPr marL="0" lvl="0" indent="0" algn="l" rtl="0">
              <a:spcBef>
                <a:spcPts val="1000"/>
              </a:spcBef>
              <a:spcAft>
                <a:spcPts val="0"/>
              </a:spcAft>
              <a:buNone/>
            </a:pPr>
            <a:r>
              <a:rPr lang="de-DE" sz="1100">
                <a:latin typeface="Arial"/>
                <a:ea typeface="Arial"/>
                <a:cs typeface="Arial"/>
                <a:sym typeface="Arial"/>
              </a:rPr>
              <a:t>Schembera, B. &amp; Iglezakis, D. (2019). The Genesis of EngMeta - A Metadata Model for Research Data in Computational Engineering. In E. Garoufallou, F. Sartori, R. Siatri &amp; M. Zervas (eds.), </a:t>
            </a:r>
            <a:r>
              <a:rPr lang="de-DE" sz="1100" i="1">
                <a:latin typeface="Arial"/>
                <a:ea typeface="Arial"/>
                <a:cs typeface="Arial"/>
                <a:sym typeface="Arial"/>
              </a:rPr>
              <a:t>Metadata and Semantic Research</a:t>
            </a:r>
            <a:r>
              <a:rPr lang="de-DE" sz="1100">
                <a:latin typeface="Arial"/>
                <a:ea typeface="Arial"/>
                <a:cs typeface="Arial"/>
                <a:sym typeface="Arial"/>
              </a:rPr>
              <a:t> (p./pp. 127-132), Cham: Springer International Publishing. </a:t>
            </a:r>
            <a:r>
              <a:rPr lang="de-DE" sz="1100" u="sng">
                <a:solidFill>
                  <a:schemeClr val="hlink"/>
                </a:solidFill>
                <a:latin typeface="Arial"/>
                <a:ea typeface="Arial"/>
                <a:cs typeface="Arial"/>
                <a:sym typeface="Arial"/>
                <a:hlinkClick r:id="rId3"/>
              </a:rPr>
              <a:t>https://doi.org/10.1007/978-3-030-14401-2_12</a:t>
            </a:r>
            <a:endParaRPr sz="1100">
              <a:latin typeface="Arial"/>
              <a:ea typeface="Arial"/>
              <a:cs typeface="Arial"/>
              <a:sym typeface="Arial"/>
            </a:endParaRPr>
          </a:p>
          <a:p>
            <a:pPr marL="0" lvl="0" indent="0" algn="l" rtl="0">
              <a:spcBef>
                <a:spcPts val="1000"/>
              </a:spcBef>
              <a:spcAft>
                <a:spcPts val="0"/>
              </a:spcAft>
              <a:buNone/>
            </a:pPr>
            <a:endParaRPr sz="1100">
              <a:latin typeface="Arial"/>
              <a:ea typeface="Arial"/>
              <a:cs typeface="Arial"/>
              <a:sym typeface="Arial"/>
            </a:endParaRPr>
          </a:p>
        </p:txBody>
      </p:sp>
      <p:pic>
        <p:nvPicPr>
          <p:cNvPr id="545" name="Google Shape;545;p69"/>
          <p:cNvPicPr preferRelativeResize="0"/>
          <p:nvPr/>
        </p:nvPicPr>
        <p:blipFill>
          <a:blip r:embed="rId4">
            <a:alphaModFix/>
          </a:blip>
          <a:stretch>
            <a:fillRect/>
          </a:stretch>
        </p:blipFill>
        <p:spPr>
          <a:xfrm>
            <a:off x="985675" y="1111525"/>
            <a:ext cx="6843875" cy="4422500"/>
          </a:xfrm>
          <a:prstGeom prst="rect">
            <a:avLst/>
          </a:prstGeom>
          <a:noFill/>
          <a:ln>
            <a:noFill/>
          </a:ln>
        </p:spPr>
      </p:pic>
      <p:sp>
        <p:nvSpPr>
          <p:cNvPr id="546" name="Google Shape;546;p69"/>
          <p:cNvSpPr txBox="1"/>
          <p:nvPr/>
        </p:nvSpPr>
        <p:spPr>
          <a:xfrm>
            <a:off x="6042225" y="6130150"/>
            <a:ext cx="2905500" cy="36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e-DE">
                <a:latin typeface="Calibri"/>
                <a:ea typeface="Calibri"/>
                <a:cs typeface="Calibri"/>
                <a:sym typeface="Calibri"/>
              </a:rPr>
              <a:t>Meeting notes: </a:t>
            </a:r>
            <a:r>
              <a:rPr lang="de-DE" u="sng">
                <a:solidFill>
                  <a:schemeClr val="hlink"/>
                </a:solidFill>
                <a:latin typeface="Calibri"/>
                <a:ea typeface="Calibri"/>
                <a:cs typeface="Calibri"/>
                <a:sym typeface="Calibri"/>
                <a:hlinkClick r:id="rId5"/>
              </a:rPr>
              <a:t>http://bit.ly/2oRhvcu</a:t>
            </a:r>
            <a:endParaRPr>
              <a:latin typeface="Calibri"/>
              <a:ea typeface="Calibri"/>
              <a:cs typeface="Calibri"/>
              <a:sym typeface="Calibri"/>
            </a:endParaRPr>
          </a:p>
        </p:txBody>
      </p:sp>
      <p:sp>
        <p:nvSpPr>
          <p:cNvPr id="547" name="Google Shape;547;p69"/>
          <p:cNvSpPr txBox="1"/>
          <p:nvPr/>
        </p:nvSpPr>
        <p:spPr>
          <a:xfrm>
            <a:off x="90488" y="6540818"/>
            <a:ext cx="1543200" cy="269100"/>
          </a:xfrm>
          <a:prstGeom prst="rect">
            <a:avLst/>
          </a:prstGeom>
          <a:no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FFFFFF"/>
              </a:buClr>
              <a:buSzPts val="1000"/>
              <a:buFont typeface="Calibri"/>
              <a:buNone/>
            </a:pPr>
            <a:r>
              <a:rPr lang="de-DE" sz="1000" b="0" i="0" u="none" strike="noStrike" cap="none">
                <a:solidFill>
                  <a:srgbClr val="FFFFFF"/>
                </a:solidFill>
                <a:latin typeface="Calibri"/>
                <a:ea typeface="Calibri"/>
                <a:cs typeface="Calibri"/>
                <a:sym typeface="Calibri"/>
              </a:rPr>
              <a:t>24/10/2019</a:t>
            </a:r>
            <a:endParaRPr sz="60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552"/>
        <p:cNvGrpSpPr/>
        <p:nvPr/>
      </p:nvGrpSpPr>
      <p:grpSpPr>
        <a:xfrm>
          <a:off x="0" y="0"/>
          <a:ext cx="0" cy="0"/>
          <a:chOff x="0" y="0"/>
          <a:chExt cx="0" cy="0"/>
        </a:xfrm>
      </p:grpSpPr>
      <p:sp>
        <p:nvSpPr>
          <p:cNvPr id="553" name="Google Shape;553;p70"/>
          <p:cNvSpPr txBox="1">
            <a:spLocks noGrp="1"/>
          </p:cNvSpPr>
          <p:nvPr>
            <p:ph type="title"/>
          </p:nvPr>
        </p:nvSpPr>
        <p:spPr>
          <a:xfrm>
            <a:off x="1093076" y="0"/>
            <a:ext cx="7422300" cy="801600"/>
          </a:xfrm>
          <a:prstGeom prst="rect">
            <a:avLst/>
          </a:prstGeom>
        </p:spPr>
        <p:txBody>
          <a:bodyPr spcFirstLastPara="1" wrap="square" lIns="91425" tIns="45700" rIns="91425" bIns="45700" anchor="ctr" anchorCtr="0">
            <a:noAutofit/>
          </a:bodyPr>
          <a:lstStyle/>
          <a:p>
            <a:pPr marL="0" lvl="0" indent="0" algn="ctr" rtl="0">
              <a:lnSpc>
                <a:spcPct val="115000"/>
              </a:lnSpc>
              <a:spcBef>
                <a:spcPts val="0"/>
              </a:spcBef>
              <a:spcAft>
                <a:spcPts val="0"/>
              </a:spcAft>
              <a:buNone/>
            </a:pPr>
            <a:r>
              <a:rPr lang="de-DE"/>
              <a:t>Introduced metadata elements</a:t>
            </a:r>
            <a:endParaRPr/>
          </a:p>
        </p:txBody>
      </p:sp>
      <p:sp>
        <p:nvSpPr>
          <p:cNvPr id="554" name="Google Shape;554;p70"/>
          <p:cNvSpPr txBox="1">
            <a:spLocks noGrp="1"/>
          </p:cNvSpPr>
          <p:nvPr>
            <p:ph type="body" idx="1"/>
          </p:nvPr>
        </p:nvSpPr>
        <p:spPr>
          <a:xfrm>
            <a:off x="628650" y="1040523"/>
            <a:ext cx="7886700" cy="50871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endParaRPr/>
          </a:p>
        </p:txBody>
      </p:sp>
      <p:pic>
        <p:nvPicPr>
          <p:cNvPr id="555" name="Google Shape;555;p70"/>
          <p:cNvPicPr preferRelativeResize="0"/>
          <p:nvPr/>
        </p:nvPicPr>
        <p:blipFill>
          <a:blip r:embed="rId3">
            <a:alphaModFix/>
          </a:blip>
          <a:stretch>
            <a:fillRect/>
          </a:stretch>
        </p:blipFill>
        <p:spPr>
          <a:xfrm>
            <a:off x="0" y="1272518"/>
            <a:ext cx="9143999" cy="4312963"/>
          </a:xfrm>
          <a:prstGeom prst="rect">
            <a:avLst/>
          </a:prstGeom>
          <a:noFill/>
          <a:ln>
            <a:noFill/>
          </a:ln>
        </p:spPr>
      </p:pic>
      <p:sp>
        <p:nvSpPr>
          <p:cNvPr id="556" name="Google Shape;556;p70"/>
          <p:cNvSpPr txBox="1"/>
          <p:nvPr/>
        </p:nvSpPr>
        <p:spPr>
          <a:xfrm>
            <a:off x="6042225" y="6130150"/>
            <a:ext cx="2905500" cy="36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e-DE">
                <a:latin typeface="Calibri"/>
                <a:ea typeface="Calibri"/>
                <a:cs typeface="Calibri"/>
                <a:sym typeface="Calibri"/>
              </a:rPr>
              <a:t>Meeting notes: </a:t>
            </a:r>
            <a:r>
              <a:rPr lang="de-DE" u="sng">
                <a:solidFill>
                  <a:schemeClr val="hlink"/>
                </a:solidFill>
                <a:latin typeface="Calibri"/>
                <a:ea typeface="Calibri"/>
                <a:cs typeface="Calibri"/>
                <a:sym typeface="Calibri"/>
                <a:hlinkClick r:id="rId4"/>
              </a:rPr>
              <a:t>http://bit.ly/2oRhvcu</a:t>
            </a:r>
            <a:endParaRPr>
              <a:latin typeface="Calibri"/>
              <a:ea typeface="Calibri"/>
              <a:cs typeface="Calibri"/>
              <a:sym typeface="Calibri"/>
            </a:endParaRPr>
          </a:p>
        </p:txBody>
      </p:sp>
      <p:sp>
        <p:nvSpPr>
          <p:cNvPr id="557" name="Google Shape;557;p70"/>
          <p:cNvSpPr txBox="1"/>
          <p:nvPr/>
        </p:nvSpPr>
        <p:spPr>
          <a:xfrm>
            <a:off x="90488" y="6540818"/>
            <a:ext cx="1543200" cy="269100"/>
          </a:xfrm>
          <a:prstGeom prst="rect">
            <a:avLst/>
          </a:prstGeom>
          <a:no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FFFFFF"/>
              </a:buClr>
              <a:buSzPts val="1000"/>
              <a:buFont typeface="Calibri"/>
              <a:buNone/>
            </a:pPr>
            <a:r>
              <a:rPr lang="de-DE" sz="1000" b="0" i="0" u="none" strike="noStrike" cap="none">
                <a:solidFill>
                  <a:srgbClr val="FFFFFF"/>
                </a:solidFill>
                <a:latin typeface="Calibri"/>
                <a:ea typeface="Calibri"/>
                <a:cs typeface="Calibri"/>
                <a:sym typeface="Calibri"/>
              </a:rPr>
              <a:t>24/10/2019</a:t>
            </a:r>
            <a:endParaRPr sz="60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562"/>
        <p:cNvGrpSpPr/>
        <p:nvPr/>
      </p:nvGrpSpPr>
      <p:grpSpPr>
        <a:xfrm>
          <a:off x="0" y="0"/>
          <a:ext cx="0" cy="0"/>
          <a:chOff x="0" y="0"/>
          <a:chExt cx="0" cy="0"/>
        </a:xfrm>
      </p:grpSpPr>
      <p:sp>
        <p:nvSpPr>
          <p:cNvPr id="563" name="Google Shape;563;p71"/>
          <p:cNvSpPr txBox="1">
            <a:spLocks noGrp="1"/>
          </p:cNvSpPr>
          <p:nvPr>
            <p:ph type="title"/>
          </p:nvPr>
        </p:nvSpPr>
        <p:spPr>
          <a:xfrm>
            <a:off x="1093076" y="0"/>
            <a:ext cx="7422300" cy="8016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de-DE"/>
              <a:t>EngMeta - Evaluation</a:t>
            </a:r>
            <a:endParaRPr/>
          </a:p>
        </p:txBody>
      </p:sp>
      <p:pic>
        <p:nvPicPr>
          <p:cNvPr id="564" name="Google Shape;564;p71"/>
          <p:cNvPicPr preferRelativeResize="0"/>
          <p:nvPr/>
        </p:nvPicPr>
        <p:blipFill>
          <a:blip r:embed="rId3">
            <a:alphaModFix/>
          </a:blip>
          <a:stretch>
            <a:fillRect/>
          </a:stretch>
        </p:blipFill>
        <p:spPr>
          <a:xfrm>
            <a:off x="1370450" y="1286046"/>
            <a:ext cx="6403101" cy="4557256"/>
          </a:xfrm>
          <a:prstGeom prst="rect">
            <a:avLst/>
          </a:prstGeom>
          <a:noFill/>
          <a:ln>
            <a:noFill/>
          </a:ln>
        </p:spPr>
      </p:pic>
      <p:sp>
        <p:nvSpPr>
          <p:cNvPr id="565" name="Google Shape;565;p71"/>
          <p:cNvSpPr txBox="1"/>
          <p:nvPr/>
        </p:nvSpPr>
        <p:spPr>
          <a:xfrm>
            <a:off x="6042225" y="6130150"/>
            <a:ext cx="2905500" cy="36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e-DE">
                <a:latin typeface="Calibri"/>
                <a:ea typeface="Calibri"/>
                <a:cs typeface="Calibri"/>
                <a:sym typeface="Calibri"/>
              </a:rPr>
              <a:t>Meeting notes: </a:t>
            </a:r>
            <a:r>
              <a:rPr lang="de-DE" u="sng">
                <a:solidFill>
                  <a:schemeClr val="hlink"/>
                </a:solidFill>
                <a:latin typeface="Calibri"/>
                <a:ea typeface="Calibri"/>
                <a:cs typeface="Calibri"/>
                <a:sym typeface="Calibri"/>
                <a:hlinkClick r:id="rId4"/>
              </a:rPr>
              <a:t>http://bit.ly/2oRhvcu</a:t>
            </a:r>
            <a:endParaRPr>
              <a:latin typeface="Calibri"/>
              <a:ea typeface="Calibri"/>
              <a:cs typeface="Calibri"/>
              <a:sym typeface="Calibri"/>
            </a:endParaRPr>
          </a:p>
        </p:txBody>
      </p:sp>
      <p:sp>
        <p:nvSpPr>
          <p:cNvPr id="566" name="Google Shape;566;p71"/>
          <p:cNvSpPr txBox="1"/>
          <p:nvPr/>
        </p:nvSpPr>
        <p:spPr>
          <a:xfrm>
            <a:off x="90488" y="6540818"/>
            <a:ext cx="1543200" cy="269100"/>
          </a:xfrm>
          <a:prstGeom prst="rect">
            <a:avLst/>
          </a:prstGeom>
          <a:no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FFFFFF"/>
              </a:buClr>
              <a:buSzPts val="1000"/>
              <a:buFont typeface="Calibri"/>
              <a:buNone/>
            </a:pPr>
            <a:r>
              <a:rPr lang="de-DE" sz="1000" b="0" i="0" u="none" strike="noStrike" cap="none">
                <a:solidFill>
                  <a:srgbClr val="FFFFFF"/>
                </a:solidFill>
                <a:latin typeface="Calibri"/>
                <a:ea typeface="Calibri"/>
                <a:cs typeface="Calibri"/>
                <a:sym typeface="Calibri"/>
              </a:rPr>
              <a:t>24/10/2019</a:t>
            </a:r>
            <a:endParaRPr sz="60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571"/>
        <p:cNvGrpSpPr/>
        <p:nvPr/>
      </p:nvGrpSpPr>
      <p:grpSpPr>
        <a:xfrm>
          <a:off x="0" y="0"/>
          <a:ext cx="0" cy="0"/>
          <a:chOff x="0" y="0"/>
          <a:chExt cx="0" cy="0"/>
        </a:xfrm>
      </p:grpSpPr>
      <p:sp>
        <p:nvSpPr>
          <p:cNvPr id="572" name="Google Shape;572;p72"/>
          <p:cNvSpPr txBox="1">
            <a:spLocks noGrp="1"/>
          </p:cNvSpPr>
          <p:nvPr>
            <p:ph type="title"/>
          </p:nvPr>
        </p:nvSpPr>
        <p:spPr>
          <a:xfrm>
            <a:off x="1093076" y="0"/>
            <a:ext cx="7422300" cy="8016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de-DE"/>
              <a:t>Evaluation</a:t>
            </a:r>
            <a:endParaRPr/>
          </a:p>
        </p:txBody>
      </p:sp>
      <p:sp>
        <p:nvSpPr>
          <p:cNvPr id="573" name="Google Shape;573;p72"/>
          <p:cNvSpPr txBox="1">
            <a:spLocks noGrp="1"/>
          </p:cNvSpPr>
          <p:nvPr>
            <p:ph type="body" idx="1"/>
          </p:nvPr>
        </p:nvSpPr>
        <p:spPr>
          <a:xfrm>
            <a:off x="628650" y="1040523"/>
            <a:ext cx="7886700" cy="50871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endParaRPr/>
          </a:p>
        </p:txBody>
      </p:sp>
      <p:pic>
        <p:nvPicPr>
          <p:cNvPr id="574" name="Google Shape;574;p72"/>
          <p:cNvPicPr preferRelativeResize="0"/>
          <p:nvPr/>
        </p:nvPicPr>
        <p:blipFill>
          <a:blip r:embed="rId3">
            <a:alphaModFix/>
          </a:blip>
          <a:stretch>
            <a:fillRect/>
          </a:stretch>
        </p:blipFill>
        <p:spPr>
          <a:xfrm>
            <a:off x="447688" y="1075825"/>
            <a:ext cx="8067675" cy="4857750"/>
          </a:xfrm>
          <a:prstGeom prst="rect">
            <a:avLst/>
          </a:prstGeom>
          <a:noFill/>
          <a:ln>
            <a:noFill/>
          </a:ln>
        </p:spPr>
      </p:pic>
      <p:sp>
        <p:nvSpPr>
          <p:cNvPr id="575" name="Google Shape;575;p72"/>
          <p:cNvSpPr txBox="1"/>
          <p:nvPr/>
        </p:nvSpPr>
        <p:spPr>
          <a:xfrm>
            <a:off x="6042225" y="6130150"/>
            <a:ext cx="2905500" cy="36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e-DE">
                <a:latin typeface="Calibri"/>
                <a:ea typeface="Calibri"/>
                <a:cs typeface="Calibri"/>
                <a:sym typeface="Calibri"/>
              </a:rPr>
              <a:t>Meeting notes: </a:t>
            </a:r>
            <a:r>
              <a:rPr lang="de-DE" u="sng">
                <a:solidFill>
                  <a:schemeClr val="hlink"/>
                </a:solidFill>
                <a:latin typeface="Calibri"/>
                <a:ea typeface="Calibri"/>
                <a:cs typeface="Calibri"/>
                <a:sym typeface="Calibri"/>
                <a:hlinkClick r:id="rId4"/>
              </a:rPr>
              <a:t>http://bit.ly/2oRhvcu</a:t>
            </a:r>
            <a:endParaRPr>
              <a:latin typeface="Calibri"/>
              <a:ea typeface="Calibri"/>
              <a:cs typeface="Calibri"/>
              <a:sym typeface="Calibri"/>
            </a:endParaRPr>
          </a:p>
        </p:txBody>
      </p:sp>
      <p:sp>
        <p:nvSpPr>
          <p:cNvPr id="576" name="Google Shape;576;p72"/>
          <p:cNvSpPr txBox="1"/>
          <p:nvPr/>
        </p:nvSpPr>
        <p:spPr>
          <a:xfrm>
            <a:off x="90488" y="6540818"/>
            <a:ext cx="1543200" cy="269100"/>
          </a:xfrm>
          <a:prstGeom prst="rect">
            <a:avLst/>
          </a:prstGeom>
          <a:no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FFFFFF"/>
              </a:buClr>
              <a:buSzPts val="1000"/>
              <a:buFont typeface="Calibri"/>
              <a:buNone/>
            </a:pPr>
            <a:r>
              <a:rPr lang="de-DE" sz="1000" b="0" i="0" u="none" strike="noStrike" cap="none">
                <a:solidFill>
                  <a:srgbClr val="FFFFFF"/>
                </a:solidFill>
                <a:latin typeface="Calibri"/>
                <a:ea typeface="Calibri"/>
                <a:cs typeface="Calibri"/>
                <a:sym typeface="Calibri"/>
              </a:rPr>
              <a:t>24/10/2019</a:t>
            </a:r>
            <a:endParaRPr sz="60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581"/>
        <p:cNvGrpSpPr/>
        <p:nvPr/>
      </p:nvGrpSpPr>
      <p:grpSpPr>
        <a:xfrm>
          <a:off x="0" y="0"/>
          <a:ext cx="0" cy="0"/>
          <a:chOff x="0" y="0"/>
          <a:chExt cx="0" cy="0"/>
        </a:xfrm>
      </p:grpSpPr>
      <p:sp>
        <p:nvSpPr>
          <p:cNvPr id="582" name="Google Shape;582;p73"/>
          <p:cNvSpPr txBox="1">
            <a:spLocks noGrp="1"/>
          </p:cNvSpPr>
          <p:nvPr>
            <p:ph type="title"/>
          </p:nvPr>
        </p:nvSpPr>
        <p:spPr>
          <a:xfrm>
            <a:off x="1093076" y="0"/>
            <a:ext cx="7422300" cy="801600"/>
          </a:xfrm>
          <a:prstGeom prst="rect">
            <a:avLst/>
          </a:prstGeom>
        </p:spPr>
        <p:txBody>
          <a:bodyPr spcFirstLastPara="1" wrap="square" lIns="91425" tIns="45700" rIns="91425" bIns="45700" anchor="ctr" anchorCtr="0">
            <a:noAutofit/>
          </a:bodyPr>
          <a:lstStyle/>
          <a:p>
            <a:pPr marL="0" marR="0" lvl="0" indent="0" algn="l" rtl="0">
              <a:lnSpc>
                <a:spcPct val="90000"/>
              </a:lnSpc>
              <a:spcBef>
                <a:spcPts val="0"/>
              </a:spcBef>
              <a:spcAft>
                <a:spcPts val="0"/>
              </a:spcAft>
              <a:buNone/>
            </a:pPr>
            <a:r>
              <a:rPr lang="de-DE"/>
              <a:t>Evaluation</a:t>
            </a:r>
            <a:endParaRPr/>
          </a:p>
        </p:txBody>
      </p:sp>
      <p:sp>
        <p:nvSpPr>
          <p:cNvPr id="583" name="Google Shape;583;p73"/>
          <p:cNvSpPr txBox="1">
            <a:spLocks noGrp="1"/>
          </p:cNvSpPr>
          <p:nvPr>
            <p:ph type="body" idx="1"/>
          </p:nvPr>
        </p:nvSpPr>
        <p:spPr>
          <a:xfrm>
            <a:off x="628650" y="1040523"/>
            <a:ext cx="7886700" cy="50871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endParaRPr/>
          </a:p>
        </p:txBody>
      </p:sp>
      <p:pic>
        <p:nvPicPr>
          <p:cNvPr id="584" name="Google Shape;584;p73"/>
          <p:cNvPicPr preferRelativeResize="0"/>
          <p:nvPr/>
        </p:nvPicPr>
        <p:blipFill>
          <a:blip r:embed="rId3">
            <a:alphaModFix/>
          </a:blip>
          <a:stretch>
            <a:fillRect/>
          </a:stretch>
        </p:blipFill>
        <p:spPr>
          <a:xfrm>
            <a:off x="423863" y="938213"/>
            <a:ext cx="8296275" cy="4981575"/>
          </a:xfrm>
          <a:prstGeom prst="rect">
            <a:avLst/>
          </a:prstGeom>
          <a:noFill/>
          <a:ln>
            <a:noFill/>
          </a:ln>
        </p:spPr>
      </p:pic>
      <p:sp>
        <p:nvSpPr>
          <p:cNvPr id="585" name="Google Shape;585;p73"/>
          <p:cNvSpPr txBox="1"/>
          <p:nvPr/>
        </p:nvSpPr>
        <p:spPr>
          <a:xfrm>
            <a:off x="6042225" y="6130150"/>
            <a:ext cx="2905500" cy="36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e-DE">
                <a:latin typeface="Calibri"/>
                <a:ea typeface="Calibri"/>
                <a:cs typeface="Calibri"/>
                <a:sym typeface="Calibri"/>
              </a:rPr>
              <a:t>Meeting notes: </a:t>
            </a:r>
            <a:r>
              <a:rPr lang="de-DE" u="sng">
                <a:solidFill>
                  <a:schemeClr val="hlink"/>
                </a:solidFill>
                <a:latin typeface="Calibri"/>
                <a:ea typeface="Calibri"/>
                <a:cs typeface="Calibri"/>
                <a:sym typeface="Calibri"/>
                <a:hlinkClick r:id="rId4"/>
              </a:rPr>
              <a:t>http://bit.ly/2oRhvcu</a:t>
            </a:r>
            <a:endParaRPr>
              <a:latin typeface="Calibri"/>
              <a:ea typeface="Calibri"/>
              <a:cs typeface="Calibri"/>
              <a:sym typeface="Calibri"/>
            </a:endParaRPr>
          </a:p>
        </p:txBody>
      </p:sp>
      <p:sp>
        <p:nvSpPr>
          <p:cNvPr id="586" name="Google Shape;586;p73"/>
          <p:cNvSpPr txBox="1"/>
          <p:nvPr/>
        </p:nvSpPr>
        <p:spPr>
          <a:xfrm>
            <a:off x="90488" y="6540818"/>
            <a:ext cx="1543200" cy="269100"/>
          </a:xfrm>
          <a:prstGeom prst="rect">
            <a:avLst/>
          </a:prstGeom>
          <a:no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FFFFFF"/>
              </a:buClr>
              <a:buSzPts val="1000"/>
              <a:buFont typeface="Calibri"/>
              <a:buNone/>
            </a:pPr>
            <a:r>
              <a:rPr lang="de-DE" sz="1000" b="0" i="0" u="none" strike="noStrike" cap="none">
                <a:solidFill>
                  <a:srgbClr val="FFFFFF"/>
                </a:solidFill>
                <a:latin typeface="Calibri"/>
                <a:ea typeface="Calibri"/>
                <a:cs typeface="Calibri"/>
                <a:sym typeface="Calibri"/>
              </a:rPr>
              <a:t>24/10/2019</a:t>
            </a:r>
            <a:endParaRPr sz="60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591"/>
        <p:cNvGrpSpPr/>
        <p:nvPr/>
      </p:nvGrpSpPr>
      <p:grpSpPr>
        <a:xfrm>
          <a:off x="0" y="0"/>
          <a:ext cx="0" cy="0"/>
          <a:chOff x="0" y="0"/>
          <a:chExt cx="0" cy="0"/>
        </a:xfrm>
      </p:grpSpPr>
      <p:sp>
        <p:nvSpPr>
          <p:cNvPr id="592" name="Google Shape;592;p74"/>
          <p:cNvSpPr txBox="1">
            <a:spLocks noGrp="1"/>
          </p:cNvSpPr>
          <p:nvPr>
            <p:ph type="title"/>
          </p:nvPr>
        </p:nvSpPr>
        <p:spPr>
          <a:xfrm>
            <a:off x="1093076" y="0"/>
            <a:ext cx="7422300" cy="8016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de-DE"/>
              <a:t>Evaluation</a:t>
            </a:r>
            <a:endParaRPr/>
          </a:p>
        </p:txBody>
      </p:sp>
      <p:sp>
        <p:nvSpPr>
          <p:cNvPr id="593" name="Google Shape;593;p74"/>
          <p:cNvSpPr txBox="1">
            <a:spLocks noGrp="1"/>
          </p:cNvSpPr>
          <p:nvPr>
            <p:ph type="body" idx="1"/>
          </p:nvPr>
        </p:nvSpPr>
        <p:spPr>
          <a:xfrm>
            <a:off x="628650" y="1040523"/>
            <a:ext cx="7886700" cy="50871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endParaRPr/>
          </a:p>
        </p:txBody>
      </p:sp>
      <p:pic>
        <p:nvPicPr>
          <p:cNvPr id="594" name="Google Shape;594;p74"/>
          <p:cNvPicPr preferRelativeResize="0"/>
          <p:nvPr/>
        </p:nvPicPr>
        <p:blipFill>
          <a:blip r:embed="rId3">
            <a:alphaModFix/>
          </a:blip>
          <a:stretch>
            <a:fillRect/>
          </a:stretch>
        </p:blipFill>
        <p:spPr>
          <a:xfrm>
            <a:off x="357188" y="895350"/>
            <a:ext cx="8429625" cy="5067300"/>
          </a:xfrm>
          <a:prstGeom prst="rect">
            <a:avLst/>
          </a:prstGeom>
          <a:noFill/>
          <a:ln>
            <a:noFill/>
          </a:ln>
        </p:spPr>
      </p:pic>
      <p:sp>
        <p:nvSpPr>
          <p:cNvPr id="595" name="Google Shape;595;p74"/>
          <p:cNvSpPr txBox="1"/>
          <p:nvPr/>
        </p:nvSpPr>
        <p:spPr>
          <a:xfrm>
            <a:off x="6042225" y="6130150"/>
            <a:ext cx="2905500" cy="36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e-DE">
                <a:latin typeface="Calibri"/>
                <a:ea typeface="Calibri"/>
                <a:cs typeface="Calibri"/>
                <a:sym typeface="Calibri"/>
              </a:rPr>
              <a:t>Meeting notes: </a:t>
            </a:r>
            <a:r>
              <a:rPr lang="de-DE" u="sng">
                <a:solidFill>
                  <a:schemeClr val="hlink"/>
                </a:solidFill>
                <a:latin typeface="Calibri"/>
                <a:ea typeface="Calibri"/>
                <a:cs typeface="Calibri"/>
                <a:sym typeface="Calibri"/>
                <a:hlinkClick r:id="rId4"/>
              </a:rPr>
              <a:t>http://bit.ly/2oRhvcu</a:t>
            </a:r>
            <a:endParaRPr>
              <a:latin typeface="Calibri"/>
              <a:ea typeface="Calibri"/>
              <a:cs typeface="Calibri"/>
              <a:sym typeface="Calibri"/>
            </a:endParaRPr>
          </a:p>
        </p:txBody>
      </p:sp>
      <p:sp>
        <p:nvSpPr>
          <p:cNvPr id="596" name="Google Shape;596;p74"/>
          <p:cNvSpPr txBox="1"/>
          <p:nvPr/>
        </p:nvSpPr>
        <p:spPr>
          <a:xfrm>
            <a:off x="90488" y="6540818"/>
            <a:ext cx="1543200" cy="269100"/>
          </a:xfrm>
          <a:prstGeom prst="rect">
            <a:avLst/>
          </a:prstGeom>
          <a:no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FFFFFF"/>
              </a:buClr>
              <a:buSzPts val="1000"/>
              <a:buFont typeface="Calibri"/>
              <a:buNone/>
            </a:pPr>
            <a:r>
              <a:rPr lang="de-DE" sz="1000" b="0" i="0" u="none" strike="noStrike" cap="none">
                <a:solidFill>
                  <a:srgbClr val="FFFFFF"/>
                </a:solidFill>
                <a:latin typeface="Calibri"/>
                <a:ea typeface="Calibri"/>
                <a:cs typeface="Calibri"/>
                <a:sym typeface="Calibri"/>
              </a:rPr>
              <a:t>24/10/2019</a:t>
            </a:r>
            <a:endParaRPr sz="60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601"/>
        <p:cNvGrpSpPr/>
        <p:nvPr/>
      </p:nvGrpSpPr>
      <p:grpSpPr>
        <a:xfrm>
          <a:off x="0" y="0"/>
          <a:ext cx="0" cy="0"/>
          <a:chOff x="0" y="0"/>
          <a:chExt cx="0" cy="0"/>
        </a:xfrm>
      </p:grpSpPr>
      <p:sp>
        <p:nvSpPr>
          <p:cNvPr id="602" name="Google Shape;602;p75"/>
          <p:cNvSpPr txBox="1">
            <a:spLocks noGrp="1"/>
          </p:cNvSpPr>
          <p:nvPr>
            <p:ph type="title"/>
          </p:nvPr>
        </p:nvSpPr>
        <p:spPr>
          <a:xfrm>
            <a:off x="1093076" y="0"/>
            <a:ext cx="7422300" cy="8016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de-DE"/>
              <a:t>Further information</a:t>
            </a:r>
            <a:endParaRPr/>
          </a:p>
        </p:txBody>
      </p:sp>
      <p:sp>
        <p:nvSpPr>
          <p:cNvPr id="603" name="Google Shape;603;p75"/>
          <p:cNvSpPr txBox="1">
            <a:spLocks noGrp="1"/>
          </p:cNvSpPr>
          <p:nvPr>
            <p:ph type="body" idx="1"/>
          </p:nvPr>
        </p:nvSpPr>
        <p:spPr>
          <a:xfrm>
            <a:off x="628650" y="1040523"/>
            <a:ext cx="7886700" cy="5087100"/>
          </a:xfrm>
          <a:prstGeom prst="rect">
            <a:avLst/>
          </a:prstGeom>
        </p:spPr>
        <p:txBody>
          <a:bodyPr spcFirstLastPara="1" wrap="square" lIns="91425" tIns="45700" rIns="91425" bIns="45700" anchor="t" anchorCtr="0">
            <a:noAutofit/>
          </a:bodyPr>
          <a:lstStyle/>
          <a:p>
            <a:pPr marL="457200" lvl="0" indent="-342900" algn="l" rtl="0">
              <a:spcBef>
                <a:spcPts val="1000"/>
              </a:spcBef>
              <a:spcAft>
                <a:spcPts val="0"/>
              </a:spcAft>
              <a:buSzPts val="1800"/>
              <a:buChar char="•"/>
            </a:pPr>
            <a:r>
              <a:rPr lang="de-DE" u="sng">
                <a:solidFill>
                  <a:schemeClr val="hlink"/>
                </a:solidFill>
                <a:hlinkClick r:id="rId3"/>
              </a:rPr>
              <a:t>https://www.izus.uni-stuttgart.de/fokus/engmeta</a:t>
            </a:r>
            <a:endParaRPr/>
          </a:p>
          <a:p>
            <a:pPr marL="457200" lvl="0" indent="0" algn="l" rtl="0">
              <a:spcBef>
                <a:spcPts val="1000"/>
              </a:spcBef>
              <a:spcAft>
                <a:spcPts val="0"/>
              </a:spcAft>
              <a:buNone/>
            </a:pPr>
            <a:endParaRPr/>
          </a:p>
          <a:p>
            <a:pPr marL="457200" lvl="0" indent="-342900" algn="l" rtl="0">
              <a:spcBef>
                <a:spcPts val="1000"/>
              </a:spcBef>
              <a:spcAft>
                <a:spcPts val="0"/>
              </a:spcAft>
              <a:buSzPts val="1800"/>
              <a:buChar char="•"/>
            </a:pPr>
            <a:r>
              <a:rPr lang="de-DE"/>
              <a:t>Hermann, S., Iglezakis, D. &amp; Seeland, A., 2019. Requirements for Finding Research Data and Software. PAMM. Available at: </a:t>
            </a:r>
            <a:r>
              <a:rPr lang="de-DE" u="sng">
                <a:solidFill>
                  <a:schemeClr val="hlink"/>
                </a:solidFill>
                <a:hlinkClick r:id="rId4"/>
              </a:rPr>
              <a:t>http://dx.doi.org/10.1002/pamm.201900480</a:t>
            </a:r>
            <a:r>
              <a:rPr lang="de-DE"/>
              <a:t>.</a:t>
            </a:r>
            <a:endParaRPr/>
          </a:p>
          <a:p>
            <a:pPr marL="0" lvl="0" indent="0" algn="l" rtl="0">
              <a:spcBef>
                <a:spcPts val="1000"/>
              </a:spcBef>
              <a:spcAft>
                <a:spcPts val="0"/>
              </a:spcAft>
              <a:buNone/>
            </a:pPr>
            <a:endParaRPr/>
          </a:p>
          <a:p>
            <a:pPr marL="0" lvl="0" indent="0" algn="l" rtl="0">
              <a:spcBef>
                <a:spcPts val="1000"/>
              </a:spcBef>
              <a:spcAft>
                <a:spcPts val="0"/>
              </a:spcAft>
              <a:buNone/>
            </a:pPr>
            <a:endParaRPr/>
          </a:p>
        </p:txBody>
      </p:sp>
      <p:sp>
        <p:nvSpPr>
          <p:cNvPr id="4" name="Google Shape;620;p77"/>
          <p:cNvSpPr txBox="1"/>
          <p:nvPr/>
        </p:nvSpPr>
        <p:spPr>
          <a:xfrm>
            <a:off x="90488" y="6540818"/>
            <a:ext cx="1543200" cy="269100"/>
          </a:xfrm>
          <a:prstGeom prst="rect">
            <a:avLst/>
          </a:prstGeom>
          <a:no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FFFFFF"/>
              </a:buClr>
              <a:buSzPts val="1000"/>
              <a:buFont typeface="Calibri"/>
              <a:buNone/>
            </a:pPr>
            <a:r>
              <a:rPr lang="de-DE" sz="1000" b="0" i="0" u="none" strike="noStrike" cap="none" dirty="0">
                <a:solidFill>
                  <a:srgbClr val="FFFFFF"/>
                </a:solidFill>
                <a:latin typeface="Calibri"/>
                <a:ea typeface="Calibri"/>
                <a:cs typeface="Calibri"/>
                <a:sym typeface="Calibri"/>
              </a:rPr>
              <a:t>24/10/2019</a:t>
            </a:r>
            <a:endParaRPr sz="6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608"/>
        <p:cNvGrpSpPr/>
        <p:nvPr/>
      </p:nvGrpSpPr>
      <p:grpSpPr>
        <a:xfrm>
          <a:off x="0" y="0"/>
          <a:ext cx="0" cy="0"/>
          <a:chOff x="0" y="0"/>
          <a:chExt cx="0" cy="0"/>
        </a:xfrm>
      </p:grpSpPr>
      <p:sp>
        <p:nvSpPr>
          <p:cNvPr id="609" name="Google Shape;609;p76"/>
          <p:cNvSpPr txBox="1">
            <a:spLocks noGrp="1"/>
          </p:cNvSpPr>
          <p:nvPr>
            <p:ph type="title"/>
          </p:nvPr>
        </p:nvSpPr>
        <p:spPr>
          <a:xfrm>
            <a:off x="1093076" y="0"/>
            <a:ext cx="7422300" cy="8016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de-DE"/>
              <a:t>Group discussion (20 min.)</a:t>
            </a:r>
            <a:endParaRPr/>
          </a:p>
        </p:txBody>
      </p:sp>
      <p:sp>
        <p:nvSpPr>
          <p:cNvPr id="610" name="Google Shape;610;p76"/>
          <p:cNvSpPr txBox="1">
            <a:spLocks noGrp="1"/>
          </p:cNvSpPr>
          <p:nvPr>
            <p:ph type="body" idx="1"/>
          </p:nvPr>
        </p:nvSpPr>
        <p:spPr>
          <a:xfrm>
            <a:off x="628650" y="1056525"/>
            <a:ext cx="7886700" cy="5484300"/>
          </a:xfrm>
          <a:prstGeom prst="rect">
            <a:avLst/>
          </a:prstGeom>
        </p:spPr>
        <p:txBody>
          <a:bodyPr spcFirstLastPara="1" wrap="square" lIns="91425" tIns="45700" rIns="91425" bIns="45700" anchor="t" anchorCtr="0">
            <a:noAutofit/>
          </a:bodyPr>
          <a:lstStyle/>
          <a:p>
            <a:pPr marL="457200" lvl="0" indent="-381000" algn="l" rtl="0">
              <a:lnSpc>
                <a:spcPct val="100000"/>
              </a:lnSpc>
              <a:spcBef>
                <a:spcPts val="1000"/>
              </a:spcBef>
              <a:spcAft>
                <a:spcPts val="0"/>
              </a:spcAft>
              <a:buSzPts val="2400"/>
              <a:buChar char="•"/>
            </a:pPr>
            <a:r>
              <a:rPr lang="de-DE" sz="2400"/>
              <a:t>Choose a topic you are interested in and join the group discussion</a:t>
            </a:r>
            <a:endParaRPr sz="2400"/>
          </a:p>
          <a:p>
            <a:pPr marL="457200" lvl="0" indent="-381000" algn="l" rtl="0">
              <a:lnSpc>
                <a:spcPct val="100000"/>
              </a:lnSpc>
              <a:spcBef>
                <a:spcPts val="1000"/>
              </a:spcBef>
              <a:spcAft>
                <a:spcPts val="0"/>
              </a:spcAft>
              <a:buSzPts val="2400"/>
              <a:buChar char="•"/>
            </a:pPr>
            <a:r>
              <a:rPr lang="de-DE" sz="2400"/>
              <a:t>Presenters of this morning will moderate discussion</a:t>
            </a:r>
            <a:endParaRPr sz="2400"/>
          </a:p>
          <a:p>
            <a:pPr marL="457200" lvl="0" indent="-381000" algn="l" rtl="0">
              <a:lnSpc>
                <a:spcPct val="100000"/>
              </a:lnSpc>
              <a:spcBef>
                <a:spcPts val="1000"/>
              </a:spcBef>
              <a:spcAft>
                <a:spcPts val="0"/>
              </a:spcAft>
              <a:buSzPts val="2400"/>
              <a:buChar char="•"/>
            </a:pPr>
            <a:r>
              <a:rPr lang="de-DE" sz="2400"/>
              <a:t>Document the discussion and ideas collected in the google docs:</a:t>
            </a:r>
            <a:endParaRPr sz="2400"/>
          </a:p>
          <a:p>
            <a:pPr marL="0" lvl="0" indent="0" algn="l" rtl="0">
              <a:lnSpc>
                <a:spcPct val="100000"/>
              </a:lnSpc>
              <a:spcBef>
                <a:spcPts val="1000"/>
              </a:spcBef>
              <a:spcAft>
                <a:spcPts val="0"/>
              </a:spcAft>
              <a:buNone/>
            </a:pPr>
            <a:r>
              <a:rPr lang="de-DE" sz="2400"/>
              <a:t>1. Open Science </a:t>
            </a:r>
            <a:r>
              <a:rPr lang="de-DE" sz="2400" u="sng">
                <a:solidFill>
                  <a:schemeClr val="hlink"/>
                </a:solidFill>
                <a:hlinkClick r:id="rId3"/>
              </a:rPr>
              <a:t>http://bit.ly/2W0TITj</a:t>
            </a:r>
            <a:r>
              <a:rPr lang="de-DE" sz="2400"/>
              <a:t> </a:t>
            </a:r>
            <a:endParaRPr sz="2400"/>
          </a:p>
          <a:p>
            <a:pPr marL="0" lvl="0" indent="0" algn="l" rtl="0">
              <a:lnSpc>
                <a:spcPct val="100000"/>
              </a:lnSpc>
              <a:spcBef>
                <a:spcPts val="1000"/>
              </a:spcBef>
              <a:spcAft>
                <a:spcPts val="0"/>
              </a:spcAft>
              <a:buNone/>
            </a:pPr>
            <a:r>
              <a:rPr lang="de-DE" sz="2400"/>
              <a:t>2. DMP </a:t>
            </a:r>
            <a:r>
              <a:rPr lang="de-DE" sz="2400" u="sng">
                <a:solidFill>
                  <a:schemeClr val="hlink"/>
                </a:solidFill>
                <a:hlinkClick r:id="rId4"/>
              </a:rPr>
              <a:t>http://bit.ly/2Ncs6a7</a:t>
            </a:r>
            <a:r>
              <a:rPr lang="de-DE" sz="2400"/>
              <a:t> </a:t>
            </a:r>
            <a:endParaRPr sz="2400"/>
          </a:p>
          <a:p>
            <a:pPr marL="0" lvl="0" indent="0" algn="l" rtl="0">
              <a:lnSpc>
                <a:spcPct val="100000"/>
              </a:lnSpc>
              <a:spcBef>
                <a:spcPts val="1000"/>
              </a:spcBef>
              <a:spcAft>
                <a:spcPts val="0"/>
              </a:spcAft>
              <a:buNone/>
            </a:pPr>
            <a:r>
              <a:rPr lang="de-DE" sz="2400"/>
              <a:t>3. Annotation </a:t>
            </a:r>
            <a:r>
              <a:rPr lang="de-DE" sz="2400" u="sng">
                <a:solidFill>
                  <a:schemeClr val="hlink"/>
                </a:solidFill>
                <a:hlinkClick r:id="rId5"/>
              </a:rPr>
              <a:t>http://bit.ly/2pDMGbf</a:t>
            </a:r>
            <a:r>
              <a:rPr lang="de-DE" sz="2400"/>
              <a:t> </a:t>
            </a:r>
            <a:endParaRPr sz="2400"/>
          </a:p>
          <a:p>
            <a:pPr marL="0" lvl="0" indent="0" algn="l" rtl="0">
              <a:lnSpc>
                <a:spcPct val="100000"/>
              </a:lnSpc>
              <a:spcBef>
                <a:spcPts val="1000"/>
              </a:spcBef>
              <a:spcAft>
                <a:spcPts val="0"/>
              </a:spcAft>
              <a:buNone/>
            </a:pPr>
            <a:r>
              <a:rPr lang="de-DE" sz="2400"/>
              <a:t>4. Metadata </a:t>
            </a:r>
            <a:r>
              <a:rPr lang="de-DE" sz="2400" u="sng">
                <a:solidFill>
                  <a:schemeClr val="hlink"/>
                </a:solidFill>
                <a:hlinkClick r:id="rId6"/>
              </a:rPr>
              <a:t>http://bit.ly/2P8Ef2e</a:t>
            </a:r>
            <a:r>
              <a:rPr lang="de-DE" sz="2400"/>
              <a:t> </a:t>
            </a:r>
            <a:endParaRPr sz="2400"/>
          </a:p>
          <a:p>
            <a:pPr marL="457200" lvl="0" indent="-381000" algn="l" rtl="0">
              <a:lnSpc>
                <a:spcPct val="100000"/>
              </a:lnSpc>
              <a:spcBef>
                <a:spcPts val="1000"/>
              </a:spcBef>
              <a:spcAft>
                <a:spcPts val="0"/>
              </a:spcAft>
              <a:buSzPts val="2400"/>
              <a:buChar char="•"/>
            </a:pPr>
            <a:r>
              <a:rPr lang="de-DE" sz="2400"/>
              <a:t>Choose one member to pitch the ideas at the end of the session (2 min in each group)</a:t>
            </a:r>
            <a:endParaRPr sz="2400"/>
          </a:p>
          <a:p>
            <a:pPr marL="0" lvl="0" indent="0" algn="l" rtl="0">
              <a:spcBef>
                <a:spcPts val="1000"/>
              </a:spcBef>
              <a:spcAft>
                <a:spcPts val="0"/>
              </a:spcAft>
              <a:buClr>
                <a:schemeClr val="dk1"/>
              </a:buClr>
              <a:buSzPts val="1100"/>
              <a:buFont typeface="Arial"/>
              <a:buNone/>
            </a:pPr>
            <a:endParaRPr/>
          </a:p>
        </p:txBody>
      </p:sp>
      <p:sp>
        <p:nvSpPr>
          <p:cNvPr id="611" name="Google Shape;611;p76"/>
          <p:cNvSpPr txBox="1"/>
          <p:nvPr/>
        </p:nvSpPr>
        <p:spPr>
          <a:xfrm>
            <a:off x="6042225" y="6130150"/>
            <a:ext cx="2905500" cy="36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e-DE">
                <a:latin typeface="Calibri"/>
                <a:ea typeface="Calibri"/>
                <a:cs typeface="Calibri"/>
                <a:sym typeface="Calibri"/>
              </a:rPr>
              <a:t>Meeting notes: </a:t>
            </a:r>
            <a:r>
              <a:rPr lang="de-DE" u="sng">
                <a:solidFill>
                  <a:schemeClr val="hlink"/>
                </a:solidFill>
                <a:latin typeface="Calibri"/>
                <a:ea typeface="Calibri"/>
                <a:cs typeface="Calibri"/>
                <a:sym typeface="Calibri"/>
                <a:hlinkClick r:id="rId7"/>
              </a:rPr>
              <a:t>http://bit.ly/2oRhvcu</a:t>
            </a:r>
            <a:endParaRPr>
              <a:latin typeface="Calibri"/>
              <a:ea typeface="Calibri"/>
              <a:cs typeface="Calibri"/>
              <a:sym typeface="Calibri"/>
            </a:endParaRPr>
          </a:p>
        </p:txBody>
      </p:sp>
      <p:sp>
        <p:nvSpPr>
          <p:cNvPr id="612" name="Google Shape;612;p76"/>
          <p:cNvSpPr txBox="1"/>
          <p:nvPr/>
        </p:nvSpPr>
        <p:spPr>
          <a:xfrm>
            <a:off x="90488" y="6540818"/>
            <a:ext cx="1543200" cy="269100"/>
          </a:xfrm>
          <a:prstGeom prst="rect">
            <a:avLst/>
          </a:prstGeom>
          <a:no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FFFFFF"/>
              </a:buClr>
              <a:buSzPts val="1000"/>
              <a:buFont typeface="Calibri"/>
              <a:buNone/>
            </a:pPr>
            <a:r>
              <a:rPr lang="de-DE" sz="1000" b="0" i="0" u="none" strike="noStrike" cap="none">
                <a:solidFill>
                  <a:srgbClr val="FFFFFF"/>
                </a:solidFill>
                <a:latin typeface="Calibri"/>
                <a:ea typeface="Calibri"/>
                <a:cs typeface="Calibri"/>
                <a:sym typeface="Calibri"/>
              </a:rPr>
              <a:t>24/10/2019</a:t>
            </a:r>
            <a:endParaRPr sz="60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617"/>
        <p:cNvGrpSpPr/>
        <p:nvPr/>
      </p:nvGrpSpPr>
      <p:grpSpPr>
        <a:xfrm>
          <a:off x="0" y="0"/>
          <a:ext cx="0" cy="0"/>
          <a:chOff x="0" y="0"/>
          <a:chExt cx="0" cy="0"/>
        </a:xfrm>
      </p:grpSpPr>
      <p:sp>
        <p:nvSpPr>
          <p:cNvPr id="618" name="Google Shape;618;p77"/>
          <p:cNvSpPr txBox="1">
            <a:spLocks noGrp="1"/>
          </p:cNvSpPr>
          <p:nvPr>
            <p:ph type="body" idx="1"/>
          </p:nvPr>
        </p:nvSpPr>
        <p:spPr>
          <a:xfrm>
            <a:off x="628650" y="774600"/>
            <a:ext cx="7977300" cy="5439000"/>
          </a:xfrm>
          <a:prstGeom prst="rect">
            <a:avLst/>
          </a:prstGeom>
        </p:spPr>
        <p:txBody>
          <a:bodyPr spcFirstLastPara="1" wrap="square" lIns="91425" tIns="45700" rIns="91425" bIns="45700" anchor="t" anchorCtr="0">
            <a:noAutofit/>
          </a:bodyPr>
          <a:lstStyle/>
          <a:p>
            <a:pPr marL="0" lvl="0" indent="0" algn="l" rtl="0">
              <a:lnSpc>
                <a:spcPct val="100000"/>
              </a:lnSpc>
              <a:spcBef>
                <a:spcPts val="1000"/>
              </a:spcBef>
              <a:spcAft>
                <a:spcPts val="0"/>
              </a:spcAft>
              <a:buClr>
                <a:schemeClr val="dk1"/>
              </a:buClr>
              <a:buSzPts val="1100"/>
              <a:buFont typeface="Arial"/>
              <a:buNone/>
            </a:pPr>
            <a:r>
              <a:rPr lang="de-DE" sz="3000" b="1"/>
              <a:t>Inspiration - Think about:</a:t>
            </a:r>
            <a:endParaRPr sz="3000" b="1"/>
          </a:p>
          <a:p>
            <a:pPr marL="457200" lvl="0" indent="-400050" algn="l" rtl="0">
              <a:lnSpc>
                <a:spcPct val="100000"/>
              </a:lnSpc>
              <a:spcBef>
                <a:spcPts val="1000"/>
              </a:spcBef>
              <a:spcAft>
                <a:spcPts val="0"/>
              </a:spcAft>
              <a:buSzPts val="2700"/>
              <a:buChar char="•"/>
            </a:pPr>
            <a:r>
              <a:rPr lang="de-DE" sz="2700"/>
              <a:t>The presentations of this morning as a starting point and determine how we move forward - </a:t>
            </a:r>
            <a:r>
              <a:rPr lang="de-DE" sz="2700" b="1"/>
              <a:t>how we convert this preliminary work on a useful output for researchers in engineering?</a:t>
            </a:r>
            <a:endParaRPr sz="2700" b="1"/>
          </a:p>
          <a:p>
            <a:pPr marL="457200" lvl="0" indent="-400050" algn="l" rtl="0">
              <a:lnSpc>
                <a:spcPct val="100000"/>
              </a:lnSpc>
              <a:spcBef>
                <a:spcPts val="1000"/>
              </a:spcBef>
              <a:spcAft>
                <a:spcPts val="0"/>
              </a:spcAft>
              <a:buSzPts val="2700"/>
              <a:buChar char="•"/>
            </a:pPr>
            <a:r>
              <a:rPr lang="de-DE" sz="2700"/>
              <a:t>How to move forward the collaboration with other groups in RDA</a:t>
            </a:r>
            <a:endParaRPr sz="2700"/>
          </a:p>
          <a:p>
            <a:pPr marL="457200" lvl="0" indent="-400050" algn="l" rtl="0">
              <a:lnSpc>
                <a:spcPct val="100000"/>
              </a:lnSpc>
              <a:spcBef>
                <a:spcPts val="1000"/>
              </a:spcBef>
              <a:spcAft>
                <a:spcPts val="0"/>
              </a:spcAft>
              <a:buSzPts val="2700"/>
              <a:buChar char="•"/>
            </a:pPr>
            <a:r>
              <a:rPr lang="de-DE" sz="2700"/>
              <a:t>How to move forward collaboration with groups outside RDA e.g. research communities</a:t>
            </a:r>
            <a:endParaRPr sz="2700"/>
          </a:p>
          <a:p>
            <a:pPr marL="0" lvl="0" indent="0" algn="l" rtl="0">
              <a:lnSpc>
                <a:spcPct val="100000"/>
              </a:lnSpc>
              <a:spcBef>
                <a:spcPts val="1000"/>
              </a:spcBef>
              <a:spcAft>
                <a:spcPts val="0"/>
              </a:spcAft>
              <a:buNone/>
            </a:pPr>
            <a:r>
              <a:rPr lang="de-DE" sz="3000" b="1"/>
              <a:t>Collect concrete next steps to make your ideas reality</a:t>
            </a:r>
            <a:endParaRPr sz="3000" b="1"/>
          </a:p>
          <a:p>
            <a:pPr marL="0" lvl="0" indent="0" algn="l" rtl="0">
              <a:spcBef>
                <a:spcPts val="1000"/>
              </a:spcBef>
              <a:spcAft>
                <a:spcPts val="0"/>
              </a:spcAft>
              <a:buNone/>
            </a:pPr>
            <a:endParaRPr/>
          </a:p>
        </p:txBody>
      </p:sp>
      <p:sp>
        <p:nvSpPr>
          <p:cNvPr id="619" name="Google Shape;619;p77"/>
          <p:cNvSpPr txBox="1"/>
          <p:nvPr/>
        </p:nvSpPr>
        <p:spPr>
          <a:xfrm>
            <a:off x="6042225" y="6130150"/>
            <a:ext cx="2905500" cy="36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e-DE">
                <a:latin typeface="Calibri"/>
                <a:ea typeface="Calibri"/>
                <a:cs typeface="Calibri"/>
                <a:sym typeface="Calibri"/>
              </a:rPr>
              <a:t>Meeting notes: </a:t>
            </a:r>
            <a:r>
              <a:rPr lang="de-DE" u="sng">
                <a:solidFill>
                  <a:schemeClr val="hlink"/>
                </a:solidFill>
                <a:latin typeface="Calibri"/>
                <a:ea typeface="Calibri"/>
                <a:cs typeface="Calibri"/>
                <a:sym typeface="Calibri"/>
                <a:hlinkClick r:id="rId3"/>
              </a:rPr>
              <a:t>http://bit.ly/2oRhvcu</a:t>
            </a:r>
            <a:endParaRPr>
              <a:latin typeface="Calibri"/>
              <a:ea typeface="Calibri"/>
              <a:cs typeface="Calibri"/>
              <a:sym typeface="Calibri"/>
            </a:endParaRPr>
          </a:p>
        </p:txBody>
      </p:sp>
      <p:sp>
        <p:nvSpPr>
          <p:cNvPr id="620" name="Google Shape;620;p77"/>
          <p:cNvSpPr txBox="1"/>
          <p:nvPr/>
        </p:nvSpPr>
        <p:spPr>
          <a:xfrm>
            <a:off x="90488" y="6540818"/>
            <a:ext cx="1543200" cy="269100"/>
          </a:xfrm>
          <a:prstGeom prst="rect">
            <a:avLst/>
          </a:prstGeom>
          <a:no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FFFFFF"/>
              </a:buClr>
              <a:buSzPts val="1000"/>
              <a:buFont typeface="Calibri"/>
              <a:buNone/>
            </a:pPr>
            <a:r>
              <a:rPr lang="de-DE" sz="1000" b="0" i="0" u="none" strike="noStrike" cap="none" dirty="0">
                <a:solidFill>
                  <a:srgbClr val="FFFFFF"/>
                </a:solidFill>
                <a:latin typeface="Calibri"/>
                <a:ea typeface="Calibri"/>
                <a:cs typeface="Calibri"/>
                <a:sym typeface="Calibri"/>
              </a:rPr>
              <a:t>24/10/2019</a:t>
            </a:r>
            <a:endParaRPr sz="6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93076" y="104504"/>
            <a:ext cx="7422274" cy="801522"/>
          </a:xfrm>
        </p:spPr>
        <p:txBody>
          <a:bodyPr/>
          <a:lstStyle/>
          <a:p>
            <a:r>
              <a:rPr lang="de-DE" dirty="0" err="1" smtClean="0"/>
              <a:t>Results</a:t>
            </a:r>
            <a:r>
              <a:rPr lang="de-DE" dirty="0" smtClean="0"/>
              <a:t> of the </a:t>
            </a:r>
            <a:r>
              <a:rPr lang="de-DE" dirty="0" err="1" smtClean="0"/>
              <a:t>mentimeter</a:t>
            </a:r>
            <a:r>
              <a:rPr lang="de-DE" dirty="0" smtClean="0"/>
              <a:t> – </a:t>
            </a:r>
            <a:r>
              <a:rPr lang="de-DE" dirty="0" err="1" smtClean="0"/>
              <a:t>future</a:t>
            </a:r>
            <a:r>
              <a:rPr lang="de-DE" dirty="0" smtClean="0"/>
              <a:t> </a:t>
            </a:r>
            <a:r>
              <a:rPr lang="de-DE" dirty="0" err="1" smtClean="0"/>
              <a:t>work</a:t>
            </a:r>
            <a:endParaRPr lang="de-DE" dirty="0"/>
          </a:p>
        </p:txBody>
      </p:sp>
      <p:pic>
        <p:nvPicPr>
          <p:cNvPr id="4" name="Grafik 3"/>
          <p:cNvPicPr>
            <a:picLocks noChangeAspect="1"/>
          </p:cNvPicPr>
          <p:nvPr/>
        </p:nvPicPr>
        <p:blipFill>
          <a:blip r:embed="rId2"/>
          <a:stretch>
            <a:fillRect/>
          </a:stretch>
        </p:blipFill>
        <p:spPr>
          <a:xfrm>
            <a:off x="121062" y="1048628"/>
            <a:ext cx="8928001" cy="5022001"/>
          </a:xfrm>
          <a:prstGeom prst="rect">
            <a:avLst/>
          </a:prstGeom>
        </p:spPr>
      </p:pic>
      <p:sp>
        <p:nvSpPr>
          <p:cNvPr id="5" name="Google Shape;620;p77"/>
          <p:cNvSpPr txBox="1"/>
          <p:nvPr/>
        </p:nvSpPr>
        <p:spPr>
          <a:xfrm>
            <a:off x="90488" y="6540818"/>
            <a:ext cx="1543200" cy="269100"/>
          </a:xfrm>
          <a:prstGeom prst="rect">
            <a:avLst/>
          </a:prstGeom>
          <a:no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FFFFFF"/>
              </a:buClr>
              <a:buSzPts val="1000"/>
              <a:buFont typeface="Calibri"/>
              <a:buNone/>
            </a:pPr>
            <a:r>
              <a:rPr lang="de-DE" sz="1000" b="0" i="0" u="none" strike="noStrike" cap="none" dirty="0">
                <a:solidFill>
                  <a:srgbClr val="FFFFFF"/>
                </a:solidFill>
                <a:latin typeface="Calibri"/>
                <a:ea typeface="Calibri"/>
                <a:cs typeface="Calibri"/>
                <a:sym typeface="Calibri"/>
              </a:rPr>
              <a:t>24/10/2019</a:t>
            </a:r>
            <a:endParaRPr sz="600" dirty="0"/>
          </a:p>
        </p:txBody>
      </p:sp>
    </p:spTree>
    <p:extLst>
      <p:ext uri="{BB962C8B-B14F-4D97-AF65-F5344CB8AC3E}">
        <p14:creationId xmlns:p14="http://schemas.microsoft.com/office/powerpoint/2010/main" val="54243082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624"/>
        <p:cNvGrpSpPr/>
        <p:nvPr/>
      </p:nvGrpSpPr>
      <p:grpSpPr>
        <a:xfrm>
          <a:off x="0" y="0"/>
          <a:ext cx="0" cy="0"/>
          <a:chOff x="0" y="0"/>
          <a:chExt cx="0" cy="0"/>
        </a:xfrm>
      </p:grpSpPr>
      <p:sp>
        <p:nvSpPr>
          <p:cNvPr id="625" name="Google Shape;625;p78"/>
          <p:cNvSpPr txBox="1">
            <a:spLocks noGrp="1"/>
          </p:cNvSpPr>
          <p:nvPr>
            <p:ph type="title"/>
          </p:nvPr>
        </p:nvSpPr>
        <p:spPr>
          <a:xfrm>
            <a:off x="1093076" y="0"/>
            <a:ext cx="7422274" cy="80152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600"/>
              <a:buFont typeface="Calibri"/>
              <a:buNone/>
            </a:pPr>
            <a:endParaRPr/>
          </a:p>
        </p:txBody>
      </p:sp>
      <p:sp>
        <p:nvSpPr>
          <p:cNvPr id="626" name="Google Shape;626;p78"/>
          <p:cNvSpPr txBox="1">
            <a:spLocks noGrp="1"/>
          </p:cNvSpPr>
          <p:nvPr>
            <p:ph type="body" idx="1"/>
          </p:nvPr>
        </p:nvSpPr>
        <p:spPr>
          <a:xfrm>
            <a:off x="628650" y="1040523"/>
            <a:ext cx="7886700" cy="5087007"/>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800"/>
              <a:buFont typeface="Calibri"/>
              <a:buNone/>
            </a:pPr>
            <a:endParaRPr/>
          </a:p>
          <a:p>
            <a:pPr marL="0" lvl="0" indent="0" algn="l" rtl="0">
              <a:lnSpc>
                <a:spcPct val="90000"/>
              </a:lnSpc>
              <a:spcBef>
                <a:spcPts val="1000"/>
              </a:spcBef>
              <a:spcAft>
                <a:spcPts val="0"/>
              </a:spcAft>
              <a:buClr>
                <a:schemeClr val="dk1"/>
              </a:buClr>
              <a:buSzPts val="2800"/>
              <a:buFont typeface="Calibri"/>
              <a:buNone/>
            </a:pPr>
            <a:endParaRPr/>
          </a:p>
          <a:p>
            <a:pPr marL="0" lvl="0" indent="0" algn="l" rtl="0">
              <a:lnSpc>
                <a:spcPct val="90000"/>
              </a:lnSpc>
              <a:spcBef>
                <a:spcPts val="1000"/>
              </a:spcBef>
              <a:spcAft>
                <a:spcPts val="0"/>
              </a:spcAft>
              <a:buClr>
                <a:schemeClr val="dk1"/>
              </a:buClr>
              <a:buSzPts val="2800"/>
              <a:buFont typeface="Calibri"/>
              <a:buNone/>
            </a:pPr>
            <a:endParaRPr/>
          </a:p>
          <a:p>
            <a:pPr marL="0" lvl="0" indent="0" algn="l" rtl="0">
              <a:lnSpc>
                <a:spcPct val="90000"/>
              </a:lnSpc>
              <a:spcBef>
                <a:spcPts val="1000"/>
              </a:spcBef>
              <a:spcAft>
                <a:spcPts val="0"/>
              </a:spcAft>
              <a:buClr>
                <a:schemeClr val="dk1"/>
              </a:buClr>
              <a:buSzPts val="2800"/>
              <a:buFont typeface="Calibri"/>
              <a:buNone/>
            </a:pPr>
            <a:endParaRPr/>
          </a:p>
          <a:p>
            <a:pPr marL="0" lvl="0" indent="0" algn="ctr" rtl="0">
              <a:lnSpc>
                <a:spcPct val="90000"/>
              </a:lnSpc>
              <a:spcBef>
                <a:spcPts val="1000"/>
              </a:spcBef>
              <a:spcAft>
                <a:spcPts val="0"/>
              </a:spcAft>
              <a:buClr>
                <a:schemeClr val="dk1"/>
              </a:buClr>
              <a:buSzPts val="4400"/>
              <a:buFont typeface="Calibri"/>
              <a:buNone/>
            </a:pPr>
            <a:r>
              <a:rPr lang="de-DE" sz="4400"/>
              <a:t>Thank you!</a:t>
            </a:r>
            <a:endParaRPr/>
          </a:p>
        </p:txBody>
      </p:sp>
      <p:sp>
        <p:nvSpPr>
          <p:cNvPr id="627" name="Google Shape;627;p78"/>
          <p:cNvSpPr txBox="1"/>
          <p:nvPr/>
        </p:nvSpPr>
        <p:spPr>
          <a:xfrm>
            <a:off x="90488" y="6540818"/>
            <a:ext cx="1543200" cy="269100"/>
          </a:xfrm>
          <a:prstGeom prst="rect">
            <a:avLst/>
          </a:prstGeom>
          <a:no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FFFFFF"/>
              </a:buClr>
              <a:buSzPts val="1000"/>
              <a:buFont typeface="Calibri"/>
              <a:buNone/>
            </a:pPr>
            <a:r>
              <a:rPr lang="de-DE" sz="1000" b="0" i="0" u="none" strike="noStrike" cap="none">
                <a:solidFill>
                  <a:srgbClr val="FFFFFF"/>
                </a:solidFill>
                <a:latin typeface="Calibri"/>
                <a:ea typeface="Calibri"/>
                <a:cs typeface="Calibri"/>
                <a:sym typeface="Calibri"/>
              </a:rPr>
              <a:t>24/10/2019</a:t>
            </a:r>
            <a:endParaRPr sz="600"/>
          </a:p>
        </p:txBody>
      </p:sp>
    </p:spTree>
  </p:cSld>
  <p:clrMapOvr>
    <a:masterClrMapping/>
  </p:clrMapOvr>
</p:sld>
</file>

<file path=ppt/theme/theme1.xml><?xml version="1.0" encoding="utf-8"?>
<a:theme xmlns:a="http://schemas.openxmlformats.org/drawingml/2006/main" name="RDA_PPT_2017">
  <a:themeElements>
    <a:clrScheme name="Tema di 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i Offic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2253</Words>
  <Application>Microsoft Office PowerPoint</Application>
  <PresentationFormat>Bildschirmpräsentation (4:3)</PresentationFormat>
  <Paragraphs>401</Paragraphs>
  <Slides>51</Slides>
  <Notes>49</Notes>
  <HiddenSlides>0</HiddenSlides>
  <MMClips>0</MMClips>
  <ScaleCrop>false</ScaleCrop>
  <HeadingPairs>
    <vt:vector size="6" baseType="variant">
      <vt:variant>
        <vt:lpstr>Verwendete Schriftarten</vt:lpstr>
      </vt:variant>
      <vt:variant>
        <vt:i4>4</vt:i4>
      </vt:variant>
      <vt:variant>
        <vt:lpstr>Design</vt:lpstr>
      </vt:variant>
      <vt:variant>
        <vt:i4>2</vt:i4>
      </vt:variant>
      <vt:variant>
        <vt:lpstr>Folientitel</vt:lpstr>
      </vt:variant>
      <vt:variant>
        <vt:i4>51</vt:i4>
      </vt:variant>
    </vt:vector>
  </HeadingPairs>
  <TitlesOfParts>
    <vt:vector size="57" baseType="lpstr">
      <vt:lpstr>Helvetica Neue Light</vt:lpstr>
      <vt:lpstr>Calibri</vt:lpstr>
      <vt:lpstr>Arial</vt:lpstr>
      <vt:lpstr>Helvetica Neue</vt:lpstr>
      <vt:lpstr>RDA_PPT_2017</vt:lpstr>
      <vt:lpstr>White</vt:lpstr>
      <vt:lpstr>Kick-Off: IG RDM in Engineering</vt:lpstr>
      <vt:lpstr>PowerPoint-Präsentation</vt:lpstr>
      <vt:lpstr>Agenda</vt:lpstr>
      <vt:lpstr>PowerPoint-Präsentation</vt:lpstr>
      <vt:lpstr>Results of the mentimeter - audience</vt:lpstr>
      <vt:lpstr>Current status</vt:lpstr>
      <vt:lpstr>RDA IG Research Data Management in Engineering</vt:lpstr>
      <vt:lpstr>TAB Review</vt:lpstr>
      <vt:lpstr>PowerPoint-Präsentation</vt:lpstr>
      <vt:lpstr>Engineering Research and Open science</vt:lpstr>
      <vt:lpstr>Engineering Research and Open science</vt:lpstr>
      <vt:lpstr>Engineering Research and Open science</vt:lpstr>
      <vt:lpstr>Engineering Research and Open science</vt:lpstr>
      <vt:lpstr>Engineering Research and Open science </vt:lpstr>
      <vt:lpstr>PowerPoint-Präsentation</vt:lpstr>
      <vt:lpstr>Data Management Planning in Engineering</vt:lpstr>
      <vt:lpstr>engineer-specific DMP</vt:lpstr>
      <vt:lpstr>engineer-specific DMP</vt:lpstr>
      <vt:lpstr>Results of the DMP-workshops</vt:lpstr>
      <vt:lpstr>Results of the DMP-workshops</vt:lpstr>
      <vt:lpstr>Conclusions</vt:lpstr>
      <vt:lpstr>PowerPoint-Präsentation</vt:lpstr>
      <vt:lpstr>improving analysis efficiencies and re-use of engineering research data using annotation</vt:lpstr>
      <vt:lpstr>preservation of scientific annotation</vt:lpstr>
      <vt:lpstr>preservation of scientific annotation</vt:lpstr>
      <vt:lpstr>preservation of scientific annotation</vt:lpstr>
      <vt:lpstr>persistent identifier scheme for preservation of annotations targeting digital resources </vt:lpstr>
      <vt:lpstr>wind turbine LIDAR data annotation  </vt:lpstr>
      <vt:lpstr>PowerPoint-Präsentation</vt:lpstr>
      <vt:lpstr>wind LiDAR data-sets from DTU</vt:lpstr>
      <vt:lpstr>wind turbine LIDAR data annotation</vt:lpstr>
      <vt:lpstr>e.g. https://dtu-wind-energy.freizo.org/m/book.cgi?catno=12736 </vt:lpstr>
      <vt:lpstr>800k annotations generated by analysis of OCR XML on single publication, by EIB-Basel humanities project</vt:lpstr>
      <vt:lpstr>PowerPoint-Präsentation</vt:lpstr>
      <vt:lpstr>annotations as primary research assets using Invenio repository</vt:lpstr>
      <vt:lpstr>PowerPoint-Präsentation</vt:lpstr>
      <vt:lpstr>historic annotation redelivered as (O)WADM</vt:lpstr>
      <vt:lpstr>PowerPoint-Präsentation</vt:lpstr>
      <vt:lpstr>EngMeta - Metadata for Engineers</vt:lpstr>
      <vt:lpstr>Results of requirement analysis</vt:lpstr>
      <vt:lpstr>EngMeta</vt:lpstr>
      <vt:lpstr>Introduced metadata elements</vt:lpstr>
      <vt:lpstr>EngMeta - Evaluation</vt:lpstr>
      <vt:lpstr>Evaluation</vt:lpstr>
      <vt:lpstr>Evaluation</vt:lpstr>
      <vt:lpstr>Evaluation</vt:lpstr>
      <vt:lpstr>Further information</vt:lpstr>
      <vt:lpstr>Group discussion (20 min.)</vt:lpstr>
      <vt:lpstr>PowerPoint-Präsentation</vt:lpstr>
      <vt:lpstr>Results of the mentimeter – future work</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Kick-Off: IG RDM in Engineering</dc:title>
  <dc:creator>Hausen</dc:creator>
  <cp:lastModifiedBy>Hausen</cp:lastModifiedBy>
  <cp:revision>1</cp:revision>
  <dcterms:modified xsi:type="dcterms:W3CDTF">2019-10-31T11:17:27Z</dcterms:modified>
</cp:coreProperties>
</file>