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2"/>
    <p:sldId id="287" r:id="rId3"/>
    <p:sldId id="257" r:id="rId4"/>
    <p:sldId id="261" r:id="rId5"/>
    <p:sldId id="262" r:id="rId6"/>
    <p:sldId id="263" r:id="rId7"/>
    <p:sldId id="264" r:id="rId8"/>
    <p:sldId id="258" r:id="rId9"/>
    <p:sldId id="280" r:id="rId10"/>
    <p:sldId id="289" r:id="rId11"/>
    <p:sldId id="265" r:id="rId12"/>
    <p:sldId id="267" r:id="rId13"/>
    <p:sldId id="285" r:id="rId14"/>
    <p:sldId id="269" r:id="rId15"/>
    <p:sldId id="277" r:id="rId16"/>
    <p:sldId id="266" r:id="rId17"/>
    <p:sldId id="274" r:id="rId18"/>
    <p:sldId id="271" r:id="rId19"/>
    <p:sldId id="283" r:id="rId20"/>
    <p:sldId id="282" r:id="rId21"/>
    <p:sldId id="286" r:id="rId22"/>
    <p:sldId id="290" r:id="rId23"/>
    <p:sldId id="260" r:id="rId24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5C8E"/>
    <a:srgbClr val="C0504D"/>
    <a:srgbClr val="9BBB59"/>
    <a:srgbClr val="4F81BD"/>
    <a:srgbClr val="F79646"/>
    <a:srgbClr val="8064A2"/>
    <a:srgbClr val="2568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5BE263C-DBD7-4A20-BB59-AAB30ACAA65A}" styleName="Stile medio 3 - Color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Stile medio 3 - Colore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Stile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A488322-F2BA-4B5B-9748-0D474271808F}" styleName="Stile medio 3 - Colore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26" autoAdjust="0"/>
    <p:restoredTop sz="72287" autoAdjust="0"/>
  </p:normalViewPr>
  <p:slideViewPr>
    <p:cSldViewPr>
      <p:cViewPr varScale="1">
        <p:scale>
          <a:sx n="66" d="100"/>
          <a:sy n="66" d="100"/>
        </p:scale>
        <p:origin x="2154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-3120" y="-43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7774391-6842-46C3-B40D-1A88A509C38C}" type="doc">
      <dgm:prSet loTypeId="urn:microsoft.com/office/officeart/2009/3/layout/RandomtoResult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AD1567DE-800C-41FD-BDC3-87D098F3BE90}">
      <dgm:prSet phldrT="[Testo]" custT="1"/>
      <dgm:spPr/>
      <dgm:t>
        <a:bodyPr/>
        <a:lstStyle/>
        <a:p>
          <a:r>
            <a:rPr lang="it-IT" sz="2000" dirty="0" err="1">
              <a:solidFill>
                <a:srgbClr val="4F81BD"/>
              </a:solidFill>
            </a:rPr>
            <a:t>Literature</a:t>
          </a:r>
          <a:r>
            <a:rPr lang="it-IT" sz="2000" dirty="0">
              <a:solidFill>
                <a:srgbClr val="4F81BD"/>
              </a:solidFill>
            </a:rPr>
            <a:t> </a:t>
          </a:r>
          <a:r>
            <a:rPr lang="it-IT" sz="2000" dirty="0" err="1" smtClean="0">
              <a:solidFill>
                <a:srgbClr val="4F81BD"/>
              </a:solidFill>
            </a:rPr>
            <a:t>review</a:t>
          </a:r>
          <a:r>
            <a:rPr lang="it-IT" sz="2000" dirty="0" smtClean="0">
              <a:solidFill>
                <a:srgbClr val="4F81BD"/>
              </a:solidFill>
            </a:rPr>
            <a:t/>
          </a:r>
          <a:br>
            <a:rPr lang="it-IT" sz="2000" dirty="0" smtClean="0">
              <a:solidFill>
                <a:srgbClr val="4F81BD"/>
              </a:solidFill>
            </a:rPr>
          </a:br>
          <a:r>
            <a:rPr lang="it-IT" sz="2000" dirty="0" smtClean="0">
              <a:solidFill>
                <a:srgbClr val="4F81BD"/>
              </a:solidFill>
            </a:rPr>
            <a:t>of </a:t>
          </a:r>
          <a:r>
            <a:rPr lang="it-IT" sz="2000" b="1" dirty="0">
              <a:solidFill>
                <a:srgbClr val="4F81BD"/>
              </a:solidFill>
            </a:rPr>
            <a:t>data management </a:t>
          </a:r>
          <a:r>
            <a:rPr lang="it-IT" sz="2000" b="1" dirty="0" err="1" smtClean="0">
              <a:solidFill>
                <a:srgbClr val="4F81BD"/>
              </a:solidFill>
            </a:rPr>
            <a:t>recommendations</a:t>
          </a:r>
          <a:r>
            <a:rPr lang="it-IT" sz="2000" b="1" dirty="0" smtClean="0">
              <a:solidFill>
                <a:srgbClr val="4F81BD"/>
              </a:solidFill>
            </a:rPr>
            <a:t/>
          </a:r>
          <a:br>
            <a:rPr lang="it-IT" sz="2000" b="1" dirty="0" smtClean="0">
              <a:solidFill>
                <a:srgbClr val="4F81BD"/>
              </a:solidFill>
            </a:rPr>
          </a:br>
          <a:r>
            <a:rPr lang="it-IT" sz="2000" dirty="0" smtClean="0">
              <a:solidFill>
                <a:srgbClr val="4F81BD"/>
              </a:solidFill>
            </a:rPr>
            <a:t>of the </a:t>
          </a:r>
          <a:r>
            <a:rPr lang="it-IT" sz="2000" dirty="0" err="1">
              <a:solidFill>
                <a:srgbClr val="4F81BD"/>
              </a:solidFill>
            </a:rPr>
            <a:t>two</a:t>
          </a:r>
          <a:r>
            <a:rPr lang="it-IT" sz="2000" dirty="0">
              <a:solidFill>
                <a:srgbClr val="4F81BD"/>
              </a:solidFill>
            </a:rPr>
            <a:t> </a:t>
          </a:r>
          <a:r>
            <a:rPr lang="it-IT" sz="2000" dirty="0" err="1">
              <a:solidFill>
                <a:srgbClr val="4F81BD"/>
              </a:solidFill>
            </a:rPr>
            <a:t>frameworks</a:t>
          </a:r>
          <a:r>
            <a:rPr lang="it-IT" sz="2000" dirty="0">
              <a:solidFill>
                <a:srgbClr val="4F81BD"/>
              </a:solidFill>
            </a:rPr>
            <a:t> </a:t>
          </a:r>
        </a:p>
      </dgm:t>
    </dgm:pt>
    <dgm:pt modelId="{94BE0754-C931-4C63-9D90-A5911B521B73}" type="parTrans" cxnId="{B743A7A5-884A-4765-BA19-BAE225FF43DF}">
      <dgm:prSet/>
      <dgm:spPr/>
      <dgm:t>
        <a:bodyPr/>
        <a:lstStyle/>
        <a:p>
          <a:endParaRPr lang="it-IT"/>
        </a:p>
      </dgm:t>
    </dgm:pt>
    <dgm:pt modelId="{9493D10A-9061-4C6D-AA11-B416B7616537}" type="sibTrans" cxnId="{B743A7A5-884A-4765-BA19-BAE225FF43DF}">
      <dgm:prSet/>
      <dgm:spPr/>
      <dgm:t>
        <a:bodyPr/>
        <a:lstStyle/>
        <a:p>
          <a:endParaRPr lang="it-IT"/>
        </a:p>
      </dgm:t>
    </dgm:pt>
    <dgm:pt modelId="{33ABC596-2846-4760-B598-4D38DBC77A6E}">
      <dgm:prSet phldrT="[Testo]" custT="1"/>
      <dgm:spPr/>
      <dgm:t>
        <a:bodyPr/>
        <a:lstStyle/>
        <a:p>
          <a:r>
            <a:rPr lang="it-IT" sz="3700" dirty="0"/>
            <a:t> </a:t>
          </a:r>
          <a:r>
            <a:rPr lang="it-IT" sz="2800" dirty="0" smtClean="0">
              <a:solidFill>
                <a:schemeClr val="bg1"/>
              </a:solidFill>
            </a:rPr>
            <a:t>…</a:t>
          </a:r>
          <a:endParaRPr lang="it-IT" sz="3700" i="1" dirty="0">
            <a:solidFill>
              <a:schemeClr val="bg1"/>
            </a:solidFill>
          </a:endParaRPr>
        </a:p>
      </dgm:t>
    </dgm:pt>
    <dgm:pt modelId="{8846F18C-C5CC-4DF2-A6A3-ABFF4E02A9D6}" type="parTrans" cxnId="{A7143B0E-D9CE-412A-B6F7-621294BF6F3B}">
      <dgm:prSet/>
      <dgm:spPr/>
      <dgm:t>
        <a:bodyPr/>
        <a:lstStyle/>
        <a:p>
          <a:endParaRPr lang="it-IT"/>
        </a:p>
      </dgm:t>
    </dgm:pt>
    <dgm:pt modelId="{3A1D5930-372A-48FB-A427-DBAE9E923286}" type="sibTrans" cxnId="{A7143B0E-D9CE-412A-B6F7-621294BF6F3B}">
      <dgm:prSet/>
      <dgm:spPr/>
      <dgm:t>
        <a:bodyPr/>
        <a:lstStyle/>
        <a:p>
          <a:endParaRPr lang="it-IT"/>
        </a:p>
      </dgm:t>
    </dgm:pt>
    <dgm:pt modelId="{C2A09D4C-754E-48AC-AB4B-D2DC8B485656}">
      <dgm:prSet phldrT="[Testo]" custT="1"/>
      <dgm:spPr/>
      <dgm:t>
        <a:bodyPr/>
        <a:lstStyle/>
        <a:p>
          <a:r>
            <a:rPr lang="it-IT" sz="2000" dirty="0" err="1" smtClean="0"/>
            <a:t>Synoptic</a:t>
          </a:r>
          <a:r>
            <a:rPr lang="it-IT" sz="2000" dirty="0" smtClean="0"/>
            <a:t> </a:t>
          </a:r>
          <a:r>
            <a:rPr lang="it-IT" sz="2000" dirty="0" err="1" smtClean="0"/>
            <a:t>comparison</a:t>
          </a:r>
          <a:r>
            <a:rPr lang="it-IT" sz="2000" dirty="0" smtClean="0"/>
            <a:t> Matrix</a:t>
          </a:r>
          <a:endParaRPr lang="it-IT" sz="600" dirty="0"/>
        </a:p>
      </dgm:t>
    </dgm:pt>
    <dgm:pt modelId="{24CD6613-652F-418D-8697-85E411E99515}" type="parTrans" cxnId="{0F21204B-FB19-4237-8ABE-F8CF48F91B9D}">
      <dgm:prSet/>
      <dgm:spPr/>
      <dgm:t>
        <a:bodyPr/>
        <a:lstStyle/>
        <a:p>
          <a:endParaRPr lang="it-IT"/>
        </a:p>
      </dgm:t>
    </dgm:pt>
    <dgm:pt modelId="{85DBEBE7-ADF3-4B24-A633-A4044EC54C51}" type="sibTrans" cxnId="{0F21204B-FB19-4237-8ABE-F8CF48F91B9D}">
      <dgm:prSet/>
      <dgm:spPr/>
      <dgm:t>
        <a:bodyPr/>
        <a:lstStyle/>
        <a:p>
          <a:endParaRPr lang="it-IT"/>
        </a:p>
      </dgm:t>
    </dgm:pt>
    <dgm:pt modelId="{B03376C5-CF1E-4137-B20C-C10E1C3733AE}" type="pres">
      <dgm:prSet presAssocID="{17774391-6842-46C3-B40D-1A88A509C38C}" presName="Name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it-IT"/>
        </a:p>
      </dgm:t>
    </dgm:pt>
    <dgm:pt modelId="{61F3F13C-3745-4AC7-8C8D-DBF987CC7F57}" type="pres">
      <dgm:prSet presAssocID="{AD1567DE-800C-41FD-BDC3-87D098F3BE90}" presName="chaos" presStyleCnt="0"/>
      <dgm:spPr/>
    </dgm:pt>
    <dgm:pt modelId="{20231D77-6640-48BB-945E-FF33EDBE5215}" type="pres">
      <dgm:prSet presAssocID="{AD1567DE-800C-41FD-BDC3-87D098F3BE90}" presName="parTx1" presStyleLbl="revTx" presStyleIdx="0" presStyleCnt="2" custLinFactNeighborX="2788" custLinFactNeighborY="7013"/>
      <dgm:spPr/>
      <dgm:t>
        <a:bodyPr/>
        <a:lstStyle/>
        <a:p>
          <a:endParaRPr lang="it-IT"/>
        </a:p>
      </dgm:t>
    </dgm:pt>
    <dgm:pt modelId="{8E7E659D-CFB4-48F5-BF49-DF31656BE68F}" type="pres">
      <dgm:prSet presAssocID="{AD1567DE-800C-41FD-BDC3-87D098F3BE90}" presName="c1" presStyleLbl="node1" presStyleIdx="0" presStyleCnt="19"/>
      <dgm:spPr/>
    </dgm:pt>
    <dgm:pt modelId="{BC9D1E40-8C79-46E6-9DE3-53CE448DA807}" type="pres">
      <dgm:prSet presAssocID="{AD1567DE-800C-41FD-BDC3-87D098F3BE90}" presName="c2" presStyleLbl="node1" presStyleIdx="1" presStyleCnt="19"/>
      <dgm:spPr/>
    </dgm:pt>
    <dgm:pt modelId="{DAADFA6E-3703-4AC7-84D7-45B6A4E4B6E3}" type="pres">
      <dgm:prSet presAssocID="{AD1567DE-800C-41FD-BDC3-87D098F3BE90}" presName="c3" presStyleLbl="node1" presStyleIdx="2" presStyleCnt="19"/>
      <dgm:spPr/>
    </dgm:pt>
    <dgm:pt modelId="{57933FC2-ACED-4386-9865-B003D43E96FB}" type="pres">
      <dgm:prSet presAssocID="{AD1567DE-800C-41FD-BDC3-87D098F3BE90}" presName="c4" presStyleLbl="node1" presStyleIdx="3" presStyleCnt="19"/>
      <dgm:spPr/>
    </dgm:pt>
    <dgm:pt modelId="{1D5C872A-AFC0-46B8-8674-B2FE5A4A886B}" type="pres">
      <dgm:prSet presAssocID="{AD1567DE-800C-41FD-BDC3-87D098F3BE90}" presName="c5" presStyleLbl="node1" presStyleIdx="4" presStyleCnt="19"/>
      <dgm:spPr/>
    </dgm:pt>
    <dgm:pt modelId="{F4F4B652-9713-43E5-9B8B-3836D2C7D206}" type="pres">
      <dgm:prSet presAssocID="{AD1567DE-800C-41FD-BDC3-87D098F3BE90}" presName="c6" presStyleLbl="node1" presStyleIdx="5" presStyleCnt="19"/>
      <dgm:spPr/>
    </dgm:pt>
    <dgm:pt modelId="{522BA8DB-4AE2-459F-96A0-44AA3DF6FDBE}" type="pres">
      <dgm:prSet presAssocID="{AD1567DE-800C-41FD-BDC3-87D098F3BE90}" presName="c7" presStyleLbl="node1" presStyleIdx="6" presStyleCnt="19"/>
      <dgm:spPr/>
    </dgm:pt>
    <dgm:pt modelId="{B13673BE-FF92-4802-9A54-8C1DEA7C5F33}" type="pres">
      <dgm:prSet presAssocID="{AD1567DE-800C-41FD-BDC3-87D098F3BE90}" presName="c8" presStyleLbl="node1" presStyleIdx="7" presStyleCnt="19"/>
      <dgm:spPr/>
    </dgm:pt>
    <dgm:pt modelId="{D88EB97F-BB5D-41B4-A69F-AEB5E9797017}" type="pres">
      <dgm:prSet presAssocID="{AD1567DE-800C-41FD-BDC3-87D098F3BE90}" presName="c9" presStyleLbl="node1" presStyleIdx="8" presStyleCnt="19"/>
      <dgm:spPr/>
    </dgm:pt>
    <dgm:pt modelId="{63246104-948C-4D15-9BCA-9622B412C286}" type="pres">
      <dgm:prSet presAssocID="{AD1567DE-800C-41FD-BDC3-87D098F3BE90}" presName="c10" presStyleLbl="node1" presStyleIdx="9" presStyleCnt="19"/>
      <dgm:spPr/>
    </dgm:pt>
    <dgm:pt modelId="{149D123E-91C2-4EA4-B664-E0FB81A9AEEC}" type="pres">
      <dgm:prSet presAssocID="{AD1567DE-800C-41FD-BDC3-87D098F3BE90}" presName="c11" presStyleLbl="node1" presStyleIdx="10" presStyleCnt="19"/>
      <dgm:spPr/>
    </dgm:pt>
    <dgm:pt modelId="{1E95C032-2190-4745-8ACE-6F77952317AF}" type="pres">
      <dgm:prSet presAssocID="{AD1567DE-800C-41FD-BDC3-87D098F3BE90}" presName="c12" presStyleLbl="node1" presStyleIdx="11" presStyleCnt="19"/>
      <dgm:spPr/>
    </dgm:pt>
    <dgm:pt modelId="{C59FB194-660B-4519-A3A3-2D5AC420CDA6}" type="pres">
      <dgm:prSet presAssocID="{AD1567DE-800C-41FD-BDC3-87D098F3BE90}" presName="c13" presStyleLbl="node1" presStyleIdx="12" presStyleCnt="19"/>
      <dgm:spPr/>
    </dgm:pt>
    <dgm:pt modelId="{976179F2-C2D5-48A4-8BF7-1D5442E3027E}" type="pres">
      <dgm:prSet presAssocID="{AD1567DE-800C-41FD-BDC3-87D098F3BE90}" presName="c14" presStyleLbl="node1" presStyleIdx="13" presStyleCnt="19"/>
      <dgm:spPr/>
    </dgm:pt>
    <dgm:pt modelId="{374324BE-8C48-4856-8386-1B1888B72724}" type="pres">
      <dgm:prSet presAssocID="{AD1567DE-800C-41FD-BDC3-87D098F3BE90}" presName="c15" presStyleLbl="node1" presStyleIdx="14" presStyleCnt="19"/>
      <dgm:spPr/>
    </dgm:pt>
    <dgm:pt modelId="{C03CE142-8D5F-4860-8C9E-0A28E01339D7}" type="pres">
      <dgm:prSet presAssocID="{AD1567DE-800C-41FD-BDC3-87D098F3BE90}" presName="c16" presStyleLbl="node1" presStyleIdx="15" presStyleCnt="19"/>
      <dgm:spPr/>
    </dgm:pt>
    <dgm:pt modelId="{78CDC591-7EC3-4A19-A097-13AF6643C8F3}" type="pres">
      <dgm:prSet presAssocID="{AD1567DE-800C-41FD-BDC3-87D098F3BE90}" presName="c17" presStyleLbl="node1" presStyleIdx="16" presStyleCnt="19"/>
      <dgm:spPr/>
    </dgm:pt>
    <dgm:pt modelId="{20DB193F-4DA7-4BCC-9AAA-5BD2FE312E85}" type="pres">
      <dgm:prSet presAssocID="{AD1567DE-800C-41FD-BDC3-87D098F3BE90}" presName="c18" presStyleLbl="node1" presStyleIdx="17" presStyleCnt="19"/>
      <dgm:spPr/>
    </dgm:pt>
    <dgm:pt modelId="{6D60E4CF-3F9B-4D43-9A2B-D06C46E1C163}" type="pres">
      <dgm:prSet presAssocID="{9493D10A-9061-4C6D-AA11-B416B7616537}" presName="chevronComposite1" presStyleCnt="0"/>
      <dgm:spPr/>
    </dgm:pt>
    <dgm:pt modelId="{704D352F-8D1B-4A4E-8B75-CDEDD5171544}" type="pres">
      <dgm:prSet presAssocID="{9493D10A-9061-4C6D-AA11-B416B7616537}" presName="chevron1" presStyleLbl="sibTrans2D1" presStyleIdx="0" presStyleCnt="2"/>
      <dgm:spPr/>
    </dgm:pt>
    <dgm:pt modelId="{6BD0A12F-36CE-4268-98F3-17B268D9256D}" type="pres">
      <dgm:prSet presAssocID="{9493D10A-9061-4C6D-AA11-B416B7616537}" presName="spChevron1" presStyleCnt="0"/>
      <dgm:spPr/>
    </dgm:pt>
    <dgm:pt modelId="{DF5EE6C2-85F8-4632-BEB8-43C390EFB464}" type="pres">
      <dgm:prSet presAssocID="{33ABC596-2846-4760-B598-4D38DBC77A6E}" presName="middle" presStyleCnt="0"/>
      <dgm:spPr/>
    </dgm:pt>
    <dgm:pt modelId="{B2D92B39-9E7C-4D4B-82DA-B0555FC680C4}" type="pres">
      <dgm:prSet presAssocID="{33ABC596-2846-4760-B598-4D38DBC77A6E}" presName="parTxMid" presStyleLbl="revTx" presStyleIdx="1" presStyleCnt="2" custScaleX="5651" custScaleY="2336"/>
      <dgm:spPr/>
      <dgm:t>
        <a:bodyPr/>
        <a:lstStyle/>
        <a:p>
          <a:endParaRPr lang="it-IT"/>
        </a:p>
      </dgm:t>
    </dgm:pt>
    <dgm:pt modelId="{3B5689DA-8BD0-47ED-9EB7-31D9657E0623}" type="pres">
      <dgm:prSet presAssocID="{33ABC596-2846-4760-B598-4D38DBC77A6E}" presName="spMid" presStyleCnt="0"/>
      <dgm:spPr/>
    </dgm:pt>
    <dgm:pt modelId="{8A21E157-DF52-407E-B7D3-4200CE39BFEF}" type="pres">
      <dgm:prSet presAssocID="{3A1D5930-372A-48FB-A427-DBAE9E923286}" presName="chevronComposite1" presStyleCnt="0"/>
      <dgm:spPr/>
    </dgm:pt>
    <dgm:pt modelId="{FD324C56-E3B4-46C8-BA31-012ADE5B74E6}" type="pres">
      <dgm:prSet presAssocID="{3A1D5930-372A-48FB-A427-DBAE9E923286}" presName="chevron1" presStyleLbl="sibTrans2D1" presStyleIdx="1" presStyleCnt="2"/>
      <dgm:spPr/>
      <dgm:t>
        <a:bodyPr/>
        <a:lstStyle/>
        <a:p>
          <a:endParaRPr lang="it-IT"/>
        </a:p>
      </dgm:t>
    </dgm:pt>
    <dgm:pt modelId="{B712F983-4758-4E2F-A56B-5572FC192119}" type="pres">
      <dgm:prSet presAssocID="{3A1D5930-372A-48FB-A427-DBAE9E923286}" presName="spChevron1" presStyleCnt="0"/>
      <dgm:spPr/>
    </dgm:pt>
    <dgm:pt modelId="{1DBDC15E-2E1C-4AAC-8D37-A2D76958CA7F}" type="pres">
      <dgm:prSet presAssocID="{C2A09D4C-754E-48AC-AB4B-D2DC8B485656}" presName="last" presStyleCnt="0"/>
      <dgm:spPr/>
    </dgm:pt>
    <dgm:pt modelId="{3D852B64-36B0-4E90-B0A3-4E8BC6D152A2}" type="pres">
      <dgm:prSet presAssocID="{C2A09D4C-754E-48AC-AB4B-D2DC8B485656}" presName="circleTx" presStyleLbl="node1" presStyleIdx="18" presStyleCnt="19"/>
      <dgm:spPr/>
      <dgm:t>
        <a:bodyPr/>
        <a:lstStyle/>
        <a:p>
          <a:endParaRPr lang="it-IT"/>
        </a:p>
      </dgm:t>
    </dgm:pt>
    <dgm:pt modelId="{4F07D59D-B114-4F9A-8E9C-9160336B5076}" type="pres">
      <dgm:prSet presAssocID="{C2A09D4C-754E-48AC-AB4B-D2DC8B485656}" presName="spN" presStyleCnt="0"/>
      <dgm:spPr/>
    </dgm:pt>
  </dgm:ptLst>
  <dgm:cxnLst>
    <dgm:cxn modelId="{88A0EB75-D2B3-4CD1-B9D1-20DFA718A81D}" type="presOf" srcId="{17774391-6842-46C3-B40D-1A88A509C38C}" destId="{B03376C5-CF1E-4137-B20C-C10E1C3733AE}" srcOrd="0" destOrd="0" presId="urn:microsoft.com/office/officeart/2009/3/layout/RandomtoResultProcess"/>
    <dgm:cxn modelId="{6747E6CD-FD45-4B6E-B8DD-07117E1C4D8B}" type="presOf" srcId="{33ABC596-2846-4760-B598-4D38DBC77A6E}" destId="{B2D92B39-9E7C-4D4B-82DA-B0555FC680C4}" srcOrd="0" destOrd="0" presId="urn:microsoft.com/office/officeart/2009/3/layout/RandomtoResultProcess"/>
    <dgm:cxn modelId="{A7143B0E-D9CE-412A-B6F7-621294BF6F3B}" srcId="{17774391-6842-46C3-B40D-1A88A509C38C}" destId="{33ABC596-2846-4760-B598-4D38DBC77A6E}" srcOrd="1" destOrd="0" parTransId="{8846F18C-C5CC-4DF2-A6A3-ABFF4E02A9D6}" sibTransId="{3A1D5930-372A-48FB-A427-DBAE9E923286}"/>
    <dgm:cxn modelId="{C47CBBB8-F5C5-4059-AB3A-FAF3E2F16A81}" type="presOf" srcId="{AD1567DE-800C-41FD-BDC3-87D098F3BE90}" destId="{20231D77-6640-48BB-945E-FF33EDBE5215}" srcOrd="0" destOrd="0" presId="urn:microsoft.com/office/officeart/2009/3/layout/RandomtoResultProcess"/>
    <dgm:cxn modelId="{D36C9178-D417-46D1-A86B-07CF5805143B}" type="presOf" srcId="{C2A09D4C-754E-48AC-AB4B-D2DC8B485656}" destId="{3D852B64-36B0-4E90-B0A3-4E8BC6D152A2}" srcOrd="0" destOrd="0" presId="urn:microsoft.com/office/officeart/2009/3/layout/RandomtoResultProcess"/>
    <dgm:cxn modelId="{0F21204B-FB19-4237-8ABE-F8CF48F91B9D}" srcId="{17774391-6842-46C3-B40D-1A88A509C38C}" destId="{C2A09D4C-754E-48AC-AB4B-D2DC8B485656}" srcOrd="2" destOrd="0" parTransId="{24CD6613-652F-418D-8697-85E411E99515}" sibTransId="{85DBEBE7-ADF3-4B24-A633-A4044EC54C51}"/>
    <dgm:cxn modelId="{B743A7A5-884A-4765-BA19-BAE225FF43DF}" srcId="{17774391-6842-46C3-B40D-1A88A509C38C}" destId="{AD1567DE-800C-41FD-BDC3-87D098F3BE90}" srcOrd="0" destOrd="0" parTransId="{94BE0754-C931-4C63-9D90-A5911B521B73}" sibTransId="{9493D10A-9061-4C6D-AA11-B416B7616537}"/>
    <dgm:cxn modelId="{3731D044-B8F2-4DC7-8CCB-1A81D2FA78D6}" type="presParOf" srcId="{B03376C5-CF1E-4137-B20C-C10E1C3733AE}" destId="{61F3F13C-3745-4AC7-8C8D-DBF987CC7F57}" srcOrd="0" destOrd="0" presId="urn:microsoft.com/office/officeart/2009/3/layout/RandomtoResultProcess"/>
    <dgm:cxn modelId="{233E2FC0-0771-46A9-B18A-5D4176432E26}" type="presParOf" srcId="{61F3F13C-3745-4AC7-8C8D-DBF987CC7F57}" destId="{20231D77-6640-48BB-945E-FF33EDBE5215}" srcOrd="0" destOrd="0" presId="urn:microsoft.com/office/officeart/2009/3/layout/RandomtoResultProcess"/>
    <dgm:cxn modelId="{2DE1D749-BF1A-438A-B58D-3AA227CDC626}" type="presParOf" srcId="{61F3F13C-3745-4AC7-8C8D-DBF987CC7F57}" destId="{8E7E659D-CFB4-48F5-BF49-DF31656BE68F}" srcOrd="1" destOrd="0" presId="urn:microsoft.com/office/officeart/2009/3/layout/RandomtoResultProcess"/>
    <dgm:cxn modelId="{923E30F1-0424-4743-9598-1D5DE7AB4185}" type="presParOf" srcId="{61F3F13C-3745-4AC7-8C8D-DBF987CC7F57}" destId="{BC9D1E40-8C79-46E6-9DE3-53CE448DA807}" srcOrd="2" destOrd="0" presId="urn:microsoft.com/office/officeart/2009/3/layout/RandomtoResultProcess"/>
    <dgm:cxn modelId="{6E43ACF9-9B78-4BF0-9A09-B8AA8B9330FE}" type="presParOf" srcId="{61F3F13C-3745-4AC7-8C8D-DBF987CC7F57}" destId="{DAADFA6E-3703-4AC7-84D7-45B6A4E4B6E3}" srcOrd="3" destOrd="0" presId="urn:microsoft.com/office/officeart/2009/3/layout/RandomtoResultProcess"/>
    <dgm:cxn modelId="{706D819F-EA27-46F3-A2E6-56C9BCA5D08C}" type="presParOf" srcId="{61F3F13C-3745-4AC7-8C8D-DBF987CC7F57}" destId="{57933FC2-ACED-4386-9865-B003D43E96FB}" srcOrd="4" destOrd="0" presId="urn:microsoft.com/office/officeart/2009/3/layout/RandomtoResultProcess"/>
    <dgm:cxn modelId="{C02948D8-F72F-49AE-AE3D-09179E19B511}" type="presParOf" srcId="{61F3F13C-3745-4AC7-8C8D-DBF987CC7F57}" destId="{1D5C872A-AFC0-46B8-8674-B2FE5A4A886B}" srcOrd="5" destOrd="0" presId="urn:microsoft.com/office/officeart/2009/3/layout/RandomtoResultProcess"/>
    <dgm:cxn modelId="{A56032AB-A883-480A-A6F1-16D1C16D9846}" type="presParOf" srcId="{61F3F13C-3745-4AC7-8C8D-DBF987CC7F57}" destId="{F4F4B652-9713-43E5-9B8B-3836D2C7D206}" srcOrd="6" destOrd="0" presId="urn:microsoft.com/office/officeart/2009/3/layout/RandomtoResultProcess"/>
    <dgm:cxn modelId="{7CF24F73-FFC9-4176-8B92-9DE9364A7D28}" type="presParOf" srcId="{61F3F13C-3745-4AC7-8C8D-DBF987CC7F57}" destId="{522BA8DB-4AE2-459F-96A0-44AA3DF6FDBE}" srcOrd="7" destOrd="0" presId="urn:microsoft.com/office/officeart/2009/3/layout/RandomtoResultProcess"/>
    <dgm:cxn modelId="{AE29146D-6929-4F5D-8DAE-9DC0AE399689}" type="presParOf" srcId="{61F3F13C-3745-4AC7-8C8D-DBF987CC7F57}" destId="{B13673BE-FF92-4802-9A54-8C1DEA7C5F33}" srcOrd="8" destOrd="0" presId="urn:microsoft.com/office/officeart/2009/3/layout/RandomtoResultProcess"/>
    <dgm:cxn modelId="{08E2C0F5-79D2-455F-A5B0-6136706A05A4}" type="presParOf" srcId="{61F3F13C-3745-4AC7-8C8D-DBF987CC7F57}" destId="{D88EB97F-BB5D-41B4-A69F-AEB5E9797017}" srcOrd="9" destOrd="0" presId="urn:microsoft.com/office/officeart/2009/3/layout/RandomtoResultProcess"/>
    <dgm:cxn modelId="{087677A9-3F02-42E6-8ED2-862825351310}" type="presParOf" srcId="{61F3F13C-3745-4AC7-8C8D-DBF987CC7F57}" destId="{63246104-948C-4D15-9BCA-9622B412C286}" srcOrd="10" destOrd="0" presId="urn:microsoft.com/office/officeart/2009/3/layout/RandomtoResultProcess"/>
    <dgm:cxn modelId="{7A84733C-2EC6-4F8F-8B9B-B89D484E58B5}" type="presParOf" srcId="{61F3F13C-3745-4AC7-8C8D-DBF987CC7F57}" destId="{149D123E-91C2-4EA4-B664-E0FB81A9AEEC}" srcOrd="11" destOrd="0" presId="urn:microsoft.com/office/officeart/2009/3/layout/RandomtoResultProcess"/>
    <dgm:cxn modelId="{FEBF6A09-8CAD-4D8B-BF0B-BC06421C5FB1}" type="presParOf" srcId="{61F3F13C-3745-4AC7-8C8D-DBF987CC7F57}" destId="{1E95C032-2190-4745-8ACE-6F77952317AF}" srcOrd="12" destOrd="0" presId="urn:microsoft.com/office/officeart/2009/3/layout/RandomtoResultProcess"/>
    <dgm:cxn modelId="{B8922EA7-EED8-4DF6-9F30-09EE075977F8}" type="presParOf" srcId="{61F3F13C-3745-4AC7-8C8D-DBF987CC7F57}" destId="{C59FB194-660B-4519-A3A3-2D5AC420CDA6}" srcOrd="13" destOrd="0" presId="urn:microsoft.com/office/officeart/2009/3/layout/RandomtoResultProcess"/>
    <dgm:cxn modelId="{3FB6381F-3AEB-4743-B3F5-A05BF0AD91A9}" type="presParOf" srcId="{61F3F13C-3745-4AC7-8C8D-DBF987CC7F57}" destId="{976179F2-C2D5-48A4-8BF7-1D5442E3027E}" srcOrd="14" destOrd="0" presId="urn:microsoft.com/office/officeart/2009/3/layout/RandomtoResultProcess"/>
    <dgm:cxn modelId="{0B09D294-71EB-455B-9B78-50DDC4084D42}" type="presParOf" srcId="{61F3F13C-3745-4AC7-8C8D-DBF987CC7F57}" destId="{374324BE-8C48-4856-8386-1B1888B72724}" srcOrd="15" destOrd="0" presId="urn:microsoft.com/office/officeart/2009/3/layout/RandomtoResultProcess"/>
    <dgm:cxn modelId="{379B0787-92CE-4FA8-A725-8FC01F9FC0C9}" type="presParOf" srcId="{61F3F13C-3745-4AC7-8C8D-DBF987CC7F57}" destId="{C03CE142-8D5F-4860-8C9E-0A28E01339D7}" srcOrd="16" destOrd="0" presId="urn:microsoft.com/office/officeart/2009/3/layout/RandomtoResultProcess"/>
    <dgm:cxn modelId="{FCDA00E5-78F2-4C1C-9FA2-75B29523F91D}" type="presParOf" srcId="{61F3F13C-3745-4AC7-8C8D-DBF987CC7F57}" destId="{78CDC591-7EC3-4A19-A097-13AF6643C8F3}" srcOrd="17" destOrd="0" presId="urn:microsoft.com/office/officeart/2009/3/layout/RandomtoResultProcess"/>
    <dgm:cxn modelId="{02955693-6015-4865-BC8A-0964519B534E}" type="presParOf" srcId="{61F3F13C-3745-4AC7-8C8D-DBF987CC7F57}" destId="{20DB193F-4DA7-4BCC-9AAA-5BD2FE312E85}" srcOrd="18" destOrd="0" presId="urn:microsoft.com/office/officeart/2009/3/layout/RandomtoResultProcess"/>
    <dgm:cxn modelId="{5A59401D-97B9-4F3B-918C-B829DB95D013}" type="presParOf" srcId="{B03376C5-CF1E-4137-B20C-C10E1C3733AE}" destId="{6D60E4CF-3F9B-4D43-9A2B-D06C46E1C163}" srcOrd="1" destOrd="0" presId="urn:microsoft.com/office/officeart/2009/3/layout/RandomtoResultProcess"/>
    <dgm:cxn modelId="{4B5096D8-DA1D-4D14-AE2F-194554B80CC9}" type="presParOf" srcId="{6D60E4CF-3F9B-4D43-9A2B-D06C46E1C163}" destId="{704D352F-8D1B-4A4E-8B75-CDEDD5171544}" srcOrd="0" destOrd="0" presId="urn:microsoft.com/office/officeart/2009/3/layout/RandomtoResultProcess"/>
    <dgm:cxn modelId="{67A357B7-EF80-4BA7-8F36-1E05D2620E17}" type="presParOf" srcId="{6D60E4CF-3F9B-4D43-9A2B-D06C46E1C163}" destId="{6BD0A12F-36CE-4268-98F3-17B268D9256D}" srcOrd="1" destOrd="0" presId="urn:microsoft.com/office/officeart/2009/3/layout/RandomtoResultProcess"/>
    <dgm:cxn modelId="{515A74E9-FFD1-4434-978B-0AAAA6233442}" type="presParOf" srcId="{B03376C5-CF1E-4137-B20C-C10E1C3733AE}" destId="{DF5EE6C2-85F8-4632-BEB8-43C390EFB464}" srcOrd="2" destOrd="0" presId="urn:microsoft.com/office/officeart/2009/3/layout/RandomtoResultProcess"/>
    <dgm:cxn modelId="{E9519009-83EA-4ECD-ADDA-ADD0D5FC9866}" type="presParOf" srcId="{DF5EE6C2-85F8-4632-BEB8-43C390EFB464}" destId="{B2D92B39-9E7C-4D4B-82DA-B0555FC680C4}" srcOrd="0" destOrd="0" presId="urn:microsoft.com/office/officeart/2009/3/layout/RandomtoResultProcess"/>
    <dgm:cxn modelId="{D7C93625-AFEB-47BE-81F6-8E86F47F7335}" type="presParOf" srcId="{DF5EE6C2-85F8-4632-BEB8-43C390EFB464}" destId="{3B5689DA-8BD0-47ED-9EB7-31D9657E0623}" srcOrd="1" destOrd="0" presId="urn:microsoft.com/office/officeart/2009/3/layout/RandomtoResultProcess"/>
    <dgm:cxn modelId="{3A8AA9FF-3D7D-494F-9259-1005C074BD45}" type="presParOf" srcId="{B03376C5-CF1E-4137-B20C-C10E1C3733AE}" destId="{8A21E157-DF52-407E-B7D3-4200CE39BFEF}" srcOrd="3" destOrd="0" presId="urn:microsoft.com/office/officeart/2009/3/layout/RandomtoResultProcess"/>
    <dgm:cxn modelId="{BCC9DB04-58CA-4D04-8732-905C291C9ECF}" type="presParOf" srcId="{8A21E157-DF52-407E-B7D3-4200CE39BFEF}" destId="{FD324C56-E3B4-46C8-BA31-012ADE5B74E6}" srcOrd="0" destOrd="0" presId="urn:microsoft.com/office/officeart/2009/3/layout/RandomtoResultProcess"/>
    <dgm:cxn modelId="{BC4F96D4-09AD-4647-9316-BFF59AEDDA5F}" type="presParOf" srcId="{8A21E157-DF52-407E-B7D3-4200CE39BFEF}" destId="{B712F983-4758-4E2F-A56B-5572FC192119}" srcOrd="1" destOrd="0" presId="urn:microsoft.com/office/officeart/2009/3/layout/RandomtoResultProcess"/>
    <dgm:cxn modelId="{8C488BD6-92F6-446C-9DFB-3B5867532EFA}" type="presParOf" srcId="{B03376C5-CF1E-4137-B20C-C10E1C3733AE}" destId="{1DBDC15E-2E1C-4AAC-8D37-A2D76958CA7F}" srcOrd="4" destOrd="0" presId="urn:microsoft.com/office/officeart/2009/3/layout/RandomtoResultProcess"/>
    <dgm:cxn modelId="{C3CBE18E-AE62-4A9A-97D5-444D48AC8F00}" type="presParOf" srcId="{1DBDC15E-2E1C-4AAC-8D37-A2D76958CA7F}" destId="{3D852B64-36B0-4E90-B0A3-4E8BC6D152A2}" srcOrd="0" destOrd="0" presId="urn:microsoft.com/office/officeart/2009/3/layout/RandomtoResultProcess"/>
    <dgm:cxn modelId="{9223DBA9-5F78-4747-90B1-E2CF04C22C92}" type="presParOf" srcId="{1DBDC15E-2E1C-4AAC-8D37-A2D76958CA7F}" destId="{4F07D59D-B114-4F9A-8E9C-9160336B5076}" srcOrd="1" destOrd="0" presId="urn:microsoft.com/office/officeart/2009/3/layout/RandomtoResult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ED35547-2DCC-4ABA-95A4-715A98DFBAC1}" type="doc">
      <dgm:prSet loTypeId="urn:microsoft.com/office/officeart/2008/layout/AlternatingHexagons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it-IT"/>
        </a:p>
      </dgm:t>
    </dgm:pt>
    <dgm:pt modelId="{F6DF5F19-AAFC-460D-9476-470610366740}">
      <dgm:prSet phldrT="[Testo]"/>
      <dgm:spPr/>
      <dgm:t>
        <a:bodyPr/>
        <a:lstStyle/>
        <a:p>
          <a:r>
            <a:rPr lang="en-GB" i="0" dirty="0"/>
            <a:t>1</a:t>
          </a:r>
          <a:endParaRPr lang="it-IT" i="0" dirty="0"/>
        </a:p>
      </dgm:t>
    </dgm:pt>
    <dgm:pt modelId="{F3E74371-A844-45B2-9A47-8BAABBFDFDCC}" type="parTrans" cxnId="{2C9EC08A-6FE2-452A-A37C-D984CB19285C}">
      <dgm:prSet/>
      <dgm:spPr/>
      <dgm:t>
        <a:bodyPr/>
        <a:lstStyle/>
        <a:p>
          <a:endParaRPr lang="it-IT"/>
        </a:p>
      </dgm:t>
    </dgm:pt>
    <dgm:pt modelId="{155BB0CC-8848-4B02-B80D-0F4B16F0A379}" type="sibTrans" cxnId="{2C9EC08A-6FE2-452A-A37C-D984CB19285C}">
      <dgm:prSet/>
      <dgm:spPr/>
      <dgm:t>
        <a:bodyPr/>
        <a:lstStyle/>
        <a:p>
          <a:endParaRPr lang="it-IT"/>
        </a:p>
      </dgm:t>
    </dgm:pt>
    <dgm:pt modelId="{2EC2474E-4E40-4C64-A74B-40008EDEF5FB}">
      <dgm:prSet phldrT="[Testo]" custT="1"/>
      <dgm:spPr/>
      <dgm:t>
        <a:bodyPr/>
        <a:lstStyle/>
        <a:p>
          <a:r>
            <a:rPr lang="en-GB" sz="1100" b="1" i="0"/>
            <a:t>Standardized data collection</a:t>
          </a:r>
          <a:endParaRPr lang="it-IT" sz="1100" b="1" i="0" dirty="0"/>
        </a:p>
      </dgm:t>
    </dgm:pt>
    <dgm:pt modelId="{63EF8870-C1C3-4702-8FE2-F4DBC208BC7E}" type="parTrans" cxnId="{24DF84E2-CF27-4B58-9171-B1AD6834612C}">
      <dgm:prSet/>
      <dgm:spPr/>
      <dgm:t>
        <a:bodyPr/>
        <a:lstStyle/>
        <a:p>
          <a:endParaRPr lang="it-IT"/>
        </a:p>
      </dgm:t>
    </dgm:pt>
    <dgm:pt modelId="{BFC6A50B-BBDA-40A9-B516-5DD7B1B2C035}" type="sibTrans" cxnId="{24DF84E2-CF27-4B58-9171-B1AD6834612C}">
      <dgm:prSet/>
      <dgm:spPr/>
      <dgm:t>
        <a:bodyPr/>
        <a:lstStyle/>
        <a:p>
          <a:endParaRPr lang="it-IT"/>
        </a:p>
      </dgm:t>
    </dgm:pt>
    <dgm:pt modelId="{2B754EF7-4C03-4BF0-96D9-C5A87EB3EF08}">
      <dgm:prSet phldrT="[Testo]"/>
      <dgm:spPr/>
      <dgm:t>
        <a:bodyPr/>
        <a:lstStyle/>
        <a:p>
          <a:r>
            <a:rPr lang="it-IT" dirty="0"/>
            <a:t>2</a:t>
          </a:r>
        </a:p>
      </dgm:t>
    </dgm:pt>
    <dgm:pt modelId="{503E5B19-ACB7-4383-B6ED-87E5A8C2E4A1}" type="parTrans" cxnId="{0A2A47F9-E223-4380-84A9-7D3D8C7A50D8}">
      <dgm:prSet/>
      <dgm:spPr/>
      <dgm:t>
        <a:bodyPr/>
        <a:lstStyle/>
        <a:p>
          <a:endParaRPr lang="it-IT"/>
        </a:p>
      </dgm:t>
    </dgm:pt>
    <dgm:pt modelId="{C612A90F-9D5D-4BEC-B496-D059217D8177}" type="sibTrans" cxnId="{0A2A47F9-E223-4380-84A9-7D3D8C7A50D8}">
      <dgm:prSet/>
      <dgm:spPr/>
      <dgm:t>
        <a:bodyPr/>
        <a:lstStyle/>
        <a:p>
          <a:endParaRPr lang="it-IT"/>
        </a:p>
      </dgm:t>
    </dgm:pt>
    <dgm:pt modelId="{07C398EA-80A6-44EA-A432-F169117F12C9}">
      <dgm:prSet phldrT="[Testo]" custT="1"/>
      <dgm:spPr/>
      <dgm:t>
        <a:bodyPr/>
        <a:lstStyle/>
        <a:p>
          <a:r>
            <a:rPr lang="en-GB" sz="1100" b="1" i="0"/>
            <a:t>Addressing global reporting needs</a:t>
          </a:r>
          <a:endParaRPr lang="it-IT" sz="1100" b="1" i="0" dirty="0"/>
        </a:p>
      </dgm:t>
    </dgm:pt>
    <dgm:pt modelId="{20AEC587-AD28-40CC-9B21-61C4F9C64833}" type="parTrans" cxnId="{BD52C8FA-1017-4AF7-9012-0951401BFC1E}">
      <dgm:prSet/>
      <dgm:spPr/>
      <dgm:t>
        <a:bodyPr/>
        <a:lstStyle/>
        <a:p>
          <a:endParaRPr lang="it-IT"/>
        </a:p>
      </dgm:t>
    </dgm:pt>
    <dgm:pt modelId="{FFB32B37-7159-4CF8-B9F8-1831FE1DD4A7}" type="sibTrans" cxnId="{BD52C8FA-1017-4AF7-9012-0951401BFC1E}">
      <dgm:prSet/>
      <dgm:spPr/>
      <dgm:t>
        <a:bodyPr/>
        <a:lstStyle/>
        <a:p>
          <a:endParaRPr lang="it-IT"/>
        </a:p>
      </dgm:t>
    </dgm:pt>
    <dgm:pt modelId="{8DFE9B3E-CC85-4A07-AF9A-D03B446C4A7E}">
      <dgm:prSet phldrT="[Testo]"/>
      <dgm:spPr/>
      <dgm:t>
        <a:bodyPr/>
        <a:lstStyle/>
        <a:p>
          <a:r>
            <a:rPr lang="it-IT" dirty="0"/>
            <a:t>3</a:t>
          </a:r>
        </a:p>
      </dgm:t>
    </dgm:pt>
    <dgm:pt modelId="{C1807C20-6118-435A-802D-00771AF40520}" type="parTrans" cxnId="{0C6F2C30-CD92-4C27-AAD0-0470B1CCAB4F}">
      <dgm:prSet/>
      <dgm:spPr/>
      <dgm:t>
        <a:bodyPr/>
        <a:lstStyle/>
        <a:p>
          <a:endParaRPr lang="it-IT"/>
        </a:p>
      </dgm:t>
    </dgm:pt>
    <dgm:pt modelId="{AE323382-C587-4E8D-A9CF-B1F14EB8D347}" type="sibTrans" cxnId="{0C6F2C30-CD92-4C27-AAD0-0470B1CCAB4F}">
      <dgm:prSet/>
      <dgm:spPr/>
      <dgm:t>
        <a:bodyPr/>
        <a:lstStyle/>
        <a:p>
          <a:endParaRPr lang="it-IT"/>
        </a:p>
      </dgm:t>
    </dgm:pt>
    <dgm:pt modelId="{D5BDBD99-63A0-4DFB-862D-0FEAB378A7D7}">
      <dgm:prSet phldrT="[Testo]"/>
      <dgm:spPr/>
      <dgm:t>
        <a:bodyPr/>
        <a:lstStyle/>
        <a:p>
          <a:r>
            <a:rPr lang="it-IT" dirty="0"/>
            <a:t>4</a:t>
          </a:r>
        </a:p>
      </dgm:t>
    </dgm:pt>
    <dgm:pt modelId="{2D1365ED-A9E0-47A6-B3CF-1E6590998D33}" type="parTrans" cxnId="{A051F670-7AD6-4452-90D8-025DAE6BE3E0}">
      <dgm:prSet/>
      <dgm:spPr/>
      <dgm:t>
        <a:bodyPr/>
        <a:lstStyle/>
        <a:p>
          <a:endParaRPr lang="it-IT"/>
        </a:p>
      </dgm:t>
    </dgm:pt>
    <dgm:pt modelId="{D1C614CB-F194-4F54-A6C3-5DA29B5BDEA2}" type="sibTrans" cxnId="{A051F670-7AD6-4452-90D8-025DAE6BE3E0}">
      <dgm:prSet/>
      <dgm:spPr/>
      <dgm:t>
        <a:bodyPr/>
        <a:lstStyle/>
        <a:p>
          <a:endParaRPr lang="it-IT"/>
        </a:p>
      </dgm:t>
    </dgm:pt>
    <dgm:pt modelId="{C8DB291C-2340-46E6-A961-8C01CC0FDAB6}">
      <dgm:prSet phldrT="[Testo]"/>
      <dgm:spPr/>
      <dgm:t>
        <a:bodyPr/>
        <a:lstStyle/>
        <a:p>
          <a:r>
            <a:rPr lang="it-IT" dirty="0"/>
            <a:t>5</a:t>
          </a:r>
        </a:p>
      </dgm:t>
    </dgm:pt>
    <dgm:pt modelId="{E5DFCDBD-C063-4C8D-B228-D3DD08B47B13}" type="parTrans" cxnId="{27EDCF3B-DF7E-4DB9-8CF2-D768C611B279}">
      <dgm:prSet/>
      <dgm:spPr/>
      <dgm:t>
        <a:bodyPr/>
        <a:lstStyle/>
        <a:p>
          <a:endParaRPr lang="it-IT"/>
        </a:p>
      </dgm:t>
    </dgm:pt>
    <dgm:pt modelId="{3EE9C63A-5BFE-4822-A8CC-3D65E54C50FD}" type="sibTrans" cxnId="{27EDCF3B-DF7E-4DB9-8CF2-D768C611B279}">
      <dgm:prSet/>
      <dgm:spPr/>
      <dgm:t>
        <a:bodyPr/>
        <a:lstStyle/>
        <a:p>
          <a:endParaRPr lang="it-IT"/>
        </a:p>
      </dgm:t>
    </dgm:pt>
    <dgm:pt modelId="{7B114926-C5F9-4254-8864-104D2146040C}">
      <dgm:prSet phldrT="[Testo]" custT="1"/>
      <dgm:spPr/>
      <dgm:t>
        <a:bodyPr/>
        <a:lstStyle/>
        <a:p>
          <a:r>
            <a:rPr lang="en-GB" sz="1100" b="1" i="0"/>
            <a:t>Making data FAIR</a:t>
          </a:r>
          <a:endParaRPr lang="it-IT" sz="1100" b="1" i="0" dirty="0"/>
        </a:p>
      </dgm:t>
    </dgm:pt>
    <dgm:pt modelId="{1897E619-50F1-4F98-944F-30ACB56B7A3F}" type="parTrans" cxnId="{2E66C156-32C3-4D58-BB08-A01E57434583}">
      <dgm:prSet/>
      <dgm:spPr/>
      <dgm:t>
        <a:bodyPr/>
        <a:lstStyle/>
        <a:p>
          <a:endParaRPr lang="it-IT"/>
        </a:p>
      </dgm:t>
    </dgm:pt>
    <dgm:pt modelId="{5F7F9CDB-FAC0-4243-8C60-5D5B907B664B}" type="sibTrans" cxnId="{2E66C156-32C3-4D58-BB08-A01E57434583}">
      <dgm:prSet/>
      <dgm:spPr/>
      <dgm:t>
        <a:bodyPr/>
        <a:lstStyle/>
        <a:p>
          <a:endParaRPr lang="it-IT"/>
        </a:p>
      </dgm:t>
    </dgm:pt>
    <dgm:pt modelId="{98F5E1D9-B075-459D-AF11-93918D9DEEB1}">
      <dgm:prSet phldrT="[Testo]" custT="1"/>
      <dgm:spPr/>
      <dgm:t>
        <a:bodyPr/>
        <a:lstStyle/>
        <a:p>
          <a:r>
            <a:rPr lang="en-GB" sz="1100" b="1" i="0" dirty="0"/>
            <a:t>Analytical algorithms, tools, and </a:t>
          </a:r>
          <a:r>
            <a:rPr lang="en-GB" sz="1100" b="1" i="0" dirty="0" smtClean="0"/>
            <a:t>workflows </a:t>
          </a:r>
          <a:r>
            <a:rPr lang="en-GB" sz="1100" b="1" i="0" dirty="0"/>
            <a:t>are accessible</a:t>
          </a:r>
          <a:endParaRPr lang="it-IT" sz="1100" b="1" i="0" dirty="0"/>
        </a:p>
      </dgm:t>
    </dgm:pt>
    <dgm:pt modelId="{50BB9EE6-898C-430B-9417-4B29F3658F1E}" type="parTrans" cxnId="{441B7A57-8E04-4B02-BD53-A5194B5EF856}">
      <dgm:prSet/>
      <dgm:spPr/>
      <dgm:t>
        <a:bodyPr/>
        <a:lstStyle/>
        <a:p>
          <a:endParaRPr lang="it-IT"/>
        </a:p>
      </dgm:t>
    </dgm:pt>
    <dgm:pt modelId="{AB6CF6B3-5304-45A1-BF1D-24749AB72B7C}" type="sibTrans" cxnId="{441B7A57-8E04-4B02-BD53-A5194B5EF856}">
      <dgm:prSet/>
      <dgm:spPr/>
      <dgm:t>
        <a:bodyPr/>
        <a:lstStyle/>
        <a:p>
          <a:endParaRPr lang="it-IT"/>
        </a:p>
      </dgm:t>
    </dgm:pt>
    <dgm:pt modelId="{D5546EBF-06D1-40E7-881F-EA118D78EFA8}">
      <dgm:prSet phldrT="[Testo]" custT="1"/>
      <dgm:spPr/>
      <dgm:t>
        <a:bodyPr/>
        <a:lstStyle/>
        <a:p>
          <a:r>
            <a:rPr lang="en-GB" sz="1100" b="1" i="0" dirty="0"/>
            <a:t>Adhering to the Action Ecology principles</a:t>
          </a:r>
          <a:endParaRPr lang="it-IT" sz="1100" b="1" i="0" dirty="0"/>
        </a:p>
      </dgm:t>
    </dgm:pt>
    <dgm:pt modelId="{E3BD0B60-88EE-4CDE-AB7B-B1714A34940B}" type="parTrans" cxnId="{60E3E75E-6788-4C9D-AB49-FDAF6DDB2891}">
      <dgm:prSet/>
      <dgm:spPr/>
      <dgm:t>
        <a:bodyPr/>
        <a:lstStyle/>
        <a:p>
          <a:endParaRPr lang="it-IT"/>
        </a:p>
      </dgm:t>
    </dgm:pt>
    <dgm:pt modelId="{C400D22A-AFA2-46AB-B471-823F0AE3C445}" type="sibTrans" cxnId="{60E3E75E-6788-4C9D-AB49-FDAF6DDB2891}">
      <dgm:prSet/>
      <dgm:spPr/>
      <dgm:t>
        <a:bodyPr/>
        <a:lstStyle/>
        <a:p>
          <a:endParaRPr lang="it-IT"/>
        </a:p>
      </dgm:t>
    </dgm:pt>
    <dgm:pt modelId="{6DD49D47-85A6-4D2A-A7DB-F86D0C5729F1}" type="pres">
      <dgm:prSet presAssocID="{FED35547-2DCC-4ABA-95A4-715A98DFBAC1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it-IT"/>
        </a:p>
      </dgm:t>
    </dgm:pt>
    <dgm:pt modelId="{F1DC1C39-30CC-4EE7-B9BD-B556E8EDD04E}" type="pres">
      <dgm:prSet presAssocID="{F6DF5F19-AAFC-460D-9476-470610366740}" presName="composite" presStyleCnt="0"/>
      <dgm:spPr/>
    </dgm:pt>
    <dgm:pt modelId="{85EF20A5-1E0E-4EFC-B039-FE83B934B5FF}" type="pres">
      <dgm:prSet presAssocID="{F6DF5F19-AAFC-460D-9476-470610366740}" presName="Parent1" presStyleLbl="node1" presStyleIdx="0" presStyleCnt="1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1AC27B7-A236-4A8F-9EFB-436F1DAFBDB6}" type="pres">
      <dgm:prSet presAssocID="{F6DF5F19-AAFC-460D-9476-470610366740}" presName="Childtext1" presStyleLbl="revTx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53E977F4-C7E4-42B5-87C8-FA5C08772461}" type="pres">
      <dgm:prSet presAssocID="{F6DF5F19-AAFC-460D-9476-470610366740}" presName="BalanceSpacing" presStyleCnt="0"/>
      <dgm:spPr/>
    </dgm:pt>
    <dgm:pt modelId="{3FB87462-4506-46E9-8783-2A33C12B37C1}" type="pres">
      <dgm:prSet presAssocID="{F6DF5F19-AAFC-460D-9476-470610366740}" presName="BalanceSpacing1" presStyleCnt="0"/>
      <dgm:spPr/>
    </dgm:pt>
    <dgm:pt modelId="{8747E567-03B8-4FCB-93BC-FCFB70284DBC}" type="pres">
      <dgm:prSet presAssocID="{155BB0CC-8848-4B02-B80D-0F4B16F0A379}" presName="Accent1Text" presStyleLbl="node1" presStyleIdx="1" presStyleCnt="10"/>
      <dgm:spPr/>
      <dgm:t>
        <a:bodyPr/>
        <a:lstStyle/>
        <a:p>
          <a:endParaRPr lang="it-IT"/>
        </a:p>
      </dgm:t>
    </dgm:pt>
    <dgm:pt modelId="{E39D7E09-EE6A-49ED-A203-39B73FD4D5A4}" type="pres">
      <dgm:prSet presAssocID="{155BB0CC-8848-4B02-B80D-0F4B16F0A379}" presName="spaceBetweenRectangles" presStyleCnt="0"/>
      <dgm:spPr/>
    </dgm:pt>
    <dgm:pt modelId="{611798F4-E269-4274-838D-700ADC46548E}" type="pres">
      <dgm:prSet presAssocID="{2B754EF7-4C03-4BF0-96D9-C5A87EB3EF08}" presName="composite" presStyleCnt="0"/>
      <dgm:spPr/>
    </dgm:pt>
    <dgm:pt modelId="{B07D3DAA-EF84-4DC0-8290-C19F6B06183E}" type="pres">
      <dgm:prSet presAssocID="{2B754EF7-4C03-4BF0-96D9-C5A87EB3EF08}" presName="Parent1" presStyleLbl="node1" presStyleIdx="2" presStyleCnt="1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BC41965-8431-4B83-A243-A3ED932313E3}" type="pres">
      <dgm:prSet presAssocID="{2B754EF7-4C03-4BF0-96D9-C5A87EB3EF08}" presName="Childtext1" presStyleLbl="revTx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6CAD58DB-C819-42B7-8AF5-9BEAFF20E892}" type="pres">
      <dgm:prSet presAssocID="{2B754EF7-4C03-4BF0-96D9-C5A87EB3EF08}" presName="BalanceSpacing" presStyleCnt="0"/>
      <dgm:spPr/>
    </dgm:pt>
    <dgm:pt modelId="{08BA0A48-9D6C-401D-89FE-0A927B0A89B4}" type="pres">
      <dgm:prSet presAssocID="{2B754EF7-4C03-4BF0-96D9-C5A87EB3EF08}" presName="BalanceSpacing1" presStyleCnt="0"/>
      <dgm:spPr/>
    </dgm:pt>
    <dgm:pt modelId="{AFC44A66-21CE-4E27-A1CB-7CECD8C713DE}" type="pres">
      <dgm:prSet presAssocID="{C612A90F-9D5D-4BEC-B496-D059217D8177}" presName="Accent1Text" presStyleLbl="node1" presStyleIdx="3" presStyleCnt="10"/>
      <dgm:spPr/>
      <dgm:t>
        <a:bodyPr/>
        <a:lstStyle/>
        <a:p>
          <a:endParaRPr lang="it-IT"/>
        </a:p>
      </dgm:t>
    </dgm:pt>
    <dgm:pt modelId="{881A82F8-C0AC-4874-9A8A-9A9C38DAD232}" type="pres">
      <dgm:prSet presAssocID="{C612A90F-9D5D-4BEC-B496-D059217D8177}" presName="spaceBetweenRectangles" presStyleCnt="0"/>
      <dgm:spPr/>
    </dgm:pt>
    <dgm:pt modelId="{102BF833-828B-460A-BDFB-0CB4279106F8}" type="pres">
      <dgm:prSet presAssocID="{8DFE9B3E-CC85-4A07-AF9A-D03B446C4A7E}" presName="composite" presStyleCnt="0"/>
      <dgm:spPr/>
    </dgm:pt>
    <dgm:pt modelId="{E15C55AB-1BF5-4187-9620-EB0A1E00AB26}" type="pres">
      <dgm:prSet presAssocID="{8DFE9B3E-CC85-4A07-AF9A-D03B446C4A7E}" presName="Parent1" presStyleLbl="node1" presStyleIdx="4" presStyleCnt="1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3CD242AA-7148-4785-9CE9-EFC4C10FAD74}" type="pres">
      <dgm:prSet presAssocID="{8DFE9B3E-CC85-4A07-AF9A-D03B446C4A7E}" presName="Childtext1" presStyleLbl="revTx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6EC2B3C4-CD9A-48BC-A4DD-16D2E453B526}" type="pres">
      <dgm:prSet presAssocID="{8DFE9B3E-CC85-4A07-AF9A-D03B446C4A7E}" presName="BalanceSpacing" presStyleCnt="0"/>
      <dgm:spPr/>
    </dgm:pt>
    <dgm:pt modelId="{02DAFCD4-F6A2-4C89-A1A9-1ED4449AE6F6}" type="pres">
      <dgm:prSet presAssocID="{8DFE9B3E-CC85-4A07-AF9A-D03B446C4A7E}" presName="BalanceSpacing1" presStyleCnt="0"/>
      <dgm:spPr/>
    </dgm:pt>
    <dgm:pt modelId="{0F2640E3-C597-4324-A10D-65CA2A7EDFDC}" type="pres">
      <dgm:prSet presAssocID="{AE323382-C587-4E8D-A9CF-B1F14EB8D347}" presName="Accent1Text" presStyleLbl="node1" presStyleIdx="5" presStyleCnt="10"/>
      <dgm:spPr/>
      <dgm:t>
        <a:bodyPr/>
        <a:lstStyle/>
        <a:p>
          <a:endParaRPr lang="it-IT"/>
        </a:p>
      </dgm:t>
    </dgm:pt>
    <dgm:pt modelId="{D84E30A3-09AE-493F-A93E-D53A675519B0}" type="pres">
      <dgm:prSet presAssocID="{AE323382-C587-4E8D-A9CF-B1F14EB8D347}" presName="spaceBetweenRectangles" presStyleCnt="0"/>
      <dgm:spPr/>
    </dgm:pt>
    <dgm:pt modelId="{5700CE60-1C59-4FCE-AA31-21ADBADB1D08}" type="pres">
      <dgm:prSet presAssocID="{D5BDBD99-63A0-4DFB-862D-0FEAB378A7D7}" presName="composite" presStyleCnt="0"/>
      <dgm:spPr/>
    </dgm:pt>
    <dgm:pt modelId="{51A5AABF-F3C9-4794-8AEB-77EFE8505EE4}" type="pres">
      <dgm:prSet presAssocID="{D5BDBD99-63A0-4DFB-862D-0FEAB378A7D7}" presName="Parent1" presStyleLbl="node1" presStyleIdx="6" presStyleCnt="1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457DD058-E0F7-47FC-BFAA-C97CD0950A51}" type="pres">
      <dgm:prSet presAssocID="{D5BDBD99-63A0-4DFB-862D-0FEAB378A7D7}" presName="Childtext1" presStyleLbl="revTx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A0AB84BE-8A2B-4B45-A806-E1052A55D5F7}" type="pres">
      <dgm:prSet presAssocID="{D5BDBD99-63A0-4DFB-862D-0FEAB378A7D7}" presName="BalanceSpacing" presStyleCnt="0"/>
      <dgm:spPr/>
    </dgm:pt>
    <dgm:pt modelId="{C5D30755-D5CB-46B7-9B9D-EF11754F0A61}" type="pres">
      <dgm:prSet presAssocID="{D5BDBD99-63A0-4DFB-862D-0FEAB378A7D7}" presName="BalanceSpacing1" presStyleCnt="0"/>
      <dgm:spPr/>
    </dgm:pt>
    <dgm:pt modelId="{32B82DA4-BB85-45C7-82F8-76F45308BF45}" type="pres">
      <dgm:prSet presAssocID="{D1C614CB-F194-4F54-A6C3-5DA29B5BDEA2}" presName="Accent1Text" presStyleLbl="node1" presStyleIdx="7" presStyleCnt="10"/>
      <dgm:spPr/>
      <dgm:t>
        <a:bodyPr/>
        <a:lstStyle/>
        <a:p>
          <a:endParaRPr lang="it-IT"/>
        </a:p>
      </dgm:t>
    </dgm:pt>
    <dgm:pt modelId="{368A59BC-53D1-4924-97DA-1BED1F24441E}" type="pres">
      <dgm:prSet presAssocID="{D1C614CB-F194-4F54-A6C3-5DA29B5BDEA2}" presName="spaceBetweenRectangles" presStyleCnt="0"/>
      <dgm:spPr/>
    </dgm:pt>
    <dgm:pt modelId="{904CBC05-6B69-48E2-A763-69FE465CD32D}" type="pres">
      <dgm:prSet presAssocID="{C8DB291C-2340-46E6-A961-8C01CC0FDAB6}" presName="composite" presStyleCnt="0"/>
      <dgm:spPr/>
    </dgm:pt>
    <dgm:pt modelId="{4E094E71-9589-42D8-B8B4-3CECBE4A0406}" type="pres">
      <dgm:prSet presAssocID="{C8DB291C-2340-46E6-A961-8C01CC0FDAB6}" presName="Parent1" presStyleLbl="node1" presStyleIdx="8" presStyleCnt="1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3AAE6416-7D8B-44A4-A3E5-A79AF606462E}" type="pres">
      <dgm:prSet presAssocID="{C8DB291C-2340-46E6-A961-8C01CC0FDAB6}" presName="Childtext1" presStyleLbl="revTx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0707383-66DA-4161-954C-E5E6F9C76596}" type="pres">
      <dgm:prSet presAssocID="{C8DB291C-2340-46E6-A961-8C01CC0FDAB6}" presName="BalanceSpacing" presStyleCnt="0"/>
      <dgm:spPr/>
    </dgm:pt>
    <dgm:pt modelId="{666A514A-F4E4-442A-B3F8-32E87FD6A37C}" type="pres">
      <dgm:prSet presAssocID="{C8DB291C-2340-46E6-A961-8C01CC0FDAB6}" presName="BalanceSpacing1" presStyleCnt="0"/>
      <dgm:spPr/>
    </dgm:pt>
    <dgm:pt modelId="{C084A76C-F106-44A7-8AA3-FF5A9E5E0B6F}" type="pres">
      <dgm:prSet presAssocID="{3EE9C63A-5BFE-4822-A8CC-3D65E54C50FD}" presName="Accent1Text" presStyleLbl="node1" presStyleIdx="9" presStyleCnt="10"/>
      <dgm:spPr/>
      <dgm:t>
        <a:bodyPr/>
        <a:lstStyle/>
        <a:p>
          <a:endParaRPr lang="it-IT"/>
        </a:p>
      </dgm:t>
    </dgm:pt>
  </dgm:ptLst>
  <dgm:cxnLst>
    <dgm:cxn modelId="{66146912-762B-4B5E-AFA5-CA9DF3388DA3}" type="presOf" srcId="{D1C614CB-F194-4F54-A6C3-5DA29B5BDEA2}" destId="{32B82DA4-BB85-45C7-82F8-76F45308BF45}" srcOrd="0" destOrd="0" presId="urn:microsoft.com/office/officeart/2008/layout/AlternatingHexagons"/>
    <dgm:cxn modelId="{F7A1E461-CD9A-40C8-8C33-33FBDDBB67B0}" type="presOf" srcId="{3EE9C63A-5BFE-4822-A8CC-3D65E54C50FD}" destId="{C084A76C-F106-44A7-8AA3-FF5A9E5E0B6F}" srcOrd="0" destOrd="0" presId="urn:microsoft.com/office/officeart/2008/layout/AlternatingHexagons"/>
    <dgm:cxn modelId="{27EDCF3B-DF7E-4DB9-8CF2-D768C611B279}" srcId="{FED35547-2DCC-4ABA-95A4-715A98DFBAC1}" destId="{C8DB291C-2340-46E6-A961-8C01CC0FDAB6}" srcOrd="4" destOrd="0" parTransId="{E5DFCDBD-C063-4C8D-B228-D3DD08B47B13}" sibTransId="{3EE9C63A-5BFE-4822-A8CC-3D65E54C50FD}"/>
    <dgm:cxn modelId="{60E3E75E-6788-4C9D-AB49-FDAF6DDB2891}" srcId="{C8DB291C-2340-46E6-A961-8C01CC0FDAB6}" destId="{D5546EBF-06D1-40E7-881F-EA118D78EFA8}" srcOrd="0" destOrd="0" parTransId="{E3BD0B60-88EE-4CDE-AB7B-B1714A34940B}" sibTransId="{C400D22A-AFA2-46AB-B471-823F0AE3C445}"/>
    <dgm:cxn modelId="{3FA49577-2940-4A23-9325-748D25B84094}" type="presOf" srcId="{FED35547-2DCC-4ABA-95A4-715A98DFBAC1}" destId="{6DD49D47-85A6-4D2A-A7DB-F86D0C5729F1}" srcOrd="0" destOrd="0" presId="urn:microsoft.com/office/officeart/2008/layout/AlternatingHexagons"/>
    <dgm:cxn modelId="{C317E946-C17E-4CC4-9E92-0B772D811B00}" type="presOf" srcId="{D5BDBD99-63A0-4DFB-862D-0FEAB378A7D7}" destId="{51A5AABF-F3C9-4794-8AEB-77EFE8505EE4}" srcOrd="0" destOrd="0" presId="urn:microsoft.com/office/officeart/2008/layout/AlternatingHexagons"/>
    <dgm:cxn modelId="{0A2A47F9-E223-4380-84A9-7D3D8C7A50D8}" srcId="{FED35547-2DCC-4ABA-95A4-715A98DFBAC1}" destId="{2B754EF7-4C03-4BF0-96D9-C5A87EB3EF08}" srcOrd="1" destOrd="0" parTransId="{503E5B19-ACB7-4383-B6ED-87E5A8C2E4A1}" sibTransId="{C612A90F-9D5D-4BEC-B496-D059217D8177}"/>
    <dgm:cxn modelId="{17312291-933A-4DE1-AF92-57CEAE3A18FF}" type="presOf" srcId="{7B114926-C5F9-4254-8864-104D2146040C}" destId="{3CD242AA-7148-4785-9CE9-EFC4C10FAD74}" srcOrd="0" destOrd="0" presId="urn:microsoft.com/office/officeart/2008/layout/AlternatingHexagons"/>
    <dgm:cxn modelId="{BD52C8FA-1017-4AF7-9012-0951401BFC1E}" srcId="{2B754EF7-4C03-4BF0-96D9-C5A87EB3EF08}" destId="{07C398EA-80A6-44EA-A432-F169117F12C9}" srcOrd="0" destOrd="0" parTransId="{20AEC587-AD28-40CC-9B21-61C4F9C64833}" sibTransId="{FFB32B37-7159-4CF8-B9F8-1831FE1DD4A7}"/>
    <dgm:cxn modelId="{22944694-F33D-4482-9A2F-292FC4C8AE39}" type="presOf" srcId="{98F5E1D9-B075-459D-AF11-93918D9DEEB1}" destId="{457DD058-E0F7-47FC-BFAA-C97CD0950A51}" srcOrd="0" destOrd="0" presId="urn:microsoft.com/office/officeart/2008/layout/AlternatingHexagons"/>
    <dgm:cxn modelId="{0F8392EC-A693-4E56-B3C6-8957FCA23847}" type="presOf" srcId="{8DFE9B3E-CC85-4A07-AF9A-D03B446C4A7E}" destId="{E15C55AB-1BF5-4187-9620-EB0A1E00AB26}" srcOrd="0" destOrd="0" presId="urn:microsoft.com/office/officeart/2008/layout/AlternatingHexagons"/>
    <dgm:cxn modelId="{C19C5D44-132B-4AD2-ADC1-C07157EA2967}" type="presOf" srcId="{2EC2474E-4E40-4C64-A74B-40008EDEF5FB}" destId="{91AC27B7-A236-4A8F-9EFB-436F1DAFBDB6}" srcOrd="0" destOrd="0" presId="urn:microsoft.com/office/officeart/2008/layout/AlternatingHexagons"/>
    <dgm:cxn modelId="{BAEFEEAF-8336-40DC-B911-FE6FED20A24A}" type="presOf" srcId="{155BB0CC-8848-4B02-B80D-0F4B16F0A379}" destId="{8747E567-03B8-4FCB-93BC-FCFB70284DBC}" srcOrd="0" destOrd="0" presId="urn:microsoft.com/office/officeart/2008/layout/AlternatingHexagons"/>
    <dgm:cxn modelId="{262C1CC8-B323-4185-B22E-36CDAEF4F2D0}" type="presOf" srcId="{AE323382-C587-4E8D-A9CF-B1F14EB8D347}" destId="{0F2640E3-C597-4324-A10D-65CA2A7EDFDC}" srcOrd="0" destOrd="0" presId="urn:microsoft.com/office/officeart/2008/layout/AlternatingHexagons"/>
    <dgm:cxn modelId="{A051F670-7AD6-4452-90D8-025DAE6BE3E0}" srcId="{FED35547-2DCC-4ABA-95A4-715A98DFBAC1}" destId="{D5BDBD99-63A0-4DFB-862D-0FEAB378A7D7}" srcOrd="3" destOrd="0" parTransId="{2D1365ED-A9E0-47A6-B3CF-1E6590998D33}" sibTransId="{D1C614CB-F194-4F54-A6C3-5DA29B5BDEA2}"/>
    <dgm:cxn modelId="{441B7A57-8E04-4B02-BD53-A5194B5EF856}" srcId="{D5BDBD99-63A0-4DFB-862D-0FEAB378A7D7}" destId="{98F5E1D9-B075-459D-AF11-93918D9DEEB1}" srcOrd="0" destOrd="0" parTransId="{50BB9EE6-898C-430B-9417-4B29F3658F1E}" sibTransId="{AB6CF6B3-5304-45A1-BF1D-24749AB72B7C}"/>
    <dgm:cxn modelId="{0C6F2C30-CD92-4C27-AAD0-0470B1CCAB4F}" srcId="{FED35547-2DCC-4ABA-95A4-715A98DFBAC1}" destId="{8DFE9B3E-CC85-4A07-AF9A-D03B446C4A7E}" srcOrd="2" destOrd="0" parTransId="{C1807C20-6118-435A-802D-00771AF40520}" sibTransId="{AE323382-C587-4E8D-A9CF-B1F14EB8D347}"/>
    <dgm:cxn modelId="{CB80EEF5-4D7A-41C7-8C75-21AB686D5BAF}" type="presOf" srcId="{2B754EF7-4C03-4BF0-96D9-C5A87EB3EF08}" destId="{B07D3DAA-EF84-4DC0-8290-C19F6B06183E}" srcOrd="0" destOrd="0" presId="urn:microsoft.com/office/officeart/2008/layout/AlternatingHexagons"/>
    <dgm:cxn modelId="{2C9EC08A-6FE2-452A-A37C-D984CB19285C}" srcId="{FED35547-2DCC-4ABA-95A4-715A98DFBAC1}" destId="{F6DF5F19-AAFC-460D-9476-470610366740}" srcOrd="0" destOrd="0" parTransId="{F3E74371-A844-45B2-9A47-8BAABBFDFDCC}" sibTransId="{155BB0CC-8848-4B02-B80D-0F4B16F0A379}"/>
    <dgm:cxn modelId="{45A479E9-C594-4AE1-BB96-BC5D4D00F9CF}" type="presOf" srcId="{F6DF5F19-AAFC-460D-9476-470610366740}" destId="{85EF20A5-1E0E-4EFC-B039-FE83B934B5FF}" srcOrd="0" destOrd="0" presId="urn:microsoft.com/office/officeart/2008/layout/AlternatingHexagons"/>
    <dgm:cxn modelId="{09D65B19-CBA4-41CC-A55A-73EBC265F091}" type="presOf" srcId="{C8DB291C-2340-46E6-A961-8C01CC0FDAB6}" destId="{4E094E71-9589-42D8-B8B4-3CECBE4A0406}" srcOrd="0" destOrd="0" presId="urn:microsoft.com/office/officeart/2008/layout/AlternatingHexagons"/>
    <dgm:cxn modelId="{CD1E8147-24ED-4E24-BCF9-4A2ECE2FA900}" type="presOf" srcId="{D5546EBF-06D1-40E7-881F-EA118D78EFA8}" destId="{3AAE6416-7D8B-44A4-A3E5-A79AF606462E}" srcOrd="0" destOrd="0" presId="urn:microsoft.com/office/officeart/2008/layout/AlternatingHexagons"/>
    <dgm:cxn modelId="{F2D9D859-9F5C-44C3-A4C7-C37192888071}" type="presOf" srcId="{C612A90F-9D5D-4BEC-B496-D059217D8177}" destId="{AFC44A66-21CE-4E27-A1CB-7CECD8C713DE}" srcOrd="0" destOrd="0" presId="urn:microsoft.com/office/officeart/2008/layout/AlternatingHexagons"/>
    <dgm:cxn modelId="{B0D8DE29-62D0-4B83-B62C-779555C66407}" type="presOf" srcId="{07C398EA-80A6-44EA-A432-F169117F12C9}" destId="{8BC41965-8431-4B83-A243-A3ED932313E3}" srcOrd="0" destOrd="0" presId="urn:microsoft.com/office/officeart/2008/layout/AlternatingHexagons"/>
    <dgm:cxn modelId="{24DF84E2-CF27-4B58-9171-B1AD6834612C}" srcId="{F6DF5F19-AAFC-460D-9476-470610366740}" destId="{2EC2474E-4E40-4C64-A74B-40008EDEF5FB}" srcOrd="0" destOrd="0" parTransId="{63EF8870-C1C3-4702-8FE2-F4DBC208BC7E}" sibTransId="{BFC6A50B-BBDA-40A9-B516-5DD7B1B2C035}"/>
    <dgm:cxn modelId="{2E66C156-32C3-4D58-BB08-A01E57434583}" srcId="{8DFE9B3E-CC85-4A07-AF9A-D03B446C4A7E}" destId="{7B114926-C5F9-4254-8864-104D2146040C}" srcOrd="0" destOrd="0" parTransId="{1897E619-50F1-4F98-944F-30ACB56B7A3F}" sibTransId="{5F7F9CDB-FAC0-4243-8C60-5D5B907B664B}"/>
    <dgm:cxn modelId="{3189265C-922F-4DEF-8512-095EFD267946}" type="presParOf" srcId="{6DD49D47-85A6-4D2A-A7DB-F86D0C5729F1}" destId="{F1DC1C39-30CC-4EE7-B9BD-B556E8EDD04E}" srcOrd="0" destOrd="0" presId="urn:microsoft.com/office/officeart/2008/layout/AlternatingHexagons"/>
    <dgm:cxn modelId="{A46AE330-0869-4188-8D62-450969A72460}" type="presParOf" srcId="{F1DC1C39-30CC-4EE7-B9BD-B556E8EDD04E}" destId="{85EF20A5-1E0E-4EFC-B039-FE83B934B5FF}" srcOrd="0" destOrd="0" presId="urn:microsoft.com/office/officeart/2008/layout/AlternatingHexagons"/>
    <dgm:cxn modelId="{6E1F8CFC-79AA-40F7-B08A-B9D91F6FBF67}" type="presParOf" srcId="{F1DC1C39-30CC-4EE7-B9BD-B556E8EDD04E}" destId="{91AC27B7-A236-4A8F-9EFB-436F1DAFBDB6}" srcOrd="1" destOrd="0" presId="urn:microsoft.com/office/officeart/2008/layout/AlternatingHexagons"/>
    <dgm:cxn modelId="{403A56BE-4AD7-41C6-9FF5-EC864F1135D2}" type="presParOf" srcId="{F1DC1C39-30CC-4EE7-B9BD-B556E8EDD04E}" destId="{53E977F4-C7E4-42B5-87C8-FA5C08772461}" srcOrd="2" destOrd="0" presId="urn:microsoft.com/office/officeart/2008/layout/AlternatingHexagons"/>
    <dgm:cxn modelId="{22A9DF96-6A1F-47BB-B520-DD5AF84BCE38}" type="presParOf" srcId="{F1DC1C39-30CC-4EE7-B9BD-B556E8EDD04E}" destId="{3FB87462-4506-46E9-8783-2A33C12B37C1}" srcOrd="3" destOrd="0" presId="urn:microsoft.com/office/officeart/2008/layout/AlternatingHexagons"/>
    <dgm:cxn modelId="{91563824-AB66-4428-8845-17397EC056C8}" type="presParOf" srcId="{F1DC1C39-30CC-4EE7-B9BD-B556E8EDD04E}" destId="{8747E567-03B8-4FCB-93BC-FCFB70284DBC}" srcOrd="4" destOrd="0" presId="urn:microsoft.com/office/officeart/2008/layout/AlternatingHexagons"/>
    <dgm:cxn modelId="{8538B8E0-880B-48A5-9FD4-AFEDC1B39EA4}" type="presParOf" srcId="{6DD49D47-85A6-4D2A-A7DB-F86D0C5729F1}" destId="{E39D7E09-EE6A-49ED-A203-39B73FD4D5A4}" srcOrd="1" destOrd="0" presId="urn:microsoft.com/office/officeart/2008/layout/AlternatingHexagons"/>
    <dgm:cxn modelId="{4E3447BA-5D45-44E2-9A6C-03DE36B27986}" type="presParOf" srcId="{6DD49D47-85A6-4D2A-A7DB-F86D0C5729F1}" destId="{611798F4-E269-4274-838D-700ADC46548E}" srcOrd="2" destOrd="0" presId="urn:microsoft.com/office/officeart/2008/layout/AlternatingHexagons"/>
    <dgm:cxn modelId="{D2953224-BDA3-4520-AE64-A0840747F50D}" type="presParOf" srcId="{611798F4-E269-4274-838D-700ADC46548E}" destId="{B07D3DAA-EF84-4DC0-8290-C19F6B06183E}" srcOrd="0" destOrd="0" presId="urn:microsoft.com/office/officeart/2008/layout/AlternatingHexagons"/>
    <dgm:cxn modelId="{78FFD609-DC24-473C-8F40-DB7AACA4C647}" type="presParOf" srcId="{611798F4-E269-4274-838D-700ADC46548E}" destId="{8BC41965-8431-4B83-A243-A3ED932313E3}" srcOrd="1" destOrd="0" presId="urn:microsoft.com/office/officeart/2008/layout/AlternatingHexagons"/>
    <dgm:cxn modelId="{E262FD04-CBD0-4F47-97C2-9C3DFE6600CC}" type="presParOf" srcId="{611798F4-E269-4274-838D-700ADC46548E}" destId="{6CAD58DB-C819-42B7-8AF5-9BEAFF20E892}" srcOrd="2" destOrd="0" presId="urn:microsoft.com/office/officeart/2008/layout/AlternatingHexagons"/>
    <dgm:cxn modelId="{890B47C8-EFA9-490D-88AB-F1BDE0E43C82}" type="presParOf" srcId="{611798F4-E269-4274-838D-700ADC46548E}" destId="{08BA0A48-9D6C-401D-89FE-0A927B0A89B4}" srcOrd="3" destOrd="0" presId="urn:microsoft.com/office/officeart/2008/layout/AlternatingHexagons"/>
    <dgm:cxn modelId="{247100CD-B4BC-4564-BB91-C6092C3F44AF}" type="presParOf" srcId="{611798F4-E269-4274-838D-700ADC46548E}" destId="{AFC44A66-21CE-4E27-A1CB-7CECD8C713DE}" srcOrd="4" destOrd="0" presId="urn:microsoft.com/office/officeart/2008/layout/AlternatingHexagons"/>
    <dgm:cxn modelId="{345C6395-CB2C-4C9A-A493-F7876D45F896}" type="presParOf" srcId="{6DD49D47-85A6-4D2A-A7DB-F86D0C5729F1}" destId="{881A82F8-C0AC-4874-9A8A-9A9C38DAD232}" srcOrd="3" destOrd="0" presId="urn:microsoft.com/office/officeart/2008/layout/AlternatingHexagons"/>
    <dgm:cxn modelId="{B03949CC-EFC0-4918-AF4D-067F60668C33}" type="presParOf" srcId="{6DD49D47-85A6-4D2A-A7DB-F86D0C5729F1}" destId="{102BF833-828B-460A-BDFB-0CB4279106F8}" srcOrd="4" destOrd="0" presId="urn:microsoft.com/office/officeart/2008/layout/AlternatingHexagons"/>
    <dgm:cxn modelId="{294E00A4-A313-4706-8ABF-76A32EC1503F}" type="presParOf" srcId="{102BF833-828B-460A-BDFB-0CB4279106F8}" destId="{E15C55AB-1BF5-4187-9620-EB0A1E00AB26}" srcOrd="0" destOrd="0" presId="urn:microsoft.com/office/officeart/2008/layout/AlternatingHexagons"/>
    <dgm:cxn modelId="{3A87D4C4-3B23-4D20-92DE-C02D4EDFFADC}" type="presParOf" srcId="{102BF833-828B-460A-BDFB-0CB4279106F8}" destId="{3CD242AA-7148-4785-9CE9-EFC4C10FAD74}" srcOrd="1" destOrd="0" presId="urn:microsoft.com/office/officeart/2008/layout/AlternatingHexagons"/>
    <dgm:cxn modelId="{68F68FF3-A1B9-4ECF-B16D-CC8460F961A0}" type="presParOf" srcId="{102BF833-828B-460A-BDFB-0CB4279106F8}" destId="{6EC2B3C4-CD9A-48BC-A4DD-16D2E453B526}" srcOrd="2" destOrd="0" presId="urn:microsoft.com/office/officeart/2008/layout/AlternatingHexagons"/>
    <dgm:cxn modelId="{5A1970D0-3571-41BB-8BBF-A26321646E60}" type="presParOf" srcId="{102BF833-828B-460A-BDFB-0CB4279106F8}" destId="{02DAFCD4-F6A2-4C89-A1A9-1ED4449AE6F6}" srcOrd="3" destOrd="0" presId="urn:microsoft.com/office/officeart/2008/layout/AlternatingHexagons"/>
    <dgm:cxn modelId="{B3DA27C1-3949-44D0-97D2-292B36A56E65}" type="presParOf" srcId="{102BF833-828B-460A-BDFB-0CB4279106F8}" destId="{0F2640E3-C597-4324-A10D-65CA2A7EDFDC}" srcOrd="4" destOrd="0" presId="urn:microsoft.com/office/officeart/2008/layout/AlternatingHexagons"/>
    <dgm:cxn modelId="{FBE0923F-6396-4354-B2AA-A14545D00E99}" type="presParOf" srcId="{6DD49D47-85A6-4D2A-A7DB-F86D0C5729F1}" destId="{D84E30A3-09AE-493F-A93E-D53A675519B0}" srcOrd="5" destOrd="0" presId="urn:microsoft.com/office/officeart/2008/layout/AlternatingHexagons"/>
    <dgm:cxn modelId="{B744CB20-0F10-4EF8-88C3-3DA94DB7700A}" type="presParOf" srcId="{6DD49D47-85A6-4D2A-A7DB-F86D0C5729F1}" destId="{5700CE60-1C59-4FCE-AA31-21ADBADB1D08}" srcOrd="6" destOrd="0" presId="urn:microsoft.com/office/officeart/2008/layout/AlternatingHexagons"/>
    <dgm:cxn modelId="{AB340078-3234-4B3A-9841-99C19AB487EB}" type="presParOf" srcId="{5700CE60-1C59-4FCE-AA31-21ADBADB1D08}" destId="{51A5AABF-F3C9-4794-8AEB-77EFE8505EE4}" srcOrd="0" destOrd="0" presId="urn:microsoft.com/office/officeart/2008/layout/AlternatingHexagons"/>
    <dgm:cxn modelId="{B6C4A1B3-7080-4BD0-B0D6-B12DEBA391ED}" type="presParOf" srcId="{5700CE60-1C59-4FCE-AA31-21ADBADB1D08}" destId="{457DD058-E0F7-47FC-BFAA-C97CD0950A51}" srcOrd="1" destOrd="0" presId="urn:microsoft.com/office/officeart/2008/layout/AlternatingHexagons"/>
    <dgm:cxn modelId="{ACF5C154-2918-420E-B5C6-4167048FA985}" type="presParOf" srcId="{5700CE60-1C59-4FCE-AA31-21ADBADB1D08}" destId="{A0AB84BE-8A2B-4B45-A806-E1052A55D5F7}" srcOrd="2" destOrd="0" presId="urn:microsoft.com/office/officeart/2008/layout/AlternatingHexagons"/>
    <dgm:cxn modelId="{E2F7F95A-43D6-44C8-AC39-D5D89847C564}" type="presParOf" srcId="{5700CE60-1C59-4FCE-AA31-21ADBADB1D08}" destId="{C5D30755-D5CB-46B7-9B9D-EF11754F0A61}" srcOrd="3" destOrd="0" presId="urn:microsoft.com/office/officeart/2008/layout/AlternatingHexagons"/>
    <dgm:cxn modelId="{F81D609B-2933-45B6-B182-2289EAE561B4}" type="presParOf" srcId="{5700CE60-1C59-4FCE-AA31-21ADBADB1D08}" destId="{32B82DA4-BB85-45C7-82F8-76F45308BF45}" srcOrd="4" destOrd="0" presId="urn:microsoft.com/office/officeart/2008/layout/AlternatingHexagons"/>
    <dgm:cxn modelId="{6D24B5D9-74E8-4F4B-849B-A89E8EC0F247}" type="presParOf" srcId="{6DD49D47-85A6-4D2A-A7DB-F86D0C5729F1}" destId="{368A59BC-53D1-4924-97DA-1BED1F24441E}" srcOrd="7" destOrd="0" presId="urn:microsoft.com/office/officeart/2008/layout/AlternatingHexagons"/>
    <dgm:cxn modelId="{4A4754F3-9614-44B0-89CF-A234F4C748CD}" type="presParOf" srcId="{6DD49D47-85A6-4D2A-A7DB-F86D0C5729F1}" destId="{904CBC05-6B69-48E2-A763-69FE465CD32D}" srcOrd="8" destOrd="0" presId="urn:microsoft.com/office/officeart/2008/layout/AlternatingHexagons"/>
    <dgm:cxn modelId="{9FC88205-B2CC-4D80-932C-CC5C9D2C2715}" type="presParOf" srcId="{904CBC05-6B69-48E2-A763-69FE465CD32D}" destId="{4E094E71-9589-42D8-B8B4-3CECBE4A0406}" srcOrd="0" destOrd="0" presId="urn:microsoft.com/office/officeart/2008/layout/AlternatingHexagons"/>
    <dgm:cxn modelId="{DB3E3A32-2D6A-437F-8851-7DFD234B7B80}" type="presParOf" srcId="{904CBC05-6B69-48E2-A763-69FE465CD32D}" destId="{3AAE6416-7D8B-44A4-A3E5-A79AF606462E}" srcOrd="1" destOrd="0" presId="urn:microsoft.com/office/officeart/2008/layout/AlternatingHexagons"/>
    <dgm:cxn modelId="{E9023BED-2E5A-4238-AAFE-634FCB8D224F}" type="presParOf" srcId="{904CBC05-6B69-48E2-A763-69FE465CD32D}" destId="{B0707383-66DA-4161-954C-E5E6F9C76596}" srcOrd="2" destOrd="0" presId="urn:microsoft.com/office/officeart/2008/layout/AlternatingHexagons"/>
    <dgm:cxn modelId="{E10DC28C-055F-4D2E-AFA0-F776EB858F9E}" type="presParOf" srcId="{904CBC05-6B69-48E2-A763-69FE465CD32D}" destId="{666A514A-F4E4-442A-B3F8-32E87FD6A37C}" srcOrd="3" destOrd="0" presId="urn:microsoft.com/office/officeart/2008/layout/AlternatingHexagons"/>
    <dgm:cxn modelId="{9F4FF2E5-6C17-435A-A7DC-CBDBCDE0C5FD}" type="presParOf" srcId="{904CBC05-6B69-48E2-A763-69FE465CD32D}" destId="{C084A76C-F106-44A7-8AA3-FF5A9E5E0B6F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ED35547-2DCC-4ABA-95A4-715A98DFBAC1}" type="doc">
      <dgm:prSet loTypeId="urn:microsoft.com/office/officeart/2008/layout/AlternatingHexagons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it-IT"/>
        </a:p>
      </dgm:t>
    </dgm:pt>
    <dgm:pt modelId="{F6DF5F19-AAFC-460D-9476-470610366740}">
      <dgm:prSet phldrT="[Testo]"/>
      <dgm:spPr/>
      <dgm:t>
        <a:bodyPr/>
        <a:lstStyle/>
        <a:p>
          <a:r>
            <a:rPr lang="en-GB" i="0" dirty="0"/>
            <a:t>1</a:t>
          </a:r>
          <a:endParaRPr lang="it-IT" i="0" dirty="0"/>
        </a:p>
      </dgm:t>
    </dgm:pt>
    <dgm:pt modelId="{F3E74371-A844-45B2-9A47-8BAABBFDFDCC}" type="parTrans" cxnId="{2C9EC08A-6FE2-452A-A37C-D984CB19285C}">
      <dgm:prSet/>
      <dgm:spPr/>
      <dgm:t>
        <a:bodyPr/>
        <a:lstStyle/>
        <a:p>
          <a:endParaRPr lang="it-IT"/>
        </a:p>
      </dgm:t>
    </dgm:pt>
    <dgm:pt modelId="{155BB0CC-8848-4B02-B80D-0F4B16F0A379}" type="sibTrans" cxnId="{2C9EC08A-6FE2-452A-A37C-D984CB19285C}">
      <dgm:prSet/>
      <dgm:spPr/>
      <dgm:t>
        <a:bodyPr/>
        <a:lstStyle/>
        <a:p>
          <a:endParaRPr lang="it-IT"/>
        </a:p>
      </dgm:t>
    </dgm:pt>
    <dgm:pt modelId="{2EC2474E-4E40-4C64-A74B-40008EDEF5FB}">
      <dgm:prSet phldrT="[Testo]" custT="1"/>
      <dgm:spPr/>
      <dgm:t>
        <a:bodyPr/>
        <a:lstStyle/>
        <a:p>
          <a:r>
            <a:rPr lang="en-GB" sz="1100" b="1" i="0"/>
            <a:t>Standardized data collection</a:t>
          </a:r>
          <a:endParaRPr lang="it-IT" sz="1100" b="1" i="0" dirty="0"/>
        </a:p>
      </dgm:t>
    </dgm:pt>
    <dgm:pt modelId="{63EF8870-C1C3-4702-8FE2-F4DBC208BC7E}" type="parTrans" cxnId="{24DF84E2-CF27-4B58-9171-B1AD6834612C}">
      <dgm:prSet/>
      <dgm:spPr/>
      <dgm:t>
        <a:bodyPr/>
        <a:lstStyle/>
        <a:p>
          <a:endParaRPr lang="it-IT"/>
        </a:p>
      </dgm:t>
    </dgm:pt>
    <dgm:pt modelId="{BFC6A50B-BBDA-40A9-B516-5DD7B1B2C035}" type="sibTrans" cxnId="{24DF84E2-CF27-4B58-9171-B1AD6834612C}">
      <dgm:prSet/>
      <dgm:spPr/>
      <dgm:t>
        <a:bodyPr/>
        <a:lstStyle/>
        <a:p>
          <a:endParaRPr lang="it-IT"/>
        </a:p>
      </dgm:t>
    </dgm:pt>
    <dgm:pt modelId="{2B754EF7-4C03-4BF0-96D9-C5A87EB3EF08}">
      <dgm:prSet phldrT="[Testo]"/>
      <dgm:spPr/>
      <dgm:t>
        <a:bodyPr/>
        <a:lstStyle/>
        <a:p>
          <a:r>
            <a:rPr lang="it-IT" dirty="0"/>
            <a:t>2</a:t>
          </a:r>
        </a:p>
      </dgm:t>
    </dgm:pt>
    <dgm:pt modelId="{503E5B19-ACB7-4383-B6ED-87E5A8C2E4A1}" type="parTrans" cxnId="{0A2A47F9-E223-4380-84A9-7D3D8C7A50D8}">
      <dgm:prSet/>
      <dgm:spPr/>
      <dgm:t>
        <a:bodyPr/>
        <a:lstStyle/>
        <a:p>
          <a:endParaRPr lang="it-IT"/>
        </a:p>
      </dgm:t>
    </dgm:pt>
    <dgm:pt modelId="{C612A90F-9D5D-4BEC-B496-D059217D8177}" type="sibTrans" cxnId="{0A2A47F9-E223-4380-84A9-7D3D8C7A50D8}">
      <dgm:prSet/>
      <dgm:spPr/>
      <dgm:t>
        <a:bodyPr/>
        <a:lstStyle/>
        <a:p>
          <a:endParaRPr lang="it-IT"/>
        </a:p>
      </dgm:t>
    </dgm:pt>
    <dgm:pt modelId="{07C398EA-80A6-44EA-A432-F169117F12C9}">
      <dgm:prSet phldrT="[Testo]" custT="1"/>
      <dgm:spPr/>
      <dgm:t>
        <a:bodyPr/>
        <a:lstStyle/>
        <a:p>
          <a:r>
            <a:rPr lang="en-GB" sz="1100" b="1" i="0"/>
            <a:t>Addressing global reporting needs</a:t>
          </a:r>
          <a:endParaRPr lang="it-IT" sz="1100" b="1" i="0" dirty="0"/>
        </a:p>
      </dgm:t>
    </dgm:pt>
    <dgm:pt modelId="{20AEC587-AD28-40CC-9B21-61C4F9C64833}" type="parTrans" cxnId="{BD52C8FA-1017-4AF7-9012-0951401BFC1E}">
      <dgm:prSet/>
      <dgm:spPr/>
      <dgm:t>
        <a:bodyPr/>
        <a:lstStyle/>
        <a:p>
          <a:endParaRPr lang="it-IT"/>
        </a:p>
      </dgm:t>
    </dgm:pt>
    <dgm:pt modelId="{FFB32B37-7159-4CF8-B9F8-1831FE1DD4A7}" type="sibTrans" cxnId="{BD52C8FA-1017-4AF7-9012-0951401BFC1E}">
      <dgm:prSet/>
      <dgm:spPr/>
      <dgm:t>
        <a:bodyPr/>
        <a:lstStyle/>
        <a:p>
          <a:endParaRPr lang="it-IT"/>
        </a:p>
      </dgm:t>
    </dgm:pt>
    <dgm:pt modelId="{8DFE9B3E-CC85-4A07-AF9A-D03B446C4A7E}">
      <dgm:prSet phldrT="[Testo]"/>
      <dgm:spPr/>
      <dgm:t>
        <a:bodyPr/>
        <a:lstStyle/>
        <a:p>
          <a:r>
            <a:rPr lang="it-IT" dirty="0"/>
            <a:t>3</a:t>
          </a:r>
        </a:p>
      </dgm:t>
    </dgm:pt>
    <dgm:pt modelId="{C1807C20-6118-435A-802D-00771AF40520}" type="parTrans" cxnId="{0C6F2C30-CD92-4C27-AAD0-0470B1CCAB4F}">
      <dgm:prSet/>
      <dgm:spPr/>
      <dgm:t>
        <a:bodyPr/>
        <a:lstStyle/>
        <a:p>
          <a:endParaRPr lang="it-IT"/>
        </a:p>
      </dgm:t>
    </dgm:pt>
    <dgm:pt modelId="{AE323382-C587-4E8D-A9CF-B1F14EB8D347}" type="sibTrans" cxnId="{0C6F2C30-CD92-4C27-AAD0-0470B1CCAB4F}">
      <dgm:prSet/>
      <dgm:spPr/>
      <dgm:t>
        <a:bodyPr/>
        <a:lstStyle/>
        <a:p>
          <a:endParaRPr lang="it-IT"/>
        </a:p>
      </dgm:t>
    </dgm:pt>
    <dgm:pt modelId="{D5BDBD99-63A0-4DFB-862D-0FEAB378A7D7}">
      <dgm:prSet phldrT="[Testo]"/>
      <dgm:spPr/>
      <dgm:t>
        <a:bodyPr/>
        <a:lstStyle/>
        <a:p>
          <a:r>
            <a:rPr lang="it-IT" dirty="0"/>
            <a:t>4</a:t>
          </a:r>
        </a:p>
      </dgm:t>
    </dgm:pt>
    <dgm:pt modelId="{2D1365ED-A9E0-47A6-B3CF-1E6590998D33}" type="parTrans" cxnId="{A051F670-7AD6-4452-90D8-025DAE6BE3E0}">
      <dgm:prSet/>
      <dgm:spPr/>
      <dgm:t>
        <a:bodyPr/>
        <a:lstStyle/>
        <a:p>
          <a:endParaRPr lang="it-IT"/>
        </a:p>
      </dgm:t>
    </dgm:pt>
    <dgm:pt modelId="{D1C614CB-F194-4F54-A6C3-5DA29B5BDEA2}" type="sibTrans" cxnId="{A051F670-7AD6-4452-90D8-025DAE6BE3E0}">
      <dgm:prSet/>
      <dgm:spPr/>
      <dgm:t>
        <a:bodyPr/>
        <a:lstStyle/>
        <a:p>
          <a:endParaRPr lang="it-IT"/>
        </a:p>
      </dgm:t>
    </dgm:pt>
    <dgm:pt modelId="{C8DB291C-2340-46E6-A961-8C01CC0FDAB6}">
      <dgm:prSet phldrT="[Testo]"/>
      <dgm:spPr>
        <a:solidFill>
          <a:schemeClr val="accent5">
            <a:hueOff val="0"/>
            <a:satOff val="0"/>
            <a:lumOff val="0"/>
            <a:alpha val="17000"/>
          </a:schemeClr>
        </a:solidFill>
      </dgm:spPr>
      <dgm:t>
        <a:bodyPr/>
        <a:lstStyle/>
        <a:p>
          <a:r>
            <a:rPr lang="it-IT" dirty="0"/>
            <a:t>5</a:t>
          </a:r>
        </a:p>
      </dgm:t>
    </dgm:pt>
    <dgm:pt modelId="{E5DFCDBD-C063-4C8D-B228-D3DD08B47B13}" type="parTrans" cxnId="{27EDCF3B-DF7E-4DB9-8CF2-D768C611B279}">
      <dgm:prSet/>
      <dgm:spPr/>
      <dgm:t>
        <a:bodyPr/>
        <a:lstStyle/>
        <a:p>
          <a:endParaRPr lang="it-IT"/>
        </a:p>
      </dgm:t>
    </dgm:pt>
    <dgm:pt modelId="{3EE9C63A-5BFE-4822-A8CC-3D65E54C50FD}" type="sibTrans" cxnId="{27EDCF3B-DF7E-4DB9-8CF2-D768C611B279}">
      <dgm:prSet/>
      <dgm:spPr>
        <a:solidFill>
          <a:schemeClr val="accent6">
            <a:hueOff val="0"/>
            <a:satOff val="0"/>
            <a:lumOff val="0"/>
            <a:alpha val="20000"/>
          </a:schemeClr>
        </a:solidFill>
      </dgm:spPr>
      <dgm:t>
        <a:bodyPr/>
        <a:lstStyle/>
        <a:p>
          <a:endParaRPr lang="it-IT"/>
        </a:p>
      </dgm:t>
    </dgm:pt>
    <dgm:pt modelId="{7B114926-C5F9-4254-8864-104D2146040C}">
      <dgm:prSet phldrT="[Testo]" custT="1"/>
      <dgm:spPr/>
      <dgm:t>
        <a:bodyPr/>
        <a:lstStyle/>
        <a:p>
          <a:r>
            <a:rPr lang="en-GB" sz="1100" b="1" i="0"/>
            <a:t>Making data FAIR</a:t>
          </a:r>
          <a:endParaRPr lang="it-IT" sz="1100" b="1" i="0" dirty="0"/>
        </a:p>
      </dgm:t>
    </dgm:pt>
    <dgm:pt modelId="{1897E619-50F1-4F98-944F-30ACB56B7A3F}" type="parTrans" cxnId="{2E66C156-32C3-4D58-BB08-A01E57434583}">
      <dgm:prSet/>
      <dgm:spPr/>
      <dgm:t>
        <a:bodyPr/>
        <a:lstStyle/>
        <a:p>
          <a:endParaRPr lang="it-IT"/>
        </a:p>
      </dgm:t>
    </dgm:pt>
    <dgm:pt modelId="{5F7F9CDB-FAC0-4243-8C60-5D5B907B664B}" type="sibTrans" cxnId="{2E66C156-32C3-4D58-BB08-A01E57434583}">
      <dgm:prSet/>
      <dgm:spPr/>
      <dgm:t>
        <a:bodyPr/>
        <a:lstStyle/>
        <a:p>
          <a:endParaRPr lang="it-IT"/>
        </a:p>
      </dgm:t>
    </dgm:pt>
    <dgm:pt modelId="{98F5E1D9-B075-459D-AF11-93918D9DEEB1}">
      <dgm:prSet phldrT="[Testo]" custT="1"/>
      <dgm:spPr/>
      <dgm:t>
        <a:bodyPr/>
        <a:lstStyle/>
        <a:p>
          <a:r>
            <a:rPr lang="en-GB" sz="1100" b="1" i="0"/>
            <a:t>Analytical algorithms, tools, and workflow are accessible</a:t>
          </a:r>
          <a:endParaRPr lang="it-IT" sz="1100" b="1" i="0" dirty="0"/>
        </a:p>
      </dgm:t>
    </dgm:pt>
    <dgm:pt modelId="{50BB9EE6-898C-430B-9417-4B29F3658F1E}" type="parTrans" cxnId="{441B7A57-8E04-4B02-BD53-A5194B5EF856}">
      <dgm:prSet/>
      <dgm:spPr/>
      <dgm:t>
        <a:bodyPr/>
        <a:lstStyle/>
        <a:p>
          <a:endParaRPr lang="it-IT"/>
        </a:p>
      </dgm:t>
    </dgm:pt>
    <dgm:pt modelId="{AB6CF6B3-5304-45A1-BF1D-24749AB72B7C}" type="sibTrans" cxnId="{441B7A57-8E04-4B02-BD53-A5194B5EF856}">
      <dgm:prSet/>
      <dgm:spPr/>
      <dgm:t>
        <a:bodyPr/>
        <a:lstStyle/>
        <a:p>
          <a:endParaRPr lang="it-IT"/>
        </a:p>
      </dgm:t>
    </dgm:pt>
    <dgm:pt modelId="{D5546EBF-06D1-40E7-881F-EA118D78EFA8}">
      <dgm:prSet phldrT="[Testo]" custT="1"/>
      <dgm:spPr/>
      <dgm:t>
        <a:bodyPr/>
        <a:lstStyle/>
        <a:p>
          <a:r>
            <a:rPr lang="en-GB" sz="1100" b="1" i="0" dirty="0">
              <a:solidFill>
                <a:schemeClr val="bg1">
                  <a:lumMod val="75000"/>
                </a:schemeClr>
              </a:solidFill>
            </a:rPr>
            <a:t>Adhering to the Action Ecology principles</a:t>
          </a:r>
          <a:endParaRPr lang="it-IT" sz="1100" b="1" i="0" dirty="0">
            <a:solidFill>
              <a:schemeClr val="bg1">
                <a:lumMod val="75000"/>
              </a:schemeClr>
            </a:solidFill>
          </a:endParaRPr>
        </a:p>
      </dgm:t>
    </dgm:pt>
    <dgm:pt modelId="{E3BD0B60-88EE-4CDE-AB7B-B1714A34940B}" type="parTrans" cxnId="{60E3E75E-6788-4C9D-AB49-FDAF6DDB2891}">
      <dgm:prSet/>
      <dgm:spPr/>
      <dgm:t>
        <a:bodyPr/>
        <a:lstStyle/>
        <a:p>
          <a:endParaRPr lang="it-IT"/>
        </a:p>
      </dgm:t>
    </dgm:pt>
    <dgm:pt modelId="{C400D22A-AFA2-46AB-B471-823F0AE3C445}" type="sibTrans" cxnId="{60E3E75E-6788-4C9D-AB49-FDAF6DDB2891}">
      <dgm:prSet/>
      <dgm:spPr/>
      <dgm:t>
        <a:bodyPr/>
        <a:lstStyle/>
        <a:p>
          <a:endParaRPr lang="it-IT"/>
        </a:p>
      </dgm:t>
    </dgm:pt>
    <dgm:pt modelId="{6DD49D47-85A6-4D2A-A7DB-F86D0C5729F1}" type="pres">
      <dgm:prSet presAssocID="{FED35547-2DCC-4ABA-95A4-715A98DFBAC1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it-IT"/>
        </a:p>
      </dgm:t>
    </dgm:pt>
    <dgm:pt modelId="{F1DC1C39-30CC-4EE7-B9BD-B556E8EDD04E}" type="pres">
      <dgm:prSet presAssocID="{F6DF5F19-AAFC-460D-9476-470610366740}" presName="composite" presStyleCnt="0"/>
      <dgm:spPr/>
    </dgm:pt>
    <dgm:pt modelId="{85EF20A5-1E0E-4EFC-B039-FE83B934B5FF}" type="pres">
      <dgm:prSet presAssocID="{F6DF5F19-AAFC-460D-9476-470610366740}" presName="Parent1" presStyleLbl="node1" presStyleIdx="0" presStyleCnt="1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1AC27B7-A236-4A8F-9EFB-436F1DAFBDB6}" type="pres">
      <dgm:prSet presAssocID="{F6DF5F19-AAFC-460D-9476-470610366740}" presName="Childtext1" presStyleLbl="revTx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53E977F4-C7E4-42B5-87C8-FA5C08772461}" type="pres">
      <dgm:prSet presAssocID="{F6DF5F19-AAFC-460D-9476-470610366740}" presName="BalanceSpacing" presStyleCnt="0"/>
      <dgm:spPr/>
    </dgm:pt>
    <dgm:pt modelId="{3FB87462-4506-46E9-8783-2A33C12B37C1}" type="pres">
      <dgm:prSet presAssocID="{F6DF5F19-AAFC-460D-9476-470610366740}" presName="BalanceSpacing1" presStyleCnt="0"/>
      <dgm:spPr/>
    </dgm:pt>
    <dgm:pt modelId="{8747E567-03B8-4FCB-93BC-FCFB70284DBC}" type="pres">
      <dgm:prSet presAssocID="{155BB0CC-8848-4B02-B80D-0F4B16F0A379}" presName="Accent1Text" presStyleLbl="node1" presStyleIdx="1" presStyleCnt="10"/>
      <dgm:spPr/>
      <dgm:t>
        <a:bodyPr/>
        <a:lstStyle/>
        <a:p>
          <a:endParaRPr lang="it-IT"/>
        </a:p>
      </dgm:t>
    </dgm:pt>
    <dgm:pt modelId="{E39D7E09-EE6A-49ED-A203-39B73FD4D5A4}" type="pres">
      <dgm:prSet presAssocID="{155BB0CC-8848-4B02-B80D-0F4B16F0A379}" presName="spaceBetweenRectangles" presStyleCnt="0"/>
      <dgm:spPr/>
    </dgm:pt>
    <dgm:pt modelId="{611798F4-E269-4274-838D-700ADC46548E}" type="pres">
      <dgm:prSet presAssocID="{2B754EF7-4C03-4BF0-96D9-C5A87EB3EF08}" presName="composite" presStyleCnt="0"/>
      <dgm:spPr/>
    </dgm:pt>
    <dgm:pt modelId="{B07D3DAA-EF84-4DC0-8290-C19F6B06183E}" type="pres">
      <dgm:prSet presAssocID="{2B754EF7-4C03-4BF0-96D9-C5A87EB3EF08}" presName="Parent1" presStyleLbl="node1" presStyleIdx="2" presStyleCnt="1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BC41965-8431-4B83-A243-A3ED932313E3}" type="pres">
      <dgm:prSet presAssocID="{2B754EF7-4C03-4BF0-96D9-C5A87EB3EF08}" presName="Childtext1" presStyleLbl="revTx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6CAD58DB-C819-42B7-8AF5-9BEAFF20E892}" type="pres">
      <dgm:prSet presAssocID="{2B754EF7-4C03-4BF0-96D9-C5A87EB3EF08}" presName="BalanceSpacing" presStyleCnt="0"/>
      <dgm:spPr/>
    </dgm:pt>
    <dgm:pt modelId="{08BA0A48-9D6C-401D-89FE-0A927B0A89B4}" type="pres">
      <dgm:prSet presAssocID="{2B754EF7-4C03-4BF0-96D9-C5A87EB3EF08}" presName="BalanceSpacing1" presStyleCnt="0"/>
      <dgm:spPr/>
    </dgm:pt>
    <dgm:pt modelId="{AFC44A66-21CE-4E27-A1CB-7CECD8C713DE}" type="pres">
      <dgm:prSet presAssocID="{C612A90F-9D5D-4BEC-B496-D059217D8177}" presName="Accent1Text" presStyleLbl="node1" presStyleIdx="3" presStyleCnt="10"/>
      <dgm:spPr/>
      <dgm:t>
        <a:bodyPr/>
        <a:lstStyle/>
        <a:p>
          <a:endParaRPr lang="it-IT"/>
        </a:p>
      </dgm:t>
    </dgm:pt>
    <dgm:pt modelId="{881A82F8-C0AC-4874-9A8A-9A9C38DAD232}" type="pres">
      <dgm:prSet presAssocID="{C612A90F-9D5D-4BEC-B496-D059217D8177}" presName="spaceBetweenRectangles" presStyleCnt="0"/>
      <dgm:spPr/>
    </dgm:pt>
    <dgm:pt modelId="{102BF833-828B-460A-BDFB-0CB4279106F8}" type="pres">
      <dgm:prSet presAssocID="{8DFE9B3E-CC85-4A07-AF9A-D03B446C4A7E}" presName="composite" presStyleCnt="0"/>
      <dgm:spPr/>
    </dgm:pt>
    <dgm:pt modelId="{E15C55AB-1BF5-4187-9620-EB0A1E00AB26}" type="pres">
      <dgm:prSet presAssocID="{8DFE9B3E-CC85-4A07-AF9A-D03B446C4A7E}" presName="Parent1" presStyleLbl="node1" presStyleIdx="4" presStyleCnt="1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3CD242AA-7148-4785-9CE9-EFC4C10FAD74}" type="pres">
      <dgm:prSet presAssocID="{8DFE9B3E-CC85-4A07-AF9A-D03B446C4A7E}" presName="Childtext1" presStyleLbl="revTx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6EC2B3C4-CD9A-48BC-A4DD-16D2E453B526}" type="pres">
      <dgm:prSet presAssocID="{8DFE9B3E-CC85-4A07-AF9A-D03B446C4A7E}" presName="BalanceSpacing" presStyleCnt="0"/>
      <dgm:spPr/>
    </dgm:pt>
    <dgm:pt modelId="{02DAFCD4-F6A2-4C89-A1A9-1ED4449AE6F6}" type="pres">
      <dgm:prSet presAssocID="{8DFE9B3E-CC85-4A07-AF9A-D03B446C4A7E}" presName="BalanceSpacing1" presStyleCnt="0"/>
      <dgm:spPr/>
    </dgm:pt>
    <dgm:pt modelId="{0F2640E3-C597-4324-A10D-65CA2A7EDFDC}" type="pres">
      <dgm:prSet presAssocID="{AE323382-C587-4E8D-A9CF-B1F14EB8D347}" presName="Accent1Text" presStyleLbl="node1" presStyleIdx="5" presStyleCnt="10"/>
      <dgm:spPr/>
      <dgm:t>
        <a:bodyPr/>
        <a:lstStyle/>
        <a:p>
          <a:endParaRPr lang="it-IT"/>
        </a:p>
      </dgm:t>
    </dgm:pt>
    <dgm:pt modelId="{D84E30A3-09AE-493F-A93E-D53A675519B0}" type="pres">
      <dgm:prSet presAssocID="{AE323382-C587-4E8D-A9CF-B1F14EB8D347}" presName="spaceBetweenRectangles" presStyleCnt="0"/>
      <dgm:spPr/>
    </dgm:pt>
    <dgm:pt modelId="{5700CE60-1C59-4FCE-AA31-21ADBADB1D08}" type="pres">
      <dgm:prSet presAssocID="{D5BDBD99-63A0-4DFB-862D-0FEAB378A7D7}" presName="composite" presStyleCnt="0"/>
      <dgm:spPr/>
    </dgm:pt>
    <dgm:pt modelId="{51A5AABF-F3C9-4794-8AEB-77EFE8505EE4}" type="pres">
      <dgm:prSet presAssocID="{D5BDBD99-63A0-4DFB-862D-0FEAB378A7D7}" presName="Parent1" presStyleLbl="node1" presStyleIdx="6" presStyleCnt="1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457DD058-E0F7-47FC-BFAA-C97CD0950A51}" type="pres">
      <dgm:prSet presAssocID="{D5BDBD99-63A0-4DFB-862D-0FEAB378A7D7}" presName="Childtext1" presStyleLbl="revTx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A0AB84BE-8A2B-4B45-A806-E1052A55D5F7}" type="pres">
      <dgm:prSet presAssocID="{D5BDBD99-63A0-4DFB-862D-0FEAB378A7D7}" presName="BalanceSpacing" presStyleCnt="0"/>
      <dgm:spPr/>
    </dgm:pt>
    <dgm:pt modelId="{C5D30755-D5CB-46B7-9B9D-EF11754F0A61}" type="pres">
      <dgm:prSet presAssocID="{D5BDBD99-63A0-4DFB-862D-0FEAB378A7D7}" presName="BalanceSpacing1" presStyleCnt="0"/>
      <dgm:spPr/>
    </dgm:pt>
    <dgm:pt modelId="{32B82DA4-BB85-45C7-82F8-76F45308BF45}" type="pres">
      <dgm:prSet presAssocID="{D1C614CB-F194-4F54-A6C3-5DA29B5BDEA2}" presName="Accent1Text" presStyleLbl="node1" presStyleIdx="7" presStyleCnt="10"/>
      <dgm:spPr/>
      <dgm:t>
        <a:bodyPr/>
        <a:lstStyle/>
        <a:p>
          <a:endParaRPr lang="it-IT"/>
        </a:p>
      </dgm:t>
    </dgm:pt>
    <dgm:pt modelId="{368A59BC-53D1-4924-97DA-1BED1F24441E}" type="pres">
      <dgm:prSet presAssocID="{D1C614CB-F194-4F54-A6C3-5DA29B5BDEA2}" presName="spaceBetweenRectangles" presStyleCnt="0"/>
      <dgm:spPr/>
    </dgm:pt>
    <dgm:pt modelId="{904CBC05-6B69-48E2-A763-69FE465CD32D}" type="pres">
      <dgm:prSet presAssocID="{C8DB291C-2340-46E6-A961-8C01CC0FDAB6}" presName="composite" presStyleCnt="0"/>
      <dgm:spPr/>
    </dgm:pt>
    <dgm:pt modelId="{4E094E71-9589-42D8-B8B4-3CECBE4A0406}" type="pres">
      <dgm:prSet presAssocID="{C8DB291C-2340-46E6-A961-8C01CC0FDAB6}" presName="Parent1" presStyleLbl="node1" presStyleIdx="8" presStyleCnt="1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3AAE6416-7D8B-44A4-A3E5-A79AF606462E}" type="pres">
      <dgm:prSet presAssocID="{C8DB291C-2340-46E6-A961-8C01CC0FDAB6}" presName="Childtext1" presStyleLbl="revTx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0707383-66DA-4161-954C-E5E6F9C76596}" type="pres">
      <dgm:prSet presAssocID="{C8DB291C-2340-46E6-A961-8C01CC0FDAB6}" presName="BalanceSpacing" presStyleCnt="0"/>
      <dgm:spPr/>
    </dgm:pt>
    <dgm:pt modelId="{666A514A-F4E4-442A-B3F8-32E87FD6A37C}" type="pres">
      <dgm:prSet presAssocID="{C8DB291C-2340-46E6-A961-8C01CC0FDAB6}" presName="BalanceSpacing1" presStyleCnt="0"/>
      <dgm:spPr/>
    </dgm:pt>
    <dgm:pt modelId="{C084A76C-F106-44A7-8AA3-FF5A9E5E0B6F}" type="pres">
      <dgm:prSet presAssocID="{3EE9C63A-5BFE-4822-A8CC-3D65E54C50FD}" presName="Accent1Text" presStyleLbl="node1" presStyleIdx="9" presStyleCnt="10"/>
      <dgm:spPr/>
      <dgm:t>
        <a:bodyPr/>
        <a:lstStyle/>
        <a:p>
          <a:endParaRPr lang="it-IT"/>
        </a:p>
      </dgm:t>
    </dgm:pt>
  </dgm:ptLst>
  <dgm:cxnLst>
    <dgm:cxn modelId="{66146912-762B-4B5E-AFA5-CA9DF3388DA3}" type="presOf" srcId="{D1C614CB-F194-4F54-A6C3-5DA29B5BDEA2}" destId="{32B82DA4-BB85-45C7-82F8-76F45308BF45}" srcOrd="0" destOrd="0" presId="urn:microsoft.com/office/officeart/2008/layout/AlternatingHexagons"/>
    <dgm:cxn modelId="{F7A1E461-CD9A-40C8-8C33-33FBDDBB67B0}" type="presOf" srcId="{3EE9C63A-5BFE-4822-A8CC-3D65E54C50FD}" destId="{C084A76C-F106-44A7-8AA3-FF5A9E5E0B6F}" srcOrd="0" destOrd="0" presId="urn:microsoft.com/office/officeart/2008/layout/AlternatingHexagons"/>
    <dgm:cxn modelId="{27EDCF3B-DF7E-4DB9-8CF2-D768C611B279}" srcId="{FED35547-2DCC-4ABA-95A4-715A98DFBAC1}" destId="{C8DB291C-2340-46E6-A961-8C01CC0FDAB6}" srcOrd="4" destOrd="0" parTransId="{E5DFCDBD-C063-4C8D-B228-D3DD08B47B13}" sibTransId="{3EE9C63A-5BFE-4822-A8CC-3D65E54C50FD}"/>
    <dgm:cxn modelId="{60E3E75E-6788-4C9D-AB49-FDAF6DDB2891}" srcId="{C8DB291C-2340-46E6-A961-8C01CC0FDAB6}" destId="{D5546EBF-06D1-40E7-881F-EA118D78EFA8}" srcOrd="0" destOrd="0" parTransId="{E3BD0B60-88EE-4CDE-AB7B-B1714A34940B}" sibTransId="{C400D22A-AFA2-46AB-B471-823F0AE3C445}"/>
    <dgm:cxn modelId="{3FA49577-2940-4A23-9325-748D25B84094}" type="presOf" srcId="{FED35547-2DCC-4ABA-95A4-715A98DFBAC1}" destId="{6DD49D47-85A6-4D2A-A7DB-F86D0C5729F1}" srcOrd="0" destOrd="0" presId="urn:microsoft.com/office/officeart/2008/layout/AlternatingHexagons"/>
    <dgm:cxn modelId="{C317E946-C17E-4CC4-9E92-0B772D811B00}" type="presOf" srcId="{D5BDBD99-63A0-4DFB-862D-0FEAB378A7D7}" destId="{51A5AABF-F3C9-4794-8AEB-77EFE8505EE4}" srcOrd="0" destOrd="0" presId="urn:microsoft.com/office/officeart/2008/layout/AlternatingHexagons"/>
    <dgm:cxn modelId="{0A2A47F9-E223-4380-84A9-7D3D8C7A50D8}" srcId="{FED35547-2DCC-4ABA-95A4-715A98DFBAC1}" destId="{2B754EF7-4C03-4BF0-96D9-C5A87EB3EF08}" srcOrd="1" destOrd="0" parTransId="{503E5B19-ACB7-4383-B6ED-87E5A8C2E4A1}" sibTransId="{C612A90F-9D5D-4BEC-B496-D059217D8177}"/>
    <dgm:cxn modelId="{17312291-933A-4DE1-AF92-57CEAE3A18FF}" type="presOf" srcId="{7B114926-C5F9-4254-8864-104D2146040C}" destId="{3CD242AA-7148-4785-9CE9-EFC4C10FAD74}" srcOrd="0" destOrd="0" presId="urn:microsoft.com/office/officeart/2008/layout/AlternatingHexagons"/>
    <dgm:cxn modelId="{BD52C8FA-1017-4AF7-9012-0951401BFC1E}" srcId="{2B754EF7-4C03-4BF0-96D9-C5A87EB3EF08}" destId="{07C398EA-80A6-44EA-A432-F169117F12C9}" srcOrd="0" destOrd="0" parTransId="{20AEC587-AD28-40CC-9B21-61C4F9C64833}" sibTransId="{FFB32B37-7159-4CF8-B9F8-1831FE1DD4A7}"/>
    <dgm:cxn modelId="{22944694-F33D-4482-9A2F-292FC4C8AE39}" type="presOf" srcId="{98F5E1D9-B075-459D-AF11-93918D9DEEB1}" destId="{457DD058-E0F7-47FC-BFAA-C97CD0950A51}" srcOrd="0" destOrd="0" presId="urn:microsoft.com/office/officeart/2008/layout/AlternatingHexagons"/>
    <dgm:cxn modelId="{0F8392EC-A693-4E56-B3C6-8957FCA23847}" type="presOf" srcId="{8DFE9B3E-CC85-4A07-AF9A-D03B446C4A7E}" destId="{E15C55AB-1BF5-4187-9620-EB0A1E00AB26}" srcOrd="0" destOrd="0" presId="urn:microsoft.com/office/officeart/2008/layout/AlternatingHexagons"/>
    <dgm:cxn modelId="{C19C5D44-132B-4AD2-ADC1-C07157EA2967}" type="presOf" srcId="{2EC2474E-4E40-4C64-A74B-40008EDEF5FB}" destId="{91AC27B7-A236-4A8F-9EFB-436F1DAFBDB6}" srcOrd="0" destOrd="0" presId="urn:microsoft.com/office/officeart/2008/layout/AlternatingHexagons"/>
    <dgm:cxn modelId="{BAEFEEAF-8336-40DC-B911-FE6FED20A24A}" type="presOf" srcId="{155BB0CC-8848-4B02-B80D-0F4B16F0A379}" destId="{8747E567-03B8-4FCB-93BC-FCFB70284DBC}" srcOrd="0" destOrd="0" presId="urn:microsoft.com/office/officeart/2008/layout/AlternatingHexagons"/>
    <dgm:cxn modelId="{262C1CC8-B323-4185-B22E-36CDAEF4F2D0}" type="presOf" srcId="{AE323382-C587-4E8D-A9CF-B1F14EB8D347}" destId="{0F2640E3-C597-4324-A10D-65CA2A7EDFDC}" srcOrd="0" destOrd="0" presId="urn:microsoft.com/office/officeart/2008/layout/AlternatingHexagons"/>
    <dgm:cxn modelId="{A051F670-7AD6-4452-90D8-025DAE6BE3E0}" srcId="{FED35547-2DCC-4ABA-95A4-715A98DFBAC1}" destId="{D5BDBD99-63A0-4DFB-862D-0FEAB378A7D7}" srcOrd="3" destOrd="0" parTransId="{2D1365ED-A9E0-47A6-B3CF-1E6590998D33}" sibTransId="{D1C614CB-F194-4F54-A6C3-5DA29B5BDEA2}"/>
    <dgm:cxn modelId="{441B7A57-8E04-4B02-BD53-A5194B5EF856}" srcId="{D5BDBD99-63A0-4DFB-862D-0FEAB378A7D7}" destId="{98F5E1D9-B075-459D-AF11-93918D9DEEB1}" srcOrd="0" destOrd="0" parTransId="{50BB9EE6-898C-430B-9417-4B29F3658F1E}" sibTransId="{AB6CF6B3-5304-45A1-BF1D-24749AB72B7C}"/>
    <dgm:cxn modelId="{0C6F2C30-CD92-4C27-AAD0-0470B1CCAB4F}" srcId="{FED35547-2DCC-4ABA-95A4-715A98DFBAC1}" destId="{8DFE9B3E-CC85-4A07-AF9A-D03B446C4A7E}" srcOrd="2" destOrd="0" parTransId="{C1807C20-6118-435A-802D-00771AF40520}" sibTransId="{AE323382-C587-4E8D-A9CF-B1F14EB8D347}"/>
    <dgm:cxn modelId="{CB80EEF5-4D7A-41C7-8C75-21AB686D5BAF}" type="presOf" srcId="{2B754EF7-4C03-4BF0-96D9-C5A87EB3EF08}" destId="{B07D3DAA-EF84-4DC0-8290-C19F6B06183E}" srcOrd="0" destOrd="0" presId="urn:microsoft.com/office/officeart/2008/layout/AlternatingHexagons"/>
    <dgm:cxn modelId="{2C9EC08A-6FE2-452A-A37C-D984CB19285C}" srcId="{FED35547-2DCC-4ABA-95A4-715A98DFBAC1}" destId="{F6DF5F19-AAFC-460D-9476-470610366740}" srcOrd="0" destOrd="0" parTransId="{F3E74371-A844-45B2-9A47-8BAABBFDFDCC}" sibTransId="{155BB0CC-8848-4B02-B80D-0F4B16F0A379}"/>
    <dgm:cxn modelId="{45A479E9-C594-4AE1-BB96-BC5D4D00F9CF}" type="presOf" srcId="{F6DF5F19-AAFC-460D-9476-470610366740}" destId="{85EF20A5-1E0E-4EFC-B039-FE83B934B5FF}" srcOrd="0" destOrd="0" presId="urn:microsoft.com/office/officeart/2008/layout/AlternatingHexagons"/>
    <dgm:cxn modelId="{09D65B19-CBA4-41CC-A55A-73EBC265F091}" type="presOf" srcId="{C8DB291C-2340-46E6-A961-8C01CC0FDAB6}" destId="{4E094E71-9589-42D8-B8B4-3CECBE4A0406}" srcOrd="0" destOrd="0" presId="urn:microsoft.com/office/officeart/2008/layout/AlternatingHexagons"/>
    <dgm:cxn modelId="{CD1E8147-24ED-4E24-BCF9-4A2ECE2FA900}" type="presOf" srcId="{D5546EBF-06D1-40E7-881F-EA118D78EFA8}" destId="{3AAE6416-7D8B-44A4-A3E5-A79AF606462E}" srcOrd="0" destOrd="0" presId="urn:microsoft.com/office/officeart/2008/layout/AlternatingHexagons"/>
    <dgm:cxn modelId="{F2D9D859-9F5C-44C3-A4C7-C37192888071}" type="presOf" srcId="{C612A90F-9D5D-4BEC-B496-D059217D8177}" destId="{AFC44A66-21CE-4E27-A1CB-7CECD8C713DE}" srcOrd="0" destOrd="0" presId="urn:microsoft.com/office/officeart/2008/layout/AlternatingHexagons"/>
    <dgm:cxn modelId="{B0D8DE29-62D0-4B83-B62C-779555C66407}" type="presOf" srcId="{07C398EA-80A6-44EA-A432-F169117F12C9}" destId="{8BC41965-8431-4B83-A243-A3ED932313E3}" srcOrd="0" destOrd="0" presId="urn:microsoft.com/office/officeart/2008/layout/AlternatingHexagons"/>
    <dgm:cxn modelId="{24DF84E2-CF27-4B58-9171-B1AD6834612C}" srcId="{F6DF5F19-AAFC-460D-9476-470610366740}" destId="{2EC2474E-4E40-4C64-A74B-40008EDEF5FB}" srcOrd="0" destOrd="0" parTransId="{63EF8870-C1C3-4702-8FE2-F4DBC208BC7E}" sibTransId="{BFC6A50B-BBDA-40A9-B516-5DD7B1B2C035}"/>
    <dgm:cxn modelId="{2E66C156-32C3-4D58-BB08-A01E57434583}" srcId="{8DFE9B3E-CC85-4A07-AF9A-D03B446C4A7E}" destId="{7B114926-C5F9-4254-8864-104D2146040C}" srcOrd="0" destOrd="0" parTransId="{1897E619-50F1-4F98-944F-30ACB56B7A3F}" sibTransId="{5F7F9CDB-FAC0-4243-8C60-5D5B907B664B}"/>
    <dgm:cxn modelId="{3189265C-922F-4DEF-8512-095EFD267946}" type="presParOf" srcId="{6DD49D47-85A6-4D2A-A7DB-F86D0C5729F1}" destId="{F1DC1C39-30CC-4EE7-B9BD-B556E8EDD04E}" srcOrd="0" destOrd="0" presId="urn:microsoft.com/office/officeart/2008/layout/AlternatingHexagons"/>
    <dgm:cxn modelId="{A46AE330-0869-4188-8D62-450969A72460}" type="presParOf" srcId="{F1DC1C39-30CC-4EE7-B9BD-B556E8EDD04E}" destId="{85EF20A5-1E0E-4EFC-B039-FE83B934B5FF}" srcOrd="0" destOrd="0" presId="urn:microsoft.com/office/officeart/2008/layout/AlternatingHexagons"/>
    <dgm:cxn modelId="{6E1F8CFC-79AA-40F7-B08A-B9D91F6FBF67}" type="presParOf" srcId="{F1DC1C39-30CC-4EE7-B9BD-B556E8EDD04E}" destId="{91AC27B7-A236-4A8F-9EFB-436F1DAFBDB6}" srcOrd="1" destOrd="0" presId="urn:microsoft.com/office/officeart/2008/layout/AlternatingHexagons"/>
    <dgm:cxn modelId="{403A56BE-4AD7-41C6-9FF5-EC864F1135D2}" type="presParOf" srcId="{F1DC1C39-30CC-4EE7-B9BD-B556E8EDD04E}" destId="{53E977F4-C7E4-42B5-87C8-FA5C08772461}" srcOrd="2" destOrd="0" presId="urn:microsoft.com/office/officeart/2008/layout/AlternatingHexagons"/>
    <dgm:cxn modelId="{22A9DF96-6A1F-47BB-B520-DD5AF84BCE38}" type="presParOf" srcId="{F1DC1C39-30CC-4EE7-B9BD-B556E8EDD04E}" destId="{3FB87462-4506-46E9-8783-2A33C12B37C1}" srcOrd="3" destOrd="0" presId="urn:microsoft.com/office/officeart/2008/layout/AlternatingHexagons"/>
    <dgm:cxn modelId="{91563824-AB66-4428-8845-17397EC056C8}" type="presParOf" srcId="{F1DC1C39-30CC-4EE7-B9BD-B556E8EDD04E}" destId="{8747E567-03B8-4FCB-93BC-FCFB70284DBC}" srcOrd="4" destOrd="0" presId="urn:microsoft.com/office/officeart/2008/layout/AlternatingHexagons"/>
    <dgm:cxn modelId="{8538B8E0-880B-48A5-9FD4-AFEDC1B39EA4}" type="presParOf" srcId="{6DD49D47-85A6-4D2A-A7DB-F86D0C5729F1}" destId="{E39D7E09-EE6A-49ED-A203-39B73FD4D5A4}" srcOrd="1" destOrd="0" presId="urn:microsoft.com/office/officeart/2008/layout/AlternatingHexagons"/>
    <dgm:cxn modelId="{4E3447BA-5D45-44E2-9A6C-03DE36B27986}" type="presParOf" srcId="{6DD49D47-85A6-4D2A-A7DB-F86D0C5729F1}" destId="{611798F4-E269-4274-838D-700ADC46548E}" srcOrd="2" destOrd="0" presId="urn:microsoft.com/office/officeart/2008/layout/AlternatingHexagons"/>
    <dgm:cxn modelId="{D2953224-BDA3-4520-AE64-A0840747F50D}" type="presParOf" srcId="{611798F4-E269-4274-838D-700ADC46548E}" destId="{B07D3DAA-EF84-4DC0-8290-C19F6B06183E}" srcOrd="0" destOrd="0" presId="urn:microsoft.com/office/officeart/2008/layout/AlternatingHexagons"/>
    <dgm:cxn modelId="{78FFD609-DC24-473C-8F40-DB7AACA4C647}" type="presParOf" srcId="{611798F4-E269-4274-838D-700ADC46548E}" destId="{8BC41965-8431-4B83-A243-A3ED932313E3}" srcOrd="1" destOrd="0" presId="urn:microsoft.com/office/officeart/2008/layout/AlternatingHexagons"/>
    <dgm:cxn modelId="{E262FD04-CBD0-4F47-97C2-9C3DFE6600CC}" type="presParOf" srcId="{611798F4-E269-4274-838D-700ADC46548E}" destId="{6CAD58DB-C819-42B7-8AF5-9BEAFF20E892}" srcOrd="2" destOrd="0" presId="urn:microsoft.com/office/officeart/2008/layout/AlternatingHexagons"/>
    <dgm:cxn modelId="{890B47C8-EFA9-490D-88AB-F1BDE0E43C82}" type="presParOf" srcId="{611798F4-E269-4274-838D-700ADC46548E}" destId="{08BA0A48-9D6C-401D-89FE-0A927B0A89B4}" srcOrd="3" destOrd="0" presId="urn:microsoft.com/office/officeart/2008/layout/AlternatingHexagons"/>
    <dgm:cxn modelId="{247100CD-B4BC-4564-BB91-C6092C3F44AF}" type="presParOf" srcId="{611798F4-E269-4274-838D-700ADC46548E}" destId="{AFC44A66-21CE-4E27-A1CB-7CECD8C713DE}" srcOrd="4" destOrd="0" presId="urn:microsoft.com/office/officeart/2008/layout/AlternatingHexagons"/>
    <dgm:cxn modelId="{345C6395-CB2C-4C9A-A493-F7876D45F896}" type="presParOf" srcId="{6DD49D47-85A6-4D2A-A7DB-F86D0C5729F1}" destId="{881A82F8-C0AC-4874-9A8A-9A9C38DAD232}" srcOrd="3" destOrd="0" presId="urn:microsoft.com/office/officeart/2008/layout/AlternatingHexagons"/>
    <dgm:cxn modelId="{B03949CC-EFC0-4918-AF4D-067F60668C33}" type="presParOf" srcId="{6DD49D47-85A6-4D2A-A7DB-F86D0C5729F1}" destId="{102BF833-828B-460A-BDFB-0CB4279106F8}" srcOrd="4" destOrd="0" presId="urn:microsoft.com/office/officeart/2008/layout/AlternatingHexagons"/>
    <dgm:cxn modelId="{294E00A4-A313-4706-8ABF-76A32EC1503F}" type="presParOf" srcId="{102BF833-828B-460A-BDFB-0CB4279106F8}" destId="{E15C55AB-1BF5-4187-9620-EB0A1E00AB26}" srcOrd="0" destOrd="0" presId="urn:microsoft.com/office/officeart/2008/layout/AlternatingHexagons"/>
    <dgm:cxn modelId="{3A87D4C4-3B23-4D20-92DE-C02D4EDFFADC}" type="presParOf" srcId="{102BF833-828B-460A-BDFB-0CB4279106F8}" destId="{3CD242AA-7148-4785-9CE9-EFC4C10FAD74}" srcOrd="1" destOrd="0" presId="urn:microsoft.com/office/officeart/2008/layout/AlternatingHexagons"/>
    <dgm:cxn modelId="{68F68FF3-A1B9-4ECF-B16D-CC8460F961A0}" type="presParOf" srcId="{102BF833-828B-460A-BDFB-0CB4279106F8}" destId="{6EC2B3C4-CD9A-48BC-A4DD-16D2E453B526}" srcOrd="2" destOrd="0" presId="urn:microsoft.com/office/officeart/2008/layout/AlternatingHexagons"/>
    <dgm:cxn modelId="{5A1970D0-3571-41BB-8BBF-A26321646E60}" type="presParOf" srcId="{102BF833-828B-460A-BDFB-0CB4279106F8}" destId="{02DAFCD4-F6A2-4C89-A1A9-1ED4449AE6F6}" srcOrd="3" destOrd="0" presId="urn:microsoft.com/office/officeart/2008/layout/AlternatingHexagons"/>
    <dgm:cxn modelId="{B3DA27C1-3949-44D0-97D2-292B36A56E65}" type="presParOf" srcId="{102BF833-828B-460A-BDFB-0CB4279106F8}" destId="{0F2640E3-C597-4324-A10D-65CA2A7EDFDC}" srcOrd="4" destOrd="0" presId="urn:microsoft.com/office/officeart/2008/layout/AlternatingHexagons"/>
    <dgm:cxn modelId="{FBE0923F-6396-4354-B2AA-A14545D00E99}" type="presParOf" srcId="{6DD49D47-85A6-4D2A-A7DB-F86D0C5729F1}" destId="{D84E30A3-09AE-493F-A93E-D53A675519B0}" srcOrd="5" destOrd="0" presId="urn:microsoft.com/office/officeart/2008/layout/AlternatingHexagons"/>
    <dgm:cxn modelId="{B744CB20-0F10-4EF8-88C3-3DA94DB7700A}" type="presParOf" srcId="{6DD49D47-85A6-4D2A-A7DB-F86D0C5729F1}" destId="{5700CE60-1C59-4FCE-AA31-21ADBADB1D08}" srcOrd="6" destOrd="0" presId="urn:microsoft.com/office/officeart/2008/layout/AlternatingHexagons"/>
    <dgm:cxn modelId="{AB340078-3234-4B3A-9841-99C19AB487EB}" type="presParOf" srcId="{5700CE60-1C59-4FCE-AA31-21ADBADB1D08}" destId="{51A5AABF-F3C9-4794-8AEB-77EFE8505EE4}" srcOrd="0" destOrd="0" presId="urn:microsoft.com/office/officeart/2008/layout/AlternatingHexagons"/>
    <dgm:cxn modelId="{B6C4A1B3-7080-4BD0-B0D6-B12DEBA391ED}" type="presParOf" srcId="{5700CE60-1C59-4FCE-AA31-21ADBADB1D08}" destId="{457DD058-E0F7-47FC-BFAA-C97CD0950A51}" srcOrd="1" destOrd="0" presId="urn:microsoft.com/office/officeart/2008/layout/AlternatingHexagons"/>
    <dgm:cxn modelId="{ACF5C154-2918-420E-B5C6-4167048FA985}" type="presParOf" srcId="{5700CE60-1C59-4FCE-AA31-21ADBADB1D08}" destId="{A0AB84BE-8A2B-4B45-A806-E1052A55D5F7}" srcOrd="2" destOrd="0" presId="urn:microsoft.com/office/officeart/2008/layout/AlternatingHexagons"/>
    <dgm:cxn modelId="{E2F7F95A-43D6-44C8-AC39-D5D89847C564}" type="presParOf" srcId="{5700CE60-1C59-4FCE-AA31-21ADBADB1D08}" destId="{C5D30755-D5CB-46B7-9B9D-EF11754F0A61}" srcOrd="3" destOrd="0" presId="urn:microsoft.com/office/officeart/2008/layout/AlternatingHexagons"/>
    <dgm:cxn modelId="{F81D609B-2933-45B6-B182-2289EAE561B4}" type="presParOf" srcId="{5700CE60-1C59-4FCE-AA31-21ADBADB1D08}" destId="{32B82DA4-BB85-45C7-82F8-76F45308BF45}" srcOrd="4" destOrd="0" presId="urn:microsoft.com/office/officeart/2008/layout/AlternatingHexagons"/>
    <dgm:cxn modelId="{6D24B5D9-74E8-4F4B-849B-A89E8EC0F247}" type="presParOf" srcId="{6DD49D47-85A6-4D2A-A7DB-F86D0C5729F1}" destId="{368A59BC-53D1-4924-97DA-1BED1F24441E}" srcOrd="7" destOrd="0" presId="urn:microsoft.com/office/officeart/2008/layout/AlternatingHexagons"/>
    <dgm:cxn modelId="{4A4754F3-9614-44B0-89CF-A234F4C748CD}" type="presParOf" srcId="{6DD49D47-85A6-4D2A-A7DB-F86D0C5729F1}" destId="{904CBC05-6B69-48E2-A763-69FE465CD32D}" srcOrd="8" destOrd="0" presId="urn:microsoft.com/office/officeart/2008/layout/AlternatingHexagons"/>
    <dgm:cxn modelId="{9FC88205-B2CC-4D80-932C-CC5C9D2C2715}" type="presParOf" srcId="{904CBC05-6B69-48E2-A763-69FE465CD32D}" destId="{4E094E71-9589-42D8-B8B4-3CECBE4A0406}" srcOrd="0" destOrd="0" presId="urn:microsoft.com/office/officeart/2008/layout/AlternatingHexagons"/>
    <dgm:cxn modelId="{DB3E3A32-2D6A-437F-8851-7DFD234B7B80}" type="presParOf" srcId="{904CBC05-6B69-48E2-A763-69FE465CD32D}" destId="{3AAE6416-7D8B-44A4-A3E5-A79AF606462E}" srcOrd="1" destOrd="0" presId="urn:microsoft.com/office/officeart/2008/layout/AlternatingHexagons"/>
    <dgm:cxn modelId="{E9023BED-2E5A-4238-AAFE-634FCB8D224F}" type="presParOf" srcId="{904CBC05-6B69-48E2-A763-69FE465CD32D}" destId="{B0707383-66DA-4161-954C-E5E6F9C76596}" srcOrd="2" destOrd="0" presId="urn:microsoft.com/office/officeart/2008/layout/AlternatingHexagons"/>
    <dgm:cxn modelId="{E10DC28C-055F-4D2E-AFA0-F776EB858F9E}" type="presParOf" srcId="{904CBC05-6B69-48E2-A763-69FE465CD32D}" destId="{666A514A-F4E4-442A-B3F8-32E87FD6A37C}" srcOrd="3" destOrd="0" presId="urn:microsoft.com/office/officeart/2008/layout/AlternatingHexagons"/>
    <dgm:cxn modelId="{9F4FF2E5-6C17-435A-A7DC-CBDBCDE0C5FD}" type="presParOf" srcId="{904CBC05-6B69-48E2-A763-69FE465CD32D}" destId="{C084A76C-F106-44A7-8AA3-FF5A9E5E0B6F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0640C10-B020-4EE3-8F34-61295044A89D}" type="doc">
      <dgm:prSet loTypeId="urn:microsoft.com/office/officeart/2005/8/layout/gear1" loCatId="process" qsTypeId="urn:microsoft.com/office/officeart/2005/8/quickstyle/simple1" qsCatId="simple" csTypeId="urn:microsoft.com/office/officeart/2005/8/colors/accent1_2" csCatId="accent1" phldr="1"/>
      <dgm:spPr/>
    </dgm:pt>
    <dgm:pt modelId="{7EB56299-1B72-4F20-B253-B12A158A1AB2}">
      <dgm:prSet phldrT="[Testo]" custT="1"/>
      <dgm:spPr/>
      <dgm:t>
        <a:bodyPr/>
        <a:lstStyle/>
        <a:p>
          <a:r>
            <a:rPr lang="it-IT" sz="1600" dirty="0" err="1"/>
            <a:t>Identify</a:t>
          </a:r>
          <a:r>
            <a:rPr lang="it-IT" sz="1600" dirty="0"/>
            <a:t> information </a:t>
          </a:r>
          <a:r>
            <a:rPr lang="it-IT" sz="1600" dirty="0" err="1"/>
            <a:t>sources</a:t>
          </a:r>
          <a:r>
            <a:rPr lang="it-IT" sz="1600" dirty="0"/>
            <a:t> on the </a:t>
          </a:r>
          <a:r>
            <a:rPr lang="it-IT" sz="1600" dirty="0" err="1"/>
            <a:t>practices</a:t>
          </a:r>
          <a:r>
            <a:rPr lang="it-IT" sz="1600" dirty="0"/>
            <a:t> of the </a:t>
          </a:r>
          <a:r>
            <a:rPr lang="it-IT" sz="1600" dirty="0" err="1"/>
            <a:t>observing</a:t>
          </a:r>
          <a:r>
            <a:rPr lang="it-IT" sz="1600" dirty="0"/>
            <a:t> </a:t>
          </a:r>
          <a:r>
            <a:rPr lang="it-IT" sz="1600" dirty="0" err="1"/>
            <a:t>system</a:t>
          </a:r>
          <a:endParaRPr lang="it-IT" sz="1600" dirty="0"/>
        </a:p>
      </dgm:t>
    </dgm:pt>
    <dgm:pt modelId="{7B8D36DF-C4EA-4BC2-9393-A5046D5B2E83}" type="parTrans" cxnId="{37F6B473-E639-48F3-8B84-1A4CBD2F5ACD}">
      <dgm:prSet/>
      <dgm:spPr/>
      <dgm:t>
        <a:bodyPr/>
        <a:lstStyle/>
        <a:p>
          <a:endParaRPr lang="it-IT"/>
        </a:p>
      </dgm:t>
    </dgm:pt>
    <dgm:pt modelId="{0D8D958F-A846-4F4E-B39C-D26D9D846228}" type="sibTrans" cxnId="{37F6B473-E639-48F3-8B84-1A4CBD2F5ACD}">
      <dgm:prSet/>
      <dgm:spPr/>
      <dgm:t>
        <a:bodyPr/>
        <a:lstStyle/>
        <a:p>
          <a:endParaRPr lang="it-IT"/>
        </a:p>
      </dgm:t>
    </dgm:pt>
    <dgm:pt modelId="{91CB3C5A-04A5-4652-A652-6018887F408A}">
      <dgm:prSet phldrT="[Testo]"/>
      <dgm:spPr/>
      <dgm:t>
        <a:bodyPr/>
        <a:lstStyle/>
        <a:p>
          <a:endParaRPr lang="it-IT"/>
        </a:p>
      </dgm:t>
    </dgm:pt>
    <dgm:pt modelId="{92676580-BBFD-4ED2-B668-8CCB1472F5B6}" type="parTrans" cxnId="{D0DA2950-566F-4117-8C3E-5952676E5A34}">
      <dgm:prSet/>
      <dgm:spPr/>
      <dgm:t>
        <a:bodyPr/>
        <a:lstStyle/>
        <a:p>
          <a:endParaRPr lang="it-IT"/>
        </a:p>
      </dgm:t>
    </dgm:pt>
    <dgm:pt modelId="{BF5DF9BC-7F94-4469-BC3C-4E7AAE63B57C}" type="sibTrans" cxnId="{D0DA2950-566F-4117-8C3E-5952676E5A34}">
      <dgm:prSet/>
      <dgm:spPr/>
      <dgm:t>
        <a:bodyPr/>
        <a:lstStyle/>
        <a:p>
          <a:endParaRPr lang="it-IT"/>
        </a:p>
      </dgm:t>
    </dgm:pt>
    <dgm:pt modelId="{33CE9428-5CD1-4933-9717-EC1328CFE734}">
      <dgm:prSet phldrT="[Testo]"/>
      <dgm:spPr>
        <a:solidFill>
          <a:srgbClr val="4F81BD"/>
        </a:solidFill>
      </dgm:spPr>
      <dgm:t>
        <a:bodyPr/>
        <a:lstStyle/>
        <a:p>
          <a:r>
            <a:rPr lang="it-IT" dirty="0" err="1"/>
            <a:t>Interview</a:t>
          </a:r>
          <a:r>
            <a:rPr lang="it-IT" dirty="0"/>
            <a:t> the site </a:t>
          </a:r>
          <a:r>
            <a:rPr lang="it-IT" dirty="0" err="1"/>
            <a:t>managers</a:t>
          </a:r>
          <a:endParaRPr lang="it-IT" dirty="0"/>
        </a:p>
      </dgm:t>
    </dgm:pt>
    <dgm:pt modelId="{AFE7BF55-83FA-4933-96C0-49849342084A}" type="parTrans" cxnId="{33DB85E5-FA91-4064-AD59-3C2CC4C58195}">
      <dgm:prSet/>
      <dgm:spPr/>
      <dgm:t>
        <a:bodyPr/>
        <a:lstStyle/>
        <a:p>
          <a:endParaRPr lang="it-IT"/>
        </a:p>
      </dgm:t>
    </dgm:pt>
    <dgm:pt modelId="{DBC821D3-C6B8-4064-8A1F-9FA982037F1D}" type="sibTrans" cxnId="{33DB85E5-FA91-4064-AD59-3C2CC4C58195}">
      <dgm:prSet/>
      <dgm:spPr/>
      <dgm:t>
        <a:bodyPr/>
        <a:lstStyle/>
        <a:p>
          <a:endParaRPr lang="it-IT"/>
        </a:p>
      </dgm:t>
    </dgm:pt>
    <dgm:pt modelId="{A1D8D97E-E94F-41FF-99E9-9AE4282F1BB8}">
      <dgm:prSet phldrT="[Testo]"/>
      <dgm:spPr>
        <a:solidFill>
          <a:srgbClr val="4F81BD"/>
        </a:solidFill>
      </dgm:spPr>
      <dgm:t>
        <a:bodyPr/>
        <a:lstStyle/>
        <a:p>
          <a:r>
            <a:rPr lang="it-IT" dirty="0" err="1"/>
            <a:t>Fill</a:t>
          </a:r>
          <a:r>
            <a:rPr lang="it-IT" dirty="0"/>
            <a:t> the </a:t>
          </a:r>
          <a:r>
            <a:rPr lang="it-IT" dirty="0" err="1"/>
            <a:t>matrix</a:t>
          </a:r>
          <a:r>
            <a:rPr lang="it-IT" dirty="0"/>
            <a:t> with the </a:t>
          </a:r>
          <a:r>
            <a:rPr lang="it-IT" dirty="0" err="1"/>
            <a:t>detected</a:t>
          </a:r>
          <a:r>
            <a:rPr lang="it-IT" dirty="0"/>
            <a:t> </a:t>
          </a:r>
          <a:r>
            <a:rPr lang="it-IT" dirty="0" err="1"/>
            <a:t>practices</a:t>
          </a:r>
          <a:endParaRPr lang="it-IT" dirty="0"/>
        </a:p>
      </dgm:t>
    </dgm:pt>
    <dgm:pt modelId="{88C95D27-A3A6-42E3-876F-2709012E22A6}" type="parTrans" cxnId="{4A392364-03D6-48E8-B78E-FCFC53540C33}">
      <dgm:prSet/>
      <dgm:spPr/>
      <dgm:t>
        <a:bodyPr/>
        <a:lstStyle/>
        <a:p>
          <a:endParaRPr lang="it-IT"/>
        </a:p>
      </dgm:t>
    </dgm:pt>
    <dgm:pt modelId="{626CF885-75A1-446A-AF74-7CC6374D2F66}" type="sibTrans" cxnId="{4A392364-03D6-48E8-B78E-FCFC53540C33}">
      <dgm:prSet/>
      <dgm:spPr/>
      <dgm:t>
        <a:bodyPr/>
        <a:lstStyle/>
        <a:p>
          <a:endParaRPr lang="it-IT"/>
        </a:p>
      </dgm:t>
    </dgm:pt>
    <dgm:pt modelId="{4B627617-2210-4260-A345-0C39656A6D83}" type="pres">
      <dgm:prSet presAssocID="{40640C10-B020-4EE3-8F34-61295044A89D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76B4AFC3-55C6-4C87-B15D-3257C845CCD5}" type="pres">
      <dgm:prSet presAssocID="{7EB56299-1B72-4F20-B253-B12A158A1AB2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5F167259-5771-4451-9ED1-1B7709FFE871}" type="pres">
      <dgm:prSet presAssocID="{7EB56299-1B72-4F20-B253-B12A158A1AB2}" presName="gear1srcNode" presStyleLbl="node1" presStyleIdx="0" presStyleCnt="3"/>
      <dgm:spPr/>
      <dgm:t>
        <a:bodyPr/>
        <a:lstStyle/>
        <a:p>
          <a:endParaRPr lang="it-IT"/>
        </a:p>
      </dgm:t>
    </dgm:pt>
    <dgm:pt modelId="{A7871B1C-E60E-4320-B946-261E9D6660BE}" type="pres">
      <dgm:prSet presAssocID="{7EB56299-1B72-4F20-B253-B12A158A1AB2}" presName="gear1dstNode" presStyleLbl="node1" presStyleIdx="0" presStyleCnt="3"/>
      <dgm:spPr/>
      <dgm:t>
        <a:bodyPr/>
        <a:lstStyle/>
        <a:p>
          <a:endParaRPr lang="it-IT"/>
        </a:p>
      </dgm:t>
    </dgm:pt>
    <dgm:pt modelId="{04E55697-AA7F-4CA2-9195-B5D0D45CADF2}" type="pres">
      <dgm:prSet presAssocID="{33CE9428-5CD1-4933-9717-EC1328CFE734}" presName="gear2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8CCFE26-272A-492D-86D4-580430F36B7F}" type="pres">
      <dgm:prSet presAssocID="{33CE9428-5CD1-4933-9717-EC1328CFE734}" presName="gear2srcNode" presStyleLbl="node1" presStyleIdx="1" presStyleCnt="3"/>
      <dgm:spPr/>
      <dgm:t>
        <a:bodyPr/>
        <a:lstStyle/>
        <a:p>
          <a:endParaRPr lang="it-IT"/>
        </a:p>
      </dgm:t>
    </dgm:pt>
    <dgm:pt modelId="{F677D0BF-46A2-43A8-BE31-0C2A7C616971}" type="pres">
      <dgm:prSet presAssocID="{33CE9428-5CD1-4933-9717-EC1328CFE734}" presName="gear2dstNode" presStyleLbl="node1" presStyleIdx="1" presStyleCnt="3"/>
      <dgm:spPr/>
      <dgm:t>
        <a:bodyPr/>
        <a:lstStyle/>
        <a:p>
          <a:endParaRPr lang="it-IT"/>
        </a:p>
      </dgm:t>
    </dgm:pt>
    <dgm:pt modelId="{855146FC-331D-47F5-A7BB-D76ACF247829}" type="pres">
      <dgm:prSet presAssocID="{A1D8D97E-E94F-41FF-99E9-9AE4282F1BB8}" presName="gear3" presStyleLbl="node1" presStyleIdx="2" presStyleCnt="3"/>
      <dgm:spPr/>
      <dgm:t>
        <a:bodyPr/>
        <a:lstStyle/>
        <a:p>
          <a:endParaRPr lang="it-IT"/>
        </a:p>
      </dgm:t>
    </dgm:pt>
    <dgm:pt modelId="{41951A5D-ED2D-460B-8EEB-67D539E059C1}" type="pres">
      <dgm:prSet presAssocID="{A1D8D97E-E94F-41FF-99E9-9AE4282F1BB8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2EFC1C67-BC41-40C8-B660-F208B5122C47}" type="pres">
      <dgm:prSet presAssocID="{A1D8D97E-E94F-41FF-99E9-9AE4282F1BB8}" presName="gear3srcNode" presStyleLbl="node1" presStyleIdx="2" presStyleCnt="3"/>
      <dgm:spPr/>
      <dgm:t>
        <a:bodyPr/>
        <a:lstStyle/>
        <a:p>
          <a:endParaRPr lang="it-IT"/>
        </a:p>
      </dgm:t>
    </dgm:pt>
    <dgm:pt modelId="{00637675-6000-45FF-ABE0-783E92F62D80}" type="pres">
      <dgm:prSet presAssocID="{A1D8D97E-E94F-41FF-99E9-9AE4282F1BB8}" presName="gear3dstNode" presStyleLbl="node1" presStyleIdx="2" presStyleCnt="3"/>
      <dgm:spPr/>
      <dgm:t>
        <a:bodyPr/>
        <a:lstStyle/>
        <a:p>
          <a:endParaRPr lang="it-IT"/>
        </a:p>
      </dgm:t>
    </dgm:pt>
    <dgm:pt modelId="{3A2A3F2F-FA3D-480D-BE1D-4317D5AB5C88}" type="pres">
      <dgm:prSet presAssocID="{0D8D958F-A846-4F4E-B39C-D26D9D846228}" presName="connector1" presStyleLbl="sibTrans2D1" presStyleIdx="0" presStyleCnt="3"/>
      <dgm:spPr/>
      <dgm:t>
        <a:bodyPr/>
        <a:lstStyle/>
        <a:p>
          <a:endParaRPr lang="it-IT"/>
        </a:p>
      </dgm:t>
    </dgm:pt>
    <dgm:pt modelId="{2ADD7CFD-307E-40B7-A12B-F44B72D119C3}" type="pres">
      <dgm:prSet presAssocID="{DBC821D3-C6B8-4064-8A1F-9FA982037F1D}" presName="connector2" presStyleLbl="sibTrans2D1" presStyleIdx="1" presStyleCnt="3"/>
      <dgm:spPr/>
      <dgm:t>
        <a:bodyPr/>
        <a:lstStyle/>
        <a:p>
          <a:endParaRPr lang="it-IT"/>
        </a:p>
      </dgm:t>
    </dgm:pt>
    <dgm:pt modelId="{C712013F-2881-46EF-95B2-910FC19E6960}" type="pres">
      <dgm:prSet presAssocID="{626CF885-75A1-446A-AF74-7CC6374D2F66}" presName="connector3" presStyleLbl="sibTrans2D1" presStyleIdx="2" presStyleCnt="3"/>
      <dgm:spPr/>
      <dgm:t>
        <a:bodyPr/>
        <a:lstStyle/>
        <a:p>
          <a:endParaRPr lang="it-IT"/>
        </a:p>
      </dgm:t>
    </dgm:pt>
  </dgm:ptLst>
  <dgm:cxnLst>
    <dgm:cxn modelId="{5CB8776D-6408-4275-9BA9-1EDA2CA0C61F}" type="presOf" srcId="{0D8D958F-A846-4F4E-B39C-D26D9D846228}" destId="{3A2A3F2F-FA3D-480D-BE1D-4317D5AB5C88}" srcOrd="0" destOrd="0" presId="urn:microsoft.com/office/officeart/2005/8/layout/gear1"/>
    <dgm:cxn modelId="{33DB85E5-FA91-4064-AD59-3C2CC4C58195}" srcId="{40640C10-B020-4EE3-8F34-61295044A89D}" destId="{33CE9428-5CD1-4933-9717-EC1328CFE734}" srcOrd="1" destOrd="0" parTransId="{AFE7BF55-83FA-4933-96C0-49849342084A}" sibTransId="{DBC821D3-C6B8-4064-8A1F-9FA982037F1D}"/>
    <dgm:cxn modelId="{DF7288BB-BE71-49AE-8604-D549CA914860}" type="presOf" srcId="{40640C10-B020-4EE3-8F34-61295044A89D}" destId="{4B627617-2210-4260-A345-0C39656A6D83}" srcOrd="0" destOrd="0" presId="urn:microsoft.com/office/officeart/2005/8/layout/gear1"/>
    <dgm:cxn modelId="{4A392364-03D6-48E8-B78E-FCFC53540C33}" srcId="{40640C10-B020-4EE3-8F34-61295044A89D}" destId="{A1D8D97E-E94F-41FF-99E9-9AE4282F1BB8}" srcOrd="2" destOrd="0" parTransId="{88C95D27-A3A6-42E3-876F-2709012E22A6}" sibTransId="{626CF885-75A1-446A-AF74-7CC6374D2F66}"/>
    <dgm:cxn modelId="{C964CE54-F9AE-4AE9-8BF6-7509C912F613}" type="presOf" srcId="{33CE9428-5CD1-4933-9717-EC1328CFE734}" destId="{B8CCFE26-272A-492D-86D4-580430F36B7F}" srcOrd="1" destOrd="0" presId="urn:microsoft.com/office/officeart/2005/8/layout/gear1"/>
    <dgm:cxn modelId="{85376E02-FD1F-4329-8197-C877228DC180}" type="presOf" srcId="{A1D8D97E-E94F-41FF-99E9-9AE4282F1BB8}" destId="{41951A5D-ED2D-460B-8EEB-67D539E059C1}" srcOrd="1" destOrd="0" presId="urn:microsoft.com/office/officeart/2005/8/layout/gear1"/>
    <dgm:cxn modelId="{56F420B1-A397-4F53-A2F1-8EE2C451B46A}" type="presOf" srcId="{7EB56299-1B72-4F20-B253-B12A158A1AB2}" destId="{5F167259-5771-4451-9ED1-1B7709FFE871}" srcOrd="1" destOrd="0" presId="urn:microsoft.com/office/officeart/2005/8/layout/gear1"/>
    <dgm:cxn modelId="{EF0EB8B1-9C24-4306-9948-53B82743D5E8}" type="presOf" srcId="{33CE9428-5CD1-4933-9717-EC1328CFE734}" destId="{04E55697-AA7F-4CA2-9195-B5D0D45CADF2}" srcOrd="0" destOrd="0" presId="urn:microsoft.com/office/officeart/2005/8/layout/gear1"/>
    <dgm:cxn modelId="{77C146FD-AF83-404E-A5CC-668AC4AF8A77}" type="presOf" srcId="{A1D8D97E-E94F-41FF-99E9-9AE4282F1BB8}" destId="{855146FC-331D-47F5-A7BB-D76ACF247829}" srcOrd="0" destOrd="0" presId="urn:microsoft.com/office/officeart/2005/8/layout/gear1"/>
    <dgm:cxn modelId="{C52250F3-E5AC-48B8-8408-F6719EEBDBA6}" type="presOf" srcId="{A1D8D97E-E94F-41FF-99E9-9AE4282F1BB8}" destId="{2EFC1C67-BC41-40C8-B660-F208B5122C47}" srcOrd="2" destOrd="0" presId="urn:microsoft.com/office/officeart/2005/8/layout/gear1"/>
    <dgm:cxn modelId="{7D259C41-7D2D-49AE-9ECE-049C95376D65}" type="presOf" srcId="{7EB56299-1B72-4F20-B253-B12A158A1AB2}" destId="{76B4AFC3-55C6-4C87-B15D-3257C845CCD5}" srcOrd="0" destOrd="0" presId="urn:microsoft.com/office/officeart/2005/8/layout/gear1"/>
    <dgm:cxn modelId="{D0DA2950-566F-4117-8C3E-5952676E5A34}" srcId="{40640C10-B020-4EE3-8F34-61295044A89D}" destId="{91CB3C5A-04A5-4652-A652-6018887F408A}" srcOrd="3" destOrd="0" parTransId="{92676580-BBFD-4ED2-B668-8CCB1472F5B6}" sibTransId="{BF5DF9BC-7F94-4469-BC3C-4E7AAE63B57C}"/>
    <dgm:cxn modelId="{83B4A34D-C8DC-4CDB-A7ED-B42759651822}" type="presOf" srcId="{DBC821D3-C6B8-4064-8A1F-9FA982037F1D}" destId="{2ADD7CFD-307E-40B7-A12B-F44B72D119C3}" srcOrd="0" destOrd="0" presId="urn:microsoft.com/office/officeart/2005/8/layout/gear1"/>
    <dgm:cxn modelId="{A0825BEC-AC99-4B7D-9B3D-34EFF56D2084}" type="presOf" srcId="{626CF885-75A1-446A-AF74-7CC6374D2F66}" destId="{C712013F-2881-46EF-95B2-910FC19E6960}" srcOrd="0" destOrd="0" presId="urn:microsoft.com/office/officeart/2005/8/layout/gear1"/>
    <dgm:cxn modelId="{7CF3F6ED-7474-408D-BECC-281432C54E9E}" type="presOf" srcId="{7EB56299-1B72-4F20-B253-B12A158A1AB2}" destId="{A7871B1C-E60E-4320-B946-261E9D6660BE}" srcOrd="2" destOrd="0" presId="urn:microsoft.com/office/officeart/2005/8/layout/gear1"/>
    <dgm:cxn modelId="{BD8684C1-4BAB-4813-9CE6-08C920E89DA9}" type="presOf" srcId="{33CE9428-5CD1-4933-9717-EC1328CFE734}" destId="{F677D0BF-46A2-43A8-BE31-0C2A7C616971}" srcOrd="2" destOrd="0" presId="urn:microsoft.com/office/officeart/2005/8/layout/gear1"/>
    <dgm:cxn modelId="{08E08216-9E92-4293-94AD-D0ABE864857A}" type="presOf" srcId="{A1D8D97E-E94F-41FF-99E9-9AE4282F1BB8}" destId="{00637675-6000-45FF-ABE0-783E92F62D80}" srcOrd="3" destOrd="0" presId="urn:microsoft.com/office/officeart/2005/8/layout/gear1"/>
    <dgm:cxn modelId="{37F6B473-E639-48F3-8B84-1A4CBD2F5ACD}" srcId="{40640C10-B020-4EE3-8F34-61295044A89D}" destId="{7EB56299-1B72-4F20-B253-B12A158A1AB2}" srcOrd="0" destOrd="0" parTransId="{7B8D36DF-C4EA-4BC2-9393-A5046D5B2E83}" sibTransId="{0D8D958F-A846-4F4E-B39C-D26D9D846228}"/>
    <dgm:cxn modelId="{E9A69DE5-67A5-4ADE-9139-6AE6CC45B365}" type="presParOf" srcId="{4B627617-2210-4260-A345-0C39656A6D83}" destId="{76B4AFC3-55C6-4C87-B15D-3257C845CCD5}" srcOrd="0" destOrd="0" presId="urn:microsoft.com/office/officeart/2005/8/layout/gear1"/>
    <dgm:cxn modelId="{A6960C82-DC05-4C2B-BCD2-57DD8A351564}" type="presParOf" srcId="{4B627617-2210-4260-A345-0C39656A6D83}" destId="{5F167259-5771-4451-9ED1-1B7709FFE871}" srcOrd="1" destOrd="0" presId="urn:microsoft.com/office/officeart/2005/8/layout/gear1"/>
    <dgm:cxn modelId="{ACD02F2A-3C32-40DE-B8F3-384FE34617E0}" type="presParOf" srcId="{4B627617-2210-4260-A345-0C39656A6D83}" destId="{A7871B1C-E60E-4320-B946-261E9D6660BE}" srcOrd="2" destOrd="0" presId="urn:microsoft.com/office/officeart/2005/8/layout/gear1"/>
    <dgm:cxn modelId="{7EE844D6-B5EE-4D51-89E3-549DD964351A}" type="presParOf" srcId="{4B627617-2210-4260-A345-0C39656A6D83}" destId="{04E55697-AA7F-4CA2-9195-B5D0D45CADF2}" srcOrd="3" destOrd="0" presId="urn:microsoft.com/office/officeart/2005/8/layout/gear1"/>
    <dgm:cxn modelId="{524BF36D-E60D-4C34-AE1B-343E9EEBBCF2}" type="presParOf" srcId="{4B627617-2210-4260-A345-0C39656A6D83}" destId="{B8CCFE26-272A-492D-86D4-580430F36B7F}" srcOrd="4" destOrd="0" presId="urn:microsoft.com/office/officeart/2005/8/layout/gear1"/>
    <dgm:cxn modelId="{05E5BAB3-EA71-4967-B7F3-E9DCECD2C528}" type="presParOf" srcId="{4B627617-2210-4260-A345-0C39656A6D83}" destId="{F677D0BF-46A2-43A8-BE31-0C2A7C616971}" srcOrd="5" destOrd="0" presId="urn:microsoft.com/office/officeart/2005/8/layout/gear1"/>
    <dgm:cxn modelId="{A35DA938-EF2B-46FF-AD80-98D322E48311}" type="presParOf" srcId="{4B627617-2210-4260-A345-0C39656A6D83}" destId="{855146FC-331D-47F5-A7BB-D76ACF247829}" srcOrd="6" destOrd="0" presId="urn:microsoft.com/office/officeart/2005/8/layout/gear1"/>
    <dgm:cxn modelId="{69DF4EF5-7364-4729-8504-11212F968F57}" type="presParOf" srcId="{4B627617-2210-4260-A345-0C39656A6D83}" destId="{41951A5D-ED2D-460B-8EEB-67D539E059C1}" srcOrd="7" destOrd="0" presId="urn:microsoft.com/office/officeart/2005/8/layout/gear1"/>
    <dgm:cxn modelId="{BCE28F2F-12AA-4E4A-85DF-8DDB4476FB63}" type="presParOf" srcId="{4B627617-2210-4260-A345-0C39656A6D83}" destId="{2EFC1C67-BC41-40C8-B660-F208B5122C47}" srcOrd="8" destOrd="0" presId="urn:microsoft.com/office/officeart/2005/8/layout/gear1"/>
    <dgm:cxn modelId="{E6B7E4D8-F768-4B5E-B6FF-40E1388645ED}" type="presParOf" srcId="{4B627617-2210-4260-A345-0C39656A6D83}" destId="{00637675-6000-45FF-ABE0-783E92F62D80}" srcOrd="9" destOrd="0" presId="urn:microsoft.com/office/officeart/2005/8/layout/gear1"/>
    <dgm:cxn modelId="{DBBA4704-9988-4BB2-84D3-25A5448A2FD1}" type="presParOf" srcId="{4B627617-2210-4260-A345-0C39656A6D83}" destId="{3A2A3F2F-FA3D-480D-BE1D-4317D5AB5C88}" srcOrd="10" destOrd="0" presId="urn:microsoft.com/office/officeart/2005/8/layout/gear1"/>
    <dgm:cxn modelId="{03E58CA0-29AB-47E8-9EE0-FFD30ED6773A}" type="presParOf" srcId="{4B627617-2210-4260-A345-0C39656A6D83}" destId="{2ADD7CFD-307E-40B7-A12B-F44B72D119C3}" srcOrd="11" destOrd="0" presId="urn:microsoft.com/office/officeart/2005/8/layout/gear1"/>
    <dgm:cxn modelId="{4AEE0CB6-15DA-46FA-8AE5-DD7082A5C66B}" type="presParOf" srcId="{4B627617-2210-4260-A345-0C39656A6D83}" destId="{C712013F-2881-46EF-95B2-910FC19E6960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0640C10-B020-4EE3-8F34-61295044A89D}" type="doc">
      <dgm:prSet loTypeId="urn:microsoft.com/office/officeart/2005/8/layout/gear1" loCatId="process" qsTypeId="urn:microsoft.com/office/officeart/2005/8/quickstyle/simple1" qsCatId="simple" csTypeId="urn:microsoft.com/office/officeart/2005/8/colors/accent1_2" csCatId="accent1" phldr="1"/>
      <dgm:spPr/>
    </dgm:pt>
    <dgm:pt modelId="{7EB56299-1B72-4F20-B253-B12A158A1AB2}">
      <dgm:prSet phldrT="[Testo]" custT="1"/>
      <dgm:spPr/>
      <dgm:t>
        <a:bodyPr/>
        <a:lstStyle/>
        <a:p>
          <a:r>
            <a:rPr lang="it-IT" sz="1200" dirty="0" err="1"/>
            <a:t>Identify</a:t>
          </a:r>
          <a:r>
            <a:rPr lang="it-IT" sz="1200" dirty="0"/>
            <a:t> information </a:t>
          </a:r>
          <a:r>
            <a:rPr lang="it-IT" sz="1200" dirty="0" err="1"/>
            <a:t>sources</a:t>
          </a:r>
          <a:r>
            <a:rPr lang="it-IT" sz="1200" dirty="0"/>
            <a:t> </a:t>
          </a:r>
          <a:r>
            <a:rPr lang="it-IT" sz="1200" dirty="0" err="1"/>
            <a:t>documenting</a:t>
          </a:r>
          <a:r>
            <a:rPr lang="it-IT" sz="1200" dirty="0"/>
            <a:t> the </a:t>
          </a:r>
          <a:r>
            <a:rPr lang="it-IT" sz="1200" dirty="0" err="1"/>
            <a:t>practices</a:t>
          </a:r>
          <a:r>
            <a:rPr lang="it-IT" sz="1200" dirty="0"/>
            <a:t> of the </a:t>
          </a:r>
          <a:r>
            <a:rPr lang="it-IT" sz="1200" dirty="0" err="1"/>
            <a:t>observing</a:t>
          </a:r>
          <a:r>
            <a:rPr lang="it-IT" sz="1200" dirty="0"/>
            <a:t> </a:t>
          </a:r>
          <a:r>
            <a:rPr lang="it-IT" sz="1200" dirty="0" err="1"/>
            <a:t>system</a:t>
          </a:r>
          <a:endParaRPr lang="it-IT" sz="1200" dirty="0"/>
        </a:p>
      </dgm:t>
    </dgm:pt>
    <dgm:pt modelId="{7B8D36DF-C4EA-4BC2-9393-A5046D5B2E83}" type="parTrans" cxnId="{37F6B473-E639-48F3-8B84-1A4CBD2F5ACD}">
      <dgm:prSet/>
      <dgm:spPr/>
      <dgm:t>
        <a:bodyPr/>
        <a:lstStyle/>
        <a:p>
          <a:endParaRPr lang="it-IT"/>
        </a:p>
      </dgm:t>
    </dgm:pt>
    <dgm:pt modelId="{0D8D958F-A846-4F4E-B39C-D26D9D846228}" type="sibTrans" cxnId="{37F6B473-E639-48F3-8B84-1A4CBD2F5ACD}">
      <dgm:prSet/>
      <dgm:spPr/>
      <dgm:t>
        <a:bodyPr/>
        <a:lstStyle/>
        <a:p>
          <a:endParaRPr lang="it-IT"/>
        </a:p>
      </dgm:t>
    </dgm:pt>
    <dgm:pt modelId="{27411169-B50C-4B5D-B273-FEFDBC8AB488}">
      <dgm:prSet phldrT="[Testo]" custT="1"/>
      <dgm:spPr>
        <a:solidFill>
          <a:srgbClr val="4F81BD">
            <a:alpha val="23137"/>
          </a:srgbClr>
        </a:solidFill>
      </dgm:spPr>
      <dgm:t>
        <a:bodyPr/>
        <a:lstStyle/>
        <a:p>
          <a:r>
            <a:rPr lang="it-IT" sz="900" dirty="0" err="1" smtClean="0"/>
            <a:t>Interviews</a:t>
          </a:r>
          <a:r>
            <a:rPr lang="it-IT" sz="900" dirty="0" smtClean="0"/>
            <a:t> </a:t>
          </a:r>
          <a:r>
            <a:rPr lang="it-IT" sz="900" dirty="0"/>
            <a:t>of site </a:t>
          </a:r>
          <a:r>
            <a:rPr lang="it-IT" sz="900" dirty="0" err="1"/>
            <a:t>managers</a:t>
          </a:r>
          <a:endParaRPr lang="it-IT" sz="900" dirty="0"/>
        </a:p>
      </dgm:t>
    </dgm:pt>
    <dgm:pt modelId="{43CB1EFB-55D5-4A26-8F6B-10127C1A728A}" type="parTrans" cxnId="{62742A38-EE56-482B-9C74-B49CBF776981}">
      <dgm:prSet/>
      <dgm:spPr/>
      <dgm:t>
        <a:bodyPr/>
        <a:lstStyle/>
        <a:p>
          <a:endParaRPr lang="it-IT"/>
        </a:p>
      </dgm:t>
    </dgm:pt>
    <dgm:pt modelId="{57E53D13-7153-4D6F-AD27-4EB23438D866}" type="sibTrans" cxnId="{62742A38-EE56-482B-9C74-B49CBF776981}">
      <dgm:prSet/>
      <dgm:spPr/>
      <dgm:t>
        <a:bodyPr/>
        <a:lstStyle/>
        <a:p>
          <a:endParaRPr lang="it-IT"/>
        </a:p>
      </dgm:t>
    </dgm:pt>
    <dgm:pt modelId="{91CB3C5A-04A5-4652-A652-6018887F408A}">
      <dgm:prSet phldrT="[Testo]"/>
      <dgm:spPr/>
      <dgm:t>
        <a:bodyPr/>
        <a:lstStyle/>
        <a:p>
          <a:endParaRPr lang="it-IT" dirty="0"/>
        </a:p>
      </dgm:t>
    </dgm:pt>
    <dgm:pt modelId="{92676580-BBFD-4ED2-B668-8CCB1472F5B6}" type="parTrans" cxnId="{D0DA2950-566F-4117-8C3E-5952676E5A34}">
      <dgm:prSet/>
      <dgm:spPr/>
      <dgm:t>
        <a:bodyPr/>
        <a:lstStyle/>
        <a:p>
          <a:endParaRPr lang="it-IT"/>
        </a:p>
      </dgm:t>
    </dgm:pt>
    <dgm:pt modelId="{BF5DF9BC-7F94-4469-BC3C-4E7AAE63B57C}" type="sibTrans" cxnId="{D0DA2950-566F-4117-8C3E-5952676E5A34}">
      <dgm:prSet/>
      <dgm:spPr/>
      <dgm:t>
        <a:bodyPr/>
        <a:lstStyle/>
        <a:p>
          <a:endParaRPr lang="it-IT"/>
        </a:p>
      </dgm:t>
    </dgm:pt>
    <dgm:pt modelId="{D9B0617A-79B4-4F9D-9FC7-76F030172109}">
      <dgm:prSet phldrT="[Testo]" custT="1"/>
      <dgm:spPr>
        <a:solidFill>
          <a:srgbClr val="4F81BD">
            <a:alpha val="23137"/>
          </a:srgbClr>
        </a:solidFill>
      </dgm:spPr>
      <dgm:t>
        <a:bodyPr/>
        <a:lstStyle/>
        <a:p>
          <a:r>
            <a:rPr lang="it-IT" sz="900" dirty="0" err="1" smtClean="0"/>
            <a:t>Fill</a:t>
          </a:r>
          <a:r>
            <a:rPr lang="it-IT" sz="900" dirty="0" smtClean="0"/>
            <a:t> the </a:t>
          </a:r>
          <a:r>
            <a:rPr lang="it-IT" sz="900" dirty="0" err="1" smtClean="0"/>
            <a:t>matrix</a:t>
          </a:r>
          <a:r>
            <a:rPr lang="it-IT" sz="900" dirty="0" smtClean="0"/>
            <a:t> with the </a:t>
          </a:r>
          <a:r>
            <a:rPr lang="it-IT" sz="900" dirty="0" err="1" smtClean="0"/>
            <a:t>detected</a:t>
          </a:r>
          <a:r>
            <a:rPr lang="it-IT" sz="900" dirty="0" smtClean="0"/>
            <a:t> </a:t>
          </a:r>
          <a:r>
            <a:rPr lang="it-IT" sz="900" dirty="0" err="1" smtClean="0"/>
            <a:t>practices</a:t>
          </a:r>
          <a:endParaRPr lang="it-IT" sz="900" dirty="0"/>
        </a:p>
      </dgm:t>
    </dgm:pt>
    <dgm:pt modelId="{D507DA84-BA81-465C-A5CC-C1A89B004622}" type="parTrans" cxnId="{7B47C36C-0A39-4875-9FFF-BEA90D9C0F5C}">
      <dgm:prSet/>
      <dgm:spPr/>
      <dgm:t>
        <a:bodyPr/>
        <a:lstStyle/>
        <a:p>
          <a:endParaRPr lang="it-IT"/>
        </a:p>
      </dgm:t>
    </dgm:pt>
    <dgm:pt modelId="{47FEEA40-179D-467A-8C53-BC502A606766}" type="sibTrans" cxnId="{7B47C36C-0A39-4875-9FFF-BEA90D9C0F5C}">
      <dgm:prSet/>
      <dgm:spPr/>
      <dgm:t>
        <a:bodyPr/>
        <a:lstStyle/>
        <a:p>
          <a:endParaRPr lang="it-IT"/>
        </a:p>
      </dgm:t>
    </dgm:pt>
    <dgm:pt modelId="{E7F3AB23-31D7-4BF7-BC6D-2B32BA140C16}">
      <dgm:prSet phldrT="[Testo]" custT="1"/>
      <dgm:spPr>
        <a:solidFill>
          <a:srgbClr val="4F81BD">
            <a:alpha val="23137"/>
          </a:srgbClr>
        </a:solidFill>
      </dgm:spPr>
      <dgm:t>
        <a:bodyPr/>
        <a:lstStyle/>
        <a:p>
          <a:endParaRPr lang="it-IT" sz="900" dirty="0"/>
        </a:p>
      </dgm:t>
    </dgm:pt>
    <dgm:pt modelId="{3CFE4299-0555-4C0C-91D3-7D431EC55CD7}" type="parTrans" cxnId="{6D823C98-D80C-48DA-A0E1-B994EDECC700}">
      <dgm:prSet/>
      <dgm:spPr/>
      <dgm:t>
        <a:bodyPr/>
        <a:lstStyle/>
        <a:p>
          <a:endParaRPr lang="it-IT"/>
        </a:p>
      </dgm:t>
    </dgm:pt>
    <dgm:pt modelId="{692787F0-7459-4F19-8130-DE57501F01D0}" type="sibTrans" cxnId="{6D823C98-D80C-48DA-A0E1-B994EDECC700}">
      <dgm:prSet/>
      <dgm:spPr/>
      <dgm:t>
        <a:bodyPr/>
        <a:lstStyle/>
        <a:p>
          <a:endParaRPr lang="it-IT"/>
        </a:p>
      </dgm:t>
    </dgm:pt>
    <dgm:pt modelId="{4B627617-2210-4260-A345-0C39656A6D83}" type="pres">
      <dgm:prSet presAssocID="{40640C10-B020-4EE3-8F34-61295044A89D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76B4AFC3-55C6-4C87-B15D-3257C845CCD5}" type="pres">
      <dgm:prSet presAssocID="{7EB56299-1B72-4F20-B253-B12A158A1AB2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5F167259-5771-4451-9ED1-1B7709FFE871}" type="pres">
      <dgm:prSet presAssocID="{7EB56299-1B72-4F20-B253-B12A158A1AB2}" presName="gear1srcNode" presStyleLbl="node1" presStyleIdx="0" presStyleCnt="3"/>
      <dgm:spPr/>
      <dgm:t>
        <a:bodyPr/>
        <a:lstStyle/>
        <a:p>
          <a:endParaRPr lang="it-IT"/>
        </a:p>
      </dgm:t>
    </dgm:pt>
    <dgm:pt modelId="{A7871B1C-E60E-4320-B946-261E9D6660BE}" type="pres">
      <dgm:prSet presAssocID="{7EB56299-1B72-4F20-B253-B12A158A1AB2}" presName="gear1dstNode" presStyleLbl="node1" presStyleIdx="0" presStyleCnt="3"/>
      <dgm:spPr/>
      <dgm:t>
        <a:bodyPr/>
        <a:lstStyle/>
        <a:p>
          <a:endParaRPr lang="it-IT"/>
        </a:p>
      </dgm:t>
    </dgm:pt>
    <dgm:pt modelId="{70F41439-EC9F-49CF-B374-26359EC18EEC}" type="pres">
      <dgm:prSet presAssocID="{27411169-B50C-4B5D-B273-FEFDBC8AB488}" presName="gear2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319CDE93-0588-4CFF-889C-DD68A8930DA6}" type="pres">
      <dgm:prSet presAssocID="{27411169-B50C-4B5D-B273-FEFDBC8AB488}" presName="gear2srcNode" presStyleLbl="node1" presStyleIdx="1" presStyleCnt="3"/>
      <dgm:spPr/>
      <dgm:t>
        <a:bodyPr/>
        <a:lstStyle/>
        <a:p>
          <a:endParaRPr lang="it-IT"/>
        </a:p>
      </dgm:t>
    </dgm:pt>
    <dgm:pt modelId="{9135CAD7-A48A-4B51-A329-1650FB5471DA}" type="pres">
      <dgm:prSet presAssocID="{27411169-B50C-4B5D-B273-FEFDBC8AB488}" presName="gear2dstNode" presStyleLbl="node1" presStyleIdx="1" presStyleCnt="3"/>
      <dgm:spPr/>
      <dgm:t>
        <a:bodyPr/>
        <a:lstStyle/>
        <a:p>
          <a:endParaRPr lang="it-IT"/>
        </a:p>
      </dgm:t>
    </dgm:pt>
    <dgm:pt modelId="{C14E4CFB-B3EC-4C68-A4EC-20F87170A3CE}" type="pres">
      <dgm:prSet presAssocID="{D9B0617A-79B4-4F9D-9FC7-76F030172109}" presName="gear3" presStyleLbl="node1" presStyleIdx="2" presStyleCnt="3"/>
      <dgm:spPr/>
      <dgm:t>
        <a:bodyPr/>
        <a:lstStyle/>
        <a:p>
          <a:endParaRPr lang="it-IT"/>
        </a:p>
      </dgm:t>
    </dgm:pt>
    <dgm:pt modelId="{5FFB067E-EBCF-40CB-8D2A-9B660167A6B8}" type="pres">
      <dgm:prSet presAssocID="{D9B0617A-79B4-4F9D-9FC7-76F030172109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FB4B4B0B-DCA8-45DE-B939-AC9ED5F213EC}" type="pres">
      <dgm:prSet presAssocID="{D9B0617A-79B4-4F9D-9FC7-76F030172109}" presName="gear3srcNode" presStyleLbl="node1" presStyleIdx="2" presStyleCnt="3"/>
      <dgm:spPr/>
      <dgm:t>
        <a:bodyPr/>
        <a:lstStyle/>
        <a:p>
          <a:endParaRPr lang="it-IT"/>
        </a:p>
      </dgm:t>
    </dgm:pt>
    <dgm:pt modelId="{EA21A4D5-5B71-4344-A84A-04A9686278DE}" type="pres">
      <dgm:prSet presAssocID="{D9B0617A-79B4-4F9D-9FC7-76F030172109}" presName="gear3dstNode" presStyleLbl="node1" presStyleIdx="2" presStyleCnt="3"/>
      <dgm:spPr/>
      <dgm:t>
        <a:bodyPr/>
        <a:lstStyle/>
        <a:p>
          <a:endParaRPr lang="it-IT"/>
        </a:p>
      </dgm:t>
    </dgm:pt>
    <dgm:pt modelId="{3A2A3F2F-FA3D-480D-BE1D-4317D5AB5C88}" type="pres">
      <dgm:prSet presAssocID="{0D8D958F-A846-4F4E-B39C-D26D9D846228}" presName="connector1" presStyleLbl="sibTrans2D1" presStyleIdx="0" presStyleCnt="3"/>
      <dgm:spPr/>
      <dgm:t>
        <a:bodyPr/>
        <a:lstStyle/>
        <a:p>
          <a:endParaRPr lang="it-IT"/>
        </a:p>
      </dgm:t>
    </dgm:pt>
    <dgm:pt modelId="{ED540827-EF9F-44B2-B62B-199062FDF791}" type="pres">
      <dgm:prSet presAssocID="{57E53D13-7153-4D6F-AD27-4EB23438D866}" presName="connector2" presStyleLbl="sibTrans2D1" presStyleIdx="1" presStyleCnt="3"/>
      <dgm:spPr/>
      <dgm:t>
        <a:bodyPr/>
        <a:lstStyle/>
        <a:p>
          <a:endParaRPr lang="it-IT"/>
        </a:p>
      </dgm:t>
    </dgm:pt>
    <dgm:pt modelId="{C16C64B0-EE06-4412-9740-220337C7FD6D}" type="pres">
      <dgm:prSet presAssocID="{47FEEA40-179D-467A-8C53-BC502A606766}" presName="connector3" presStyleLbl="sibTrans2D1" presStyleIdx="2" presStyleCnt="3"/>
      <dgm:spPr/>
      <dgm:t>
        <a:bodyPr/>
        <a:lstStyle/>
        <a:p>
          <a:endParaRPr lang="it-IT"/>
        </a:p>
      </dgm:t>
    </dgm:pt>
  </dgm:ptLst>
  <dgm:cxnLst>
    <dgm:cxn modelId="{5CB8776D-6408-4275-9BA9-1EDA2CA0C61F}" type="presOf" srcId="{0D8D958F-A846-4F4E-B39C-D26D9D846228}" destId="{3A2A3F2F-FA3D-480D-BE1D-4317D5AB5C88}" srcOrd="0" destOrd="0" presId="urn:microsoft.com/office/officeart/2005/8/layout/gear1"/>
    <dgm:cxn modelId="{F7FA2970-5197-4376-B2D7-C439D285316A}" type="presOf" srcId="{D9B0617A-79B4-4F9D-9FC7-76F030172109}" destId="{FB4B4B0B-DCA8-45DE-B939-AC9ED5F213EC}" srcOrd="2" destOrd="0" presId="urn:microsoft.com/office/officeart/2005/8/layout/gear1"/>
    <dgm:cxn modelId="{CAF39D64-8A66-41BF-A907-8CEB694F5A98}" type="presOf" srcId="{D9B0617A-79B4-4F9D-9FC7-76F030172109}" destId="{EA21A4D5-5B71-4344-A84A-04A9686278DE}" srcOrd="3" destOrd="0" presId="urn:microsoft.com/office/officeart/2005/8/layout/gear1"/>
    <dgm:cxn modelId="{DF7288BB-BE71-49AE-8604-D549CA914860}" type="presOf" srcId="{40640C10-B020-4EE3-8F34-61295044A89D}" destId="{4B627617-2210-4260-A345-0C39656A6D83}" srcOrd="0" destOrd="0" presId="urn:microsoft.com/office/officeart/2005/8/layout/gear1"/>
    <dgm:cxn modelId="{7B47C36C-0A39-4875-9FFF-BEA90D9C0F5C}" srcId="{40640C10-B020-4EE3-8F34-61295044A89D}" destId="{D9B0617A-79B4-4F9D-9FC7-76F030172109}" srcOrd="2" destOrd="0" parTransId="{D507DA84-BA81-465C-A5CC-C1A89B004622}" sibTransId="{47FEEA40-179D-467A-8C53-BC502A606766}"/>
    <dgm:cxn modelId="{E992E8CB-CF5B-46B3-9490-291D92435580}" type="presOf" srcId="{D9B0617A-79B4-4F9D-9FC7-76F030172109}" destId="{C14E4CFB-B3EC-4C68-A4EC-20F87170A3CE}" srcOrd="0" destOrd="0" presId="urn:microsoft.com/office/officeart/2005/8/layout/gear1"/>
    <dgm:cxn modelId="{6C6257E0-19E3-49F8-AFFA-9EDAA7A251A9}" type="presOf" srcId="{D9B0617A-79B4-4F9D-9FC7-76F030172109}" destId="{5FFB067E-EBCF-40CB-8D2A-9B660167A6B8}" srcOrd="1" destOrd="0" presId="urn:microsoft.com/office/officeart/2005/8/layout/gear1"/>
    <dgm:cxn modelId="{56F420B1-A397-4F53-A2F1-8EE2C451B46A}" type="presOf" srcId="{7EB56299-1B72-4F20-B253-B12A158A1AB2}" destId="{5F167259-5771-4451-9ED1-1B7709FFE871}" srcOrd="1" destOrd="0" presId="urn:microsoft.com/office/officeart/2005/8/layout/gear1"/>
    <dgm:cxn modelId="{2C12A010-4CA6-4933-B8A8-D724BBAFF5E2}" type="presOf" srcId="{27411169-B50C-4B5D-B273-FEFDBC8AB488}" destId="{319CDE93-0588-4CFF-889C-DD68A8930DA6}" srcOrd="1" destOrd="0" presId="urn:microsoft.com/office/officeart/2005/8/layout/gear1"/>
    <dgm:cxn modelId="{7D259C41-7D2D-49AE-9ECE-049C95376D65}" type="presOf" srcId="{7EB56299-1B72-4F20-B253-B12A158A1AB2}" destId="{76B4AFC3-55C6-4C87-B15D-3257C845CCD5}" srcOrd="0" destOrd="0" presId="urn:microsoft.com/office/officeart/2005/8/layout/gear1"/>
    <dgm:cxn modelId="{D805D200-A70A-4220-83E6-E416A907942A}" type="presOf" srcId="{47FEEA40-179D-467A-8C53-BC502A606766}" destId="{C16C64B0-EE06-4412-9740-220337C7FD6D}" srcOrd="0" destOrd="0" presId="urn:microsoft.com/office/officeart/2005/8/layout/gear1"/>
    <dgm:cxn modelId="{BA3ADD81-502C-48D1-9643-40F185E7850B}" type="presOf" srcId="{27411169-B50C-4B5D-B273-FEFDBC8AB488}" destId="{70F41439-EC9F-49CF-B374-26359EC18EEC}" srcOrd="0" destOrd="0" presId="urn:microsoft.com/office/officeart/2005/8/layout/gear1"/>
    <dgm:cxn modelId="{D0DA2950-566F-4117-8C3E-5952676E5A34}" srcId="{40640C10-B020-4EE3-8F34-61295044A89D}" destId="{91CB3C5A-04A5-4652-A652-6018887F408A}" srcOrd="4" destOrd="0" parTransId="{92676580-BBFD-4ED2-B668-8CCB1472F5B6}" sibTransId="{BF5DF9BC-7F94-4469-BC3C-4E7AAE63B57C}"/>
    <dgm:cxn modelId="{6D823C98-D80C-48DA-A0E1-B994EDECC700}" srcId="{40640C10-B020-4EE3-8F34-61295044A89D}" destId="{E7F3AB23-31D7-4BF7-BC6D-2B32BA140C16}" srcOrd="3" destOrd="0" parTransId="{3CFE4299-0555-4C0C-91D3-7D431EC55CD7}" sibTransId="{692787F0-7459-4F19-8130-DE57501F01D0}"/>
    <dgm:cxn modelId="{7CF3F6ED-7474-408D-BECC-281432C54E9E}" type="presOf" srcId="{7EB56299-1B72-4F20-B253-B12A158A1AB2}" destId="{A7871B1C-E60E-4320-B946-261E9D6660BE}" srcOrd="2" destOrd="0" presId="urn:microsoft.com/office/officeart/2005/8/layout/gear1"/>
    <dgm:cxn modelId="{62742A38-EE56-482B-9C74-B49CBF776981}" srcId="{40640C10-B020-4EE3-8F34-61295044A89D}" destId="{27411169-B50C-4B5D-B273-FEFDBC8AB488}" srcOrd="1" destOrd="0" parTransId="{43CB1EFB-55D5-4A26-8F6B-10127C1A728A}" sibTransId="{57E53D13-7153-4D6F-AD27-4EB23438D866}"/>
    <dgm:cxn modelId="{F5A0F909-2F72-48E7-813C-A04E64EEEFDA}" type="presOf" srcId="{57E53D13-7153-4D6F-AD27-4EB23438D866}" destId="{ED540827-EF9F-44B2-B62B-199062FDF791}" srcOrd="0" destOrd="0" presId="urn:microsoft.com/office/officeart/2005/8/layout/gear1"/>
    <dgm:cxn modelId="{B2A7021B-7DE5-4B03-AADE-6E1D2A36A15E}" type="presOf" srcId="{27411169-B50C-4B5D-B273-FEFDBC8AB488}" destId="{9135CAD7-A48A-4B51-A329-1650FB5471DA}" srcOrd="2" destOrd="0" presId="urn:microsoft.com/office/officeart/2005/8/layout/gear1"/>
    <dgm:cxn modelId="{37F6B473-E639-48F3-8B84-1A4CBD2F5ACD}" srcId="{40640C10-B020-4EE3-8F34-61295044A89D}" destId="{7EB56299-1B72-4F20-B253-B12A158A1AB2}" srcOrd="0" destOrd="0" parTransId="{7B8D36DF-C4EA-4BC2-9393-A5046D5B2E83}" sibTransId="{0D8D958F-A846-4F4E-B39C-D26D9D846228}"/>
    <dgm:cxn modelId="{E9A69DE5-67A5-4ADE-9139-6AE6CC45B365}" type="presParOf" srcId="{4B627617-2210-4260-A345-0C39656A6D83}" destId="{76B4AFC3-55C6-4C87-B15D-3257C845CCD5}" srcOrd="0" destOrd="0" presId="urn:microsoft.com/office/officeart/2005/8/layout/gear1"/>
    <dgm:cxn modelId="{A6960C82-DC05-4C2B-BCD2-57DD8A351564}" type="presParOf" srcId="{4B627617-2210-4260-A345-0C39656A6D83}" destId="{5F167259-5771-4451-9ED1-1B7709FFE871}" srcOrd="1" destOrd="0" presId="urn:microsoft.com/office/officeart/2005/8/layout/gear1"/>
    <dgm:cxn modelId="{ACD02F2A-3C32-40DE-B8F3-384FE34617E0}" type="presParOf" srcId="{4B627617-2210-4260-A345-0C39656A6D83}" destId="{A7871B1C-E60E-4320-B946-261E9D6660BE}" srcOrd="2" destOrd="0" presId="urn:microsoft.com/office/officeart/2005/8/layout/gear1"/>
    <dgm:cxn modelId="{67BD31C3-DFD7-4ECD-A256-35BCC6F661E3}" type="presParOf" srcId="{4B627617-2210-4260-A345-0C39656A6D83}" destId="{70F41439-EC9F-49CF-B374-26359EC18EEC}" srcOrd="3" destOrd="0" presId="urn:microsoft.com/office/officeart/2005/8/layout/gear1"/>
    <dgm:cxn modelId="{CCDD82BF-E182-4155-A62F-5A45EEF72A0F}" type="presParOf" srcId="{4B627617-2210-4260-A345-0C39656A6D83}" destId="{319CDE93-0588-4CFF-889C-DD68A8930DA6}" srcOrd="4" destOrd="0" presId="urn:microsoft.com/office/officeart/2005/8/layout/gear1"/>
    <dgm:cxn modelId="{EFB10E96-8771-4BF5-94F4-F2DDE41EC2DD}" type="presParOf" srcId="{4B627617-2210-4260-A345-0C39656A6D83}" destId="{9135CAD7-A48A-4B51-A329-1650FB5471DA}" srcOrd="5" destOrd="0" presId="urn:microsoft.com/office/officeart/2005/8/layout/gear1"/>
    <dgm:cxn modelId="{58785E9C-7AC2-4D66-9DB6-0B9D70F2A7EE}" type="presParOf" srcId="{4B627617-2210-4260-A345-0C39656A6D83}" destId="{C14E4CFB-B3EC-4C68-A4EC-20F87170A3CE}" srcOrd="6" destOrd="0" presId="urn:microsoft.com/office/officeart/2005/8/layout/gear1"/>
    <dgm:cxn modelId="{01B737F5-E4CF-48F6-9A67-477DA72EA774}" type="presParOf" srcId="{4B627617-2210-4260-A345-0C39656A6D83}" destId="{5FFB067E-EBCF-40CB-8D2A-9B660167A6B8}" srcOrd="7" destOrd="0" presId="urn:microsoft.com/office/officeart/2005/8/layout/gear1"/>
    <dgm:cxn modelId="{D5E27AB7-42BE-4D93-90FA-DC40D69227B1}" type="presParOf" srcId="{4B627617-2210-4260-A345-0C39656A6D83}" destId="{FB4B4B0B-DCA8-45DE-B939-AC9ED5F213EC}" srcOrd="8" destOrd="0" presId="urn:microsoft.com/office/officeart/2005/8/layout/gear1"/>
    <dgm:cxn modelId="{7EE2DBA6-04A1-403C-810F-3D5438EDB720}" type="presParOf" srcId="{4B627617-2210-4260-A345-0C39656A6D83}" destId="{EA21A4D5-5B71-4344-A84A-04A9686278DE}" srcOrd="9" destOrd="0" presId="urn:microsoft.com/office/officeart/2005/8/layout/gear1"/>
    <dgm:cxn modelId="{DBBA4704-9988-4BB2-84D3-25A5448A2FD1}" type="presParOf" srcId="{4B627617-2210-4260-A345-0C39656A6D83}" destId="{3A2A3F2F-FA3D-480D-BE1D-4317D5AB5C88}" srcOrd="10" destOrd="0" presId="urn:microsoft.com/office/officeart/2005/8/layout/gear1"/>
    <dgm:cxn modelId="{EE0CA62D-A88A-4517-A409-23439F99C84F}" type="presParOf" srcId="{4B627617-2210-4260-A345-0C39656A6D83}" destId="{ED540827-EF9F-44B2-B62B-199062FDF791}" srcOrd="11" destOrd="0" presId="urn:microsoft.com/office/officeart/2005/8/layout/gear1"/>
    <dgm:cxn modelId="{76CBB4F8-FD96-4B18-99C5-34B00D11AB0A}" type="presParOf" srcId="{4B627617-2210-4260-A345-0C39656A6D83}" destId="{C16C64B0-EE06-4412-9740-220337C7FD6D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231D77-6640-48BB-945E-FF33EDBE5215}">
      <dsp:nvSpPr>
        <dsp:cNvPr id="0" name=""/>
        <dsp:cNvSpPr/>
      </dsp:nvSpPr>
      <dsp:spPr>
        <a:xfrm>
          <a:off x="302629" y="2448268"/>
          <a:ext cx="3185955" cy="10499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kern="1200" dirty="0" err="1">
              <a:solidFill>
                <a:srgbClr val="4F81BD"/>
              </a:solidFill>
            </a:rPr>
            <a:t>Literature</a:t>
          </a:r>
          <a:r>
            <a:rPr lang="it-IT" sz="2000" kern="1200" dirty="0">
              <a:solidFill>
                <a:srgbClr val="4F81BD"/>
              </a:solidFill>
            </a:rPr>
            <a:t> </a:t>
          </a:r>
          <a:r>
            <a:rPr lang="it-IT" sz="2000" kern="1200" dirty="0" err="1" smtClean="0">
              <a:solidFill>
                <a:srgbClr val="4F81BD"/>
              </a:solidFill>
            </a:rPr>
            <a:t>review</a:t>
          </a:r>
          <a:r>
            <a:rPr lang="it-IT" sz="2000" kern="1200" dirty="0" smtClean="0">
              <a:solidFill>
                <a:srgbClr val="4F81BD"/>
              </a:solidFill>
            </a:rPr>
            <a:t/>
          </a:r>
          <a:br>
            <a:rPr lang="it-IT" sz="2000" kern="1200" dirty="0" smtClean="0">
              <a:solidFill>
                <a:srgbClr val="4F81BD"/>
              </a:solidFill>
            </a:rPr>
          </a:br>
          <a:r>
            <a:rPr lang="it-IT" sz="2000" kern="1200" dirty="0" smtClean="0">
              <a:solidFill>
                <a:srgbClr val="4F81BD"/>
              </a:solidFill>
            </a:rPr>
            <a:t>of </a:t>
          </a:r>
          <a:r>
            <a:rPr lang="it-IT" sz="2000" b="1" kern="1200" dirty="0">
              <a:solidFill>
                <a:srgbClr val="4F81BD"/>
              </a:solidFill>
            </a:rPr>
            <a:t>data management </a:t>
          </a:r>
          <a:r>
            <a:rPr lang="it-IT" sz="2000" b="1" kern="1200" dirty="0" err="1" smtClean="0">
              <a:solidFill>
                <a:srgbClr val="4F81BD"/>
              </a:solidFill>
            </a:rPr>
            <a:t>recommendations</a:t>
          </a:r>
          <a:r>
            <a:rPr lang="it-IT" sz="2000" b="1" kern="1200" dirty="0" smtClean="0">
              <a:solidFill>
                <a:srgbClr val="4F81BD"/>
              </a:solidFill>
            </a:rPr>
            <a:t/>
          </a:r>
          <a:br>
            <a:rPr lang="it-IT" sz="2000" b="1" kern="1200" dirty="0" smtClean="0">
              <a:solidFill>
                <a:srgbClr val="4F81BD"/>
              </a:solidFill>
            </a:rPr>
          </a:br>
          <a:r>
            <a:rPr lang="it-IT" sz="2000" kern="1200" dirty="0" smtClean="0">
              <a:solidFill>
                <a:srgbClr val="4F81BD"/>
              </a:solidFill>
            </a:rPr>
            <a:t>of the </a:t>
          </a:r>
          <a:r>
            <a:rPr lang="it-IT" sz="2000" kern="1200" dirty="0" err="1">
              <a:solidFill>
                <a:srgbClr val="4F81BD"/>
              </a:solidFill>
            </a:rPr>
            <a:t>two</a:t>
          </a:r>
          <a:r>
            <a:rPr lang="it-IT" sz="2000" kern="1200" dirty="0">
              <a:solidFill>
                <a:srgbClr val="4F81BD"/>
              </a:solidFill>
            </a:rPr>
            <a:t> </a:t>
          </a:r>
          <a:r>
            <a:rPr lang="it-IT" sz="2000" kern="1200" dirty="0" err="1">
              <a:solidFill>
                <a:srgbClr val="4F81BD"/>
              </a:solidFill>
            </a:rPr>
            <a:t>frameworks</a:t>
          </a:r>
          <a:r>
            <a:rPr lang="it-IT" sz="2000" kern="1200" dirty="0">
              <a:solidFill>
                <a:srgbClr val="4F81BD"/>
              </a:solidFill>
            </a:rPr>
            <a:t> </a:t>
          </a:r>
        </a:p>
      </dsp:txBody>
      <dsp:txXfrm>
        <a:off x="302629" y="2448268"/>
        <a:ext cx="3185955" cy="1049917"/>
      </dsp:txXfrm>
    </dsp:sp>
    <dsp:sp modelId="{8E7E659D-CFB4-48F5-BF49-DF31656BE68F}">
      <dsp:nvSpPr>
        <dsp:cNvPr id="0" name=""/>
        <dsp:cNvSpPr/>
      </dsp:nvSpPr>
      <dsp:spPr>
        <a:xfrm>
          <a:off x="210184" y="2055318"/>
          <a:ext cx="253428" cy="25342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9D1E40-8C79-46E6-9DE3-53CE448DA807}">
      <dsp:nvSpPr>
        <dsp:cNvPr id="0" name=""/>
        <dsp:cNvSpPr/>
      </dsp:nvSpPr>
      <dsp:spPr>
        <a:xfrm>
          <a:off x="387583" y="1700518"/>
          <a:ext cx="253428" cy="25342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ADFA6E-3703-4AC7-84D7-45B6A4E4B6E3}">
      <dsp:nvSpPr>
        <dsp:cNvPr id="0" name=""/>
        <dsp:cNvSpPr/>
      </dsp:nvSpPr>
      <dsp:spPr>
        <a:xfrm>
          <a:off x="813343" y="1771478"/>
          <a:ext cx="398244" cy="39824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933FC2-ACED-4386-9865-B003D43E96FB}">
      <dsp:nvSpPr>
        <dsp:cNvPr id="0" name=""/>
        <dsp:cNvSpPr/>
      </dsp:nvSpPr>
      <dsp:spPr>
        <a:xfrm>
          <a:off x="1168142" y="1381199"/>
          <a:ext cx="253428" cy="25342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5C872A-AFC0-46B8-8674-B2FE5A4A886B}">
      <dsp:nvSpPr>
        <dsp:cNvPr id="0" name=""/>
        <dsp:cNvSpPr/>
      </dsp:nvSpPr>
      <dsp:spPr>
        <a:xfrm>
          <a:off x="1629382" y="1239279"/>
          <a:ext cx="253428" cy="25342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F4B652-9713-43E5-9B8B-3836D2C7D206}">
      <dsp:nvSpPr>
        <dsp:cNvPr id="0" name=""/>
        <dsp:cNvSpPr/>
      </dsp:nvSpPr>
      <dsp:spPr>
        <a:xfrm>
          <a:off x="2197061" y="1487638"/>
          <a:ext cx="253428" cy="25342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2BA8DB-4AE2-459F-96A0-44AA3DF6FDBE}">
      <dsp:nvSpPr>
        <dsp:cNvPr id="0" name=""/>
        <dsp:cNvSpPr/>
      </dsp:nvSpPr>
      <dsp:spPr>
        <a:xfrm>
          <a:off x="2551861" y="1665038"/>
          <a:ext cx="398244" cy="39824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3673BE-FF92-4802-9A54-8C1DEA7C5F33}">
      <dsp:nvSpPr>
        <dsp:cNvPr id="0" name=""/>
        <dsp:cNvSpPr/>
      </dsp:nvSpPr>
      <dsp:spPr>
        <a:xfrm>
          <a:off x="3048580" y="2055318"/>
          <a:ext cx="253428" cy="25342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8EB97F-BB5D-41B4-A69F-AEB5E9797017}">
      <dsp:nvSpPr>
        <dsp:cNvPr id="0" name=""/>
        <dsp:cNvSpPr/>
      </dsp:nvSpPr>
      <dsp:spPr>
        <a:xfrm>
          <a:off x="3261460" y="2445597"/>
          <a:ext cx="253428" cy="25342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246104-948C-4D15-9BCA-9622B412C286}">
      <dsp:nvSpPr>
        <dsp:cNvPr id="0" name=""/>
        <dsp:cNvSpPr/>
      </dsp:nvSpPr>
      <dsp:spPr>
        <a:xfrm>
          <a:off x="1416502" y="1700518"/>
          <a:ext cx="651672" cy="65167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9D123E-91C2-4EA4-B664-E0FB81A9AEEC}">
      <dsp:nvSpPr>
        <dsp:cNvPr id="0" name=""/>
        <dsp:cNvSpPr/>
      </dsp:nvSpPr>
      <dsp:spPr>
        <a:xfrm>
          <a:off x="32784" y="3048756"/>
          <a:ext cx="253428" cy="25342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95C032-2190-4745-8ACE-6F77952317AF}">
      <dsp:nvSpPr>
        <dsp:cNvPr id="0" name=""/>
        <dsp:cNvSpPr/>
      </dsp:nvSpPr>
      <dsp:spPr>
        <a:xfrm>
          <a:off x="245664" y="3368076"/>
          <a:ext cx="398244" cy="39824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9FB194-660B-4519-A3A3-2D5AC420CDA6}">
      <dsp:nvSpPr>
        <dsp:cNvPr id="0" name=""/>
        <dsp:cNvSpPr/>
      </dsp:nvSpPr>
      <dsp:spPr>
        <a:xfrm>
          <a:off x="777863" y="3651916"/>
          <a:ext cx="579264" cy="57926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6179F2-C2D5-48A4-8BF7-1D5442E3027E}">
      <dsp:nvSpPr>
        <dsp:cNvPr id="0" name=""/>
        <dsp:cNvSpPr/>
      </dsp:nvSpPr>
      <dsp:spPr>
        <a:xfrm>
          <a:off x="1522942" y="4113155"/>
          <a:ext cx="253428" cy="25342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4324BE-8C48-4856-8386-1B1888B72724}">
      <dsp:nvSpPr>
        <dsp:cNvPr id="0" name=""/>
        <dsp:cNvSpPr/>
      </dsp:nvSpPr>
      <dsp:spPr>
        <a:xfrm>
          <a:off x="1664862" y="3651916"/>
          <a:ext cx="398244" cy="39824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3CE142-8D5F-4860-8C9E-0A28E01339D7}">
      <dsp:nvSpPr>
        <dsp:cNvPr id="0" name=""/>
        <dsp:cNvSpPr/>
      </dsp:nvSpPr>
      <dsp:spPr>
        <a:xfrm>
          <a:off x="2019661" y="4148635"/>
          <a:ext cx="253428" cy="25342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CDC591-7EC3-4A19-A097-13AF6643C8F3}">
      <dsp:nvSpPr>
        <dsp:cNvPr id="0" name=""/>
        <dsp:cNvSpPr/>
      </dsp:nvSpPr>
      <dsp:spPr>
        <a:xfrm>
          <a:off x="2338981" y="3580956"/>
          <a:ext cx="579264" cy="57926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DB193F-4DA7-4BCC-9AAA-5BD2FE312E85}">
      <dsp:nvSpPr>
        <dsp:cNvPr id="0" name=""/>
        <dsp:cNvSpPr/>
      </dsp:nvSpPr>
      <dsp:spPr>
        <a:xfrm>
          <a:off x="3119540" y="3439036"/>
          <a:ext cx="398244" cy="39824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4D352F-8D1B-4A4E-8B75-CDEDD5171544}">
      <dsp:nvSpPr>
        <dsp:cNvPr id="0" name=""/>
        <dsp:cNvSpPr/>
      </dsp:nvSpPr>
      <dsp:spPr>
        <a:xfrm>
          <a:off x="3517784" y="1770888"/>
          <a:ext cx="1169587" cy="2232869"/>
        </a:xfrm>
        <a:prstGeom prst="chevron">
          <a:avLst>
            <a:gd name="adj" fmla="val 6231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D92B39-9E7C-4D4B-82DA-B0555FC680C4}">
      <dsp:nvSpPr>
        <dsp:cNvPr id="0" name=""/>
        <dsp:cNvSpPr/>
      </dsp:nvSpPr>
      <dsp:spPr>
        <a:xfrm>
          <a:off x="4687371" y="2862317"/>
          <a:ext cx="180254" cy="521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990" tIns="46990" rIns="46990" bIns="4699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700" kern="1200" dirty="0"/>
            <a:t> </a:t>
          </a:r>
          <a:r>
            <a:rPr lang="it-IT" sz="2800" kern="1200" dirty="0" smtClean="0">
              <a:solidFill>
                <a:schemeClr val="bg1"/>
              </a:solidFill>
            </a:rPr>
            <a:t>…</a:t>
          </a:r>
          <a:endParaRPr lang="it-IT" sz="3700" i="1" kern="1200" dirty="0">
            <a:solidFill>
              <a:schemeClr val="bg1"/>
            </a:solidFill>
          </a:endParaRPr>
        </a:p>
      </dsp:txBody>
      <dsp:txXfrm>
        <a:off x="4687371" y="2862317"/>
        <a:ext cx="180254" cy="52159"/>
      </dsp:txXfrm>
    </dsp:sp>
    <dsp:sp modelId="{FD324C56-E3B4-46C8-BA31-012ADE5B74E6}">
      <dsp:nvSpPr>
        <dsp:cNvPr id="0" name=""/>
        <dsp:cNvSpPr/>
      </dsp:nvSpPr>
      <dsp:spPr>
        <a:xfrm>
          <a:off x="4867626" y="1770888"/>
          <a:ext cx="1169587" cy="2232869"/>
        </a:xfrm>
        <a:prstGeom prst="chevron">
          <a:avLst>
            <a:gd name="adj" fmla="val 6231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852B64-36B0-4E90-B0A3-4E8BC6D152A2}">
      <dsp:nvSpPr>
        <dsp:cNvPr id="0" name=""/>
        <dsp:cNvSpPr/>
      </dsp:nvSpPr>
      <dsp:spPr>
        <a:xfrm>
          <a:off x="6164804" y="1586359"/>
          <a:ext cx="2711315" cy="271131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kern="1200" dirty="0" err="1" smtClean="0"/>
            <a:t>Synoptic</a:t>
          </a:r>
          <a:r>
            <a:rPr lang="it-IT" sz="2000" kern="1200" dirty="0" smtClean="0"/>
            <a:t> </a:t>
          </a:r>
          <a:r>
            <a:rPr lang="it-IT" sz="2000" kern="1200" dirty="0" err="1" smtClean="0"/>
            <a:t>comparison</a:t>
          </a:r>
          <a:r>
            <a:rPr lang="it-IT" sz="2000" kern="1200" dirty="0" smtClean="0"/>
            <a:t> Matrix</a:t>
          </a:r>
          <a:endParaRPr lang="it-IT" sz="600" kern="1200" dirty="0"/>
        </a:p>
      </dsp:txBody>
      <dsp:txXfrm>
        <a:off x="6561867" y="1983422"/>
        <a:ext cx="1917189" cy="191718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EF20A5-1E0E-4EFC-B039-FE83B934B5FF}">
      <dsp:nvSpPr>
        <dsp:cNvPr id="0" name=""/>
        <dsp:cNvSpPr/>
      </dsp:nvSpPr>
      <dsp:spPr>
        <a:xfrm rot="5400000">
          <a:off x="3829314" y="68223"/>
          <a:ext cx="1029146" cy="895357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i="0" kern="1200" dirty="0"/>
            <a:t>1</a:t>
          </a:r>
          <a:endParaRPr lang="it-IT" sz="3200" i="0" kern="1200" dirty="0"/>
        </a:p>
      </dsp:txBody>
      <dsp:txXfrm rot="-5400000">
        <a:off x="4035734" y="161704"/>
        <a:ext cx="616305" cy="708396"/>
      </dsp:txXfrm>
    </dsp:sp>
    <dsp:sp modelId="{91AC27B7-A236-4A8F-9EFB-436F1DAFBDB6}">
      <dsp:nvSpPr>
        <dsp:cNvPr id="0" name=""/>
        <dsp:cNvSpPr/>
      </dsp:nvSpPr>
      <dsp:spPr>
        <a:xfrm>
          <a:off x="4818736" y="207158"/>
          <a:ext cx="1148527" cy="6174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b="1" i="0" kern="1200"/>
            <a:t>Standardized data collection</a:t>
          </a:r>
          <a:endParaRPr lang="it-IT" sz="1100" b="1" i="0" kern="1200" dirty="0"/>
        </a:p>
      </dsp:txBody>
      <dsp:txXfrm>
        <a:off x="4818736" y="207158"/>
        <a:ext cx="1148527" cy="617487"/>
      </dsp:txXfrm>
    </dsp:sp>
    <dsp:sp modelId="{8747E567-03B8-4FCB-93BC-FCFB70284DBC}">
      <dsp:nvSpPr>
        <dsp:cNvPr id="0" name=""/>
        <dsp:cNvSpPr/>
      </dsp:nvSpPr>
      <dsp:spPr>
        <a:xfrm rot="5400000">
          <a:off x="2862328" y="68223"/>
          <a:ext cx="1029146" cy="895357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3600" kern="1200"/>
        </a:p>
      </dsp:txBody>
      <dsp:txXfrm rot="-5400000">
        <a:off x="3068748" y="161704"/>
        <a:ext cx="616305" cy="708396"/>
      </dsp:txXfrm>
    </dsp:sp>
    <dsp:sp modelId="{B07D3DAA-EF84-4DC0-8290-C19F6B06183E}">
      <dsp:nvSpPr>
        <dsp:cNvPr id="0" name=""/>
        <dsp:cNvSpPr/>
      </dsp:nvSpPr>
      <dsp:spPr>
        <a:xfrm rot="5400000">
          <a:off x="3343969" y="941763"/>
          <a:ext cx="1029146" cy="895357"/>
        </a:xfrm>
        <a:prstGeom prst="hexagon">
          <a:avLst>
            <a:gd name="adj" fmla="val 25000"/>
            <a:gd name="vf" fmla="val 11547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200" kern="1200" dirty="0"/>
            <a:t>2</a:t>
          </a:r>
        </a:p>
      </dsp:txBody>
      <dsp:txXfrm rot="-5400000">
        <a:off x="3550389" y="1035244"/>
        <a:ext cx="616305" cy="708396"/>
      </dsp:txXfrm>
    </dsp:sp>
    <dsp:sp modelId="{8BC41965-8431-4B83-A243-A3ED932313E3}">
      <dsp:nvSpPr>
        <dsp:cNvPr id="0" name=""/>
        <dsp:cNvSpPr/>
      </dsp:nvSpPr>
      <dsp:spPr>
        <a:xfrm>
          <a:off x="2262336" y="1080698"/>
          <a:ext cx="1111478" cy="6174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b="1" i="0" kern="1200"/>
            <a:t>Addressing global reporting needs</a:t>
          </a:r>
          <a:endParaRPr lang="it-IT" sz="1100" b="1" i="0" kern="1200" dirty="0"/>
        </a:p>
      </dsp:txBody>
      <dsp:txXfrm>
        <a:off x="2262336" y="1080698"/>
        <a:ext cx="1111478" cy="617487"/>
      </dsp:txXfrm>
    </dsp:sp>
    <dsp:sp modelId="{AFC44A66-21CE-4E27-A1CB-7CECD8C713DE}">
      <dsp:nvSpPr>
        <dsp:cNvPr id="0" name=""/>
        <dsp:cNvSpPr/>
      </dsp:nvSpPr>
      <dsp:spPr>
        <a:xfrm rot="5400000">
          <a:off x="4310955" y="941763"/>
          <a:ext cx="1029146" cy="895357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3600" kern="1200"/>
        </a:p>
      </dsp:txBody>
      <dsp:txXfrm rot="-5400000">
        <a:off x="4517375" y="1035244"/>
        <a:ext cx="616305" cy="708396"/>
      </dsp:txXfrm>
    </dsp:sp>
    <dsp:sp modelId="{E15C55AB-1BF5-4187-9620-EB0A1E00AB26}">
      <dsp:nvSpPr>
        <dsp:cNvPr id="0" name=""/>
        <dsp:cNvSpPr/>
      </dsp:nvSpPr>
      <dsp:spPr>
        <a:xfrm rot="5400000">
          <a:off x="3829314" y="1815302"/>
          <a:ext cx="1029146" cy="895357"/>
        </a:xfrm>
        <a:prstGeom prst="hexagon">
          <a:avLst>
            <a:gd name="adj" fmla="val 25000"/>
            <a:gd name="vf" fmla="val 1154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200" kern="1200" dirty="0"/>
            <a:t>3</a:t>
          </a:r>
        </a:p>
      </dsp:txBody>
      <dsp:txXfrm rot="-5400000">
        <a:off x="4035734" y="1908783"/>
        <a:ext cx="616305" cy="708396"/>
      </dsp:txXfrm>
    </dsp:sp>
    <dsp:sp modelId="{3CD242AA-7148-4785-9CE9-EFC4C10FAD74}">
      <dsp:nvSpPr>
        <dsp:cNvPr id="0" name=""/>
        <dsp:cNvSpPr/>
      </dsp:nvSpPr>
      <dsp:spPr>
        <a:xfrm>
          <a:off x="4818736" y="1954237"/>
          <a:ext cx="1148527" cy="6174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b="1" i="0" kern="1200"/>
            <a:t>Making data FAIR</a:t>
          </a:r>
          <a:endParaRPr lang="it-IT" sz="1100" b="1" i="0" kern="1200" dirty="0"/>
        </a:p>
      </dsp:txBody>
      <dsp:txXfrm>
        <a:off x="4818736" y="1954237"/>
        <a:ext cx="1148527" cy="617487"/>
      </dsp:txXfrm>
    </dsp:sp>
    <dsp:sp modelId="{0F2640E3-C597-4324-A10D-65CA2A7EDFDC}">
      <dsp:nvSpPr>
        <dsp:cNvPr id="0" name=""/>
        <dsp:cNvSpPr/>
      </dsp:nvSpPr>
      <dsp:spPr>
        <a:xfrm rot="5400000">
          <a:off x="2862328" y="1815302"/>
          <a:ext cx="1029146" cy="895357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3600" kern="1200"/>
        </a:p>
      </dsp:txBody>
      <dsp:txXfrm rot="-5400000">
        <a:off x="3068748" y="1908783"/>
        <a:ext cx="616305" cy="708396"/>
      </dsp:txXfrm>
    </dsp:sp>
    <dsp:sp modelId="{51A5AABF-F3C9-4794-8AEB-77EFE8505EE4}">
      <dsp:nvSpPr>
        <dsp:cNvPr id="0" name=""/>
        <dsp:cNvSpPr/>
      </dsp:nvSpPr>
      <dsp:spPr>
        <a:xfrm rot="5400000">
          <a:off x="3343969" y="2688842"/>
          <a:ext cx="1029146" cy="895357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200" kern="1200" dirty="0"/>
            <a:t>4</a:t>
          </a:r>
        </a:p>
      </dsp:txBody>
      <dsp:txXfrm rot="-5400000">
        <a:off x="3550389" y="2782323"/>
        <a:ext cx="616305" cy="708396"/>
      </dsp:txXfrm>
    </dsp:sp>
    <dsp:sp modelId="{457DD058-E0F7-47FC-BFAA-C97CD0950A51}">
      <dsp:nvSpPr>
        <dsp:cNvPr id="0" name=""/>
        <dsp:cNvSpPr/>
      </dsp:nvSpPr>
      <dsp:spPr>
        <a:xfrm>
          <a:off x="2262336" y="2827777"/>
          <a:ext cx="1111478" cy="6174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b="1" i="0" kern="1200" dirty="0"/>
            <a:t>Analytical algorithms, tools, and </a:t>
          </a:r>
          <a:r>
            <a:rPr lang="en-GB" sz="1100" b="1" i="0" kern="1200" dirty="0" smtClean="0"/>
            <a:t>workflows </a:t>
          </a:r>
          <a:r>
            <a:rPr lang="en-GB" sz="1100" b="1" i="0" kern="1200" dirty="0"/>
            <a:t>are accessible</a:t>
          </a:r>
          <a:endParaRPr lang="it-IT" sz="1100" b="1" i="0" kern="1200" dirty="0"/>
        </a:p>
      </dsp:txBody>
      <dsp:txXfrm>
        <a:off x="2262336" y="2827777"/>
        <a:ext cx="1111478" cy="617487"/>
      </dsp:txXfrm>
    </dsp:sp>
    <dsp:sp modelId="{32B82DA4-BB85-45C7-82F8-76F45308BF45}">
      <dsp:nvSpPr>
        <dsp:cNvPr id="0" name=""/>
        <dsp:cNvSpPr/>
      </dsp:nvSpPr>
      <dsp:spPr>
        <a:xfrm rot="5400000">
          <a:off x="4310955" y="2688842"/>
          <a:ext cx="1029146" cy="895357"/>
        </a:xfrm>
        <a:prstGeom prst="hexagon">
          <a:avLst>
            <a:gd name="adj" fmla="val 25000"/>
            <a:gd name="vf" fmla="val 11547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3600" kern="1200"/>
        </a:p>
      </dsp:txBody>
      <dsp:txXfrm rot="-5400000">
        <a:off x="4517375" y="2782323"/>
        <a:ext cx="616305" cy="708396"/>
      </dsp:txXfrm>
    </dsp:sp>
    <dsp:sp modelId="{4E094E71-9589-42D8-B8B4-3CECBE4A0406}">
      <dsp:nvSpPr>
        <dsp:cNvPr id="0" name=""/>
        <dsp:cNvSpPr/>
      </dsp:nvSpPr>
      <dsp:spPr>
        <a:xfrm rot="5400000">
          <a:off x="3829314" y="3562381"/>
          <a:ext cx="1029146" cy="895357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200" kern="1200" dirty="0"/>
            <a:t>5</a:t>
          </a:r>
        </a:p>
      </dsp:txBody>
      <dsp:txXfrm rot="-5400000">
        <a:off x="4035734" y="3655862"/>
        <a:ext cx="616305" cy="708396"/>
      </dsp:txXfrm>
    </dsp:sp>
    <dsp:sp modelId="{3AAE6416-7D8B-44A4-A3E5-A79AF606462E}">
      <dsp:nvSpPr>
        <dsp:cNvPr id="0" name=""/>
        <dsp:cNvSpPr/>
      </dsp:nvSpPr>
      <dsp:spPr>
        <a:xfrm>
          <a:off x="4818736" y="3701316"/>
          <a:ext cx="1148527" cy="6174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b="1" i="0" kern="1200" dirty="0"/>
            <a:t>Adhering to the Action Ecology principles</a:t>
          </a:r>
          <a:endParaRPr lang="it-IT" sz="1100" b="1" i="0" kern="1200" dirty="0"/>
        </a:p>
      </dsp:txBody>
      <dsp:txXfrm>
        <a:off x="4818736" y="3701316"/>
        <a:ext cx="1148527" cy="617487"/>
      </dsp:txXfrm>
    </dsp:sp>
    <dsp:sp modelId="{C084A76C-F106-44A7-8AA3-FF5A9E5E0B6F}">
      <dsp:nvSpPr>
        <dsp:cNvPr id="0" name=""/>
        <dsp:cNvSpPr/>
      </dsp:nvSpPr>
      <dsp:spPr>
        <a:xfrm rot="5400000">
          <a:off x="2862328" y="3562381"/>
          <a:ext cx="1029146" cy="895357"/>
        </a:xfrm>
        <a:prstGeom prst="hexagon">
          <a:avLst>
            <a:gd name="adj" fmla="val 25000"/>
            <a:gd name="vf" fmla="val 1154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3600" kern="1200"/>
        </a:p>
      </dsp:txBody>
      <dsp:txXfrm rot="-5400000">
        <a:off x="3068748" y="3655862"/>
        <a:ext cx="616305" cy="70839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EF20A5-1E0E-4EFC-B039-FE83B934B5FF}">
      <dsp:nvSpPr>
        <dsp:cNvPr id="0" name=""/>
        <dsp:cNvSpPr/>
      </dsp:nvSpPr>
      <dsp:spPr>
        <a:xfrm rot="5400000">
          <a:off x="3829314" y="68223"/>
          <a:ext cx="1029146" cy="895357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i="0" kern="1200" dirty="0"/>
            <a:t>1</a:t>
          </a:r>
          <a:endParaRPr lang="it-IT" sz="3200" i="0" kern="1200" dirty="0"/>
        </a:p>
      </dsp:txBody>
      <dsp:txXfrm rot="-5400000">
        <a:off x="4035734" y="161704"/>
        <a:ext cx="616305" cy="708396"/>
      </dsp:txXfrm>
    </dsp:sp>
    <dsp:sp modelId="{91AC27B7-A236-4A8F-9EFB-436F1DAFBDB6}">
      <dsp:nvSpPr>
        <dsp:cNvPr id="0" name=""/>
        <dsp:cNvSpPr/>
      </dsp:nvSpPr>
      <dsp:spPr>
        <a:xfrm>
          <a:off x="4818736" y="207158"/>
          <a:ext cx="1148527" cy="6174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b="1" i="0" kern="1200"/>
            <a:t>Standardized data collection</a:t>
          </a:r>
          <a:endParaRPr lang="it-IT" sz="1100" b="1" i="0" kern="1200" dirty="0"/>
        </a:p>
      </dsp:txBody>
      <dsp:txXfrm>
        <a:off x="4818736" y="207158"/>
        <a:ext cx="1148527" cy="617487"/>
      </dsp:txXfrm>
    </dsp:sp>
    <dsp:sp modelId="{8747E567-03B8-4FCB-93BC-FCFB70284DBC}">
      <dsp:nvSpPr>
        <dsp:cNvPr id="0" name=""/>
        <dsp:cNvSpPr/>
      </dsp:nvSpPr>
      <dsp:spPr>
        <a:xfrm rot="5400000">
          <a:off x="2862328" y="68223"/>
          <a:ext cx="1029146" cy="895357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3600" kern="1200"/>
        </a:p>
      </dsp:txBody>
      <dsp:txXfrm rot="-5400000">
        <a:off x="3068748" y="161704"/>
        <a:ext cx="616305" cy="708396"/>
      </dsp:txXfrm>
    </dsp:sp>
    <dsp:sp modelId="{B07D3DAA-EF84-4DC0-8290-C19F6B06183E}">
      <dsp:nvSpPr>
        <dsp:cNvPr id="0" name=""/>
        <dsp:cNvSpPr/>
      </dsp:nvSpPr>
      <dsp:spPr>
        <a:xfrm rot="5400000">
          <a:off x="3343969" y="941763"/>
          <a:ext cx="1029146" cy="895357"/>
        </a:xfrm>
        <a:prstGeom prst="hexagon">
          <a:avLst>
            <a:gd name="adj" fmla="val 25000"/>
            <a:gd name="vf" fmla="val 11547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200" kern="1200" dirty="0"/>
            <a:t>2</a:t>
          </a:r>
        </a:p>
      </dsp:txBody>
      <dsp:txXfrm rot="-5400000">
        <a:off x="3550389" y="1035244"/>
        <a:ext cx="616305" cy="708396"/>
      </dsp:txXfrm>
    </dsp:sp>
    <dsp:sp modelId="{8BC41965-8431-4B83-A243-A3ED932313E3}">
      <dsp:nvSpPr>
        <dsp:cNvPr id="0" name=""/>
        <dsp:cNvSpPr/>
      </dsp:nvSpPr>
      <dsp:spPr>
        <a:xfrm>
          <a:off x="2262336" y="1080698"/>
          <a:ext cx="1111478" cy="6174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b="1" i="0" kern="1200"/>
            <a:t>Addressing global reporting needs</a:t>
          </a:r>
          <a:endParaRPr lang="it-IT" sz="1100" b="1" i="0" kern="1200" dirty="0"/>
        </a:p>
      </dsp:txBody>
      <dsp:txXfrm>
        <a:off x="2262336" y="1080698"/>
        <a:ext cx="1111478" cy="617487"/>
      </dsp:txXfrm>
    </dsp:sp>
    <dsp:sp modelId="{AFC44A66-21CE-4E27-A1CB-7CECD8C713DE}">
      <dsp:nvSpPr>
        <dsp:cNvPr id="0" name=""/>
        <dsp:cNvSpPr/>
      </dsp:nvSpPr>
      <dsp:spPr>
        <a:xfrm rot="5400000">
          <a:off x="4310955" y="941763"/>
          <a:ext cx="1029146" cy="895357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3600" kern="1200"/>
        </a:p>
      </dsp:txBody>
      <dsp:txXfrm rot="-5400000">
        <a:off x="4517375" y="1035244"/>
        <a:ext cx="616305" cy="708396"/>
      </dsp:txXfrm>
    </dsp:sp>
    <dsp:sp modelId="{E15C55AB-1BF5-4187-9620-EB0A1E00AB26}">
      <dsp:nvSpPr>
        <dsp:cNvPr id="0" name=""/>
        <dsp:cNvSpPr/>
      </dsp:nvSpPr>
      <dsp:spPr>
        <a:xfrm rot="5400000">
          <a:off x="3829314" y="1815302"/>
          <a:ext cx="1029146" cy="895357"/>
        </a:xfrm>
        <a:prstGeom prst="hexagon">
          <a:avLst>
            <a:gd name="adj" fmla="val 25000"/>
            <a:gd name="vf" fmla="val 1154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200" kern="1200" dirty="0"/>
            <a:t>3</a:t>
          </a:r>
        </a:p>
      </dsp:txBody>
      <dsp:txXfrm rot="-5400000">
        <a:off x="4035734" y="1908783"/>
        <a:ext cx="616305" cy="708396"/>
      </dsp:txXfrm>
    </dsp:sp>
    <dsp:sp modelId="{3CD242AA-7148-4785-9CE9-EFC4C10FAD74}">
      <dsp:nvSpPr>
        <dsp:cNvPr id="0" name=""/>
        <dsp:cNvSpPr/>
      </dsp:nvSpPr>
      <dsp:spPr>
        <a:xfrm>
          <a:off x="4818736" y="1954237"/>
          <a:ext cx="1148527" cy="6174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b="1" i="0" kern="1200"/>
            <a:t>Making data FAIR</a:t>
          </a:r>
          <a:endParaRPr lang="it-IT" sz="1100" b="1" i="0" kern="1200" dirty="0"/>
        </a:p>
      </dsp:txBody>
      <dsp:txXfrm>
        <a:off x="4818736" y="1954237"/>
        <a:ext cx="1148527" cy="617487"/>
      </dsp:txXfrm>
    </dsp:sp>
    <dsp:sp modelId="{0F2640E3-C597-4324-A10D-65CA2A7EDFDC}">
      <dsp:nvSpPr>
        <dsp:cNvPr id="0" name=""/>
        <dsp:cNvSpPr/>
      </dsp:nvSpPr>
      <dsp:spPr>
        <a:xfrm rot="5400000">
          <a:off x="2862328" y="1815302"/>
          <a:ext cx="1029146" cy="895357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3600" kern="1200"/>
        </a:p>
      </dsp:txBody>
      <dsp:txXfrm rot="-5400000">
        <a:off x="3068748" y="1908783"/>
        <a:ext cx="616305" cy="708396"/>
      </dsp:txXfrm>
    </dsp:sp>
    <dsp:sp modelId="{51A5AABF-F3C9-4794-8AEB-77EFE8505EE4}">
      <dsp:nvSpPr>
        <dsp:cNvPr id="0" name=""/>
        <dsp:cNvSpPr/>
      </dsp:nvSpPr>
      <dsp:spPr>
        <a:xfrm rot="5400000">
          <a:off x="3343969" y="2688842"/>
          <a:ext cx="1029146" cy="895357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200" kern="1200" dirty="0"/>
            <a:t>4</a:t>
          </a:r>
        </a:p>
      </dsp:txBody>
      <dsp:txXfrm rot="-5400000">
        <a:off x="3550389" y="2782323"/>
        <a:ext cx="616305" cy="708396"/>
      </dsp:txXfrm>
    </dsp:sp>
    <dsp:sp modelId="{457DD058-E0F7-47FC-BFAA-C97CD0950A51}">
      <dsp:nvSpPr>
        <dsp:cNvPr id="0" name=""/>
        <dsp:cNvSpPr/>
      </dsp:nvSpPr>
      <dsp:spPr>
        <a:xfrm>
          <a:off x="2262336" y="2827777"/>
          <a:ext cx="1111478" cy="6174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b="1" i="0" kern="1200"/>
            <a:t>Analytical algorithms, tools, and workflow are accessible</a:t>
          </a:r>
          <a:endParaRPr lang="it-IT" sz="1100" b="1" i="0" kern="1200" dirty="0"/>
        </a:p>
      </dsp:txBody>
      <dsp:txXfrm>
        <a:off x="2262336" y="2827777"/>
        <a:ext cx="1111478" cy="617487"/>
      </dsp:txXfrm>
    </dsp:sp>
    <dsp:sp modelId="{32B82DA4-BB85-45C7-82F8-76F45308BF45}">
      <dsp:nvSpPr>
        <dsp:cNvPr id="0" name=""/>
        <dsp:cNvSpPr/>
      </dsp:nvSpPr>
      <dsp:spPr>
        <a:xfrm rot="5400000">
          <a:off x="4310955" y="2688842"/>
          <a:ext cx="1029146" cy="895357"/>
        </a:xfrm>
        <a:prstGeom prst="hexagon">
          <a:avLst>
            <a:gd name="adj" fmla="val 25000"/>
            <a:gd name="vf" fmla="val 11547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3600" kern="1200"/>
        </a:p>
      </dsp:txBody>
      <dsp:txXfrm rot="-5400000">
        <a:off x="4517375" y="2782323"/>
        <a:ext cx="616305" cy="708396"/>
      </dsp:txXfrm>
    </dsp:sp>
    <dsp:sp modelId="{4E094E71-9589-42D8-B8B4-3CECBE4A0406}">
      <dsp:nvSpPr>
        <dsp:cNvPr id="0" name=""/>
        <dsp:cNvSpPr/>
      </dsp:nvSpPr>
      <dsp:spPr>
        <a:xfrm rot="5400000">
          <a:off x="3829314" y="3562381"/>
          <a:ext cx="1029146" cy="895357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hueOff val="0"/>
            <a:satOff val="0"/>
            <a:lumOff val="0"/>
            <a:alpha val="17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200" kern="1200" dirty="0"/>
            <a:t>5</a:t>
          </a:r>
        </a:p>
      </dsp:txBody>
      <dsp:txXfrm rot="-5400000">
        <a:off x="4035734" y="3655862"/>
        <a:ext cx="616305" cy="708396"/>
      </dsp:txXfrm>
    </dsp:sp>
    <dsp:sp modelId="{3AAE6416-7D8B-44A4-A3E5-A79AF606462E}">
      <dsp:nvSpPr>
        <dsp:cNvPr id="0" name=""/>
        <dsp:cNvSpPr/>
      </dsp:nvSpPr>
      <dsp:spPr>
        <a:xfrm>
          <a:off x="4818736" y="3701316"/>
          <a:ext cx="1148527" cy="6174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b="1" i="0" kern="1200" dirty="0">
              <a:solidFill>
                <a:schemeClr val="bg1">
                  <a:lumMod val="75000"/>
                </a:schemeClr>
              </a:solidFill>
            </a:rPr>
            <a:t>Adhering to the Action Ecology principles</a:t>
          </a:r>
          <a:endParaRPr lang="it-IT" sz="1100" b="1" i="0" kern="1200" dirty="0">
            <a:solidFill>
              <a:schemeClr val="bg1">
                <a:lumMod val="75000"/>
              </a:schemeClr>
            </a:solidFill>
          </a:endParaRPr>
        </a:p>
      </dsp:txBody>
      <dsp:txXfrm>
        <a:off x="4818736" y="3701316"/>
        <a:ext cx="1148527" cy="617487"/>
      </dsp:txXfrm>
    </dsp:sp>
    <dsp:sp modelId="{C084A76C-F106-44A7-8AA3-FF5A9E5E0B6F}">
      <dsp:nvSpPr>
        <dsp:cNvPr id="0" name=""/>
        <dsp:cNvSpPr/>
      </dsp:nvSpPr>
      <dsp:spPr>
        <a:xfrm rot="5400000">
          <a:off x="2862328" y="3562381"/>
          <a:ext cx="1029146" cy="895357"/>
        </a:xfrm>
        <a:prstGeom prst="hexagon">
          <a:avLst>
            <a:gd name="adj" fmla="val 25000"/>
            <a:gd name="vf" fmla="val 115470"/>
          </a:avLst>
        </a:prstGeom>
        <a:solidFill>
          <a:schemeClr val="accent6">
            <a:hueOff val="0"/>
            <a:satOff val="0"/>
            <a:lumOff val="0"/>
            <a:alpha val="2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3600" kern="1200"/>
        </a:p>
      </dsp:txBody>
      <dsp:txXfrm rot="-5400000">
        <a:off x="3068748" y="3655862"/>
        <a:ext cx="616305" cy="70839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B4AFC3-55C6-4C87-B15D-3257C845CCD5}">
      <dsp:nvSpPr>
        <dsp:cNvPr id="0" name=""/>
        <dsp:cNvSpPr/>
      </dsp:nvSpPr>
      <dsp:spPr>
        <a:xfrm>
          <a:off x="3256355" y="2124293"/>
          <a:ext cx="2596359" cy="2596359"/>
        </a:xfrm>
        <a:prstGeom prst="gear9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kern="1200" dirty="0" err="1"/>
            <a:t>Identify</a:t>
          </a:r>
          <a:r>
            <a:rPr lang="it-IT" sz="1600" kern="1200" dirty="0"/>
            <a:t> information </a:t>
          </a:r>
          <a:r>
            <a:rPr lang="it-IT" sz="1600" kern="1200" dirty="0" err="1"/>
            <a:t>sources</a:t>
          </a:r>
          <a:r>
            <a:rPr lang="it-IT" sz="1600" kern="1200" dirty="0"/>
            <a:t> on the </a:t>
          </a:r>
          <a:r>
            <a:rPr lang="it-IT" sz="1600" kern="1200" dirty="0" err="1"/>
            <a:t>practices</a:t>
          </a:r>
          <a:r>
            <a:rPr lang="it-IT" sz="1600" kern="1200" dirty="0"/>
            <a:t> of the </a:t>
          </a:r>
          <a:r>
            <a:rPr lang="it-IT" sz="1600" kern="1200" dirty="0" err="1"/>
            <a:t>observing</a:t>
          </a:r>
          <a:r>
            <a:rPr lang="it-IT" sz="1600" kern="1200" dirty="0"/>
            <a:t> </a:t>
          </a:r>
          <a:r>
            <a:rPr lang="it-IT" sz="1600" kern="1200" dirty="0" err="1"/>
            <a:t>system</a:t>
          </a:r>
          <a:endParaRPr lang="it-IT" sz="1600" kern="1200" dirty="0"/>
        </a:p>
      </dsp:txBody>
      <dsp:txXfrm>
        <a:off x="3778339" y="2732478"/>
        <a:ext cx="1552391" cy="1334582"/>
      </dsp:txXfrm>
    </dsp:sp>
    <dsp:sp modelId="{04E55697-AA7F-4CA2-9195-B5D0D45CADF2}">
      <dsp:nvSpPr>
        <dsp:cNvPr id="0" name=""/>
        <dsp:cNvSpPr/>
      </dsp:nvSpPr>
      <dsp:spPr>
        <a:xfrm>
          <a:off x="1745746" y="1510608"/>
          <a:ext cx="1888261" cy="1888261"/>
        </a:xfrm>
        <a:prstGeom prst="gear6">
          <a:avLst/>
        </a:prstGeom>
        <a:solidFill>
          <a:srgbClr val="4F81B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500" kern="1200" dirty="0" err="1"/>
            <a:t>Interview</a:t>
          </a:r>
          <a:r>
            <a:rPr lang="it-IT" sz="1500" kern="1200" dirty="0"/>
            <a:t> the site </a:t>
          </a:r>
          <a:r>
            <a:rPr lang="it-IT" sz="1500" kern="1200" dirty="0" err="1"/>
            <a:t>managers</a:t>
          </a:r>
          <a:endParaRPr lang="it-IT" sz="1500" kern="1200" dirty="0"/>
        </a:p>
      </dsp:txBody>
      <dsp:txXfrm>
        <a:off x="2221121" y="1988857"/>
        <a:ext cx="937511" cy="931763"/>
      </dsp:txXfrm>
    </dsp:sp>
    <dsp:sp modelId="{855146FC-331D-47F5-A7BB-D76ACF247829}">
      <dsp:nvSpPr>
        <dsp:cNvPr id="0" name=""/>
        <dsp:cNvSpPr/>
      </dsp:nvSpPr>
      <dsp:spPr>
        <a:xfrm rot="20700000">
          <a:off x="2803365" y="207901"/>
          <a:ext cx="1850110" cy="1850110"/>
        </a:xfrm>
        <a:prstGeom prst="gear6">
          <a:avLst/>
        </a:prstGeom>
        <a:solidFill>
          <a:srgbClr val="4F81B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500" kern="1200" dirty="0" err="1"/>
            <a:t>Fill</a:t>
          </a:r>
          <a:r>
            <a:rPr lang="it-IT" sz="1500" kern="1200" dirty="0"/>
            <a:t> the </a:t>
          </a:r>
          <a:r>
            <a:rPr lang="it-IT" sz="1500" kern="1200" dirty="0" err="1"/>
            <a:t>matrix</a:t>
          </a:r>
          <a:r>
            <a:rPr lang="it-IT" sz="1500" kern="1200" dirty="0"/>
            <a:t> with the </a:t>
          </a:r>
          <a:r>
            <a:rPr lang="it-IT" sz="1500" kern="1200" dirty="0" err="1"/>
            <a:t>detected</a:t>
          </a:r>
          <a:r>
            <a:rPr lang="it-IT" sz="1500" kern="1200" dirty="0"/>
            <a:t> </a:t>
          </a:r>
          <a:r>
            <a:rPr lang="it-IT" sz="1500" kern="1200" dirty="0" err="1"/>
            <a:t>practices</a:t>
          </a:r>
          <a:endParaRPr lang="it-IT" sz="1500" kern="1200" dirty="0"/>
        </a:p>
      </dsp:txBody>
      <dsp:txXfrm rot="-20700000">
        <a:off x="3209148" y="613684"/>
        <a:ext cx="1038543" cy="1038543"/>
      </dsp:txXfrm>
    </dsp:sp>
    <dsp:sp modelId="{3A2A3F2F-FA3D-480D-BE1D-4317D5AB5C88}">
      <dsp:nvSpPr>
        <dsp:cNvPr id="0" name=""/>
        <dsp:cNvSpPr/>
      </dsp:nvSpPr>
      <dsp:spPr>
        <a:xfrm>
          <a:off x="3062531" y="1729191"/>
          <a:ext cx="3323339" cy="3323339"/>
        </a:xfrm>
        <a:prstGeom prst="circularArrow">
          <a:avLst>
            <a:gd name="adj1" fmla="val 4687"/>
            <a:gd name="adj2" fmla="val 299029"/>
            <a:gd name="adj3" fmla="val 2527450"/>
            <a:gd name="adj4" fmla="val 15837179"/>
            <a:gd name="adj5" fmla="val 546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DD7CFD-307E-40B7-A12B-F44B72D119C3}">
      <dsp:nvSpPr>
        <dsp:cNvPr id="0" name=""/>
        <dsp:cNvSpPr/>
      </dsp:nvSpPr>
      <dsp:spPr>
        <a:xfrm>
          <a:off x="1411338" y="1090549"/>
          <a:ext cx="2414614" cy="2414614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12013F-2881-46EF-95B2-910FC19E6960}">
      <dsp:nvSpPr>
        <dsp:cNvPr id="0" name=""/>
        <dsp:cNvSpPr/>
      </dsp:nvSpPr>
      <dsp:spPr>
        <a:xfrm>
          <a:off x="2375415" y="-199601"/>
          <a:ext cx="2603440" cy="2603440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B4AFC3-55C6-4C87-B15D-3257C845CCD5}">
      <dsp:nvSpPr>
        <dsp:cNvPr id="0" name=""/>
        <dsp:cNvSpPr/>
      </dsp:nvSpPr>
      <dsp:spPr>
        <a:xfrm>
          <a:off x="2844800" y="1828800"/>
          <a:ext cx="2235200" cy="2235200"/>
        </a:xfrm>
        <a:prstGeom prst="gear9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err="1"/>
            <a:t>Identify</a:t>
          </a:r>
          <a:r>
            <a:rPr lang="it-IT" sz="1200" kern="1200" dirty="0"/>
            <a:t> information </a:t>
          </a:r>
          <a:r>
            <a:rPr lang="it-IT" sz="1200" kern="1200" dirty="0" err="1"/>
            <a:t>sources</a:t>
          </a:r>
          <a:r>
            <a:rPr lang="it-IT" sz="1200" kern="1200" dirty="0"/>
            <a:t> </a:t>
          </a:r>
          <a:r>
            <a:rPr lang="it-IT" sz="1200" kern="1200" dirty="0" err="1"/>
            <a:t>documenting</a:t>
          </a:r>
          <a:r>
            <a:rPr lang="it-IT" sz="1200" kern="1200" dirty="0"/>
            <a:t> the </a:t>
          </a:r>
          <a:r>
            <a:rPr lang="it-IT" sz="1200" kern="1200" dirty="0" err="1"/>
            <a:t>practices</a:t>
          </a:r>
          <a:r>
            <a:rPr lang="it-IT" sz="1200" kern="1200" dirty="0"/>
            <a:t> of the </a:t>
          </a:r>
          <a:r>
            <a:rPr lang="it-IT" sz="1200" kern="1200" dirty="0" err="1"/>
            <a:t>observing</a:t>
          </a:r>
          <a:r>
            <a:rPr lang="it-IT" sz="1200" kern="1200" dirty="0"/>
            <a:t> </a:t>
          </a:r>
          <a:r>
            <a:rPr lang="it-IT" sz="1200" kern="1200" dirty="0" err="1"/>
            <a:t>system</a:t>
          </a:r>
          <a:endParaRPr lang="it-IT" sz="1200" kern="1200" dirty="0"/>
        </a:p>
      </dsp:txBody>
      <dsp:txXfrm>
        <a:off x="3294175" y="2352385"/>
        <a:ext cx="1336450" cy="1148939"/>
      </dsp:txXfrm>
    </dsp:sp>
    <dsp:sp modelId="{70F41439-EC9F-49CF-B374-26359EC18EEC}">
      <dsp:nvSpPr>
        <dsp:cNvPr id="0" name=""/>
        <dsp:cNvSpPr/>
      </dsp:nvSpPr>
      <dsp:spPr>
        <a:xfrm>
          <a:off x="1544320" y="1300480"/>
          <a:ext cx="1625600" cy="1625600"/>
        </a:xfrm>
        <a:prstGeom prst="gear6">
          <a:avLst/>
        </a:prstGeom>
        <a:solidFill>
          <a:srgbClr val="4F81BD">
            <a:alpha val="23137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900" kern="1200" dirty="0" err="1" smtClean="0"/>
            <a:t>Interviews</a:t>
          </a:r>
          <a:r>
            <a:rPr lang="it-IT" sz="900" kern="1200" dirty="0" smtClean="0"/>
            <a:t> </a:t>
          </a:r>
          <a:r>
            <a:rPr lang="it-IT" sz="900" kern="1200" dirty="0"/>
            <a:t>of site </a:t>
          </a:r>
          <a:r>
            <a:rPr lang="it-IT" sz="900" kern="1200" dirty="0" err="1"/>
            <a:t>managers</a:t>
          </a:r>
          <a:endParaRPr lang="it-IT" sz="900" kern="1200" dirty="0"/>
        </a:p>
      </dsp:txBody>
      <dsp:txXfrm>
        <a:off x="1953570" y="1712203"/>
        <a:ext cx="807100" cy="802154"/>
      </dsp:txXfrm>
    </dsp:sp>
    <dsp:sp modelId="{C14E4CFB-B3EC-4C68-A4EC-20F87170A3CE}">
      <dsp:nvSpPr>
        <dsp:cNvPr id="0" name=""/>
        <dsp:cNvSpPr/>
      </dsp:nvSpPr>
      <dsp:spPr>
        <a:xfrm rot="20700000">
          <a:off x="2454821" y="178981"/>
          <a:ext cx="1592756" cy="1592756"/>
        </a:xfrm>
        <a:prstGeom prst="gear6">
          <a:avLst/>
        </a:prstGeom>
        <a:solidFill>
          <a:srgbClr val="4F81BD">
            <a:alpha val="23137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900" kern="1200" dirty="0" err="1" smtClean="0"/>
            <a:t>Fill</a:t>
          </a:r>
          <a:r>
            <a:rPr lang="it-IT" sz="900" kern="1200" dirty="0" smtClean="0"/>
            <a:t> the </a:t>
          </a:r>
          <a:r>
            <a:rPr lang="it-IT" sz="900" kern="1200" dirty="0" err="1" smtClean="0"/>
            <a:t>matrix</a:t>
          </a:r>
          <a:r>
            <a:rPr lang="it-IT" sz="900" kern="1200" dirty="0" smtClean="0"/>
            <a:t> with the </a:t>
          </a:r>
          <a:r>
            <a:rPr lang="it-IT" sz="900" kern="1200" dirty="0" err="1" smtClean="0"/>
            <a:t>detected</a:t>
          </a:r>
          <a:r>
            <a:rPr lang="it-IT" sz="900" kern="1200" dirty="0" smtClean="0"/>
            <a:t> </a:t>
          </a:r>
          <a:r>
            <a:rPr lang="it-IT" sz="900" kern="1200" dirty="0" err="1" smtClean="0"/>
            <a:t>practices</a:t>
          </a:r>
          <a:endParaRPr lang="it-IT" sz="900" kern="1200" dirty="0"/>
        </a:p>
      </dsp:txBody>
      <dsp:txXfrm rot="-20700000">
        <a:off x="2804160" y="528320"/>
        <a:ext cx="894080" cy="894080"/>
      </dsp:txXfrm>
    </dsp:sp>
    <dsp:sp modelId="{3A2A3F2F-FA3D-480D-BE1D-4317D5AB5C88}">
      <dsp:nvSpPr>
        <dsp:cNvPr id="0" name=""/>
        <dsp:cNvSpPr/>
      </dsp:nvSpPr>
      <dsp:spPr>
        <a:xfrm>
          <a:off x="2671505" y="1492320"/>
          <a:ext cx="2861056" cy="2861056"/>
        </a:xfrm>
        <a:prstGeom prst="circularArrow">
          <a:avLst>
            <a:gd name="adj1" fmla="val 4687"/>
            <a:gd name="adj2" fmla="val 299029"/>
            <a:gd name="adj3" fmla="val 2513083"/>
            <a:gd name="adj4" fmla="val 15867933"/>
            <a:gd name="adj5" fmla="val 546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540827-EF9F-44B2-B62B-199062FDF791}">
      <dsp:nvSpPr>
        <dsp:cNvPr id="0" name=""/>
        <dsp:cNvSpPr/>
      </dsp:nvSpPr>
      <dsp:spPr>
        <a:xfrm>
          <a:off x="1256429" y="941355"/>
          <a:ext cx="2078736" cy="2078736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6C64B0-EE06-4412-9740-220337C7FD6D}">
      <dsp:nvSpPr>
        <dsp:cNvPr id="0" name=""/>
        <dsp:cNvSpPr/>
      </dsp:nvSpPr>
      <dsp:spPr>
        <a:xfrm>
          <a:off x="2086400" y="-169332"/>
          <a:ext cx="2241296" cy="2241296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RandomtoResultProcess">
  <dgm:title val=""/>
  <dgm:desc val=""/>
  <dgm:catLst>
    <dgm:cat type="process" pri="127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Name0">
    <dgm:varLst>
      <dgm:dir/>
      <dgm:animOne val="branch"/>
      <dgm:animLvl val="lvl"/>
    </dgm:varLst>
    <dgm:choose name="Name1">
      <dgm:if name="Name2" func="var" arg="dir" op="equ" val="norm">
        <dgm:alg type="lin">
          <dgm:param type="fallback" val="2D"/>
          <dgm:param type="nodeVertAlign" val="t"/>
        </dgm:alg>
      </dgm:if>
      <dgm:else name="Name3">
        <dgm:alg type="lin">
          <dgm:param type="fallback" val="2D"/>
          <dgm:param type="nodeVertAlign" val="t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userH" refType="h" fact="2"/>
      <dgm:constr type="w" for="ch" forName="chaos" refType="userH" fact="0.681"/>
      <dgm:constr type="h" for="ch" forName="chaos" refType="userH"/>
      <dgm:constr type="w" for="ch" forName="middle" refType="userH" fact="0.6"/>
      <dgm:constr type="h" for="ch" forName="middle" refType="userH"/>
      <dgm:constr type="w" for="ch" forName="last" refType="userH" fact="0.6"/>
      <dgm:constr type="h" for="ch" forName="last" refType="userH"/>
      <dgm:constr type="w" for="ch" forName="chevronComposite1" refType="userH" fact="0.22"/>
      <dgm:constr type="h" for="ch" forName="chevronComposite1" refType="userH" fact="0.52"/>
      <dgm:constr type="w" for="ch" forName="chevronComposite2" refType="userH" fact="0.22"/>
      <dgm:constr type="h" for="ch" forName="chevronComposite2" refType="userH" fact="0.52"/>
      <dgm:constr type="w" for="ch" forName="overlap" refType="userH" fact="-0.04"/>
      <dgm:constr type="h" for="ch" forName="overlap" refType="userH" fact="0.06"/>
      <dgm:constr type="primFontSz" for="des" forName="parTx1" op="equ" val="65"/>
      <dgm:constr type="primFontSz" for="des" forName="parTxMid" refType="primFontSz" refFor="des" refForName="parTx1" op="equ"/>
      <dgm:constr type="primFontSz" for="des" forName="circleTx" refType="primFontSz" refFor="des" refForName="parTx1" op="equ"/>
      <dgm:constr type="primFontSz" for="des" forName="desTx1" op="equ" val="65"/>
      <dgm:constr type="primFontSz" for="des" forName="desTxMid" refType="primFontSz" refFor="des" refForName="desTx1" op="equ"/>
      <dgm:constr type="primFontSz" for="des" forName="desTxN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chaos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parTx1" refType="w" fact="0.5"/>
              <dgm:constr type="t" for="ch" forName="parTx1" refType="w" fact="0.32"/>
              <dgm:constr type="w" for="ch" forName="parTx1" refType="w" fact="0.88"/>
              <dgm:constr type="h" for="ch" forName="parTx1" refType="w" fact="0.29"/>
              <dgm:constr type="ctrX" for="ch" forName="desTx1" refType="w" fact="0.5"/>
              <dgm:constr type="b" for="ch" forName="desTx1" refType="h"/>
              <dgm:constr type="w" for="ch" forName="desTx1" refType="w" fact="0.88"/>
              <dgm:constr type="h" for="ch" forName="desTx1" refType="h" fact="0.37"/>
              <dgm:constr type="l" for="ch" forName="c1" refType="w" fact="0.05"/>
              <dgm:constr type="t" for="ch" forName="c1" refType="w" fact="0.23"/>
              <dgm:constr type="w" for="ch" forName="c1" refType="w" fact="0.07"/>
              <dgm:constr type="h" for="ch" forName="c1" refType="w" refFor="ch" refForName="c1"/>
              <dgm:constr type="l" for="ch" forName="c2" refType="w" fact="0.1"/>
              <dgm:constr type="t" for="ch" forName="c2" refType="w" fact="0.13"/>
              <dgm:constr type="w" for="ch" forName="c2" refType="w" fact="0.07"/>
              <dgm:constr type="h" for="ch" forName="c2" refType="w" refFor="ch" refForName="c2"/>
              <dgm:constr type="l" for="ch" forName="c3" refType="w" fact="0.22"/>
              <dgm:constr type="t" for="ch" forName="c3" refType="w" fact="0.15"/>
              <dgm:constr type="w" for="ch" forName="c3" refType="w" fact="0.11"/>
              <dgm:constr type="h" for="ch" forName="c3" refType="w" refFor="ch" refForName="c3"/>
              <dgm:constr type="l" for="ch" forName="c4" refType="w" fact="0.32"/>
              <dgm:constr type="t" for="ch" forName="c4" refType="w" fact="0.04"/>
              <dgm:constr type="w" for="ch" forName="c4" refType="w" fact="0.07"/>
              <dgm:constr type="h" for="ch" forName="c4" refType="w" refFor="ch" refForName="c4"/>
              <dgm:constr type="l" for="ch" forName="c5" refType="w" fact="0.45"/>
              <dgm:constr type="t" for="ch" forName="c5" refType="w" fact="0"/>
              <dgm:constr type="w" for="ch" forName="c5" refType="w" fact="0.07"/>
              <dgm:constr type="h" for="ch" forName="c5" refType="w" refFor="ch" refForName="c5"/>
              <dgm:constr type="l" for="ch" forName="c6" refType="w" fact="0.61"/>
              <dgm:constr type="t" for="ch" forName="c6" refType="w" fact="0.07"/>
              <dgm:constr type="w" for="ch" forName="c6" refType="w" fact="0.07"/>
              <dgm:constr type="h" for="ch" forName="c6" refType="w" refFor="ch" refForName="c6"/>
              <dgm:constr type="l" for="ch" forName="c7" refType="w" fact="0.71"/>
              <dgm:constr type="t" for="ch" forName="c7" refType="w" fact="0.12"/>
              <dgm:constr type="w" for="ch" forName="c7" refType="w" fact="0.11"/>
              <dgm:constr type="h" for="ch" forName="c7" refType="w" refFor="ch" refForName="c7"/>
              <dgm:constr type="l" for="ch" forName="c8" refType="w" fact="0.85"/>
              <dgm:constr type="t" for="ch" forName="c8" refType="w" fact="0.23"/>
              <dgm:constr type="w" for="ch" forName="c8" refType="w" fact="0.07"/>
              <dgm:constr type="h" for="ch" forName="c8" refType="w" refFor="ch" refForName="c8"/>
              <dgm:constr type="l" for="ch" forName="c9" refType="w" fact="0.91"/>
              <dgm:constr type="t" for="ch" forName="c9" refType="w" fact="0.34"/>
              <dgm:constr type="w" for="ch" forName="c9" refType="w" fact="0.07"/>
              <dgm:constr type="h" for="ch" forName="c9" refType="w" refFor="ch" refForName="c9"/>
              <dgm:constr type="l" for="ch" forName="c10" refType="w" fact="0.39"/>
              <dgm:constr type="t" for="ch" forName="c10" refType="w" fact="0.13"/>
              <dgm:constr type="w" for="ch" forName="c10" refType="w" fact="0.18"/>
              <dgm:constr type="h" for="ch" forName="c10" refType="w" refFor="ch" refForName="c10"/>
              <dgm:constr type="l" for="ch" forName="c11" refType="w" fact="0"/>
              <dgm:constr type="t" for="ch" forName="c11" refType="w" fact="0.51"/>
              <dgm:constr type="w" for="ch" forName="c11" refType="w" fact="0.07"/>
              <dgm:constr type="h" for="ch" forName="c11" refType="w" refFor="ch" refForName="c11"/>
              <dgm:constr type="l" for="ch" forName="c12" refType="w" fact="0.06"/>
              <dgm:constr type="t" for="ch" forName="c12" refType="w" fact="0.6"/>
              <dgm:constr type="w" for="ch" forName="c12" refType="w" fact="0.11"/>
              <dgm:constr type="h" for="ch" forName="c12" refType="w" refFor="ch" refForName="c12"/>
              <dgm:constr type="l" for="ch" forName="c13" refType="w" fact="0.21"/>
              <dgm:constr type="t" for="ch" forName="c13" refType="w" fact="0.68"/>
              <dgm:constr type="w" for="ch" forName="c13" refType="w" fact="0.16"/>
              <dgm:constr type="h" for="ch" forName="c13" refType="w" refFor="ch" refForName="c13"/>
              <dgm:constr type="l" for="ch" forName="c14" refType="w" fact="0.42"/>
              <dgm:constr type="t" for="ch" forName="c14" refType="w" fact="0.81"/>
              <dgm:constr type="w" for="ch" forName="c14" refType="w" fact="0.07"/>
              <dgm:constr type="h" for="ch" forName="c14" refType="w" refFor="ch" refForName="c14"/>
              <dgm:constr type="l" for="ch" forName="c15" refType="w" fact="0.46"/>
              <dgm:constr type="t" for="ch" forName="c15" refType="w" fact="0.68"/>
              <dgm:constr type="w" for="ch" forName="c15" refType="w" fact="0.11"/>
              <dgm:constr type="h" for="ch" forName="c15" refType="w" refFor="ch" refForName="c15"/>
              <dgm:constr type="l" for="ch" forName="c16" refType="w" fact="0.56"/>
              <dgm:constr type="t" for="ch" forName="c16" refType="w" fact="0.82"/>
              <dgm:constr type="w" for="ch" forName="c16" refType="w" fact="0.07"/>
              <dgm:constr type="h" for="ch" forName="c16" refType="w" refFor="ch" refForName="c16"/>
              <dgm:constr type="l" for="ch" forName="c17" refType="w" fact="0.65"/>
              <dgm:constr type="t" for="ch" forName="c17" refType="w" fact="0.66"/>
              <dgm:constr type="w" for="ch" forName="c17" refType="w" fact="0.16"/>
              <dgm:constr type="h" for="ch" forName="c17" refType="w" refFor="ch" refForName="c17"/>
              <dgm:constr type="l" for="ch" forName="c18" refType="w" fact="0.87"/>
              <dgm:constr type="t" for="ch" forName="c18" refType="w" fact="0.62"/>
              <dgm:constr type="w" for="ch" forName="c18" refType="w" fact="0.11"/>
              <dgm:constr type="h" for="ch" forName="c18" refType="w" refFor="ch" refForName="c18"/>
            </dgm:constrLst>
            <dgm:layoutNode name="parTx1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7">
              <dgm:if name="Name8" axis="ch" ptType="node" func="cnt" op="gte" val="1">
                <dgm:layoutNode name="desTx1" styleLbl="revTx">
                  <dgm:varLst>
                    <dgm:bulletEnabled val="1"/>
                  </dgm:varLst>
                  <dgm:choose name="Name9">
                    <dgm:if name="Name10" axis="ch" ptType="node" func="cnt" op="equ" val="1">
                      <dgm:alg type="tx">
                        <dgm:param type="shpTxLTRAlignCh" val="l"/>
                      </dgm:alg>
                    </dgm:if>
                    <dgm:else name="Name11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2"/>
            </dgm:choose>
            <dgm:layoutNode name="c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9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0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layoutNode>
        </dgm:if>
        <dgm:if name="Name13" axis="self" ptType="node" func="revPos" op="equ" val="1">
          <dgm:layoutNode name="last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circleTx" refType="w" fact="0.5"/>
              <dgm:constr type="t" for="ch" forName="circleTx" refType="w" fact="0.117"/>
              <dgm:constr type="w" for="ch" forName="circleTx" refType="h" refFor="ch" refForName="circleTx"/>
              <dgm:constr type="h" for="ch" forName="circleTx" refType="w" fact="0.85"/>
              <dgm:constr type="l" for="ch" forName="desTxN"/>
              <dgm:constr type="b" for="ch" forName="desTxN" refType="h"/>
              <dgm:constr type="w" for="ch" forName="desTxN" refType="w"/>
              <dgm:constr type="h" for="ch" forName="desTxN" refType="h" fact="0.37"/>
              <dgm:constr type="ctrX" for="ch" forName="spN" refType="w" fact="0.5"/>
              <dgm:constr type="t" for="ch" forName="spN"/>
              <dgm:constr type="w" for="ch" forName="spN" refType="w" fact="0.93"/>
              <dgm:constr type="h" for="ch" forName="spN" refType="h" fact="0.01"/>
            </dgm:constrLst>
            <dgm:layoutNode name="circleTx" styleLbl="node1">
              <dgm:alg type="tx"/>
              <dgm:shape xmlns:r="http://schemas.openxmlformats.org/officeDocument/2006/relationships" type="ellipse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  <dgm:choose name="Name14">
              <dgm:if name="Name15" axis="ch" ptType="node" func="cnt" op="gte" val="1">
                <dgm:layoutNode name="desTxN" styleLbl="revTx">
                  <dgm:varLst>
                    <dgm:bulletEnabled val="1"/>
                  </dgm:varLst>
                  <dgm:choose name="Name16">
                    <dgm:if name="Name17" axis="ch" ptType="node" func="cnt" op="equ" val="1">
                      <dgm:alg type="tx">
                        <dgm:param type="shpTxLTRAlignCh" val="l"/>
                      </dgm:alg>
                    </dgm:if>
                    <dgm:else name="Name18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  <dgm:layoutNode name="spN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if>
        <dgm:else name="Name20">
          <dgm:layoutNode name="middl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l" for="ch" forName="parTxMid"/>
              <dgm:constr type="t" for="ch" forName="parTxMid" refType="w" fact="0.167"/>
              <dgm:constr type="w" for="ch" forName="parTxMid" refType="w"/>
              <dgm:constr type="h" for="ch" forName="parTxMid" refType="w" fact="0.7"/>
              <dgm:constr type="l" for="ch" forName="desTxMid"/>
              <dgm:constr type="b" for="ch" forName="desTxMid" refType="h"/>
              <dgm:constr type="w" for="ch" forName="desTxMid" refType="w"/>
              <dgm:constr type="h" for="ch" forName="desTxMid" refType="h" fact="0.37"/>
              <dgm:constr type="ctrX" for="ch" forName="spMid" refType="w" fact="0.5"/>
              <dgm:constr type="t" for="ch" forName="spMid"/>
              <dgm:constr type="w" for="ch" forName="spMid" refType="w" fact="0.01"/>
              <dgm:constr type="h" for="ch" forName="spMid" refType="h" fact="0.01"/>
            </dgm:constrLst>
            <dgm:layoutNode name="parTxMid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21">
              <dgm:if name="Name22" axis="ch" ptType="node" func="cnt" op="gte" val="1">
                <dgm:layoutNode name="desTxMid" styleLbl="revTx">
                  <dgm:varLst>
                    <dgm:bulletEnabled val="1"/>
                  </dgm:varLst>
                  <dgm:choose name="Name23">
                    <dgm:if name="Name24" axis="ch" ptType="node" func="cnt" op="equ" val="1">
                      <dgm:alg type="tx">
                        <dgm:param type="shpTxLTRAlignCh" val="l"/>
                      </dgm:alg>
                    </dgm:if>
                    <dgm:else name="Name25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26"/>
            </dgm:choose>
            <dgm:layoutNode name="spMid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else>
      </dgm:choose>
      <dgm:forEach name="Name27" axis="followSib" ptType="sibTrans" cnt="1">
        <dgm:layoutNode name="chevronComposite1" styleLbl="alignImgPlace1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chevron1"/>
            <dgm:constr type="t" for="ch" forName="chevron1" refType="h" fact="0.1923"/>
            <dgm:constr type="w" for="ch" forName="chevron1" refType="w"/>
            <dgm:constr type="b" for="ch" forName="chevron1" refType="h"/>
            <dgm:constr type="l" for="ch" forName="spChevron1"/>
            <dgm:constr type="t" for="ch" forName="spChevron1"/>
            <dgm:constr type="w" for="ch" forName="spChevron1" refType="w" fact="0.01"/>
            <dgm:constr type="h" for="ch" forName="spChevron1" refType="h" fact="0.01"/>
          </dgm:constrLst>
          <dgm:layoutNode name="chevron1">
            <dgm:alg type="sp"/>
            <dgm:choose name="Name28">
              <dgm:if name="Name29" func="var" arg="dir" op="equ" val="norm">
                <dgm:shape xmlns:r="http://schemas.openxmlformats.org/officeDocument/2006/relationships" type="chevron" r:blip="">
                  <dgm:adjLst>
                    <dgm:adj idx="1" val="0.6231"/>
                  </dgm:adjLst>
                </dgm:shape>
              </dgm:if>
              <dgm:else name="Name30">
                <dgm:shape xmlns:r="http://schemas.openxmlformats.org/officeDocument/2006/relationships" rot="180" type="chevron" r:blip="">
                  <dgm:adjLst>
                    <dgm:adj idx="1" val="0.6231"/>
                  </dgm:adjLst>
                </dgm:shape>
              </dgm:else>
            </dgm:choose>
            <dgm:presOf/>
          </dgm:layoutNode>
          <dgm:layoutNode name="spChevron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  <dgm:choose name="Name31">
          <dgm:if name="Name32" axis="root ch" ptType="all node" func="cnt" op="equ" val="2">
            <dgm:layoutNode name="overl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chevronComposite2" styleLbl="alignImgPlace1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l" for="ch" forName="chevron2"/>
                <dgm:constr type="t" for="ch" forName="chevron2" refType="h" fact="0.1923"/>
                <dgm:constr type="w" for="ch" forName="chevron2" refType="w"/>
                <dgm:constr type="b" for="ch" forName="chevron2" refType="h"/>
                <dgm:constr type="l" for="ch" forName="spChevron2"/>
                <dgm:constr type="t" for="ch" forName="spChevron2"/>
                <dgm:constr type="w" for="ch" forName="spChevron2" refType="w" fact="0.01"/>
                <dgm:constr type="h" for="ch" forName="spChevron2" refType="h" fact="0.01"/>
              </dgm:constrLst>
              <dgm:layoutNode name="chevron2">
                <dgm:alg type="sp"/>
                <dgm:choose name="Name33">
                  <dgm:if name="Name34" func="var" arg="dir" op="equ" val="norm">
                    <dgm:shape xmlns:r="http://schemas.openxmlformats.org/officeDocument/2006/relationships" type="chevron" r:blip="">
                      <dgm:adjLst>
                        <dgm:adj idx="1" val="0.6231"/>
                      </dgm:adjLst>
                    </dgm:shape>
                  </dgm:if>
                  <dgm:else name="Name35">
                    <dgm:shape xmlns:r="http://schemas.openxmlformats.org/officeDocument/2006/relationships" rot="180" type="chevron" r:blip="">
                      <dgm:adjLst>
                        <dgm:adj idx="1" val="0.6231"/>
                      </dgm:adjLst>
                    </dgm:shape>
                  </dgm:else>
                </dgm:choose>
                <dgm:presOf/>
              </dgm:layoutNode>
              <dgm:layoutNode name="spChevron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layoutNode>
          </dgm:if>
          <dgm:else name="Name36"/>
        </dgm:choos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9FC543-8743-44B6-8178-340CED789796}" type="datetimeFigureOut">
              <a:rPr lang="it-IT" smtClean="0"/>
              <a:pPr/>
              <a:t>04/10/2019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A0AC8B-F865-4B58-9A92-AFE0A436CF8F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91C38A-B55C-4BF7-8FFE-169D75ED9016}" type="datetimeFigureOut">
              <a:rPr lang="it-IT" smtClean="0"/>
              <a:pPr/>
              <a:t>04/10/2019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305EA0-27B4-4DFD-85FC-C38DC2FFF523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baseline="0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305EA0-27B4-4DFD-85FC-C38DC2FFF523}" type="slidenum">
              <a:rPr lang="it-IT" smtClean="0"/>
              <a:pPr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814375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305EA0-27B4-4DFD-85FC-C38DC2FFF523}" type="slidenum">
              <a:rPr lang="it-IT" smtClean="0"/>
              <a:pPr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542251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These efforts started on 2013 grounded to the historical background of biological observing programs. 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is the timeline showing the </a:t>
            </a:r>
            <a:r>
              <a:rPr lang="en-US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cumulative 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number of programs since the early 1900s.  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Two remarks: 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First: the darker the dot, the larger the spatial scale at which each operates</a:t>
            </a:r>
          </a:p>
          <a:p>
            <a:r>
              <a:rPr lang="it-IT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Increasing</a:t>
            </a:r>
            <a:r>
              <a:rPr lang="it-IT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it-IT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number</a:t>
            </a:r>
            <a:r>
              <a:rPr lang="it-IT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of </a:t>
            </a:r>
            <a:r>
              <a:rPr lang="it-IT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darker</a:t>
            </a:r>
            <a:r>
              <a:rPr lang="it-IT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it-IT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dots</a:t>
            </a:r>
            <a:r>
              <a:rPr lang="it-IT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it-IT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started</a:t>
            </a:r>
            <a:r>
              <a:rPr lang="it-IT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from ‘70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Second: </a:t>
            </a:r>
            <a:r>
              <a:rPr lang="it-IT" b="0" dirty="0" err="1"/>
              <a:t>Many</a:t>
            </a:r>
            <a:r>
              <a:rPr lang="it-IT" b="0" dirty="0"/>
              <a:t> of the </a:t>
            </a:r>
            <a:r>
              <a:rPr lang="it-IT" b="0" dirty="0" err="1" smtClean="0"/>
              <a:t>observation</a:t>
            </a:r>
            <a:r>
              <a:rPr lang="it-IT" b="0" baseline="0" dirty="0" smtClean="0"/>
              <a:t> </a:t>
            </a:r>
            <a:r>
              <a:rPr lang="it-IT" b="0" baseline="0" dirty="0" err="1" smtClean="0"/>
              <a:t>programs</a:t>
            </a:r>
            <a:r>
              <a:rPr lang="it-IT" b="0" dirty="0" smtClean="0"/>
              <a:t> </a:t>
            </a:r>
            <a:r>
              <a:rPr lang="it-IT" b="0" dirty="0" err="1"/>
              <a:t>started</a:t>
            </a:r>
            <a:r>
              <a:rPr lang="it-IT" b="0" dirty="0"/>
              <a:t> in </a:t>
            </a:r>
            <a:r>
              <a:rPr lang="it-IT" b="0" dirty="0" err="1"/>
              <a:t>search</a:t>
            </a:r>
            <a:r>
              <a:rPr lang="it-IT" b="0" dirty="0"/>
              <a:t> for </a:t>
            </a:r>
            <a:r>
              <a:rPr lang="it-IT" b="0" dirty="0" err="1"/>
              <a:t>answers</a:t>
            </a:r>
            <a:r>
              <a:rPr lang="it-IT" b="0" dirty="0"/>
              <a:t> to </a:t>
            </a:r>
            <a:r>
              <a:rPr lang="it-IT" b="0" dirty="0" err="1"/>
              <a:t>scientific</a:t>
            </a:r>
            <a:r>
              <a:rPr lang="it-IT" b="0" dirty="0"/>
              <a:t> </a:t>
            </a:r>
            <a:r>
              <a:rPr lang="it-IT" b="0" dirty="0" err="1" smtClean="0"/>
              <a:t>questions</a:t>
            </a:r>
            <a:r>
              <a:rPr lang="it-IT" b="0" baseline="0" dirty="0" smtClean="0"/>
              <a:t> </a:t>
            </a:r>
            <a:r>
              <a:rPr lang="it-IT" b="0" baseline="0" dirty="0" err="1" smtClean="0"/>
              <a:t>wihile</a:t>
            </a:r>
            <a:r>
              <a:rPr lang="it-IT" b="0" baseline="0" dirty="0" smtClean="0"/>
              <a:t> in </a:t>
            </a:r>
            <a:r>
              <a:rPr lang="it-IT" b="0" baseline="0" dirty="0"/>
              <a:t>the last </a:t>
            </a:r>
            <a:r>
              <a:rPr lang="it-IT" b="0" baseline="0" dirty="0" err="1"/>
              <a:t>decades</a:t>
            </a:r>
            <a:r>
              <a:rPr lang="it-IT" b="0" baseline="0" dirty="0"/>
              <a:t> </a:t>
            </a:r>
            <a:r>
              <a:rPr lang="it-IT" b="0" baseline="0" dirty="0" err="1" smtClean="0"/>
              <a:t>they</a:t>
            </a:r>
            <a:r>
              <a:rPr lang="it-IT" b="0" baseline="0" dirty="0" smtClean="0"/>
              <a:t> </a:t>
            </a:r>
            <a:r>
              <a:rPr lang="it-IT" b="0" baseline="0" dirty="0" err="1" smtClean="0"/>
              <a:t>were</a:t>
            </a:r>
            <a:r>
              <a:rPr lang="it-IT" b="0" dirty="0" smtClean="0"/>
              <a:t> </a:t>
            </a:r>
            <a:r>
              <a:rPr lang="it-IT" b="0" dirty="0" err="1" smtClean="0"/>
              <a:t>solving</a:t>
            </a:r>
            <a:r>
              <a:rPr lang="it-IT" b="0" dirty="0" smtClean="0"/>
              <a:t> </a:t>
            </a:r>
            <a:r>
              <a:rPr lang="it-IT" b="0" dirty="0" err="1"/>
              <a:t>societal</a:t>
            </a:r>
            <a:r>
              <a:rPr lang="it-IT" b="0" dirty="0"/>
              <a:t> </a:t>
            </a:r>
            <a:r>
              <a:rPr lang="it-IT" b="0" dirty="0" err="1"/>
              <a:t>problems</a:t>
            </a:r>
            <a:r>
              <a:rPr lang="it-IT" b="0" dirty="0"/>
              <a:t> </a:t>
            </a:r>
            <a:r>
              <a:rPr lang="it-IT" b="0" dirty="0" err="1"/>
              <a:t>including</a:t>
            </a:r>
            <a:r>
              <a:rPr lang="it-IT" b="0" dirty="0"/>
              <a:t> in the </a:t>
            </a:r>
            <a:r>
              <a:rPr lang="it-IT" b="0" dirty="0" err="1"/>
              <a:t>economic</a:t>
            </a:r>
            <a:r>
              <a:rPr lang="it-IT" b="0" dirty="0"/>
              <a:t> and policy </a:t>
            </a:r>
            <a:r>
              <a:rPr lang="it-IT" b="0" dirty="0" err="1" smtClean="0"/>
              <a:t>sectors</a:t>
            </a:r>
            <a:endParaRPr lang="it-IT" b="0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305EA0-27B4-4DFD-85FC-C38DC2FFF523}" type="slidenum">
              <a:rPr lang="it-IT" smtClean="0"/>
              <a:pPr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763839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it-IT" baseline="0" dirty="0" smtClean="0"/>
              <a:t>Coordinate the cumulative </a:t>
            </a:r>
            <a:r>
              <a:rPr lang="it-IT" baseline="0" dirty="0" err="1" smtClean="0"/>
              <a:t>number</a:t>
            </a:r>
            <a:r>
              <a:rPr lang="it-IT" baseline="0" dirty="0" smtClean="0"/>
              <a:t> of </a:t>
            </a:r>
            <a:r>
              <a:rPr lang="it-IT" baseline="0" dirty="0" err="1" smtClean="0"/>
              <a:t>observing</a:t>
            </a:r>
            <a:r>
              <a:rPr lang="it-IT" baseline="0" dirty="0" smtClean="0"/>
              <a:t> </a:t>
            </a:r>
            <a:r>
              <a:rPr lang="it-IT" baseline="0" dirty="0" err="1" smtClean="0"/>
              <a:t>systems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acting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wider</a:t>
            </a:r>
            <a:r>
              <a:rPr lang="it-IT" baseline="0" dirty="0" smtClean="0"/>
              <a:t> </a:t>
            </a:r>
            <a:r>
              <a:rPr lang="it-IT" baseline="0" dirty="0" err="1" smtClean="0"/>
              <a:t>spatial</a:t>
            </a:r>
            <a:r>
              <a:rPr lang="it-IT" baseline="0" dirty="0" smtClean="0"/>
              <a:t> </a:t>
            </a:r>
            <a:r>
              <a:rPr lang="it-IT" baseline="0" dirty="0" err="1" smtClean="0"/>
              <a:t>scales</a:t>
            </a:r>
            <a:endParaRPr lang="it-IT" baseline="0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305EA0-27B4-4DFD-85FC-C38DC2FFF523}" type="slidenum">
              <a:rPr lang="it-IT" smtClean="0"/>
              <a:pPr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614656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it-IT" baseline="0" dirty="0"/>
          </a:p>
          <a:p>
            <a:pPr marL="0" indent="0">
              <a:buFontTx/>
              <a:buNone/>
            </a:pPr>
            <a:endParaRPr lang="it-IT" baseline="0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305EA0-27B4-4DFD-85FC-C38DC2FFF523}" type="slidenum">
              <a:rPr lang="it-IT" smtClean="0"/>
              <a:pPr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326261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it-IT" dirty="0" err="1" smtClean="0"/>
              <a:t>ebvs</a:t>
            </a:r>
            <a:r>
              <a:rPr lang="it-IT" dirty="0" smtClean="0"/>
              <a:t> </a:t>
            </a:r>
            <a:r>
              <a:rPr lang="it-IT" dirty="0" err="1"/>
              <a:t>require</a:t>
            </a:r>
            <a:r>
              <a:rPr lang="it-IT" baseline="0" dirty="0"/>
              <a:t> to </a:t>
            </a:r>
            <a:r>
              <a:rPr lang="it-IT" baseline="0" dirty="0" err="1"/>
              <a:t>describe</a:t>
            </a:r>
            <a:r>
              <a:rPr lang="it-IT" baseline="0" dirty="0"/>
              <a:t> </a:t>
            </a:r>
            <a:r>
              <a:rPr lang="it-IT" baseline="0" dirty="0" smtClean="0"/>
              <a:t>the </a:t>
            </a:r>
            <a:r>
              <a:rPr lang="it-IT" baseline="0" dirty="0" err="1" smtClean="0"/>
              <a:t>taxonomical,spatial,temporal</a:t>
            </a:r>
            <a:r>
              <a:rPr lang="it-IT" baseline="0" dirty="0" smtClean="0"/>
              <a:t> </a:t>
            </a:r>
            <a:r>
              <a:rPr lang="it-IT" baseline="0" dirty="0" err="1" smtClean="0"/>
              <a:t>diversity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different</a:t>
            </a:r>
            <a:r>
              <a:rPr lang="it-IT" baseline="0" dirty="0" smtClean="0"/>
              <a:t> </a:t>
            </a:r>
            <a:r>
              <a:rPr lang="it-IT" baseline="0" dirty="0" err="1"/>
              <a:t>organization</a:t>
            </a:r>
            <a:r>
              <a:rPr lang="it-IT" baseline="0" dirty="0"/>
              <a:t> </a:t>
            </a:r>
            <a:r>
              <a:rPr lang="it-IT" baseline="0" dirty="0" err="1" smtClean="0"/>
              <a:t>levels</a:t>
            </a:r>
            <a:r>
              <a:rPr lang="it-IT" baseline="0" dirty="0" smtClean="0"/>
              <a:t> (i.e. the </a:t>
            </a:r>
            <a:r>
              <a:rPr lang="it-IT" baseline="0" dirty="0" err="1"/>
              <a:t>genetic</a:t>
            </a:r>
            <a:r>
              <a:rPr lang="it-IT" baseline="0" dirty="0"/>
              <a:t>, </a:t>
            </a:r>
            <a:r>
              <a:rPr lang="it-IT" baseline="0" dirty="0" err="1"/>
              <a:t>species</a:t>
            </a:r>
            <a:r>
              <a:rPr lang="it-IT" baseline="0" dirty="0"/>
              <a:t> and </a:t>
            </a:r>
            <a:r>
              <a:rPr lang="it-IT" baseline="0" dirty="0" err="1" smtClean="0"/>
              <a:t>ecosystem</a:t>
            </a:r>
            <a:r>
              <a:rPr lang="it-IT" baseline="0" dirty="0"/>
              <a:t>)</a:t>
            </a:r>
          </a:p>
          <a:p>
            <a:pPr marL="0" indent="0">
              <a:buFontTx/>
              <a:buNone/>
            </a:pPr>
            <a:r>
              <a:rPr lang="it-IT" baseline="0" dirty="0" err="1" smtClean="0"/>
              <a:t>eovs</a:t>
            </a:r>
            <a:r>
              <a:rPr lang="it-IT" baseline="0" dirty="0" smtClean="0"/>
              <a:t> </a:t>
            </a:r>
            <a:r>
              <a:rPr lang="it-IT" baseline="0" dirty="0" err="1"/>
              <a:t>require</a:t>
            </a:r>
            <a:r>
              <a:rPr lang="it-IT" baseline="0" dirty="0"/>
              <a:t> </a:t>
            </a:r>
            <a:r>
              <a:rPr lang="it-IT" baseline="0" dirty="0" err="1"/>
              <a:t>complementary</a:t>
            </a:r>
            <a:r>
              <a:rPr lang="it-IT" baseline="0" dirty="0"/>
              <a:t> data </a:t>
            </a:r>
            <a:r>
              <a:rPr lang="it-IT" baseline="0" dirty="0" err="1"/>
              <a:t>about</a:t>
            </a:r>
            <a:r>
              <a:rPr lang="it-IT" baseline="0" dirty="0"/>
              <a:t> the </a:t>
            </a:r>
            <a:r>
              <a:rPr lang="it-IT" baseline="0" dirty="0" err="1"/>
              <a:t>ecosystem</a:t>
            </a:r>
            <a:r>
              <a:rPr lang="it-IT" baseline="0" dirty="0"/>
              <a:t>. </a:t>
            </a:r>
            <a:r>
              <a:rPr lang="it-IT" baseline="0" dirty="0" err="1"/>
              <a:t>Eovs</a:t>
            </a:r>
            <a:r>
              <a:rPr lang="it-IT" baseline="0" dirty="0"/>
              <a:t> </a:t>
            </a:r>
            <a:r>
              <a:rPr lang="it-IT" baseline="0" dirty="0" err="1"/>
              <a:t>sort</a:t>
            </a:r>
            <a:r>
              <a:rPr lang="it-IT" baseline="0" dirty="0"/>
              <a:t> </a:t>
            </a:r>
            <a:r>
              <a:rPr lang="it-IT" baseline="0" dirty="0" err="1"/>
              <a:t>organisms</a:t>
            </a:r>
            <a:r>
              <a:rPr lang="it-IT" baseline="0" dirty="0"/>
              <a:t> </a:t>
            </a:r>
            <a:r>
              <a:rPr lang="it-IT" baseline="0" dirty="0" err="1"/>
              <a:t>around</a:t>
            </a:r>
            <a:r>
              <a:rPr lang="it-IT" baseline="0" dirty="0"/>
              <a:t> </a:t>
            </a:r>
            <a:r>
              <a:rPr lang="it-IT" baseline="0" dirty="0" err="1"/>
              <a:t>trophic</a:t>
            </a:r>
            <a:r>
              <a:rPr lang="it-IT" baseline="0" dirty="0"/>
              <a:t> </a:t>
            </a:r>
            <a:r>
              <a:rPr lang="it-IT" baseline="0" dirty="0" err="1"/>
              <a:t>levels</a:t>
            </a:r>
            <a:r>
              <a:rPr lang="it-IT" baseline="0" dirty="0"/>
              <a:t> </a:t>
            </a:r>
            <a:r>
              <a:rPr lang="it-IT" baseline="0" dirty="0" err="1"/>
              <a:t>thus</a:t>
            </a:r>
            <a:r>
              <a:rPr lang="it-IT" baseline="0" dirty="0"/>
              <a:t> </a:t>
            </a:r>
            <a:r>
              <a:rPr lang="it-IT" baseline="0" dirty="0" err="1" smtClean="0"/>
              <a:t>beingmore</a:t>
            </a:r>
            <a:r>
              <a:rPr lang="it-IT" baseline="0" dirty="0" smtClean="0"/>
              <a:t>  </a:t>
            </a:r>
            <a:r>
              <a:rPr lang="it-IT" baseline="0" dirty="0"/>
              <a:t>informative </a:t>
            </a:r>
            <a:r>
              <a:rPr lang="it-IT" baseline="0" dirty="0" err="1"/>
              <a:t>about</a:t>
            </a:r>
            <a:r>
              <a:rPr lang="it-IT" baseline="0" dirty="0"/>
              <a:t> the top-down </a:t>
            </a:r>
            <a:r>
              <a:rPr lang="it-IT" baseline="0" dirty="0" err="1"/>
              <a:t>pressures</a:t>
            </a:r>
            <a:r>
              <a:rPr lang="it-IT" baseline="0" dirty="0"/>
              <a:t> in </a:t>
            </a:r>
            <a:r>
              <a:rPr lang="it-IT" baseline="0" dirty="0" err="1"/>
              <a:t>trophic</a:t>
            </a:r>
            <a:r>
              <a:rPr lang="it-IT" baseline="0" dirty="0"/>
              <a:t> </a:t>
            </a:r>
            <a:r>
              <a:rPr lang="it-IT" baseline="0" dirty="0" err="1"/>
              <a:t>groups</a:t>
            </a:r>
            <a:r>
              <a:rPr lang="it-IT" baseline="0" dirty="0"/>
              <a:t>.</a:t>
            </a:r>
          </a:p>
          <a:p>
            <a:pPr marL="0" indent="0">
              <a:buFontTx/>
              <a:buNone/>
            </a:pPr>
            <a:r>
              <a:rPr lang="it-IT" baseline="0" dirty="0"/>
              <a:t>The </a:t>
            </a:r>
            <a:r>
              <a:rPr lang="it-IT" baseline="0" dirty="0" err="1"/>
              <a:t>relationships</a:t>
            </a:r>
            <a:r>
              <a:rPr lang="it-IT" baseline="0" dirty="0"/>
              <a:t> </a:t>
            </a:r>
            <a:r>
              <a:rPr lang="it-IT" baseline="0" dirty="0" err="1"/>
              <a:t>suggest</a:t>
            </a:r>
            <a:r>
              <a:rPr lang="it-IT" baseline="0" dirty="0"/>
              <a:t> an </a:t>
            </a:r>
            <a:r>
              <a:rPr lang="it-IT" b="1" baseline="0" dirty="0"/>
              <a:t>alternative</a:t>
            </a:r>
            <a:r>
              <a:rPr lang="it-IT" baseline="0" dirty="0"/>
              <a:t> use of a common set of </a:t>
            </a:r>
            <a:r>
              <a:rPr lang="it-IT" baseline="0" dirty="0" err="1"/>
              <a:t>records</a:t>
            </a:r>
            <a:r>
              <a:rPr lang="it-IT" baseline="0" dirty="0"/>
              <a:t> </a:t>
            </a:r>
            <a:r>
              <a:rPr lang="it-IT" baseline="0" dirty="0" err="1"/>
              <a:t>collected</a:t>
            </a:r>
            <a:r>
              <a:rPr lang="it-IT" baseline="0" dirty="0"/>
              <a:t> by </a:t>
            </a:r>
            <a:r>
              <a:rPr lang="it-IT" baseline="0" dirty="0" err="1"/>
              <a:t>any</a:t>
            </a:r>
            <a:r>
              <a:rPr lang="it-IT" baseline="0" dirty="0"/>
              <a:t> </a:t>
            </a:r>
            <a:r>
              <a:rPr lang="it-IT" baseline="0" dirty="0" err="1"/>
              <a:t>observing</a:t>
            </a:r>
            <a:r>
              <a:rPr lang="it-IT" baseline="0" dirty="0"/>
              <a:t> </a:t>
            </a:r>
            <a:r>
              <a:rPr lang="it-IT" baseline="0" dirty="0" err="1"/>
              <a:t>system</a:t>
            </a:r>
            <a:r>
              <a:rPr lang="it-IT" baseline="0" dirty="0"/>
              <a:t>. </a:t>
            </a:r>
          </a:p>
          <a:p>
            <a:pPr marL="0" indent="0">
              <a:buFontTx/>
              <a:buNone/>
            </a:pPr>
            <a:r>
              <a:rPr lang="it-IT" baseline="0" dirty="0" err="1"/>
              <a:t>Even</a:t>
            </a:r>
            <a:r>
              <a:rPr lang="it-IT" baseline="0" dirty="0"/>
              <a:t> </a:t>
            </a:r>
            <a:r>
              <a:rPr lang="it-IT" baseline="0" dirty="0" err="1"/>
              <a:t>if</a:t>
            </a:r>
            <a:r>
              <a:rPr lang="it-IT" baseline="0" dirty="0"/>
              <a:t> </a:t>
            </a:r>
            <a:r>
              <a:rPr lang="it-IT" baseline="0" dirty="0" err="1"/>
              <a:t>this</a:t>
            </a:r>
            <a:r>
              <a:rPr lang="it-IT" baseline="0" dirty="0"/>
              <a:t> </a:t>
            </a:r>
            <a:r>
              <a:rPr lang="it-IT" baseline="0" dirty="0" err="1"/>
              <a:t>encourage</a:t>
            </a:r>
            <a:r>
              <a:rPr lang="it-IT" baseline="0" dirty="0"/>
              <a:t> the </a:t>
            </a:r>
            <a:r>
              <a:rPr lang="it-IT" baseline="0" dirty="0" err="1"/>
              <a:t>reuse</a:t>
            </a:r>
            <a:r>
              <a:rPr lang="it-IT" baseline="0" dirty="0"/>
              <a:t> of data, </a:t>
            </a:r>
            <a:r>
              <a:rPr lang="it-IT" baseline="0" dirty="0" err="1"/>
              <a:t>methodologies</a:t>
            </a:r>
            <a:r>
              <a:rPr lang="it-IT" baseline="0" dirty="0"/>
              <a:t> and </a:t>
            </a:r>
            <a:r>
              <a:rPr lang="it-IT" baseline="0" dirty="0" err="1"/>
              <a:t>instruments</a:t>
            </a:r>
            <a:r>
              <a:rPr lang="it-IT" baseline="0" dirty="0"/>
              <a:t> are </a:t>
            </a:r>
            <a:r>
              <a:rPr lang="it-IT" baseline="0" dirty="0" err="1"/>
              <a:t>not</a:t>
            </a:r>
            <a:r>
              <a:rPr lang="it-IT" baseline="0" dirty="0"/>
              <a:t> </a:t>
            </a:r>
            <a:r>
              <a:rPr lang="it-IT" baseline="0" dirty="0" err="1"/>
              <a:t>yet</a:t>
            </a:r>
            <a:r>
              <a:rPr lang="it-IT" baseline="0" dirty="0"/>
              <a:t> </a:t>
            </a:r>
            <a:r>
              <a:rPr lang="it-IT" baseline="0" dirty="0" err="1"/>
              <a:t>standardized</a:t>
            </a:r>
            <a:r>
              <a:rPr lang="it-IT" baseline="0" dirty="0"/>
              <a:t> </a:t>
            </a:r>
            <a:r>
              <a:rPr lang="it-IT" baseline="0" dirty="0" err="1"/>
              <a:t>thus</a:t>
            </a:r>
            <a:r>
              <a:rPr lang="it-IT" baseline="0" dirty="0"/>
              <a:t> </a:t>
            </a:r>
            <a:r>
              <a:rPr lang="it-IT" baseline="0" dirty="0" err="1"/>
              <a:t>limiting</a:t>
            </a:r>
            <a:r>
              <a:rPr lang="it-IT" baseline="0" dirty="0"/>
              <a:t> the </a:t>
            </a:r>
            <a:r>
              <a:rPr lang="it-IT" baseline="0" dirty="0" err="1"/>
              <a:t>sharing</a:t>
            </a:r>
            <a:r>
              <a:rPr lang="it-IT" baseline="0" dirty="0"/>
              <a:t> of data</a:t>
            </a:r>
            <a:r>
              <a:rPr lang="it-IT" baseline="0" dirty="0" smtClean="0"/>
              <a:t>. </a:t>
            </a:r>
            <a:r>
              <a:rPr lang="it-IT" baseline="0" dirty="0" err="1" smtClean="0"/>
              <a:t>Much</a:t>
            </a:r>
            <a:r>
              <a:rPr lang="it-IT" baseline="0" dirty="0" smtClean="0"/>
              <a:t> </a:t>
            </a:r>
            <a:r>
              <a:rPr lang="it-IT" baseline="0" dirty="0" err="1" smtClean="0"/>
              <a:t>fforts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such</a:t>
            </a:r>
            <a:r>
              <a:rPr lang="it-IT" baseline="0" dirty="0" smtClean="0"/>
              <a:t> </a:t>
            </a:r>
            <a:r>
              <a:rPr lang="it-IT" baseline="0" dirty="0" err="1" smtClean="0"/>
              <a:t>sense</a:t>
            </a:r>
            <a:r>
              <a:rPr lang="it-IT" baseline="0" dirty="0" smtClean="0"/>
              <a:t>.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305EA0-27B4-4DFD-85FC-C38DC2FFF523}" type="slidenum">
              <a:rPr lang="it-IT" smtClean="0"/>
              <a:pPr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894656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it-IT" dirty="0" smtClean="0"/>
              <a:t>To </a:t>
            </a:r>
            <a:r>
              <a:rPr lang="it-IT" dirty="0" err="1" smtClean="0"/>
              <a:t>adress</a:t>
            </a:r>
            <a:r>
              <a:rPr lang="it-IT" dirty="0" smtClean="0"/>
              <a:t> </a:t>
            </a:r>
            <a:r>
              <a:rPr lang="it-IT" dirty="0" err="1" smtClean="0"/>
              <a:t>these</a:t>
            </a:r>
            <a:r>
              <a:rPr lang="it-IT" dirty="0" smtClean="0"/>
              <a:t> </a:t>
            </a:r>
            <a:r>
              <a:rPr lang="it-IT" dirty="0" err="1" smtClean="0"/>
              <a:t>issues</a:t>
            </a:r>
            <a:r>
              <a:rPr lang="it-IT" dirty="0" smtClean="0"/>
              <a:t>, </a:t>
            </a:r>
            <a:r>
              <a:rPr lang="it-IT" dirty="0" err="1" smtClean="0"/>
              <a:t>we</a:t>
            </a:r>
            <a:r>
              <a:rPr lang="it-IT" dirty="0" smtClean="0"/>
              <a:t> </a:t>
            </a:r>
            <a:r>
              <a:rPr lang="it-IT" dirty="0" err="1" smtClean="0"/>
              <a:t>choose</a:t>
            </a:r>
            <a:r>
              <a:rPr lang="it-IT" dirty="0" smtClean="0"/>
              <a:t> </a:t>
            </a:r>
            <a:r>
              <a:rPr lang="it-IT" baseline="0" dirty="0" smtClean="0"/>
              <a:t>an </a:t>
            </a:r>
            <a:r>
              <a:rPr lang="it-IT" baseline="0" dirty="0" err="1" smtClean="0"/>
              <a:t>operational</a:t>
            </a:r>
            <a:r>
              <a:rPr lang="it-IT" baseline="0" dirty="0" smtClean="0"/>
              <a:t> </a:t>
            </a:r>
            <a:r>
              <a:rPr lang="it-IT" baseline="0" dirty="0" err="1" smtClean="0"/>
              <a:t>framework</a:t>
            </a:r>
            <a:r>
              <a:rPr lang="it-IT" baseline="0" dirty="0" smtClean="0"/>
              <a:t> </a:t>
            </a:r>
            <a:r>
              <a:rPr lang="it-IT" baseline="0" dirty="0" err="1" smtClean="0"/>
              <a:t>grounded</a:t>
            </a:r>
            <a:r>
              <a:rPr lang="it-IT" baseline="0" dirty="0" smtClean="0"/>
              <a:t> on </a:t>
            </a:r>
            <a:r>
              <a:rPr lang="it-IT" baseline="0" dirty="0" err="1" smtClean="0"/>
              <a:t>two</a:t>
            </a:r>
            <a:r>
              <a:rPr lang="it-IT" baseline="0" dirty="0" smtClean="0"/>
              <a:t> </a:t>
            </a:r>
            <a:r>
              <a:rPr lang="it-IT" baseline="0" dirty="0" err="1" smtClean="0"/>
              <a:t>rationales</a:t>
            </a:r>
            <a:endParaRPr lang="it-IT" dirty="0" smtClean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305EA0-27B4-4DFD-85FC-C38DC2FFF523}" type="slidenum">
              <a:rPr lang="it-IT" smtClean="0"/>
              <a:pPr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239935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Data life </a:t>
            </a:r>
            <a:r>
              <a:rPr lang="it-IT" dirty="0" err="1" smtClean="0"/>
              <a:t>ccyle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305EA0-27B4-4DFD-85FC-C38DC2FFF523}" type="slidenum">
              <a:rPr lang="it-IT" smtClean="0"/>
              <a:pPr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639460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it-IT" dirty="0" smtClean="0"/>
              <a:t>In</a:t>
            </a:r>
            <a:r>
              <a:rPr lang="it-IT" baseline="0" dirty="0" smtClean="0"/>
              <a:t> </a:t>
            </a:r>
            <a:r>
              <a:rPr lang="it-IT" baseline="0" dirty="0" err="1" smtClean="0"/>
              <a:t>phase</a:t>
            </a:r>
            <a:r>
              <a:rPr lang="it-IT" baseline="0" dirty="0" smtClean="0"/>
              <a:t> 1</a:t>
            </a:r>
          </a:p>
          <a:p>
            <a:pPr marL="0" indent="0">
              <a:buFontTx/>
              <a:buNone/>
            </a:pPr>
            <a:r>
              <a:rPr lang="it-IT" baseline="0" dirty="0" err="1" smtClean="0"/>
              <a:t>Differences</a:t>
            </a:r>
            <a:endParaRPr lang="it-IT" baseline="0" dirty="0" smtClean="0"/>
          </a:p>
          <a:p>
            <a:pPr marL="0" indent="0">
              <a:buFontTx/>
              <a:buNone/>
            </a:pPr>
            <a:r>
              <a:rPr lang="it-IT" baseline="0" dirty="0" err="1" smtClean="0"/>
              <a:t>Commonalities</a:t>
            </a:r>
            <a:endParaRPr lang="it-IT" baseline="0" dirty="0" smtClean="0"/>
          </a:p>
          <a:p>
            <a:pPr marL="0" indent="0">
              <a:buFontTx/>
              <a:buNone/>
            </a:pPr>
            <a:r>
              <a:rPr lang="it-IT" baseline="0" dirty="0" smtClean="0"/>
              <a:t>And more mature </a:t>
            </a:r>
            <a:r>
              <a:rPr lang="it-IT" baseline="0" dirty="0" err="1" smtClean="0"/>
              <a:t>achievements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305EA0-27B4-4DFD-85FC-C38DC2FFF523}" type="slidenum">
              <a:rPr lang="it-IT" smtClean="0"/>
              <a:pPr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835021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it-IT" dirty="0" smtClean="0"/>
              <a:t>P2 </a:t>
            </a:r>
            <a:r>
              <a:rPr lang="it-IT" dirty="0" err="1" smtClean="0"/>
              <a:t>is</a:t>
            </a:r>
            <a:endParaRPr lang="it-IT" dirty="0" smtClean="0"/>
          </a:p>
          <a:p>
            <a:pPr marL="0" indent="0">
              <a:buFontTx/>
              <a:buNone/>
            </a:pPr>
            <a:r>
              <a:rPr lang="it-IT" dirty="0" err="1" smtClean="0"/>
              <a:t>Aimed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at</a:t>
            </a:r>
            <a:r>
              <a:rPr lang="it-IT" dirty="0" smtClean="0"/>
              <a:t> </a:t>
            </a:r>
            <a:r>
              <a:rPr lang="it-IT" dirty="0" err="1" smtClean="0"/>
              <a:t>adopting</a:t>
            </a:r>
            <a:r>
              <a:rPr lang="it-IT" dirty="0" smtClean="0"/>
              <a:t> the </a:t>
            </a:r>
            <a:r>
              <a:rPr lang="it-IT" dirty="0" err="1" smtClean="0"/>
              <a:t>matrix</a:t>
            </a:r>
            <a:r>
              <a:rPr lang="it-IT" dirty="0" smtClean="0"/>
              <a:t> in a </a:t>
            </a:r>
            <a:r>
              <a:rPr lang="it-IT" dirty="0" err="1" smtClean="0"/>
              <a:t>real</a:t>
            </a:r>
            <a:r>
              <a:rPr lang="it-IT" dirty="0" smtClean="0"/>
              <a:t> case </a:t>
            </a:r>
            <a:r>
              <a:rPr lang="it-IT" dirty="0" err="1" smtClean="0"/>
              <a:t>study</a:t>
            </a:r>
            <a:r>
              <a:rPr lang="it-IT" dirty="0" smtClean="0"/>
              <a:t> to compare</a:t>
            </a:r>
            <a:r>
              <a:rPr lang="it-IT" baseline="0" dirty="0" smtClean="0"/>
              <a:t> data m </a:t>
            </a:r>
            <a:r>
              <a:rPr lang="it-IT" baseline="0" dirty="0" err="1" smtClean="0"/>
              <a:t>practices</a:t>
            </a:r>
            <a:r>
              <a:rPr lang="it-IT" baseline="0" dirty="0" smtClean="0"/>
              <a:t> of </a:t>
            </a:r>
            <a:r>
              <a:rPr lang="it-IT" dirty="0" err="1" smtClean="0"/>
              <a:t>Observing</a:t>
            </a:r>
            <a:r>
              <a:rPr lang="it-IT" dirty="0" smtClean="0"/>
              <a:t> </a:t>
            </a:r>
            <a:r>
              <a:rPr lang="it-IT" dirty="0" err="1" smtClean="0"/>
              <a:t>system</a:t>
            </a:r>
            <a:r>
              <a:rPr lang="it-IT" dirty="0" smtClean="0"/>
              <a:t> to data management </a:t>
            </a:r>
            <a:r>
              <a:rPr lang="it-IT" dirty="0" err="1" smtClean="0"/>
              <a:t>reccomandations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305EA0-27B4-4DFD-85FC-C38DC2FFF523}" type="slidenum">
              <a:rPr lang="it-IT" smtClean="0"/>
              <a:pPr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872294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305EA0-27B4-4DFD-85FC-C38DC2FFF523}" type="slidenum">
              <a:rPr lang="it-IT" smtClean="0"/>
              <a:pPr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358238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305EA0-27B4-4DFD-85FC-C38DC2FFF523}" type="slidenum">
              <a:rPr lang="it-IT" smtClean="0"/>
              <a:pPr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275370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it-IT" baseline="0" dirty="0"/>
          </a:p>
          <a:p>
            <a:pPr marL="0" indent="0">
              <a:buFontTx/>
              <a:buNone/>
            </a:pP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305EA0-27B4-4DFD-85FC-C38DC2FFF523}" type="slidenum">
              <a:rPr lang="it-IT" smtClean="0"/>
              <a:pPr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545907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305EA0-27B4-4DFD-85FC-C38DC2FFF523}" type="slidenum">
              <a:rPr lang="it-IT" smtClean="0"/>
              <a:pPr/>
              <a:t>15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946982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baseline="0" dirty="0" err="1" smtClean="0"/>
              <a:t>assess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compliance</a:t>
            </a:r>
            <a:r>
              <a:rPr lang="it-IT" baseline="0" dirty="0" smtClean="0"/>
              <a:t> of </a:t>
            </a:r>
            <a:r>
              <a:rPr lang="it-IT" baseline="0" dirty="0" err="1" smtClean="0"/>
              <a:t>any</a:t>
            </a:r>
            <a:r>
              <a:rPr lang="it-IT" baseline="0" dirty="0" smtClean="0"/>
              <a:t> </a:t>
            </a:r>
            <a:r>
              <a:rPr lang="it-IT" baseline="0" dirty="0" err="1" smtClean="0"/>
              <a:t>observing</a:t>
            </a:r>
            <a:r>
              <a:rPr lang="it-IT" baseline="0" dirty="0" smtClean="0"/>
              <a:t> </a:t>
            </a:r>
            <a:r>
              <a:rPr lang="it-IT" baseline="0" dirty="0" err="1" smtClean="0"/>
              <a:t>system</a:t>
            </a:r>
            <a:r>
              <a:rPr lang="it-IT" baseline="0" dirty="0" smtClean="0"/>
              <a:t> 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305EA0-27B4-4DFD-85FC-C38DC2FFF523}" type="slidenum">
              <a:rPr lang="it-IT" smtClean="0"/>
              <a:pPr/>
              <a:t>17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907280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305EA0-27B4-4DFD-85FC-C38DC2FFF523}" type="slidenum">
              <a:rPr lang="it-IT" smtClean="0"/>
              <a:pPr/>
              <a:t>18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054705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305EA0-27B4-4DFD-85FC-C38DC2FFF523}" type="slidenum">
              <a:rPr lang="it-IT" smtClean="0"/>
              <a:pPr/>
              <a:t>19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750446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Reduce the gap </a:t>
            </a:r>
            <a:r>
              <a:rPr lang="it-IT" dirty="0" err="1" smtClean="0"/>
              <a:t>between</a:t>
            </a:r>
            <a:r>
              <a:rPr lang="it-IT" dirty="0" smtClean="0"/>
              <a:t> the </a:t>
            </a:r>
            <a:r>
              <a:rPr lang="it-IT" dirty="0" err="1" smtClean="0"/>
              <a:t>research</a:t>
            </a:r>
            <a:r>
              <a:rPr lang="it-IT" dirty="0" smtClean="0"/>
              <a:t> </a:t>
            </a:r>
            <a:r>
              <a:rPr lang="it-IT" dirty="0" err="1" smtClean="0"/>
              <a:t>activities</a:t>
            </a:r>
            <a:r>
              <a:rPr lang="it-IT" dirty="0" smtClean="0"/>
              <a:t> of NAS and</a:t>
            </a:r>
            <a:r>
              <a:rPr lang="it-IT" baseline="0" dirty="0" smtClean="0"/>
              <a:t> global </a:t>
            </a:r>
            <a:r>
              <a:rPr lang="it-IT" baseline="0" dirty="0" err="1" smtClean="0"/>
              <a:t>initiative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305EA0-27B4-4DFD-85FC-C38DC2FFF523}" type="slidenum">
              <a:rPr lang="it-IT" smtClean="0"/>
              <a:pPr/>
              <a:t>21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128384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2.png"/><Relationship Id="rId7" Type="http://schemas.openxmlformats.org/officeDocument/2006/relationships/image" Target="../media/image5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tangolo 17"/>
          <p:cNvSpPr/>
          <p:nvPr userDrawn="1"/>
        </p:nvSpPr>
        <p:spPr>
          <a:xfrm>
            <a:off x="0" y="5857892"/>
            <a:ext cx="9144000" cy="10001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1026" name="Picture 2" descr="C:\Users\Gianluca Mazzilli\Desktop\banner.png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500034" y="2428868"/>
            <a:ext cx="8143932" cy="1714512"/>
          </a:xfrm>
          <a:prstGeom prst="rect">
            <a:avLst/>
          </a:prstGeom>
          <a:noFill/>
        </p:spPr>
      </p:pic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630491"/>
            <a:ext cx="7772400" cy="1370013"/>
          </a:xfrm>
        </p:spPr>
        <p:txBody>
          <a:bodyPr>
            <a:normAutofit/>
          </a:bodyPr>
          <a:lstStyle>
            <a:lvl1pPr>
              <a:defRPr sz="4000" b="1" cap="small" baseline="0">
                <a:solidFill>
                  <a:schemeClr val="tx1"/>
                </a:solidFill>
              </a:defRPr>
            </a:lvl1pPr>
          </a:lstStyle>
          <a:p>
            <a:r>
              <a:rPr lang="it-IT" dirty="0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4286256"/>
            <a:ext cx="6400800" cy="107157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/>
              <a:t>Fare clic per modificare lo stile del sottotitolo dello schema</a:t>
            </a:r>
          </a:p>
        </p:txBody>
      </p:sp>
      <p:pic>
        <p:nvPicPr>
          <p:cNvPr id="11" name="Picture 2" descr="marina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0749" y="5985023"/>
            <a:ext cx="1449643" cy="724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nige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8314" y="5985023"/>
            <a:ext cx="1533550" cy="766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omune genova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6226" y="5985023"/>
            <a:ext cx="1440160" cy="72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Risultati immagini per imeko logo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5985023"/>
            <a:ext cx="1042352" cy="729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C:\Users\Gianluca Mazzilli\Desktop\banner.png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2843808" y="763444"/>
            <a:ext cx="6300192" cy="1009372"/>
          </a:xfrm>
          <a:prstGeom prst="rect">
            <a:avLst/>
          </a:prstGeom>
          <a:noFill/>
        </p:spPr>
      </p:pic>
      <p:sp>
        <p:nvSpPr>
          <p:cNvPr id="9" name="CasellaDiTesto 8"/>
          <p:cNvSpPr txBox="1"/>
          <p:nvPr userDrawn="1"/>
        </p:nvSpPr>
        <p:spPr>
          <a:xfrm>
            <a:off x="2411760" y="763444"/>
            <a:ext cx="49685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400" b="0" dirty="0">
                <a:solidFill>
                  <a:schemeClr val="tx2"/>
                </a:solidFill>
                <a:latin typeface="Caviar Dreams" panose="020B0402020204020504" pitchFamily="34" charset="0"/>
              </a:rPr>
              <a:t>2019 IMEKO TC-19 INTERNATIONAL WORKSHOP ON</a:t>
            </a:r>
          </a:p>
        </p:txBody>
      </p:sp>
      <p:sp>
        <p:nvSpPr>
          <p:cNvPr id="17" name="CasellaDiTesto 16"/>
          <p:cNvSpPr txBox="1"/>
          <p:nvPr userDrawn="1"/>
        </p:nvSpPr>
        <p:spPr>
          <a:xfrm>
            <a:off x="3019014" y="994220"/>
            <a:ext cx="43612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2800" b="1" dirty="0" err="1">
                <a:solidFill>
                  <a:schemeClr val="tx2"/>
                </a:solidFill>
                <a:latin typeface="Caviar Dreams" panose="020B0402020204020504" pitchFamily="34" charset="0"/>
              </a:rPr>
              <a:t>Metrology</a:t>
            </a:r>
            <a:r>
              <a:rPr lang="it-IT" sz="2800" b="1" dirty="0">
                <a:solidFill>
                  <a:schemeClr val="tx2"/>
                </a:solidFill>
                <a:latin typeface="Caviar Dreams" panose="020B0402020204020504" pitchFamily="34" charset="0"/>
              </a:rPr>
              <a:t> for the Sea</a:t>
            </a:r>
          </a:p>
        </p:txBody>
      </p:sp>
      <p:sp>
        <p:nvSpPr>
          <p:cNvPr id="19" name="CasellaDiTesto 18"/>
          <p:cNvSpPr txBox="1"/>
          <p:nvPr userDrawn="1"/>
        </p:nvSpPr>
        <p:spPr>
          <a:xfrm>
            <a:off x="2411760" y="1500807"/>
            <a:ext cx="49277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400" b="0" dirty="0">
                <a:solidFill>
                  <a:schemeClr val="tx2"/>
                </a:solidFill>
                <a:latin typeface="Caviar Dreams" panose="020B0402020204020504" pitchFamily="34" charset="0"/>
              </a:rPr>
              <a:t>GENOVA, ITALY - OCTOBER 3-5, 2019</a:t>
            </a:r>
          </a:p>
        </p:txBody>
      </p:sp>
      <p:pic>
        <p:nvPicPr>
          <p:cNvPr id="8" name="Immagine 7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980" y="332656"/>
            <a:ext cx="2139666" cy="187220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Gianluca Mazzilli\Desktop\1761135_orig.jpg"/>
          <p:cNvPicPr>
            <a:picLocks noChangeAspect="1" noChangeArrowheads="1"/>
          </p:cNvPicPr>
          <p:nvPr userDrawn="1"/>
        </p:nvPicPr>
        <p:blipFill>
          <a:blip r:embed="rId2"/>
          <a:srcRect b="67956"/>
          <a:stretch>
            <a:fillRect/>
          </a:stretch>
        </p:blipFill>
        <p:spPr bwMode="auto">
          <a:xfrm>
            <a:off x="0" y="0"/>
            <a:ext cx="9144000" cy="1500174"/>
          </a:xfrm>
          <a:prstGeom prst="rect">
            <a:avLst/>
          </a:prstGeom>
          <a:noFill/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12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28596" y="6421461"/>
            <a:ext cx="55912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IMEKO TC-19 INTERNATIONAL WORKSHOP ON METROLOGY FOR THE SEA / 3 - 5 October, 2019</a:t>
            </a:r>
            <a:endParaRPr lang="it-IT" dirty="0"/>
          </a:p>
        </p:txBody>
      </p:sp>
      <p:sp>
        <p:nvSpPr>
          <p:cNvPr id="13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42146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A295B2-C4EF-4732-9D04-3779E0CF786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dirty="0"/>
              <a:t>Fare clic per modificare stili del testo dello schema</a:t>
            </a:r>
          </a:p>
        </p:txBody>
      </p:sp>
      <p:sp>
        <p:nvSpPr>
          <p:cNvPr id="15" name="Rettangolo 14"/>
          <p:cNvSpPr/>
          <p:nvPr userDrawn="1"/>
        </p:nvSpPr>
        <p:spPr>
          <a:xfrm>
            <a:off x="0" y="5857892"/>
            <a:ext cx="9144000" cy="10001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18" name="Picture 2" descr="C:\Users\Gianluca Mazzilli\Desktop\banner.png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2843808" y="763444"/>
            <a:ext cx="6300192" cy="1009372"/>
          </a:xfrm>
          <a:prstGeom prst="rect">
            <a:avLst/>
          </a:prstGeom>
          <a:noFill/>
        </p:spPr>
      </p:pic>
      <p:sp>
        <p:nvSpPr>
          <p:cNvPr id="19" name="CasellaDiTesto 18"/>
          <p:cNvSpPr txBox="1"/>
          <p:nvPr userDrawn="1"/>
        </p:nvSpPr>
        <p:spPr>
          <a:xfrm>
            <a:off x="2411760" y="763444"/>
            <a:ext cx="49685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400" b="0" dirty="0">
                <a:solidFill>
                  <a:schemeClr val="tx2"/>
                </a:solidFill>
                <a:latin typeface="Caviar Dreams" panose="020B0402020204020504" pitchFamily="34" charset="0"/>
              </a:rPr>
              <a:t>2019 IMEKO TC-19 INTERNATIONAL WORKSHOP ON</a:t>
            </a:r>
          </a:p>
        </p:txBody>
      </p:sp>
      <p:sp>
        <p:nvSpPr>
          <p:cNvPr id="20" name="CasellaDiTesto 19"/>
          <p:cNvSpPr txBox="1"/>
          <p:nvPr userDrawn="1"/>
        </p:nvSpPr>
        <p:spPr>
          <a:xfrm>
            <a:off x="3019014" y="994220"/>
            <a:ext cx="43612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2800" b="1" dirty="0" err="1">
                <a:solidFill>
                  <a:schemeClr val="tx2"/>
                </a:solidFill>
                <a:latin typeface="Caviar Dreams" panose="020B0402020204020504" pitchFamily="34" charset="0"/>
              </a:rPr>
              <a:t>Metrology</a:t>
            </a:r>
            <a:r>
              <a:rPr lang="it-IT" sz="2800" b="1" dirty="0">
                <a:solidFill>
                  <a:schemeClr val="tx2"/>
                </a:solidFill>
                <a:latin typeface="Caviar Dreams" panose="020B0402020204020504" pitchFamily="34" charset="0"/>
              </a:rPr>
              <a:t> for the Sea</a:t>
            </a:r>
          </a:p>
        </p:txBody>
      </p:sp>
      <p:sp>
        <p:nvSpPr>
          <p:cNvPr id="21" name="CasellaDiTesto 20"/>
          <p:cNvSpPr txBox="1"/>
          <p:nvPr userDrawn="1"/>
        </p:nvSpPr>
        <p:spPr>
          <a:xfrm>
            <a:off x="2411760" y="1500807"/>
            <a:ext cx="49277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400" b="0" dirty="0">
                <a:solidFill>
                  <a:schemeClr val="tx2"/>
                </a:solidFill>
                <a:latin typeface="Caviar Dreams" panose="020B0402020204020504" pitchFamily="34" charset="0"/>
              </a:rPr>
              <a:t>GENOVA, ITALY - OCTOBER 3-5, 2019</a:t>
            </a:r>
          </a:p>
        </p:txBody>
      </p:sp>
      <p:pic>
        <p:nvPicPr>
          <p:cNvPr id="22" name="Immagine 2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980" y="332656"/>
            <a:ext cx="2139666" cy="1872208"/>
          </a:xfrm>
          <a:prstGeom prst="rect">
            <a:avLst/>
          </a:prstGeom>
        </p:spPr>
      </p:pic>
      <p:pic>
        <p:nvPicPr>
          <p:cNvPr id="23" name="Picture 2" descr="marina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0749" y="5985023"/>
            <a:ext cx="1449643" cy="724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unige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8314" y="5985023"/>
            <a:ext cx="1533550" cy="766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6" descr="comune genova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6226" y="5985023"/>
            <a:ext cx="1440160" cy="72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8" descr="Risultati immagini per imeko logo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5985023"/>
            <a:ext cx="1042352" cy="729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28596" y="6421461"/>
            <a:ext cx="55912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IMEKO TC-19 INTERNATIONAL WORKSHOP ON METROLOGY FOR THE SEA / 3 - 5 October, 2019</a:t>
            </a:r>
            <a:endParaRPr lang="it-IT" dirty="0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42146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A295B2-C4EF-4732-9D04-3779E0CF786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10" name="Segnaposto piè di pagina 4"/>
          <p:cNvSpPr>
            <a:spLocks noGrp="1"/>
          </p:cNvSpPr>
          <p:nvPr>
            <p:ph type="ftr" sz="quarter" idx="10"/>
          </p:nvPr>
        </p:nvSpPr>
        <p:spPr>
          <a:xfrm>
            <a:off x="428596" y="6421461"/>
            <a:ext cx="55912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IMEKO TC-19 INTERNATIONAL WORKSHOP ON METROLOGY FOR THE SEA / 3 - 5 October, 2019</a:t>
            </a:r>
            <a:endParaRPr lang="it-IT" dirty="0"/>
          </a:p>
        </p:txBody>
      </p:sp>
      <p:sp>
        <p:nvSpPr>
          <p:cNvPr id="11" name="Segnaposto numero diapositiva 5"/>
          <p:cNvSpPr>
            <a:spLocks noGrp="1"/>
          </p:cNvSpPr>
          <p:nvPr>
            <p:ph type="sldNum" sz="quarter" idx="11"/>
          </p:nvPr>
        </p:nvSpPr>
        <p:spPr>
          <a:xfrm>
            <a:off x="6553200" y="642146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A295B2-C4EF-4732-9D04-3779E0CF786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Gianluca Mazzilli\Desktop\1761135_orig.jpg"/>
          <p:cNvPicPr>
            <a:picLocks noChangeAspect="1" noChangeArrowheads="1"/>
          </p:cNvPicPr>
          <p:nvPr userDrawn="1"/>
        </p:nvPicPr>
        <p:blipFill>
          <a:blip r:embed="rId2"/>
          <a:srcRect b="67956"/>
          <a:stretch>
            <a:fillRect/>
          </a:stretch>
        </p:blipFill>
        <p:spPr bwMode="auto">
          <a:xfrm>
            <a:off x="0" y="0"/>
            <a:ext cx="9144000" cy="1500174"/>
          </a:xfrm>
          <a:prstGeom prst="rect">
            <a:avLst/>
          </a:prstGeom>
          <a:noFill/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7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28596" y="6421461"/>
            <a:ext cx="55912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IMEKO TC-19 INTERNATIONAL WORKSHOP ON METROLOGY FOR THE SEA / 3 - 5 October, 2019</a:t>
            </a:r>
            <a:endParaRPr lang="it-IT" dirty="0"/>
          </a:p>
        </p:txBody>
      </p:sp>
      <p:sp>
        <p:nvSpPr>
          <p:cNvPr id="8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42146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A295B2-C4EF-4732-9D04-3779E0CF786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28596" y="6421461"/>
            <a:ext cx="55912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IMEKO TC-19 INTERNATIONAL WORKSHOP ON METROLOGY FOR THE SEA / 3 - 5 October, 2019</a:t>
            </a:r>
            <a:endParaRPr lang="it-IT" dirty="0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42146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A295B2-C4EF-4732-9D04-3779E0CF786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28596" y="6421461"/>
            <a:ext cx="55912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IMEKO TC-19 INTERNATIONAL WORKSHOP ON METROLOGY FOR THE SEA / 3 - 5 October, 2019</a:t>
            </a:r>
            <a:endParaRPr lang="it-IT" dirty="0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42146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A295B2-C4EF-4732-9D04-3779E0CF786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28596" y="6421461"/>
            <a:ext cx="55912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IMEKO TC-19 INTERNATIONAL WORKSHOP ON METROLOGY FOR THE SEA / 3 - 5 October, 2019</a:t>
            </a:r>
            <a:endParaRPr lang="it-IT" dirty="0"/>
          </a:p>
        </p:txBody>
      </p:sp>
      <p:sp>
        <p:nvSpPr>
          <p:cNvPr id="8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42146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A295B2-C4EF-4732-9D04-3779E0CF786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28596" y="6421461"/>
            <a:ext cx="55912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IMEKO TC-19 INTERNATIONAL WORKSHOP ON METROLOGY FOR THE SEA / 3 - 5 October, 2019</a:t>
            </a:r>
            <a:endParaRPr lang="it-IT" dirty="0"/>
          </a:p>
        </p:txBody>
      </p:sp>
      <p:sp>
        <p:nvSpPr>
          <p:cNvPr id="8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42146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A295B2-C4EF-4732-9D04-3779E0CF786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28596" y="6421461"/>
            <a:ext cx="55912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IMEKO TC-19 INTERNATIONAL WORKSHOP ON METROLOGY FOR THE SEA / 3 - 5 October, 2019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42146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A295B2-C4EF-4732-9D04-3779E0CF786E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accent3">
              <a:lumMod val="60000"/>
              <a:lumOff val="40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#_ftnref1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hyperlink" Target="#_ftnref3"/><Relationship Id="rId4" Type="http://schemas.openxmlformats.org/officeDocument/2006/relationships/hyperlink" Target="#_ftnref2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10" Type="http://schemas.openxmlformats.org/officeDocument/2006/relationships/image" Target="../media/image20.jpeg"/><Relationship Id="rId4" Type="http://schemas.openxmlformats.org/officeDocument/2006/relationships/diagramLayout" Target="../diagrams/layout5.xml"/><Relationship Id="rId9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Making data management practices compliant with Essential Variables frameworks: A practical approach in the marine biological domain</a:t>
            </a:r>
            <a:endParaRPr lang="it-IT" sz="240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3222319" y="4293096"/>
            <a:ext cx="2376264" cy="1512168"/>
          </a:xfrm>
          <a:solidFill>
            <a:srgbClr val="256882">
              <a:alpha val="23000"/>
            </a:srgbClr>
          </a:solidFill>
        </p:spPr>
        <p:txBody>
          <a:bodyPr>
            <a:noAutofit/>
          </a:bodyPr>
          <a:lstStyle/>
          <a:p>
            <a:r>
              <a:rPr lang="it-IT" sz="1050" b="1" dirty="0"/>
              <a:t>Zilioli M., CNR-IREA, </a:t>
            </a:r>
            <a:r>
              <a:rPr lang="it-IT" sz="1050" b="1" dirty="0" err="1"/>
              <a:t>Italy</a:t>
            </a:r>
            <a:endParaRPr lang="it-IT" sz="1050" b="1" dirty="0"/>
          </a:p>
          <a:p>
            <a:r>
              <a:rPr lang="it-IT" sz="1050" dirty="0"/>
              <a:t>Oggioni A., CNR-IREA, </a:t>
            </a:r>
            <a:r>
              <a:rPr lang="it-IT" sz="1050" dirty="0" err="1"/>
              <a:t>Italy</a:t>
            </a:r>
            <a:endParaRPr lang="it-IT" sz="1050" dirty="0"/>
          </a:p>
          <a:p>
            <a:r>
              <a:rPr lang="it-IT" sz="1050" dirty="0"/>
              <a:t>Tagliolato P., CNR-IREA, </a:t>
            </a:r>
            <a:r>
              <a:rPr lang="it-IT" sz="1050" dirty="0" err="1"/>
              <a:t>Italy</a:t>
            </a:r>
            <a:endParaRPr lang="it-IT" sz="1050" dirty="0"/>
          </a:p>
          <a:p>
            <a:r>
              <a:rPr lang="it-IT" sz="1050" dirty="0"/>
              <a:t>Fugazza C., CNR-IREA, </a:t>
            </a:r>
            <a:r>
              <a:rPr lang="it-IT" sz="1050" dirty="0" err="1"/>
              <a:t>Italy</a:t>
            </a:r>
            <a:endParaRPr lang="it-IT" sz="1050" dirty="0"/>
          </a:p>
          <a:p>
            <a:r>
              <a:rPr lang="it-IT" sz="1050" dirty="0"/>
              <a:t>Bergami C., CNR-ISMAR, </a:t>
            </a:r>
            <a:r>
              <a:rPr lang="it-IT" sz="1050" dirty="0" err="1"/>
              <a:t>Italy</a:t>
            </a:r>
            <a:endParaRPr lang="it-IT" sz="1050" dirty="0"/>
          </a:p>
          <a:p>
            <a:r>
              <a:rPr lang="it-IT" sz="1050" dirty="0"/>
              <a:t>Pugnetti A., CNR-ISMAR, </a:t>
            </a:r>
            <a:r>
              <a:rPr lang="it-IT" sz="1050" dirty="0" err="1"/>
              <a:t>Italy</a:t>
            </a:r>
            <a:r>
              <a:rPr lang="it-IT" sz="1050" dirty="0"/>
              <a:t> </a:t>
            </a:r>
          </a:p>
          <a:p>
            <a:r>
              <a:rPr lang="it-IT" sz="1050" dirty="0"/>
              <a:t>Carrara P., CNR-IREA, </a:t>
            </a:r>
            <a:r>
              <a:rPr lang="it-IT" sz="1050" dirty="0" err="1"/>
              <a:t>Itally</a:t>
            </a:r>
            <a:endParaRPr lang="it-IT" sz="1050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7043" y="4579244"/>
            <a:ext cx="1531403" cy="64807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8" name="Picture 4" descr="Risultati immagini per cnr ismar">
            <a:extLst>
              <a:ext uri="{FF2B5EF4-FFF2-40B4-BE49-F238E27FC236}">
                <a16:creationId xmlns:a16="http://schemas.microsoft.com/office/drawing/2014/main" id="{65732B9F-67AC-F644-A043-88CB686583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23"/>
          <a:stretch/>
        </p:blipFill>
        <p:spPr bwMode="auto">
          <a:xfrm>
            <a:off x="7668344" y="4577360"/>
            <a:ext cx="739315" cy="64995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Risultati immagini per cnr ismar">
            <a:extLst>
              <a:ext uri="{FF2B5EF4-FFF2-40B4-BE49-F238E27FC236}">
                <a16:creationId xmlns:a16="http://schemas.microsoft.com/office/drawing/2014/main" id="{5CF61601-9D1A-E646-8163-125E3A8D33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723"/>
          <a:stretch/>
        </p:blipFill>
        <p:spPr bwMode="auto">
          <a:xfrm>
            <a:off x="2195736" y="4577360"/>
            <a:ext cx="739315" cy="64995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/>
          <p:cNvSpPr>
            <a:spLocks noGrp="1"/>
          </p:cNvSpPr>
          <p:nvPr>
            <p:ph type="body" idx="1"/>
          </p:nvPr>
        </p:nvSpPr>
        <p:spPr>
          <a:xfrm>
            <a:off x="683568" y="3212976"/>
            <a:ext cx="7772400" cy="1500187"/>
          </a:xfrm>
        </p:spPr>
        <p:txBody>
          <a:bodyPr>
            <a:normAutofit fontScale="25000" lnSpcReduction="20000"/>
          </a:bodyPr>
          <a:lstStyle/>
          <a:p>
            <a:r>
              <a:rPr lang="it-IT" sz="17600" i="1" dirty="0" smtClean="0"/>
              <a:t>Index</a:t>
            </a:r>
            <a:r>
              <a:rPr lang="it-IT" sz="7200" i="1" dirty="0" smtClean="0"/>
              <a:t> </a:t>
            </a:r>
          </a:p>
          <a:p>
            <a:endParaRPr lang="it-IT" sz="3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5600" dirty="0" err="1" smtClean="0"/>
              <a:t>Introduction</a:t>
            </a:r>
            <a:r>
              <a:rPr lang="it-IT" sz="5600" dirty="0" smtClean="0"/>
              <a:t>	| </a:t>
            </a:r>
            <a:r>
              <a:rPr lang="it-IT" sz="5600" dirty="0" err="1"/>
              <a:t>H</a:t>
            </a:r>
            <a:r>
              <a:rPr lang="it-IT" sz="5600" dirty="0" err="1" smtClean="0"/>
              <a:t>istorical</a:t>
            </a:r>
            <a:r>
              <a:rPr lang="it-IT" sz="5600" dirty="0" smtClean="0"/>
              <a:t> </a:t>
            </a:r>
            <a:r>
              <a:rPr lang="it-IT" sz="5600" dirty="0" err="1" smtClean="0"/>
              <a:t>context</a:t>
            </a:r>
            <a:r>
              <a:rPr lang="it-IT" sz="5600" smtClean="0"/>
              <a:t> and </a:t>
            </a:r>
            <a:r>
              <a:rPr lang="it-IT" sz="5600" dirty="0" err="1" smtClean="0"/>
              <a:t>theoretical</a:t>
            </a:r>
            <a:r>
              <a:rPr lang="it-IT" sz="5600" dirty="0" smtClean="0"/>
              <a:t> </a:t>
            </a:r>
            <a:r>
              <a:rPr lang="it-IT" sz="5600" dirty="0" err="1" smtClean="0"/>
              <a:t>framework</a:t>
            </a:r>
            <a:endParaRPr lang="it-IT" sz="5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5600" dirty="0" err="1" smtClean="0"/>
              <a:t>Methodology</a:t>
            </a:r>
            <a:r>
              <a:rPr lang="it-IT" sz="5600" dirty="0"/>
              <a:t>	</a:t>
            </a:r>
            <a:r>
              <a:rPr lang="it-IT" sz="5600" dirty="0" smtClean="0"/>
              <a:t>| </a:t>
            </a:r>
            <a:r>
              <a:rPr lang="it-IT" sz="5600" dirty="0" err="1" smtClean="0"/>
              <a:t>Goals</a:t>
            </a:r>
            <a:r>
              <a:rPr lang="it-IT" sz="5600" dirty="0" smtClean="0"/>
              <a:t>, </a:t>
            </a:r>
            <a:r>
              <a:rPr lang="it-IT" sz="5600" dirty="0" err="1" smtClean="0"/>
              <a:t>rationale</a:t>
            </a:r>
            <a:r>
              <a:rPr lang="it-IT" sz="5600" dirty="0" smtClean="0"/>
              <a:t> and </a:t>
            </a:r>
            <a:r>
              <a:rPr lang="it-IT" sz="5600" dirty="0" err="1" smtClean="0"/>
              <a:t>phases</a:t>
            </a:r>
            <a:r>
              <a:rPr lang="it-IT" sz="5600" dirty="0" smtClean="0"/>
              <a:t> of the </a:t>
            </a:r>
            <a:r>
              <a:rPr lang="it-IT" sz="5600" dirty="0" err="1" smtClean="0"/>
              <a:t>practical</a:t>
            </a:r>
            <a:r>
              <a:rPr lang="it-IT" sz="5600" dirty="0" smtClean="0"/>
              <a:t> </a:t>
            </a:r>
            <a:r>
              <a:rPr lang="it-IT" sz="5600" dirty="0" err="1" smtClean="0"/>
              <a:t>approach</a:t>
            </a:r>
            <a:endParaRPr lang="it-IT" sz="56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5600" dirty="0" err="1" smtClean="0"/>
              <a:t>Results</a:t>
            </a:r>
            <a:endParaRPr lang="it-IT" sz="56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5600" dirty="0" err="1" smtClean="0"/>
              <a:t>Conclusions</a:t>
            </a:r>
            <a:endParaRPr lang="it-IT" sz="56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75693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Marine </a:t>
            </a:r>
            <a:r>
              <a:rPr lang="it-IT" dirty="0" err="1"/>
              <a:t>biological</a:t>
            </a:r>
            <a:r>
              <a:rPr lang="it-IT" dirty="0"/>
              <a:t> </a:t>
            </a:r>
            <a:r>
              <a:rPr lang="it-IT" dirty="0" err="1"/>
              <a:t>observing</a:t>
            </a:r>
            <a:r>
              <a:rPr lang="it-IT" dirty="0"/>
              <a:t> </a:t>
            </a:r>
            <a:r>
              <a:rPr lang="it-IT" dirty="0" err="1"/>
              <a:t>programs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IMEKO TC-19 INTERNATIONAL WORKSHOP ON METROLOGY FOR THE SEA / 3 - 5 October, 2019</a:t>
            </a:r>
            <a:endParaRPr lang="it-IT" dirty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534504"/>
            <a:ext cx="5688632" cy="4618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1187624" y="6246810"/>
            <a:ext cx="8640762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it-IT" sz="800" b="1" dirty="0" smtClean="0">
                <a:solidFill>
                  <a:srgbClr val="0054A6"/>
                </a:solidFill>
              </a:rPr>
              <a:t>Miloslavich et al. Global </a:t>
            </a:r>
            <a:r>
              <a:rPr lang="en-US" altLang="it-IT" sz="800" b="1" dirty="0">
                <a:solidFill>
                  <a:srgbClr val="0054A6"/>
                </a:solidFill>
              </a:rPr>
              <a:t>Change Biology, Volume: 24, Issue: 6, Pages: 2416-2433, First published: 05 April 2018, DOI: (10.1111/gcb.14108) </a:t>
            </a:r>
          </a:p>
        </p:txBody>
      </p:sp>
      <p:grpSp>
        <p:nvGrpSpPr>
          <p:cNvPr id="9" name="Gruppo 8"/>
          <p:cNvGrpSpPr/>
          <p:nvPr/>
        </p:nvGrpSpPr>
        <p:grpSpPr>
          <a:xfrm>
            <a:off x="7740352" y="6525344"/>
            <a:ext cx="1331640" cy="263835"/>
            <a:chOff x="0" y="13163"/>
            <a:chExt cx="1331640" cy="263835"/>
          </a:xfrm>
        </p:grpSpPr>
        <p:sp>
          <p:nvSpPr>
            <p:cNvPr id="10" name="Rettangolo arrotondato 9"/>
            <p:cNvSpPr/>
            <p:nvPr/>
          </p:nvSpPr>
          <p:spPr>
            <a:xfrm>
              <a:off x="0" y="13163"/>
              <a:ext cx="1331640" cy="263835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CasellaDiTesto 10"/>
            <p:cNvSpPr txBox="1"/>
            <p:nvPr/>
          </p:nvSpPr>
          <p:spPr>
            <a:xfrm>
              <a:off x="12879" y="26042"/>
              <a:ext cx="1305882" cy="23807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1100" kern="1200" dirty="0" err="1" smtClean="0"/>
                <a:t>Introduction</a:t>
              </a:r>
              <a:endParaRPr lang="it-IT" sz="1100" kern="12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Needs</a:t>
            </a:r>
            <a:r>
              <a:rPr lang="it-IT" dirty="0"/>
              <a:t> 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it-IT" b="1" dirty="0" err="1"/>
              <a:t>Coordination</a:t>
            </a:r>
            <a:r>
              <a:rPr lang="it-IT" i="1" dirty="0"/>
              <a:t> </a:t>
            </a:r>
          </a:p>
          <a:p>
            <a:pPr marL="914400" lvl="1" indent="-514350">
              <a:buFont typeface="System Font Regular"/>
              <a:buChar char="→"/>
            </a:pPr>
            <a:r>
              <a:rPr lang="it-IT" dirty="0"/>
              <a:t>from </a:t>
            </a:r>
            <a:r>
              <a:rPr lang="it-IT" dirty="0" err="1"/>
              <a:t>local</a:t>
            </a:r>
            <a:r>
              <a:rPr lang="it-IT" dirty="0"/>
              <a:t> to global </a:t>
            </a:r>
            <a:r>
              <a:rPr lang="it-IT" dirty="0" err="1"/>
              <a:t>level</a:t>
            </a:r>
            <a:endParaRPr lang="it-IT" dirty="0"/>
          </a:p>
          <a:p>
            <a:pPr marL="514350" indent="-514350">
              <a:buFont typeface="+mj-lt"/>
              <a:buAutoNum type="arabicPeriod"/>
            </a:pPr>
            <a:r>
              <a:rPr lang="it-IT" b="1" dirty="0" err="1"/>
              <a:t>Maturity</a:t>
            </a:r>
            <a:endParaRPr lang="it-IT" dirty="0"/>
          </a:p>
          <a:p>
            <a:pPr lvl="1">
              <a:buFontTx/>
              <a:buChar char="→"/>
            </a:pPr>
            <a:r>
              <a:rPr lang="it-IT" i="1" dirty="0"/>
              <a:t> </a:t>
            </a:r>
            <a:r>
              <a:rPr lang="it-IT" dirty="0"/>
              <a:t>to </a:t>
            </a:r>
            <a:r>
              <a:rPr lang="it-IT" dirty="0" err="1"/>
              <a:t>fill</a:t>
            </a:r>
            <a:r>
              <a:rPr lang="it-IT" dirty="0"/>
              <a:t> the gap with the </a:t>
            </a:r>
            <a:r>
              <a:rPr lang="it-IT" dirty="0" err="1"/>
              <a:t>technological</a:t>
            </a:r>
            <a:r>
              <a:rPr lang="it-IT" dirty="0"/>
              <a:t> </a:t>
            </a:r>
            <a:r>
              <a:rPr lang="it-IT" dirty="0" err="1"/>
              <a:t>development</a:t>
            </a:r>
            <a:r>
              <a:rPr lang="it-IT" dirty="0"/>
              <a:t> of </a:t>
            </a:r>
            <a:r>
              <a:rPr lang="it-IT" dirty="0" err="1"/>
              <a:t>physical</a:t>
            </a:r>
            <a:r>
              <a:rPr lang="it-IT" dirty="0"/>
              <a:t> and </a:t>
            </a:r>
            <a:r>
              <a:rPr lang="it-IT" dirty="0" err="1"/>
              <a:t>chemical</a:t>
            </a:r>
            <a:r>
              <a:rPr lang="it-IT" dirty="0"/>
              <a:t> </a:t>
            </a:r>
            <a:r>
              <a:rPr lang="it-IT" dirty="0" err="1"/>
              <a:t>observing</a:t>
            </a:r>
            <a:r>
              <a:rPr lang="it-IT" dirty="0"/>
              <a:t> </a:t>
            </a:r>
            <a:r>
              <a:rPr lang="it-IT" dirty="0" err="1"/>
              <a:t>components</a:t>
            </a:r>
            <a:endParaRPr lang="it-IT" dirty="0"/>
          </a:p>
          <a:p>
            <a:pPr lvl="1">
              <a:buFontTx/>
              <a:buChar char="→"/>
            </a:pPr>
            <a:r>
              <a:rPr lang="it-IT" dirty="0"/>
              <a:t> to </a:t>
            </a:r>
            <a:r>
              <a:rPr lang="it-IT" dirty="0" err="1"/>
              <a:t>identify</a:t>
            </a:r>
            <a:r>
              <a:rPr lang="it-IT" dirty="0"/>
              <a:t> </a:t>
            </a:r>
            <a:r>
              <a:rPr lang="it-IT" i="1" dirty="0" err="1">
                <a:solidFill>
                  <a:schemeClr val="accent6"/>
                </a:solidFill>
              </a:rPr>
              <a:t>what</a:t>
            </a:r>
            <a:r>
              <a:rPr lang="it-IT" i="1" dirty="0">
                <a:solidFill>
                  <a:schemeClr val="accent6"/>
                </a:solidFill>
              </a:rPr>
              <a:t> to </a:t>
            </a:r>
            <a:r>
              <a:rPr lang="it-IT" i="1" dirty="0" err="1">
                <a:solidFill>
                  <a:schemeClr val="accent6"/>
                </a:solidFill>
              </a:rPr>
              <a:t>measure</a:t>
            </a:r>
            <a:r>
              <a:rPr lang="it-IT" i="1" dirty="0">
                <a:solidFill>
                  <a:schemeClr val="accent6"/>
                </a:solidFill>
              </a:rPr>
              <a:t> </a:t>
            </a:r>
            <a:r>
              <a:rPr lang="it-IT" dirty="0"/>
              <a:t>to </a:t>
            </a:r>
            <a:r>
              <a:rPr lang="it-IT" dirty="0" err="1"/>
              <a:t>give</a:t>
            </a:r>
            <a:r>
              <a:rPr lang="it-IT" dirty="0"/>
              <a:t> information </a:t>
            </a:r>
            <a:r>
              <a:rPr lang="it-IT" dirty="0" err="1"/>
              <a:t>about</a:t>
            </a:r>
            <a:r>
              <a:rPr lang="it-IT" dirty="0"/>
              <a:t> the status of the marine </a:t>
            </a:r>
            <a:r>
              <a:rPr lang="it-IT" dirty="0" err="1"/>
              <a:t>ecosystem</a:t>
            </a:r>
            <a:r>
              <a:rPr lang="it-IT" dirty="0"/>
              <a:t> with </a:t>
            </a:r>
            <a:r>
              <a:rPr lang="it-IT" dirty="0" err="1"/>
              <a:t>respect</a:t>
            </a:r>
            <a:r>
              <a:rPr lang="it-IT" dirty="0"/>
              <a:t> to </a:t>
            </a:r>
            <a:r>
              <a:rPr lang="it-IT" u="sng" dirty="0" err="1"/>
              <a:t>societal</a:t>
            </a:r>
            <a:r>
              <a:rPr lang="it-IT" u="sng" dirty="0"/>
              <a:t> benefits </a:t>
            </a:r>
            <a:endParaRPr lang="it-IT" u="sng" dirty="0" smtClean="0"/>
          </a:p>
          <a:p>
            <a:pPr marL="457200" lvl="1" indent="0">
              <a:buNone/>
            </a:pPr>
            <a:endParaRPr lang="it-IT" dirty="0"/>
          </a:p>
          <a:p>
            <a:pPr marL="457200" lvl="1" indent="0" algn="ctr">
              <a:buNone/>
            </a:pPr>
            <a:endParaRPr lang="it-IT" dirty="0" smtClean="0">
              <a:solidFill>
                <a:schemeClr val="accent6"/>
              </a:solidFill>
            </a:endParaRPr>
          </a:p>
          <a:p>
            <a:pPr marL="457200" lvl="1" indent="0" algn="ctr">
              <a:buNone/>
            </a:pPr>
            <a:r>
              <a:rPr lang="it-IT" dirty="0" err="1" smtClean="0">
                <a:solidFill>
                  <a:schemeClr val="accent6"/>
                </a:solidFill>
              </a:rPr>
              <a:t>Essential</a:t>
            </a:r>
            <a:r>
              <a:rPr lang="it-IT" dirty="0" smtClean="0">
                <a:solidFill>
                  <a:schemeClr val="accent6"/>
                </a:solidFill>
              </a:rPr>
              <a:t> </a:t>
            </a:r>
            <a:r>
              <a:rPr lang="it-IT" dirty="0" err="1">
                <a:solidFill>
                  <a:schemeClr val="accent6"/>
                </a:solidFill>
              </a:rPr>
              <a:t>Variables</a:t>
            </a:r>
            <a:r>
              <a:rPr lang="it-IT" dirty="0">
                <a:solidFill>
                  <a:schemeClr val="accent6"/>
                </a:solidFill>
              </a:rPr>
              <a:t> </a:t>
            </a:r>
            <a:r>
              <a:rPr lang="it-IT" dirty="0" err="1">
                <a:solidFill>
                  <a:schemeClr val="accent6"/>
                </a:solidFill>
              </a:rPr>
              <a:t>f</a:t>
            </a:r>
            <a:r>
              <a:rPr lang="it-IT" dirty="0" err="1" smtClean="0">
                <a:solidFill>
                  <a:schemeClr val="accent6"/>
                </a:solidFill>
              </a:rPr>
              <a:t>rameworks</a:t>
            </a:r>
            <a:endParaRPr lang="it-IT" dirty="0">
              <a:solidFill>
                <a:schemeClr val="accent6"/>
              </a:solidFill>
            </a:endParaRPr>
          </a:p>
          <a:p>
            <a:pPr marL="0" indent="0">
              <a:buNone/>
            </a:pP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IMEKO TC-19 INTERNATIONAL WORKSHOP ON METROLOGY FOR THE SEA / 3 - 5 October, 2019</a:t>
            </a:r>
            <a:endParaRPr lang="it-IT" dirty="0"/>
          </a:p>
        </p:txBody>
      </p:sp>
      <p:cxnSp>
        <p:nvCxnSpPr>
          <p:cNvPr id="6" name="Connettore 2 5"/>
          <p:cNvCxnSpPr/>
          <p:nvPr/>
        </p:nvCxnSpPr>
        <p:spPr>
          <a:xfrm>
            <a:off x="4572000" y="4653136"/>
            <a:ext cx="0" cy="720080"/>
          </a:xfrm>
          <a:prstGeom prst="straightConnector1">
            <a:avLst/>
          </a:prstGeom>
          <a:ln w="38100">
            <a:solidFill>
              <a:srgbClr val="275C8E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uppo 11"/>
          <p:cNvGrpSpPr/>
          <p:nvPr/>
        </p:nvGrpSpPr>
        <p:grpSpPr>
          <a:xfrm>
            <a:off x="7740352" y="6525344"/>
            <a:ext cx="1331640" cy="263835"/>
            <a:chOff x="0" y="13163"/>
            <a:chExt cx="1331640" cy="263835"/>
          </a:xfrm>
        </p:grpSpPr>
        <p:sp>
          <p:nvSpPr>
            <p:cNvPr id="13" name="Rettangolo arrotondato 12"/>
            <p:cNvSpPr/>
            <p:nvPr/>
          </p:nvSpPr>
          <p:spPr>
            <a:xfrm>
              <a:off x="0" y="13163"/>
              <a:ext cx="1331640" cy="263835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CasellaDiTesto 13"/>
            <p:cNvSpPr txBox="1"/>
            <p:nvPr/>
          </p:nvSpPr>
          <p:spPr>
            <a:xfrm>
              <a:off x="12879" y="26042"/>
              <a:ext cx="1305882" cy="23807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1100" kern="1200" dirty="0" err="1" smtClean="0"/>
                <a:t>Introduction</a:t>
              </a:r>
              <a:endParaRPr lang="it-IT" sz="11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9805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3600" dirty="0"/>
              <a:t>Building a global </a:t>
            </a:r>
            <a:r>
              <a:rPr lang="it-IT" sz="3600" dirty="0" err="1"/>
              <a:t>system</a:t>
            </a:r>
            <a:r>
              <a:rPr lang="it-IT" sz="3600" dirty="0"/>
              <a:t> for </a:t>
            </a:r>
            <a:r>
              <a:rPr lang="it-IT" sz="3600" dirty="0" err="1"/>
              <a:t>measuring</a:t>
            </a:r>
            <a:r>
              <a:rPr lang="it-IT" sz="3600" dirty="0"/>
              <a:t> marine </a:t>
            </a:r>
            <a:r>
              <a:rPr lang="it-IT" sz="3600" dirty="0" err="1"/>
              <a:t>biological</a:t>
            </a:r>
            <a:r>
              <a:rPr lang="it-IT" sz="3600" dirty="0"/>
              <a:t> </a:t>
            </a:r>
            <a:r>
              <a:rPr lang="it-IT" sz="3600" dirty="0" err="1"/>
              <a:t>diversity</a:t>
            </a:r>
            <a:endParaRPr lang="it-IT" sz="3600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43405" y="6421461"/>
            <a:ext cx="5591204" cy="365125"/>
          </a:xfrm>
        </p:spPr>
        <p:txBody>
          <a:bodyPr/>
          <a:lstStyle/>
          <a:p>
            <a:r>
              <a:rPr lang="en-US"/>
              <a:t>IMEKO TC-19 INTERNATIONAL WORKSHOP ON METROLOGY FOR THE SEA / 3 - 5 October, 2019</a:t>
            </a:r>
            <a:endParaRPr lang="it-IT" dirty="0"/>
          </a:p>
        </p:txBody>
      </p:sp>
      <p:cxnSp>
        <p:nvCxnSpPr>
          <p:cNvPr id="13" name="Connettore diritto 12"/>
          <p:cNvCxnSpPr/>
          <p:nvPr/>
        </p:nvCxnSpPr>
        <p:spPr>
          <a:xfrm>
            <a:off x="428018" y="3717032"/>
            <a:ext cx="7128792" cy="1721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allout 5 13"/>
          <p:cNvSpPr/>
          <p:nvPr/>
        </p:nvSpPr>
        <p:spPr>
          <a:xfrm>
            <a:off x="1076090" y="3032376"/>
            <a:ext cx="1296144" cy="612648"/>
          </a:xfrm>
          <a:prstGeom prst="accentCallout1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sz="800" dirty="0">
                <a:solidFill>
                  <a:schemeClr val="tx2"/>
                </a:solidFill>
              </a:rPr>
              <a:t>GEO BON </a:t>
            </a:r>
            <a:r>
              <a:rPr lang="it-IT" sz="800" dirty="0" err="1">
                <a:solidFill>
                  <a:schemeClr val="tx2"/>
                </a:solidFill>
              </a:rPr>
              <a:t>developed</a:t>
            </a:r>
            <a:r>
              <a:rPr lang="it-IT" sz="800" dirty="0">
                <a:solidFill>
                  <a:schemeClr val="tx2"/>
                </a:solidFill>
              </a:rPr>
              <a:t> the </a:t>
            </a:r>
            <a:r>
              <a:rPr lang="it-IT" sz="800" dirty="0" err="1">
                <a:solidFill>
                  <a:schemeClr val="tx2"/>
                </a:solidFill>
              </a:rPr>
              <a:t>framework</a:t>
            </a:r>
            <a:r>
              <a:rPr lang="it-IT" sz="800" dirty="0">
                <a:solidFill>
                  <a:schemeClr val="tx2"/>
                </a:solidFill>
              </a:rPr>
              <a:t> of </a:t>
            </a:r>
            <a:r>
              <a:rPr lang="it-IT" sz="800" b="1" dirty="0" err="1">
                <a:solidFill>
                  <a:schemeClr val="tx2"/>
                </a:solidFill>
              </a:rPr>
              <a:t>Essential</a:t>
            </a:r>
            <a:r>
              <a:rPr lang="it-IT" sz="800" b="1" dirty="0">
                <a:solidFill>
                  <a:schemeClr val="tx2"/>
                </a:solidFill>
              </a:rPr>
              <a:t> </a:t>
            </a:r>
            <a:r>
              <a:rPr lang="it-IT" sz="1200" b="1" dirty="0">
                <a:solidFill>
                  <a:schemeClr val="tx2"/>
                </a:solidFill>
              </a:rPr>
              <a:t>Biodiversity</a:t>
            </a:r>
            <a:r>
              <a:rPr lang="it-IT" sz="800" b="1" dirty="0">
                <a:solidFill>
                  <a:schemeClr val="tx2"/>
                </a:solidFill>
              </a:rPr>
              <a:t> </a:t>
            </a:r>
            <a:r>
              <a:rPr lang="it-IT" sz="800" b="1" dirty="0" err="1">
                <a:solidFill>
                  <a:schemeClr val="tx2"/>
                </a:solidFill>
              </a:rPr>
              <a:t>Variables</a:t>
            </a:r>
            <a:endParaRPr lang="it-IT" sz="800" b="1" dirty="0">
              <a:solidFill>
                <a:schemeClr val="tx2"/>
              </a:solidFill>
            </a:endParaRPr>
          </a:p>
        </p:txBody>
      </p:sp>
      <p:sp>
        <p:nvSpPr>
          <p:cNvPr id="16" name="Callout 5 15"/>
          <p:cNvSpPr/>
          <p:nvPr/>
        </p:nvSpPr>
        <p:spPr>
          <a:xfrm>
            <a:off x="4316450" y="2996952"/>
            <a:ext cx="1296144" cy="612648"/>
          </a:xfrm>
          <a:prstGeom prst="accentCallout1">
            <a:avLst>
              <a:gd name="adj1" fmla="val 18750"/>
              <a:gd name="adj2" fmla="val -8333"/>
              <a:gd name="adj3" fmla="val 117768"/>
              <a:gd name="adj4" fmla="val -37503"/>
            </a:avLst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sz="800" dirty="0">
                <a:solidFill>
                  <a:schemeClr val="tx2"/>
                </a:solidFill>
              </a:rPr>
              <a:t>Marine BON (MBON) </a:t>
            </a:r>
            <a:r>
              <a:rPr lang="it-IT" sz="800" dirty="0" err="1">
                <a:solidFill>
                  <a:schemeClr val="tx2"/>
                </a:solidFill>
              </a:rPr>
              <a:t>was</a:t>
            </a:r>
            <a:r>
              <a:rPr lang="it-IT" sz="800" dirty="0">
                <a:solidFill>
                  <a:schemeClr val="tx2"/>
                </a:solidFill>
              </a:rPr>
              <a:t> </a:t>
            </a:r>
            <a:r>
              <a:rPr lang="it-IT" sz="800" dirty="0" err="1">
                <a:solidFill>
                  <a:schemeClr val="tx2"/>
                </a:solidFill>
              </a:rPr>
              <a:t>established</a:t>
            </a:r>
            <a:r>
              <a:rPr lang="it-IT" sz="800" dirty="0">
                <a:solidFill>
                  <a:schemeClr val="tx2"/>
                </a:solidFill>
              </a:rPr>
              <a:t> </a:t>
            </a:r>
            <a:r>
              <a:rPr lang="it-IT" sz="800" dirty="0" err="1">
                <a:solidFill>
                  <a:schemeClr val="tx2"/>
                </a:solidFill>
              </a:rPr>
              <a:t>as</a:t>
            </a:r>
            <a:r>
              <a:rPr lang="it-IT" sz="800" dirty="0">
                <a:solidFill>
                  <a:schemeClr val="tx2"/>
                </a:solidFill>
              </a:rPr>
              <a:t> </a:t>
            </a:r>
            <a:r>
              <a:rPr lang="it-IT" sz="800" dirty="0" err="1">
                <a:solidFill>
                  <a:schemeClr val="tx2"/>
                </a:solidFill>
              </a:rPr>
              <a:t>thematic</a:t>
            </a:r>
            <a:r>
              <a:rPr lang="it-IT" sz="800" dirty="0">
                <a:solidFill>
                  <a:schemeClr val="tx2"/>
                </a:solidFill>
              </a:rPr>
              <a:t> </a:t>
            </a:r>
            <a:r>
              <a:rPr lang="it-IT" sz="800" dirty="0" err="1">
                <a:solidFill>
                  <a:schemeClr val="tx2"/>
                </a:solidFill>
              </a:rPr>
              <a:t>group</a:t>
            </a:r>
            <a:r>
              <a:rPr lang="it-IT" sz="800" dirty="0">
                <a:solidFill>
                  <a:schemeClr val="tx2"/>
                </a:solidFill>
              </a:rPr>
              <a:t> to frame the </a:t>
            </a:r>
            <a:r>
              <a:rPr lang="it-IT" sz="800" dirty="0" err="1">
                <a:solidFill>
                  <a:schemeClr val="tx2"/>
                </a:solidFill>
              </a:rPr>
              <a:t>EBVs</a:t>
            </a:r>
            <a:r>
              <a:rPr lang="it-IT" sz="800" dirty="0">
                <a:solidFill>
                  <a:schemeClr val="tx2"/>
                </a:solidFill>
              </a:rPr>
              <a:t> </a:t>
            </a:r>
            <a:r>
              <a:rPr lang="it-IT" sz="800" dirty="0" err="1">
                <a:solidFill>
                  <a:schemeClr val="tx2"/>
                </a:solidFill>
              </a:rPr>
              <a:t>concept</a:t>
            </a:r>
            <a:r>
              <a:rPr lang="it-IT" sz="800" dirty="0">
                <a:solidFill>
                  <a:schemeClr val="tx2"/>
                </a:solidFill>
              </a:rPr>
              <a:t> in marine </a:t>
            </a:r>
            <a:r>
              <a:rPr lang="it-IT" sz="800" dirty="0" err="1">
                <a:solidFill>
                  <a:schemeClr val="tx2"/>
                </a:solidFill>
              </a:rPr>
              <a:t>realm</a:t>
            </a:r>
            <a:endParaRPr lang="it-IT" sz="800" dirty="0">
              <a:solidFill>
                <a:schemeClr val="tx2"/>
              </a:solidFill>
            </a:endParaRPr>
          </a:p>
        </p:txBody>
      </p:sp>
      <p:cxnSp>
        <p:nvCxnSpPr>
          <p:cNvPr id="21" name="Connettore diritto 20"/>
          <p:cNvCxnSpPr/>
          <p:nvPr/>
        </p:nvCxnSpPr>
        <p:spPr>
          <a:xfrm>
            <a:off x="572034" y="3717032"/>
            <a:ext cx="0" cy="432048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CasellaDiTesto 22"/>
          <p:cNvSpPr txBox="1"/>
          <p:nvPr/>
        </p:nvSpPr>
        <p:spPr>
          <a:xfrm>
            <a:off x="341201" y="4200093"/>
            <a:ext cx="430887" cy="509114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it-IT" sz="1600" b="1" dirty="0">
                <a:solidFill>
                  <a:schemeClr val="tx2"/>
                </a:solidFill>
              </a:rPr>
              <a:t>2013</a:t>
            </a:r>
            <a:endParaRPr lang="it-IT" b="1" dirty="0">
              <a:solidFill>
                <a:schemeClr val="tx2"/>
              </a:solidFill>
            </a:endParaRPr>
          </a:p>
        </p:txBody>
      </p:sp>
      <p:cxnSp>
        <p:nvCxnSpPr>
          <p:cNvPr id="26" name="Connettore diritto 25"/>
          <p:cNvCxnSpPr/>
          <p:nvPr/>
        </p:nvCxnSpPr>
        <p:spPr>
          <a:xfrm>
            <a:off x="3827203" y="3717032"/>
            <a:ext cx="0" cy="432048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sellaDiTesto 26"/>
          <p:cNvSpPr txBox="1"/>
          <p:nvPr/>
        </p:nvSpPr>
        <p:spPr>
          <a:xfrm>
            <a:off x="3596370" y="4200093"/>
            <a:ext cx="430887" cy="509114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it-IT" sz="1600" b="1" dirty="0">
                <a:solidFill>
                  <a:schemeClr val="tx2"/>
                </a:solidFill>
              </a:rPr>
              <a:t>2016</a:t>
            </a:r>
            <a:endParaRPr lang="it-IT" b="1" dirty="0">
              <a:solidFill>
                <a:schemeClr val="tx2"/>
              </a:solidFill>
            </a:endParaRPr>
          </a:p>
        </p:txBody>
      </p:sp>
      <p:sp>
        <p:nvSpPr>
          <p:cNvPr id="28" name="Callout 5 27"/>
          <p:cNvSpPr/>
          <p:nvPr/>
        </p:nvSpPr>
        <p:spPr>
          <a:xfrm>
            <a:off x="3308338" y="4924418"/>
            <a:ext cx="1262365" cy="617159"/>
          </a:xfrm>
          <a:prstGeom prst="accentCallout1">
            <a:avLst>
              <a:gd name="adj1" fmla="val 71233"/>
              <a:gd name="adj2" fmla="val 632"/>
              <a:gd name="adj3" fmla="val -191792"/>
              <a:gd name="adj4" fmla="val -49005"/>
            </a:avLst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sz="800" dirty="0">
                <a:solidFill>
                  <a:schemeClr val="tx2"/>
                </a:solidFill>
              </a:rPr>
              <a:t>GOOS </a:t>
            </a:r>
            <a:r>
              <a:rPr lang="it-IT" sz="800" dirty="0" err="1">
                <a:solidFill>
                  <a:schemeClr val="tx2"/>
                </a:solidFill>
              </a:rPr>
              <a:t>entrusted</a:t>
            </a:r>
            <a:r>
              <a:rPr lang="it-IT" sz="800" dirty="0">
                <a:solidFill>
                  <a:schemeClr val="tx2"/>
                </a:solidFill>
              </a:rPr>
              <a:t> the neo </a:t>
            </a:r>
            <a:r>
              <a:rPr lang="it-IT" sz="800" dirty="0" err="1">
                <a:solidFill>
                  <a:schemeClr val="tx2"/>
                </a:solidFill>
              </a:rPr>
              <a:t>Biology</a:t>
            </a:r>
            <a:r>
              <a:rPr lang="it-IT" sz="800" dirty="0">
                <a:solidFill>
                  <a:schemeClr val="tx2"/>
                </a:solidFill>
              </a:rPr>
              <a:t> and </a:t>
            </a:r>
            <a:r>
              <a:rPr lang="it-IT" sz="800" dirty="0" err="1">
                <a:solidFill>
                  <a:schemeClr val="tx2"/>
                </a:solidFill>
              </a:rPr>
              <a:t>Ecosystem</a:t>
            </a:r>
            <a:r>
              <a:rPr lang="it-IT" sz="800" dirty="0">
                <a:solidFill>
                  <a:schemeClr val="tx2"/>
                </a:solidFill>
              </a:rPr>
              <a:t> Panel with the </a:t>
            </a:r>
            <a:r>
              <a:rPr lang="it-IT" sz="800" dirty="0" err="1">
                <a:solidFill>
                  <a:schemeClr val="tx2"/>
                </a:solidFill>
              </a:rPr>
              <a:t>identification</a:t>
            </a:r>
            <a:r>
              <a:rPr lang="it-IT" sz="800" dirty="0">
                <a:solidFill>
                  <a:schemeClr val="tx2"/>
                </a:solidFill>
              </a:rPr>
              <a:t> of </a:t>
            </a:r>
            <a:r>
              <a:rPr lang="it-IT" sz="1100" b="1" dirty="0" err="1">
                <a:solidFill>
                  <a:schemeClr val="tx2"/>
                </a:solidFill>
              </a:rPr>
              <a:t>bio</a:t>
            </a:r>
            <a:r>
              <a:rPr lang="it-IT" sz="1100" b="1" dirty="0">
                <a:solidFill>
                  <a:schemeClr val="tx2"/>
                </a:solidFill>
              </a:rPr>
              <a:t>-eco</a:t>
            </a:r>
            <a:r>
              <a:rPr lang="it-IT" sz="1100" dirty="0">
                <a:solidFill>
                  <a:schemeClr val="tx2"/>
                </a:solidFill>
              </a:rPr>
              <a:t> </a:t>
            </a:r>
            <a:r>
              <a:rPr lang="it-IT" sz="800" b="1" dirty="0" err="1">
                <a:solidFill>
                  <a:schemeClr val="tx2"/>
                </a:solidFill>
              </a:rPr>
              <a:t>Essential</a:t>
            </a:r>
            <a:r>
              <a:rPr lang="it-IT" sz="800" b="1" dirty="0">
                <a:solidFill>
                  <a:schemeClr val="tx2"/>
                </a:solidFill>
              </a:rPr>
              <a:t> </a:t>
            </a:r>
            <a:r>
              <a:rPr lang="it-IT" sz="1200" b="1" dirty="0">
                <a:solidFill>
                  <a:schemeClr val="tx2"/>
                </a:solidFill>
              </a:rPr>
              <a:t>Ocean </a:t>
            </a:r>
            <a:r>
              <a:rPr lang="it-IT" sz="800" b="1" dirty="0" err="1">
                <a:solidFill>
                  <a:schemeClr val="tx2"/>
                </a:solidFill>
              </a:rPr>
              <a:t>Variables</a:t>
            </a:r>
            <a:r>
              <a:rPr lang="it-IT" sz="800" b="1" dirty="0">
                <a:solidFill>
                  <a:schemeClr val="tx2"/>
                </a:solidFill>
              </a:rPr>
              <a:t> </a:t>
            </a:r>
          </a:p>
        </p:txBody>
      </p:sp>
      <p:cxnSp>
        <p:nvCxnSpPr>
          <p:cNvPr id="30" name="Connettore diritto 29"/>
          <p:cNvCxnSpPr/>
          <p:nvPr/>
        </p:nvCxnSpPr>
        <p:spPr>
          <a:xfrm>
            <a:off x="2685964" y="3744735"/>
            <a:ext cx="0" cy="432048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CasellaDiTesto 30"/>
          <p:cNvSpPr txBox="1"/>
          <p:nvPr/>
        </p:nvSpPr>
        <p:spPr>
          <a:xfrm>
            <a:off x="2455131" y="4227796"/>
            <a:ext cx="430887" cy="509114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it-IT" sz="1600" b="1" dirty="0">
                <a:solidFill>
                  <a:schemeClr val="tx2"/>
                </a:solidFill>
              </a:rPr>
              <a:t>2015</a:t>
            </a:r>
            <a:endParaRPr lang="it-IT" b="1" dirty="0">
              <a:solidFill>
                <a:schemeClr val="tx2"/>
              </a:solidFill>
            </a:endParaRPr>
          </a:p>
        </p:txBody>
      </p:sp>
      <p:sp>
        <p:nvSpPr>
          <p:cNvPr id="34" name="Callout 5 33"/>
          <p:cNvSpPr/>
          <p:nvPr/>
        </p:nvSpPr>
        <p:spPr>
          <a:xfrm>
            <a:off x="6683994" y="5248764"/>
            <a:ext cx="1268918" cy="643947"/>
          </a:xfrm>
          <a:prstGeom prst="accentCallout1">
            <a:avLst>
              <a:gd name="adj1" fmla="val 57869"/>
              <a:gd name="adj2" fmla="val -6150"/>
              <a:gd name="adj3" fmla="val -236242"/>
              <a:gd name="adj4" fmla="val -76867"/>
            </a:avLst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sz="800" dirty="0">
                <a:solidFill>
                  <a:schemeClr val="tx2"/>
                </a:solidFill>
              </a:rPr>
              <a:t>Miloslavich </a:t>
            </a:r>
            <a:r>
              <a:rPr lang="it-IT" sz="800" dirty="0" err="1">
                <a:solidFill>
                  <a:schemeClr val="tx2"/>
                </a:solidFill>
              </a:rPr>
              <a:t>identified</a:t>
            </a:r>
            <a:r>
              <a:rPr lang="it-IT" sz="800" dirty="0">
                <a:solidFill>
                  <a:schemeClr val="tx2"/>
                </a:solidFill>
              </a:rPr>
              <a:t> a set of </a:t>
            </a:r>
            <a:r>
              <a:rPr lang="it-IT" sz="800" dirty="0" err="1">
                <a:solidFill>
                  <a:schemeClr val="tx2"/>
                </a:solidFill>
              </a:rPr>
              <a:t>EOVs</a:t>
            </a:r>
            <a:r>
              <a:rPr lang="it-IT" sz="800" dirty="0">
                <a:solidFill>
                  <a:schemeClr val="tx2"/>
                </a:solidFill>
              </a:rPr>
              <a:t> to focus </a:t>
            </a:r>
            <a:r>
              <a:rPr lang="it-IT" sz="800" dirty="0" err="1">
                <a:solidFill>
                  <a:schemeClr val="tx2"/>
                </a:solidFill>
              </a:rPr>
              <a:t>observing</a:t>
            </a:r>
            <a:r>
              <a:rPr lang="it-IT" sz="800" dirty="0">
                <a:solidFill>
                  <a:schemeClr val="tx2"/>
                </a:solidFill>
              </a:rPr>
              <a:t> </a:t>
            </a:r>
            <a:r>
              <a:rPr lang="it-IT" sz="800" dirty="0" err="1">
                <a:solidFill>
                  <a:schemeClr val="tx2"/>
                </a:solidFill>
              </a:rPr>
              <a:t>systems</a:t>
            </a:r>
            <a:r>
              <a:rPr lang="it-IT" sz="800" dirty="0">
                <a:solidFill>
                  <a:schemeClr val="tx2"/>
                </a:solidFill>
              </a:rPr>
              <a:t> and </a:t>
            </a:r>
            <a:r>
              <a:rPr lang="it-IT" sz="800" dirty="0" err="1">
                <a:solidFill>
                  <a:schemeClr val="tx2"/>
                </a:solidFill>
              </a:rPr>
              <a:t>fundings</a:t>
            </a:r>
            <a:r>
              <a:rPr lang="it-IT" sz="800" dirty="0">
                <a:solidFill>
                  <a:schemeClr val="tx2"/>
                </a:solidFill>
              </a:rPr>
              <a:t> on </a:t>
            </a:r>
            <a:r>
              <a:rPr lang="it-IT" sz="800" dirty="0" err="1">
                <a:solidFill>
                  <a:schemeClr val="tx2"/>
                </a:solidFill>
              </a:rPr>
              <a:t>technologically</a:t>
            </a:r>
            <a:r>
              <a:rPr lang="it-IT" sz="800" dirty="0">
                <a:solidFill>
                  <a:schemeClr val="tx2"/>
                </a:solidFill>
              </a:rPr>
              <a:t> </a:t>
            </a:r>
            <a:r>
              <a:rPr lang="it-IT" sz="800" dirty="0" err="1">
                <a:solidFill>
                  <a:schemeClr val="tx2"/>
                </a:solidFill>
              </a:rPr>
              <a:t>feasable</a:t>
            </a:r>
            <a:r>
              <a:rPr lang="it-IT" sz="800" dirty="0">
                <a:solidFill>
                  <a:schemeClr val="tx2"/>
                </a:solidFill>
              </a:rPr>
              <a:t> </a:t>
            </a:r>
            <a:r>
              <a:rPr lang="it-IT" sz="800" dirty="0" err="1">
                <a:solidFill>
                  <a:schemeClr val="tx2"/>
                </a:solidFill>
              </a:rPr>
              <a:t>measurements</a:t>
            </a:r>
            <a:r>
              <a:rPr lang="it-IT" sz="800" dirty="0">
                <a:solidFill>
                  <a:schemeClr val="tx2"/>
                </a:solidFill>
              </a:rPr>
              <a:t> of </a:t>
            </a:r>
            <a:r>
              <a:rPr lang="it-IT" sz="800" dirty="0" err="1">
                <a:solidFill>
                  <a:schemeClr val="tx2"/>
                </a:solidFill>
              </a:rPr>
              <a:t>biological</a:t>
            </a:r>
            <a:r>
              <a:rPr lang="it-IT" sz="800" dirty="0">
                <a:solidFill>
                  <a:schemeClr val="tx2"/>
                </a:solidFill>
              </a:rPr>
              <a:t> </a:t>
            </a:r>
            <a:r>
              <a:rPr lang="it-IT" sz="800" dirty="0" err="1">
                <a:solidFill>
                  <a:schemeClr val="tx2"/>
                </a:solidFill>
              </a:rPr>
              <a:t>components</a:t>
            </a:r>
            <a:endParaRPr lang="it-IT" sz="800" dirty="0">
              <a:solidFill>
                <a:schemeClr val="tx2"/>
              </a:solidFill>
            </a:endParaRPr>
          </a:p>
        </p:txBody>
      </p:sp>
      <p:cxnSp>
        <p:nvCxnSpPr>
          <p:cNvPr id="35" name="Connettore diritto 34"/>
          <p:cNvCxnSpPr/>
          <p:nvPr/>
        </p:nvCxnSpPr>
        <p:spPr>
          <a:xfrm>
            <a:off x="5710300" y="3717032"/>
            <a:ext cx="0" cy="432048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CasellaDiTesto 35"/>
          <p:cNvSpPr txBox="1"/>
          <p:nvPr/>
        </p:nvSpPr>
        <p:spPr>
          <a:xfrm>
            <a:off x="5479467" y="4221088"/>
            <a:ext cx="430887" cy="509114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it-IT" sz="1600" b="1" dirty="0">
                <a:solidFill>
                  <a:schemeClr val="tx2"/>
                </a:solidFill>
              </a:rPr>
              <a:t>2018</a:t>
            </a:r>
            <a:endParaRPr lang="it-IT" b="1" dirty="0">
              <a:solidFill>
                <a:schemeClr val="tx2"/>
              </a:solidFill>
            </a:endParaRPr>
          </a:p>
        </p:txBody>
      </p:sp>
      <p:cxnSp>
        <p:nvCxnSpPr>
          <p:cNvPr id="37" name="Connettore diritto 36"/>
          <p:cNvCxnSpPr/>
          <p:nvPr/>
        </p:nvCxnSpPr>
        <p:spPr>
          <a:xfrm>
            <a:off x="1686868" y="3732969"/>
            <a:ext cx="0" cy="432048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CasellaDiTesto 37"/>
          <p:cNvSpPr txBox="1"/>
          <p:nvPr/>
        </p:nvSpPr>
        <p:spPr>
          <a:xfrm>
            <a:off x="1456035" y="4216030"/>
            <a:ext cx="430887" cy="509114"/>
          </a:xfrm>
          <a:prstGeom prst="rect">
            <a:avLst/>
          </a:prstGeom>
          <a:noFill/>
          <a:ln>
            <a:noFill/>
          </a:ln>
        </p:spPr>
        <p:txBody>
          <a:bodyPr vert="vert270" wrap="none" rtlCol="0">
            <a:spAutoFit/>
          </a:bodyPr>
          <a:lstStyle/>
          <a:p>
            <a:r>
              <a:rPr lang="it-IT" sz="1600" b="1" dirty="0">
                <a:solidFill>
                  <a:schemeClr val="bg1">
                    <a:lumMod val="85000"/>
                  </a:schemeClr>
                </a:solidFill>
              </a:rPr>
              <a:t>2014</a:t>
            </a:r>
            <a:endParaRPr lang="it-IT" b="1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39" name="Connettore diritto 38"/>
          <p:cNvCxnSpPr/>
          <p:nvPr/>
        </p:nvCxnSpPr>
        <p:spPr>
          <a:xfrm>
            <a:off x="4831072" y="3732969"/>
            <a:ext cx="0" cy="432048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CasellaDiTesto 39"/>
          <p:cNvSpPr txBox="1"/>
          <p:nvPr/>
        </p:nvSpPr>
        <p:spPr>
          <a:xfrm>
            <a:off x="4600239" y="4216030"/>
            <a:ext cx="430887" cy="509114"/>
          </a:xfrm>
          <a:prstGeom prst="rect">
            <a:avLst/>
          </a:prstGeom>
          <a:noFill/>
          <a:ln>
            <a:noFill/>
          </a:ln>
        </p:spPr>
        <p:txBody>
          <a:bodyPr vert="vert270" wrap="none" rtlCol="0">
            <a:spAutoFit/>
          </a:bodyPr>
          <a:lstStyle/>
          <a:p>
            <a:r>
              <a:rPr lang="it-IT" sz="1600" b="1" dirty="0">
                <a:solidFill>
                  <a:schemeClr val="bg1">
                    <a:lumMod val="85000"/>
                  </a:schemeClr>
                </a:solidFill>
              </a:rPr>
              <a:t>2017</a:t>
            </a:r>
            <a:endParaRPr lang="it-IT" b="1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41" name="Connettore diritto 40"/>
          <p:cNvCxnSpPr/>
          <p:nvPr/>
        </p:nvCxnSpPr>
        <p:spPr>
          <a:xfrm>
            <a:off x="6707523" y="3727724"/>
            <a:ext cx="0" cy="432048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CasellaDiTesto 41"/>
          <p:cNvSpPr txBox="1"/>
          <p:nvPr/>
        </p:nvSpPr>
        <p:spPr>
          <a:xfrm>
            <a:off x="6476690" y="4210785"/>
            <a:ext cx="430887" cy="509114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it-IT" sz="1600" b="1" dirty="0">
                <a:solidFill>
                  <a:schemeClr val="tx2"/>
                </a:solidFill>
              </a:rPr>
              <a:t>2019</a:t>
            </a:r>
            <a:endParaRPr lang="it-IT" b="1" dirty="0">
              <a:solidFill>
                <a:schemeClr val="tx2"/>
              </a:solidFill>
            </a:endParaRPr>
          </a:p>
        </p:txBody>
      </p:sp>
      <p:sp>
        <p:nvSpPr>
          <p:cNvPr id="43" name="Callout 5 42"/>
          <p:cNvSpPr/>
          <p:nvPr/>
        </p:nvSpPr>
        <p:spPr>
          <a:xfrm>
            <a:off x="7412794" y="2204864"/>
            <a:ext cx="1695710" cy="1190165"/>
          </a:xfrm>
          <a:prstGeom prst="accentCallout1">
            <a:avLst>
              <a:gd name="adj1" fmla="val 13323"/>
              <a:gd name="adj2" fmla="val -2347"/>
              <a:gd name="adj3" fmla="val 126508"/>
              <a:gd name="adj4" fmla="val -99382"/>
            </a:avLst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it-IT" sz="800" dirty="0">
                <a:solidFill>
                  <a:schemeClr val="accent6">
                    <a:lumMod val="75000"/>
                  </a:schemeClr>
                </a:solidFill>
              </a:rPr>
              <a:t>Muller-Karger </a:t>
            </a:r>
            <a:r>
              <a:rPr lang="it-IT" sz="800" dirty="0" err="1">
                <a:solidFill>
                  <a:schemeClr val="accent6">
                    <a:lumMod val="75000"/>
                  </a:schemeClr>
                </a:solidFill>
              </a:rPr>
              <a:t>described</a:t>
            </a:r>
            <a:r>
              <a:rPr lang="it-IT" sz="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it-IT" sz="800" dirty="0" err="1">
                <a:solidFill>
                  <a:schemeClr val="accent6">
                    <a:lumMod val="75000"/>
                  </a:schemeClr>
                </a:solidFill>
              </a:rPr>
              <a:t>conceptual</a:t>
            </a:r>
            <a:r>
              <a:rPr lang="it-IT" sz="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it-IT" sz="800" dirty="0" err="1">
                <a:solidFill>
                  <a:schemeClr val="accent6">
                    <a:lumMod val="75000"/>
                  </a:schemeClr>
                </a:solidFill>
              </a:rPr>
              <a:t>relationships</a:t>
            </a:r>
            <a:r>
              <a:rPr lang="it-IT" sz="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it-IT" sz="800" dirty="0" err="1">
                <a:solidFill>
                  <a:schemeClr val="accent6">
                    <a:lumMod val="75000"/>
                  </a:schemeClr>
                </a:solidFill>
              </a:rPr>
              <a:t>among</a:t>
            </a:r>
            <a:r>
              <a:rPr lang="it-IT" sz="800" dirty="0">
                <a:solidFill>
                  <a:schemeClr val="accent6">
                    <a:lumMod val="75000"/>
                  </a:schemeClr>
                </a:solidFill>
              </a:rPr>
              <a:t> the </a:t>
            </a:r>
            <a:r>
              <a:rPr lang="it-IT" sz="800" dirty="0" err="1">
                <a:solidFill>
                  <a:schemeClr val="accent6">
                    <a:lumMod val="75000"/>
                  </a:schemeClr>
                </a:solidFill>
              </a:rPr>
              <a:t>variables</a:t>
            </a:r>
            <a:r>
              <a:rPr lang="it-IT" sz="800" dirty="0">
                <a:solidFill>
                  <a:schemeClr val="accent6">
                    <a:lumMod val="75000"/>
                  </a:schemeClr>
                </a:solidFill>
              </a:rPr>
              <a:t> of the </a:t>
            </a:r>
            <a:r>
              <a:rPr lang="it-IT" sz="800" dirty="0" err="1">
                <a:solidFill>
                  <a:schemeClr val="accent6">
                    <a:lumMod val="75000"/>
                  </a:schemeClr>
                </a:solidFill>
              </a:rPr>
              <a:t>two</a:t>
            </a:r>
            <a:r>
              <a:rPr lang="it-IT" sz="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it-IT" sz="800" dirty="0" err="1">
                <a:solidFill>
                  <a:schemeClr val="accent6">
                    <a:lumMod val="75000"/>
                  </a:schemeClr>
                </a:solidFill>
              </a:rPr>
              <a:t>frameworks</a:t>
            </a:r>
            <a:endParaRPr lang="it-IT" sz="800" dirty="0">
              <a:solidFill>
                <a:schemeClr val="accent6">
                  <a:lumMod val="75000"/>
                </a:schemeClr>
              </a:solidFill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it-IT" sz="800" dirty="0" err="1">
                <a:solidFill>
                  <a:schemeClr val="accent6">
                    <a:lumMod val="75000"/>
                  </a:schemeClr>
                </a:solidFill>
              </a:rPr>
              <a:t>Benson</a:t>
            </a:r>
            <a:r>
              <a:rPr lang="it-IT" sz="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it-IT" sz="800" dirty="0" err="1">
                <a:solidFill>
                  <a:schemeClr val="accent6">
                    <a:lumMod val="75000"/>
                  </a:schemeClr>
                </a:solidFill>
              </a:rPr>
              <a:t>proposed</a:t>
            </a:r>
            <a:r>
              <a:rPr lang="it-IT" sz="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it-IT" sz="800" dirty="0" err="1">
                <a:solidFill>
                  <a:schemeClr val="accent6">
                    <a:lumMod val="75000"/>
                  </a:schemeClr>
                </a:solidFill>
              </a:rPr>
              <a:t>five</a:t>
            </a:r>
            <a:r>
              <a:rPr lang="it-IT" sz="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it-IT" sz="800" dirty="0" err="1">
                <a:solidFill>
                  <a:schemeClr val="accent6">
                    <a:lumMod val="75000"/>
                  </a:schemeClr>
                </a:solidFill>
              </a:rPr>
              <a:t>key</a:t>
            </a:r>
            <a:r>
              <a:rPr lang="it-IT" sz="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it-IT" sz="800" dirty="0" err="1">
                <a:solidFill>
                  <a:schemeClr val="accent6">
                    <a:lumMod val="75000"/>
                  </a:schemeClr>
                </a:solidFill>
              </a:rPr>
              <a:t>tenets</a:t>
            </a:r>
            <a:r>
              <a:rPr lang="it-IT" sz="800" dirty="0">
                <a:solidFill>
                  <a:schemeClr val="accent6">
                    <a:lumMod val="75000"/>
                  </a:schemeClr>
                </a:solidFill>
              </a:rPr>
              <a:t> to </a:t>
            </a:r>
            <a:r>
              <a:rPr lang="it-IT" sz="800" dirty="0" err="1">
                <a:solidFill>
                  <a:schemeClr val="accent6">
                    <a:lumMod val="75000"/>
                  </a:schemeClr>
                </a:solidFill>
              </a:rPr>
              <a:t>implement</a:t>
            </a:r>
            <a:r>
              <a:rPr lang="it-IT" sz="800" dirty="0">
                <a:solidFill>
                  <a:schemeClr val="accent6">
                    <a:lumMod val="75000"/>
                  </a:schemeClr>
                </a:solidFill>
              </a:rPr>
              <a:t> the information flow in a global </a:t>
            </a:r>
            <a:r>
              <a:rPr lang="it-IT" sz="800" dirty="0" err="1">
                <a:solidFill>
                  <a:schemeClr val="accent6">
                    <a:lumMod val="75000"/>
                  </a:schemeClr>
                </a:solidFill>
              </a:rPr>
              <a:t>system</a:t>
            </a:r>
            <a:r>
              <a:rPr lang="it-IT" sz="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it-IT" sz="800" dirty="0" err="1">
                <a:solidFill>
                  <a:schemeClr val="accent6">
                    <a:lumMod val="75000"/>
                  </a:schemeClr>
                </a:solidFill>
              </a:rPr>
              <a:t>which</a:t>
            </a:r>
            <a:r>
              <a:rPr lang="it-IT" sz="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it-IT" sz="800" dirty="0" err="1">
                <a:solidFill>
                  <a:schemeClr val="accent6">
                    <a:lumMod val="75000"/>
                  </a:schemeClr>
                </a:solidFill>
              </a:rPr>
              <a:t>integrates</a:t>
            </a:r>
            <a:r>
              <a:rPr lang="it-IT" sz="800" dirty="0">
                <a:solidFill>
                  <a:schemeClr val="accent6">
                    <a:lumMod val="75000"/>
                  </a:schemeClr>
                </a:solidFill>
              </a:rPr>
              <a:t> the </a:t>
            </a:r>
            <a:r>
              <a:rPr lang="it-IT" sz="800" dirty="0" err="1">
                <a:solidFill>
                  <a:schemeClr val="accent6">
                    <a:lumMod val="75000"/>
                  </a:schemeClr>
                </a:solidFill>
              </a:rPr>
              <a:t>two</a:t>
            </a:r>
            <a:r>
              <a:rPr lang="it-IT" sz="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it-IT" sz="800" dirty="0" err="1">
                <a:solidFill>
                  <a:schemeClr val="accent6">
                    <a:lumMod val="75000"/>
                  </a:schemeClr>
                </a:solidFill>
              </a:rPr>
              <a:t>frameworks</a:t>
            </a:r>
            <a:endParaRPr lang="it-IT" sz="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4" name="Callout 5 43"/>
          <p:cNvSpPr/>
          <p:nvPr/>
        </p:nvSpPr>
        <p:spPr>
          <a:xfrm>
            <a:off x="7474458" y="4149080"/>
            <a:ext cx="1234480" cy="404321"/>
          </a:xfrm>
          <a:prstGeom prst="accentCallout1">
            <a:avLst>
              <a:gd name="adj1" fmla="val 30252"/>
              <a:gd name="adj2" fmla="val -7892"/>
              <a:gd name="adj3" fmla="val -103626"/>
              <a:gd name="adj4" fmla="val -60442"/>
            </a:avLst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sz="800" dirty="0">
                <a:solidFill>
                  <a:schemeClr val="accent6">
                    <a:lumMod val="75000"/>
                  </a:schemeClr>
                </a:solidFill>
              </a:rPr>
              <a:t>MBON, GOOS and OBIS set a community of </a:t>
            </a:r>
            <a:r>
              <a:rPr lang="it-IT" sz="800" dirty="0" err="1">
                <a:solidFill>
                  <a:schemeClr val="accent6">
                    <a:lumMod val="75000"/>
                  </a:schemeClr>
                </a:solidFill>
              </a:rPr>
              <a:t>practice</a:t>
            </a:r>
            <a:r>
              <a:rPr lang="it-IT" sz="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it-IT" sz="800" dirty="0" err="1">
                <a:solidFill>
                  <a:schemeClr val="accent6">
                    <a:lumMod val="75000"/>
                  </a:schemeClr>
                </a:solidFill>
              </a:rPr>
              <a:t>where</a:t>
            </a:r>
            <a:r>
              <a:rPr lang="it-IT" sz="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it-IT" sz="800" dirty="0" err="1">
                <a:solidFill>
                  <a:schemeClr val="accent6">
                    <a:lumMod val="75000"/>
                  </a:schemeClr>
                </a:solidFill>
              </a:rPr>
              <a:t>resources</a:t>
            </a:r>
            <a:r>
              <a:rPr lang="it-IT" sz="800" dirty="0">
                <a:solidFill>
                  <a:schemeClr val="accent6">
                    <a:lumMod val="75000"/>
                  </a:schemeClr>
                </a:solidFill>
              </a:rPr>
              <a:t> and </a:t>
            </a:r>
            <a:r>
              <a:rPr lang="it-IT" sz="800" dirty="0" err="1">
                <a:solidFill>
                  <a:schemeClr val="accent6">
                    <a:lumMod val="75000"/>
                  </a:schemeClr>
                </a:solidFill>
              </a:rPr>
              <a:t>needs</a:t>
            </a:r>
            <a:r>
              <a:rPr lang="it-IT" sz="800" dirty="0">
                <a:solidFill>
                  <a:schemeClr val="accent6">
                    <a:lumMod val="75000"/>
                  </a:schemeClr>
                </a:solidFill>
              </a:rPr>
              <a:t> for marine </a:t>
            </a:r>
            <a:r>
              <a:rPr lang="it-IT" sz="800" dirty="0" err="1">
                <a:solidFill>
                  <a:schemeClr val="accent6">
                    <a:lumMod val="75000"/>
                  </a:schemeClr>
                </a:solidFill>
              </a:rPr>
              <a:t>biological</a:t>
            </a:r>
            <a:r>
              <a:rPr lang="it-IT" sz="800" dirty="0">
                <a:solidFill>
                  <a:schemeClr val="accent6">
                    <a:lumMod val="75000"/>
                  </a:schemeClr>
                </a:solidFill>
              </a:rPr>
              <a:t> and </a:t>
            </a:r>
            <a:r>
              <a:rPr lang="it-IT" sz="800" dirty="0" err="1">
                <a:solidFill>
                  <a:schemeClr val="accent6">
                    <a:lumMod val="75000"/>
                  </a:schemeClr>
                </a:solidFill>
              </a:rPr>
              <a:t>biodiversity</a:t>
            </a:r>
            <a:r>
              <a:rPr lang="it-IT" sz="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it-IT" sz="800" dirty="0" err="1">
                <a:solidFill>
                  <a:schemeClr val="accent6">
                    <a:lumMod val="75000"/>
                  </a:schemeClr>
                </a:solidFill>
              </a:rPr>
              <a:t>observations</a:t>
            </a:r>
            <a:r>
              <a:rPr lang="it-IT" sz="800" dirty="0">
                <a:solidFill>
                  <a:schemeClr val="accent6">
                    <a:lumMod val="75000"/>
                  </a:schemeClr>
                </a:solidFill>
              </a:rPr>
              <a:t> are </a:t>
            </a:r>
            <a:r>
              <a:rPr lang="it-IT" sz="800" dirty="0" err="1">
                <a:solidFill>
                  <a:schemeClr val="accent6">
                    <a:lumMod val="75000"/>
                  </a:schemeClr>
                </a:solidFill>
              </a:rPr>
              <a:t>identified</a:t>
            </a:r>
            <a:endParaRPr lang="it-IT" sz="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572034" y="2202511"/>
            <a:ext cx="117692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000" dirty="0" err="1">
                <a:solidFill>
                  <a:schemeClr val="tx2"/>
                </a:solidFill>
                <a:latin typeface="+mj-lt"/>
              </a:rPr>
              <a:t>EBVs</a:t>
            </a:r>
            <a:endParaRPr lang="it-IT" sz="36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29" name="CasellaDiTesto 28"/>
          <p:cNvSpPr txBox="1"/>
          <p:nvPr/>
        </p:nvSpPr>
        <p:spPr>
          <a:xfrm>
            <a:off x="426429" y="5565871"/>
            <a:ext cx="289752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000" dirty="0" err="1">
                <a:solidFill>
                  <a:schemeClr val="tx2"/>
                </a:solidFill>
                <a:latin typeface="+mj-lt"/>
              </a:rPr>
              <a:t>bio</a:t>
            </a:r>
            <a:r>
              <a:rPr lang="it-IT" sz="4000" dirty="0">
                <a:solidFill>
                  <a:schemeClr val="tx2"/>
                </a:solidFill>
                <a:latin typeface="+mj-lt"/>
              </a:rPr>
              <a:t>-eco </a:t>
            </a:r>
            <a:r>
              <a:rPr lang="it-IT" sz="4000" dirty="0" err="1">
                <a:solidFill>
                  <a:schemeClr val="tx2"/>
                </a:solidFill>
                <a:latin typeface="+mj-lt"/>
              </a:rPr>
              <a:t>EOVs</a:t>
            </a:r>
            <a:endParaRPr lang="it-IT" sz="4000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247" y="4945062"/>
            <a:ext cx="1287675" cy="782442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6450" y="2389105"/>
            <a:ext cx="1187197" cy="597355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552" y="1824715"/>
            <a:ext cx="3708535" cy="414120"/>
          </a:xfrm>
          <a:prstGeom prst="rect">
            <a:avLst/>
          </a:prstGeom>
        </p:spPr>
      </p:pic>
      <p:grpSp>
        <p:nvGrpSpPr>
          <p:cNvPr id="32" name="Gruppo 31"/>
          <p:cNvGrpSpPr/>
          <p:nvPr/>
        </p:nvGrpSpPr>
        <p:grpSpPr>
          <a:xfrm>
            <a:off x="7740352" y="6525344"/>
            <a:ext cx="1331640" cy="263835"/>
            <a:chOff x="0" y="13163"/>
            <a:chExt cx="1331640" cy="263835"/>
          </a:xfrm>
        </p:grpSpPr>
        <p:sp>
          <p:nvSpPr>
            <p:cNvPr id="33" name="Rettangolo arrotondato 32"/>
            <p:cNvSpPr/>
            <p:nvPr/>
          </p:nvSpPr>
          <p:spPr>
            <a:xfrm>
              <a:off x="0" y="13163"/>
              <a:ext cx="1331640" cy="263835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5" name="CasellaDiTesto 44"/>
            <p:cNvSpPr txBox="1"/>
            <p:nvPr/>
          </p:nvSpPr>
          <p:spPr>
            <a:xfrm>
              <a:off x="12879" y="26042"/>
              <a:ext cx="1305882" cy="23807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1100" kern="1200" dirty="0" err="1" smtClean="0"/>
                <a:t>Introduction</a:t>
              </a:r>
              <a:endParaRPr lang="it-IT" sz="11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085893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Conceptual relationships between </a:t>
            </a:r>
            <a:br>
              <a:rPr lang="en-US" dirty="0" smtClean="0"/>
            </a:br>
            <a:r>
              <a:rPr lang="en-US" dirty="0" smtClean="0"/>
              <a:t>bio-eco EOVs and EBVs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IMEKO TC-19 INTERNATIONAL WORKSHOP ON METROLOGY FOR THE SEA / 3 - 5 October, 2019</a:t>
            </a:r>
            <a:endParaRPr lang="it-IT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90" r="46577"/>
          <a:stretch/>
        </p:blipFill>
        <p:spPr>
          <a:xfrm>
            <a:off x="1907704" y="1430383"/>
            <a:ext cx="5544616" cy="4799084"/>
          </a:xfrm>
        </p:spPr>
      </p:pic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683568" y="6263157"/>
            <a:ext cx="8928992" cy="316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it-IT" sz="1000" b="1" dirty="0" smtClean="0">
                <a:solidFill>
                  <a:srgbClr val="0054A6"/>
                </a:solidFill>
              </a:rPr>
              <a:t>Muller-Karger et al. Frontiers </a:t>
            </a:r>
            <a:r>
              <a:rPr lang="en-US" altLang="it-IT" sz="1000" b="1" dirty="0">
                <a:solidFill>
                  <a:srgbClr val="0054A6"/>
                </a:solidFill>
              </a:rPr>
              <a:t>in Marine Science, Volume: 5, Page: 211, First published: 27 June 2018, DOI: (10.3389/fmars.2018.00211) </a:t>
            </a:r>
            <a:endParaRPr lang="en-US" altLang="it-IT" sz="800" b="1" dirty="0">
              <a:solidFill>
                <a:srgbClr val="0054A6"/>
              </a:solidFill>
            </a:endParaRPr>
          </a:p>
        </p:txBody>
      </p:sp>
      <p:grpSp>
        <p:nvGrpSpPr>
          <p:cNvPr id="7" name="Gruppo 6"/>
          <p:cNvGrpSpPr/>
          <p:nvPr/>
        </p:nvGrpSpPr>
        <p:grpSpPr>
          <a:xfrm>
            <a:off x="7740352" y="6525344"/>
            <a:ext cx="1331640" cy="263835"/>
            <a:chOff x="0" y="13163"/>
            <a:chExt cx="1331640" cy="263835"/>
          </a:xfrm>
        </p:grpSpPr>
        <p:sp>
          <p:nvSpPr>
            <p:cNvPr id="8" name="Rettangolo arrotondato 7"/>
            <p:cNvSpPr/>
            <p:nvPr/>
          </p:nvSpPr>
          <p:spPr>
            <a:xfrm>
              <a:off x="0" y="13163"/>
              <a:ext cx="1331640" cy="263835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CasellaDiTesto 8"/>
            <p:cNvSpPr txBox="1"/>
            <p:nvPr/>
          </p:nvSpPr>
          <p:spPr>
            <a:xfrm>
              <a:off x="12879" y="26042"/>
              <a:ext cx="1305882" cy="23807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1100" kern="1200" dirty="0" err="1" smtClean="0"/>
                <a:t>Introduction</a:t>
              </a:r>
              <a:endParaRPr lang="it-IT" sz="11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874195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err="1"/>
              <a:t>Developing</a:t>
            </a:r>
            <a:r>
              <a:rPr lang="it-IT" dirty="0"/>
              <a:t> the </a:t>
            </a:r>
            <a:r>
              <a:rPr lang="it-IT" i="1" dirty="0" err="1"/>
              <a:t>operational</a:t>
            </a:r>
            <a:r>
              <a:rPr lang="it-IT" dirty="0"/>
              <a:t> </a:t>
            </a:r>
            <a:r>
              <a:rPr lang="it-IT" dirty="0" err="1"/>
              <a:t>framework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IMEKO TC-19 INTERNATIONAL WORKSHOP ON METROLOGY FOR THE SEA / 3 - 5 October, 2019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it-IT" dirty="0" err="1" smtClean="0"/>
              <a:t>Issues</a:t>
            </a:r>
            <a:r>
              <a:rPr lang="it-IT" dirty="0" smtClean="0"/>
              <a:t>: </a:t>
            </a:r>
            <a:endParaRPr lang="it-IT" dirty="0"/>
          </a:p>
          <a:p>
            <a:pPr lvl="1"/>
            <a:r>
              <a:rPr lang="it-IT" dirty="0" smtClean="0"/>
              <a:t> </a:t>
            </a:r>
            <a:r>
              <a:rPr lang="it-IT" dirty="0" err="1" smtClean="0">
                <a:solidFill>
                  <a:schemeClr val="accent6"/>
                </a:solidFill>
              </a:rPr>
              <a:t>reusability</a:t>
            </a:r>
            <a:r>
              <a:rPr lang="it-IT" dirty="0" smtClean="0"/>
              <a:t> of </a:t>
            </a:r>
            <a:r>
              <a:rPr lang="it-IT" dirty="0"/>
              <a:t>data </a:t>
            </a:r>
            <a:r>
              <a:rPr lang="it-IT" dirty="0" err="1"/>
              <a:t>records</a:t>
            </a:r>
            <a:r>
              <a:rPr lang="it-IT" dirty="0"/>
              <a:t> </a:t>
            </a:r>
            <a:r>
              <a:rPr lang="it-IT" dirty="0" err="1"/>
              <a:t>across</a:t>
            </a:r>
            <a:r>
              <a:rPr lang="it-IT" dirty="0"/>
              <a:t> the </a:t>
            </a:r>
            <a:r>
              <a:rPr lang="it-IT" dirty="0" err="1"/>
              <a:t>two</a:t>
            </a:r>
            <a:r>
              <a:rPr lang="it-IT" dirty="0"/>
              <a:t> </a:t>
            </a:r>
            <a:r>
              <a:rPr lang="it-IT" dirty="0" err="1"/>
              <a:t>frameworks</a:t>
            </a:r>
            <a:endParaRPr lang="it-IT" dirty="0"/>
          </a:p>
          <a:p>
            <a:pPr lvl="1"/>
            <a:r>
              <a:rPr lang="it-IT" dirty="0" smtClean="0"/>
              <a:t> </a:t>
            </a:r>
            <a:r>
              <a:rPr lang="it-IT" dirty="0" err="1" smtClean="0"/>
              <a:t>strengthening</a:t>
            </a:r>
            <a:r>
              <a:rPr lang="it-IT" dirty="0" smtClean="0"/>
              <a:t> </a:t>
            </a:r>
            <a:r>
              <a:rPr lang="it-IT" dirty="0" err="1"/>
              <a:t>existing</a:t>
            </a:r>
            <a:r>
              <a:rPr lang="it-IT" dirty="0"/>
              <a:t> networks and </a:t>
            </a:r>
            <a:r>
              <a:rPr lang="it-IT" dirty="0" err="1"/>
              <a:t>programs</a:t>
            </a:r>
            <a:r>
              <a:rPr lang="it-IT" dirty="0"/>
              <a:t> </a:t>
            </a:r>
            <a:r>
              <a:rPr lang="it-IT" dirty="0" err="1"/>
              <a:t>through</a:t>
            </a:r>
            <a:r>
              <a:rPr lang="it-IT" dirty="0"/>
              <a:t> </a:t>
            </a:r>
            <a:r>
              <a:rPr lang="it-IT" dirty="0" err="1"/>
              <a:t>coordination</a:t>
            </a:r>
            <a:r>
              <a:rPr lang="it-IT" dirty="0"/>
              <a:t> with global </a:t>
            </a:r>
            <a:r>
              <a:rPr lang="it-IT" dirty="0" err="1"/>
              <a:t>initiatives</a:t>
            </a:r>
            <a:r>
              <a:rPr lang="it-IT" dirty="0"/>
              <a:t> (GOOS-MBON-OBIS Agreement </a:t>
            </a:r>
            <a:r>
              <a:rPr lang="it-IT" dirty="0" err="1"/>
              <a:t>priority</a:t>
            </a:r>
            <a:r>
              <a:rPr lang="it-IT" dirty="0" smtClean="0"/>
              <a:t>)</a:t>
            </a:r>
          </a:p>
          <a:p>
            <a:r>
              <a:rPr lang="it-IT" dirty="0" err="1" smtClean="0"/>
              <a:t>Rationales</a:t>
            </a:r>
            <a:r>
              <a:rPr lang="it-IT" dirty="0"/>
              <a:t>:</a:t>
            </a:r>
            <a:r>
              <a:rPr lang="it-IT" dirty="0" smtClean="0"/>
              <a:t> </a:t>
            </a:r>
            <a:endParaRPr lang="it-IT" dirty="0"/>
          </a:p>
          <a:p>
            <a:pPr lvl="1"/>
            <a:r>
              <a:rPr lang="it-IT" dirty="0" err="1"/>
              <a:t>EVs</a:t>
            </a:r>
            <a:r>
              <a:rPr lang="it-IT" dirty="0"/>
              <a:t> are </a:t>
            </a:r>
            <a:r>
              <a:rPr lang="it-IT" dirty="0" err="1"/>
              <a:t>mostly</a:t>
            </a:r>
            <a:r>
              <a:rPr lang="it-IT" dirty="0"/>
              <a:t> </a:t>
            </a:r>
            <a:r>
              <a:rPr lang="it-IT" i="1" dirty="0" err="1">
                <a:solidFill>
                  <a:schemeClr val="accent6"/>
                </a:solidFill>
              </a:rPr>
              <a:t>theoretical</a:t>
            </a:r>
            <a:r>
              <a:rPr lang="it-IT" dirty="0"/>
              <a:t> </a:t>
            </a:r>
            <a:r>
              <a:rPr lang="it-IT" dirty="0" err="1"/>
              <a:t>approaches</a:t>
            </a:r>
            <a:r>
              <a:rPr lang="it-IT" dirty="0"/>
              <a:t> </a:t>
            </a:r>
            <a:r>
              <a:rPr lang="it-IT" dirty="0" err="1"/>
              <a:t>whose</a:t>
            </a:r>
            <a:r>
              <a:rPr lang="it-IT" dirty="0"/>
              <a:t> </a:t>
            </a:r>
            <a:r>
              <a:rPr lang="it-IT" dirty="0" err="1"/>
              <a:t>adoption</a:t>
            </a:r>
            <a:r>
              <a:rPr lang="it-IT" dirty="0"/>
              <a:t>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still</a:t>
            </a:r>
            <a:r>
              <a:rPr lang="it-IT" dirty="0"/>
              <a:t> </a:t>
            </a:r>
            <a:r>
              <a:rPr lang="it-IT" dirty="0" err="1"/>
              <a:t>uncoupled</a:t>
            </a:r>
            <a:r>
              <a:rPr lang="it-IT" dirty="0"/>
              <a:t> and </a:t>
            </a:r>
            <a:r>
              <a:rPr lang="it-IT" dirty="0" err="1"/>
              <a:t>often</a:t>
            </a:r>
            <a:r>
              <a:rPr lang="it-IT" dirty="0"/>
              <a:t> </a:t>
            </a:r>
            <a:r>
              <a:rPr lang="it-IT" dirty="0" err="1"/>
              <a:t>limited</a:t>
            </a:r>
            <a:r>
              <a:rPr lang="it-IT" dirty="0"/>
              <a:t> </a:t>
            </a:r>
            <a:r>
              <a:rPr lang="it-IT" dirty="0" smtClean="0"/>
              <a:t>in </a:t>
            </a:r>
            <a:r>
              <a:rPr lang="it-IT" dirty="0" err="1" smtClean="0"/>
              <a:t>locally-based</a:t>
            </a:r>
            <a:r>
              <a:rPr lang="it-IT" dirty="0" smtClean="0"/>
              <a:t> </a:t>
            </a:r>
            <a:r>
              <a:rPr lang="it-IT" dirty="0" err="1"/>
              <a:t>scientific</a:t>
            </a:r>
            <a:r>
              <a:rPr lang="it-IT" dirty="0"/>
              <a:t> </a:t>
            </a:r>
            <a:r>
              <a:rPr lang="it-IT" dirty="0" err="1" smtClean="0"/>
              <a:t>practice</a:t>
            </a:r>
            <a:endParaRPr lang="it-IT" dirty="0"/>
          </a:p>
          <a:p>
            <a:pPr lvl="1"/>
            <a:r>
              <a:rPr lang="it-IT" dirty="0"/>
              <a:t>The </a:t>
            </a:r>
            <a:r>
              <a:rPr lang="it-IT" dirty="0" err="1"/>
              <a:t>independent</a:t>
            </a:r>
            <a:r>
              <a:rPr lang="it-IT" dirty="0"/>
              <a:t> </a:t>
            </a:r>
            <a:r>
              <a:rPr lang="it-IT" dirty="0" err="1"/>
              <a:t>development</a:t>
            </a:r>
            <a:r>
              <a:rPr lang="it-IT" dirty="0"/>
              <a:t> of the </a:t>
            </a:r>
            <a:r>
              <a:rPr lang="it-IT" dirty="0" err="1"/>
              <a:t>two</a:t>
            </a:r>
            <a:r>
              <a:rPr lang="it-IT" dirty="0"/>
              <a:t> </a:t>
            </a:r>
            <a:r>
              <a:rPr lang="it-IT" dirty="0" err="1"/>
              <a:t>frameworks</a:t>
            </a:r>
            <a:r>
              <a:rPr lang="it-IT" dirty="0"/>
              <a:t> </a:t>
            </a:r>
            <a:r>
              <a:rPr lang="it-IT" dirty="0" err="1"/>
              <a:t>reached</a:t>
            </a:r>
            <a:r>
              <a:rPr lang="it-IT" dirty="0"/>
              <a:t> </a:t>
            </a:r>
            <a:r>
              <a:rPr lang="it-IT" dirty="0" err="1"/>
              <a:t>distinct</a:t>
            </a:r>
            <a:r>
              <a:rPr lang="it-IT" dirty="0"/>
              <a:t> best </a:t>
            </a:r>
            <a:r>
              <a:rPr lang="it-IT" dirty="0" err="1"/>
              <a:t>practices</a:t>
            </a:r>
            <a:r>
              <a:rPr lang="it-IT" dirty="0"/>
              <a:t> </a:t>
            </a:r>
            <a:r>
              <a:rPr lang="it-IT" dirty="0" err="1"/>
              <a:t>as</a:t>
            </a:r>
            <a:r>
              <a:rPr lang="it-IT" dirty="0"/>
              <a:t> </a:t>
            </a:r>
            <a:r>
              <a:rPr lang="it-IT" dirty="0" err="1"/>
              <a:t>well</a:t>
            </a:r>
            <a:r>
              <a:rPr lang="it-IT" dirty="0"/>
              <a:t> </a:t>
            </a:r>
            <a:r>
              <a:rPr lang="it-IT" dirty="0" err="1"/>
              <a:t>as</a:t>
            </a:r>
            <a:r>
              <a:rPr lang="it-IT" dirty="0"/>
              <a:t> </a:t>
            </a:r>
            <a:r>
              <a:rPr lang="it-IT" dirty="0" err="1"/>
              <a:t>they</a:t>
            </a:r>
            <a:r>
              <a:rPr lang="it-IT" dirty="0"/>
              <a:t> </a:t>
            </a:r>
            <a:r>
              <a:rPr lang="it-IT" dirty="0" err="1"/>
              <a:t>were</a:t>
            </a:r>
            <a:r>
              <a:rPr lang="it-IT" dirty="0"/>
              <a:t> </a:t>
            </a:r>
            <a:r>
              <a:rPr lang="it-IT" dirty="0" err="1"/>
              <a:t>approached</a:t>
            </a:r>
            <a:r>
              <a:rPr lang="it-IT" dirty="0"/>
              <a:t> </a:t>
            </a:r>
            <a:r>
              <a:rPr lang="it-IT" dirty="0" err="1"/>
              <a:t>according</a:t>
            </a:r>
            <a:r>
              <a:rPr lang="it-IT" dirty="0"/>
              <a:t> to the </a:t>
            </a:r>
            <a:r>
              <a:rPr lang="it-IT" dirty="0" err="1"/>
              <a:t>habits</a:t>
            </a:r>
            <a:r>
              <a:rPr lang="it-IT" dirty="0"/>
              <a:t> of the </a:t>
            </a:r>
            <a:r>
              <a:rPr lang="it-IT" dirty="0" err="1"/>
              <a:t>communities</a:t>
            </a:r>
            <a:r>
              <a:rPr lang="it-IT" dirty="0"/>
              <a:t> </a:t>
            </a:r>
            <a:r>
              <a:rPr lang="it-IT" dirty="0" err="1"/>
              <a:t>involved</a:t>
            </a:r>
            <a:endParaRPr lang="it-IT" dirty="0"/>
          </a:p>
          <a:p>
            <a:pPr marL="457200" lvl="1" indent="0">
              <a:buNone/>
            </a:pPr>
            <a:endParaRPr lang="it-IT" dirty="0"/>
          </a:p>
          <a:p>
            <a:pPr lvl="1"/>
            <a:endParaRPr lang="it-IT" dirty="0"/>
          </a:p>
          <a:p>
            <a:endParaRPr lang="it-IT" dirty="0"/>
          </a:p>
        </p:txBody>
      </p:sp>
      <p:grpSp>
        <p:nvGrpSpPr>
          <p:cNvPr id="6" name="Gruppo 5"/>
          <p:cNvGrpSpPr/>
          <p:nvPr/>
        </p:nvGrpSpPr>
        <p:grpSpPr>
          <a:xfrm>
            <a:off x="7740352" y="6525344"/>
            <a:ext cx="1331640" cy="263835"/>
            <a:chOff x="0" y="13163"/>
            <a:chExt cx="1331640" cy="263835"/>
          </a:xfrm>
        </p:grpSpPr>
        <p:sp>
          <p:nvSpPr>
            <p:cNvPr id="7" name="Rettangolo arrotondato 6"/>
            <p:cNvSpPr/>
            <p:nvPr/>
          </p:nvSpPr>
          <p:spPr>
            <a:xfrm>
              <a:off x="0" y="13163"/>
              <a:ext cx="1331640" cy="263835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CasellaDiTesto 7"/>
            <p:cNvSpPr txBox="1"/>
            <p:nvPr/>
          </p:nvSpPr>
          <p:spPr>
            <a:xfrm>
              <a:off x="12879" y="26042"/>
              <a:ext cx="1305882" cy="23807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1100" kern="1200" dirty="0" err="1" smtClean="0"/>
                <a:t>Introduction</a:t>
              </a:r>
              <a:endParaRPr lang="it-IT" sz="11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34262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A </a:t>
            </a:r>
            <a:r>
              <a:rPr lang="it-IT" dirty="0" err="1"/>
              <a:t>Practical</a:t>
            </a:r>
            <a:r>
              <a:rPr lang="it-IT" dirty="0"/>
              <a:t> </a:t>
            </a:r>
            <a:r>
              <a:rPr lang="it-IT" dirty="0" err="1"/>
              <a:t>approach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err="1"/>
              <a:t>Improving</a:t>
            </a:r>
            <a:r>
              <a:rPr lang="it-IT" dirty="0"/>
              <a:t> the </a:t>
            </a:r>
            <a:r>
              <a:rPr lang="it-IT" dirty="0" err="1"/>
              <a:t>reusability</a:t>
            </a:r>
            <a:r>
              <a:rPr lang="it-IT" dirty="0"/>
              <a:t> of </a:t>
            </a:r>
            <a:r>
              <a:rPr lang="it-IT" dirty="0" err="1"/>
              <a:t>measurements</a:t>
            </a:r>
            <a:r>
              <a:rPr lang="it-IT" dirty="0"/>
              <a:t> </a:t>
            </a:r>
            <a:r>
              <a:rPr lang="it-IT" dirty="0" err="1"/>
              <a:t>through</a:t>
            </a:r>
            <a:r>
              <a:rPr lang="it-IT" dirty="0"/>
              <a:t> data management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/>
              <a:t>Method - </a:t>
            </a:r>
            <a:r>
              <a:rPr lang="it-IT" dirty="0" err="1"/>
              <a:t>Phase</a:t>
            </a:r>
            <a:r>
              <a:rPr lang="it-IT" dirty="0"/>
              <a:t> 1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IMEKO TC-19 INTERNATIONAL WORKSHOP ON METROLOGY FOR THE SEA / 3 - 5 October, 2019</a:t>
            </a:r>
            <a:endParaRPr lang="it-IT" dirty="0"/>
          </a:p>
        </p:txBody>
      </p:sp>
      <p:graphicFrame>
        <p:nvGraphicFramePr>
          <p:cNvPr id="7" name="Segnaposto contenuto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90230417"/>
              </p:ext>
            </p:extLst>
          </p:nvPr>
        </p:nvGraphicFramePr>
        <p:xfrm>
          <a:off x="107504" y="1052736"/>
          <a:ext cx="9036496" cy="56413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6" name="Gruppo 5"/>
          <p:cNvGrpSpPr/>
          <p:nvPr/>
        </p:nvGrpSpPr>
        <p:grpSpPr>
          <a:xfrm>
            <a:off x="7740352" y="6525344"/>
            <a:ext cx="1331640" cy="263835"/>
            <a:chOff x="0" y="13163"/>
            <a:chExt cx="1331640" cy="263835"/>
          </a:xfrm>
        </p:grpSpPr>
        <p:sp>
          <p:nvSpPr>
            <p:cNvPr id="8" name="Rettangolo arrotondato 7"/>
            <p:cNvSpPr/>
            <p:nvPr/>
          </p:nvSpPr>
          <p:spPr>
            <a:xfrm>
              <a:off x="0" y="13163"/>
              <a:ext cx="1331640" cy="263835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CasellaDiTesto 8"/>
            <p:cNvSpPr txBox="1"/>
            <p:nvPr/>
          </p:nvSpPr>
          <p:spPr>
            <a:xfrm>
              <a:off x="12879" y="26042"/>
              <a:ext cx="1305882" cy="23807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1100" kern="1200" dirty="0" err="1" smtClean="0"/>
                <a:t>Methodology</a:t>
              </a:r>
              <a:endParaRPr lang="it-IT" sz="11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602182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/>
              <a:t>Method - </a:t>
            </a:r>
            <a:r>
              <a:rPr lang="it-IT" dirty="0" err="1"/>
              <a:t>Phase</a:t>
            </a:r>
            <a:r>
              <a:rPr lang="it-IT" dirty="0"/>
              <a:t> </a:t>
            </a:r>
            <a:r>
              <a:rPr lang="it-IT" dirty="0" smtClean="0"/>
              <a:t>2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IMEKO TC-19 INTERNATIONAL WORKSHOP ON METROLOGY FOR THE SEA / 3 - 5 October, 2019</a:t>
            </a:r>
            <a:endParaRPr lang="it-IT" dirty="0"/>
          </a:p>
        </p:txBody>
      </p:sp>
      <p:sp>
        <p:nvSpPr>
          <p:cNvPr id="4" name="Figura a mano libera 3"/>
          <p:cNvSpPr/>
          <p:nvPr/>
        </p:nvSpPr>
        <p:spPr>
          <a:xfrm>
            <a:off x="824735" y="3477129"/>
            <a:ext cx="1773520" cy="597799"/>
          </a:xfrm>
          <a:custGeom>
            <a:avLst/>
            <a:gdLst>
              <a:gd name="connsiteX0" fmla="*/ 0 w 1740155"/>
              <a:gd name="connsiteY0" fmla="*/ 0 h 573460"/>
              <a:gd name="connsiteX1" fmla="*/ 1740155 w 1740155"/>
              <a:gd name="connsiteY1" fmla="*/ 0 h 573460"/>
              <a:gd name="connsiteX2" fmla="*/ 1740155 w 1740155"/>
              <a:gd name="connsiteY2" fmla="*/ 573460 h 573460"/>
              <a:gd name="connsiteX3" fmla="*/ 0 w 1740155"/>
              <a:gd name="connsiteY3" fmla="*/ 573460 h 573460"/>
              <a:gd name="connsiteX4" fmla="*/ 0 w 1740155"/>
              <a:gd name="connsiteY4" fmla="*/ 0 h 573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40155" h="573460">
                <a:moveTo>
                  <a:pt x="0" y="0"/>
                </a:moveTo>
                <a:lnTo>
                  <a:pt x="1740155" y="0"/>
                </a:lnTo>
                <a:lnTo>
                  <a:pt x="1740155" y="573460"/>
                </a:lnTo>
                <a:lnTo>
                  <a:pt x="0" y="57346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3970" tIns="13970" rIns="13970" bIns="13970" numCol="1" spcCol="1270" anchor="ctr" anchorCtr="0">
            <a:noAutofit/>
          </a:bodyPr>
          <a:lstStyle/>
          <a:p>
            <a:pPr lvl="0" algn="ctr" defTabSz="46672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100" kern="1200" dirty="0" err="1">
                <a:solidFill>
                  <a:srgbClr val="4F81BD"/>
                </a:solidFill>
              </a:rPr>
              <a:t>Literature</a:t>
            </a:r>
            <a:r>
              <a:rPr lang="it-IT" sz="1100" kern="1200" dirty="0">
                <a:solidFill>
                  <a:srgbClr val="4F81BD"/>
                </a:solidFill>
              </a:rPr>
              <a:t> </a:t>
            </a:r>
            <a:r>
              <a:rPr lang="it-IT" sz="1100" kern="1200" dirty="0" err="1" smtClean="0">
                <a:solidFill>
                  <a:srgbClr val="4F81BD"/>
                </a:solidFill>
              </a:rPr>
              <a:t>review</a:t>
            </a:r>
            <a:r>
              <a:rPr lang="it-IT" sz="1100" dirty="0">
                <a:solidFill>
                  <a:srgbClr val="4F81BD"/>
                </a:solidFill>
              </a:rPr>
              <a:t/>
            </a:r>
            <a:br>
              <a:rPr lang="it-IT" sz="1100" dirty="0">
                <a:solidFill>
                  <a:srgbClr val="4F81BD"/>
                </a:solidFill>
              </a:rPr>
            </a:br>
            <a:r>
              <a:rPr lang="it-IT" sz="1100" kern="1200" dirty="0" smtClean="0">
                <a:solidFill>
                  <a:srgbClr val="4F81BD"/>
                </a:solidFill>
              </a:rPr>
              <a:t>of </a:t>
            </a:r>
            <a:r>
              <a:rPr lang="it-IT" sz="1100" b="1" kern="1200" dirty="0">
                <a:solidFill>
                  <a:srgbClr val="4F81BD"/>
                </a:solidFill>
              </a:rPr>
              <a:t>data management </a:t>
            </a:r>
            <a:r>
              <a:rPr lang="it-IT" sz="1100" b="1" kern="1200" dirty="0" err="1" smtClean="0">
                <a:solidFill>
                  <a:srgbClr val="4F81BD"/>
                </a:solidFill>
              </a:rPr>
              <a:t>recommendations</a:t>
            </a:r>
            <a:r>
              <a:rPr lang="it-IT" sz="1100" b="1" dirty="0">
                <a:solidFill>
                  <a:srgbClr val="4F81BD"/>
                </a:solidFill>
              </a:rPr>
              <a:t/>
            </a:r>
            <a:br>
              <a:rPr lang="it-IT" sz="1100" b="1" dirty="0">
                <a:solidFill>
                  <a:srgbClr val="4F81BD"/>
                </a:solidFill>
              </a:rPr>
            </a:br>
            <a:r>
              <a:rPr lang="it-IT" sz="1100" kern="1200" dirty="0" smtClean="0">
                <a:solidFill>
                  <a:srgbClr val="4F81BD"/>
                </a:solidFill>
              </a:rPr>
              <a:t>of the </a:t>
            </a:r>
            <a:r>
              <a:rPr lang="it-IT" sz="1100" kern="1200" dirty="0" err="1">
                <a:solidFill>
                  <a:srgbClr val="4F81BD"/>
                </a:solidFill>
              </a:rPr>
              <a:t>two</a:t>
            </a:r>
            <a:r>
              <a:rPr lang="it-IT" sz="1100" kern="1200" dirty="0">
                <a:solidFill>
                  <a:srgbClr val="4F81BD"/>
                </a:solidFill>
              </a:rPr>
              <a:t> </a:t>
            </a:r>
            <a:r>
              <a:rPr lang="it-IT" sz="1100" kern="1200" dirty="0" err="1">
                <a:solidFill>
                  <a:srgbClr val="4F81BD"/>
                </a:solidFill>
              </a:rPr>
              <a:t>frameworks</a:t>
            </a:r>
            <a:r>
              <a:rPr lang="it-IT" sz="1100" kern="1200" dirty="0">
                <a:solidFill>
                  <a:srgbClr val="4F81BD"/>
                </a:solidFill>
              </a:rPr>
              <a:t> </a:t>
            </a:r>
          </a:p>
        </p:txBody>
      </p:sp>
      <p:sp>
        <p:nvSpPr>
          <p:cNvPr id="15" name="Ovale 14"/>
          <p:cNvSpPr/>
          <p:nvPr/>
        </p:nvSpPr>
        <p:spPr>
          <a:xfrm>
            <a:off x="780397" y="3277381"/>
            <a:ext cx="141075" cy="144296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6" name="Ovale 15"/>
          <p:cNvSpPr/>
          <p:nvPr/>
        </p:nvSpPr>
        <p:spPr>
          <a:xfrm>
            <a:off x="879150" y="3075366"/>
            <a:ext cx="141075" cy="144296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7" name="Ovale 16"/>
          <p:cNvSpPr/>
          <p:nvPr/>
        </p:nvSpPr>
        <p:spPr>
          <a:xfrm>
            <a:off x="1116156" y="3115769"/>
            <a:ext cx="221690" cy="226751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8" name="Ovale 17"/>
          <p:cNvSpPr/>
          <p:nvPr/>
        </p:nvSpPr>
        <p:spPr>
          <a:xfrm>
            <a:off x="1313662" y="2893553"/>
            <a:ext cx="141075" cy="144296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9" name="Ovale 18"/>
          <p:cNvSpPr/>
          <p:nvPr/>
        </p:nvSpPr>
        <p:spPr>
          <a:xfrm>
            <a:off x="1570420" y="2812747"/>
            <a:ext cx="141075" cy="144296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0" name="Ovale 19"/>
          <p:cNvSpPr/>
          <p:nvPr/>
        </p:nvSpPr>
        <p:spPr>
          <a:xfrm>
            <a:off x="1886429" y="2954157"/>
            <a:ext cx="141075" cy="144296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1" name="Ovale 20"/>
          <p:cNvSpPr/>
          <p:nvPr/>
        </p:nvSpPr>
        <p:spPr>
          <a:xfrm>
            <a:off x="2083935" y="3055165"/>
            <a:ext cx="221690" cy="226751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2" name="Ovale 21"/>
          <p:cNvSpPr/>
          <p:nvPr/>
        </p:nvSpPr>
        <p:spPr>
          <a:xfrm>
            <a:off x="2360443" y="3277381"/>
            <a:ext cx="141075" cy="144296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3" name="Ovale 22"/>
          <p:cNvSpPr/>
          <p:nvPr/>
        </p:nvSpPr>
        <p:spPr>
          <a:xfrm>
            <a:off x="2478946" y="3499597"/>
            <a:ext cx="141075" cy="144296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4" name="Ovale 23"/>
          <p:cNvSpPr/>
          <p:nvPr/>
        </p:nvSpPr>
        <p:spPr>
          <a:xfrm>
            <a:off x="1451916" y="3075366"/>
            <a:ext cx="362765" cy="371047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5" name="Ovale 24"/>
          <p:cNvSpPr/>
          <p:nvPr/>
        </p:nvSpPr>
        <p:spPr>
          <a:xfrm>
            <a:off x="681644" y="3843022"/>
            <a:ext cx="141075" cy="144296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6" name="Ovale 25"/>
          <p:cNvSpPr/>
          <p:nvPr/>
        </p:nvSpPr>
        <p:spPr>
          <a:xfrm>
            <a:off x="800147" y="4024836"/>
            <a:ext cx="221690" cy="226751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7" name="Ovale 26"/>
          <p:cNvSpPr/>
          <p:nvPr/>
        </p:nvSpPr>
        <p:spPr>
          <a:xfrm>
            <a:off x="1096406" y="4186447"/>
            <a:ext cx="322457" cy="329819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8" name="Ovale 27"/>
          <p:cNvSpPr/>
          <p:nvPr/>
        </p:nvSpPr>
        <p:spPr>
          <a:xfrm>
            <a:off x="1511168" y="4449067"/>
            <a:ext cx="141075" cy="144296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9" name="Ovale 28"/>
          <p:cNvSpPr/>
          <p:nvPr/>
        </p:nvSpPr>
        <p:spPr>
          <a:xfrm>
            <a:off x="1590171" y="4186447"/>
            <a:ext cx="221690" cy="226751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0" name="Ovale 29"/>
          <p:cNvSpPr/>
          <p:nvPr/>
        </p:nvSpPr>
        <p:spPr>
          <a:xfrm>
            <a:off x="1787676" y="4469268"/>
            <a:ext cx="141075" cy="144296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1" name="Ovale 30"/>
          <p:cNvSpPr/>
          <p:nvPr/>
        </p:nvSpPr>
        <p:spPr>
          <a:xfrm>
            <a:off x="1965431" y="4146045"/>
            <a:ext cx="322457" cy="329819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2" name="Ovale 31"/>
          <p:cNvSpPr/>
          <p:nvPr/>
        </p:nvSpPr>
        <p:spPr>
          <a:xfrm>
            <a:off x="2399944" y="4065239"/>
            <a:ext cx="221690" cy="226751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3" name="Gallone 32"/>
          <p:cNvSpPr/>
          <p:nvPr/>
        </p:nvSpPr>
        <p:spPr>
          <a:xfrm>
            <a:off x="2621633" y="3021752"/>
            <a:ext cx="651071" cy="1271344"/>
          </a:xfrm>
          <a:prstGeom prst="chevron">
            <a:avLst>
              <a:gd name="adj" fmla="val 62310"/>
            </a:avLst>
          </a:pr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4" name="Figura a mano libera 33"/>
          <p:cNvSpPr/>
          <p:nvPr/>
        </p:nvSpPr>
        <p:spPr>
          <a:xfrm>
            <a:off x="3272706" y="3736868"/>
            <a:ext cx="100342" cy="29698"/>
          </a:xfrm>
          <a:custGeom>
            <a:avLst/>
            <a:gdLst>
              <a:gd name="connsiteX0" fmla="*/ 0 w 98454"/>
              <a:gd name="connsiteY0" fmla="*/ 0 h 28489"/>
              <a:gd name="connsiteX1" fmla="*/ 98454 w 98454"/>
              <a:gd name="connsiteY1" fmla="*/ 0 h 28489"/>
              <a:gd name="connsiteX2" fmla="*/ 98454 w 98454"/>
              <a:gd name="connsiteY2" fmla="*/ 28489 h 28489"/>
              <a:gd name="connsiteX3" fmla="*/ 0 w 98454"/>
              <a:gd name="connsiteY3" fmla="*/ 28489 h 28489"/>
              <a:gd name="connsiteX4" fmla="*/ 0 w 98454"/>
              <a:gd name="connsiteY4" fmla="*/ 0 h 28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454" h="28489">
                <a:moveTo>
                  <a:pt x="0" y="0"/>
                </a:moveTo>
                <a:lnTo>
                  <a:pt x="98454" y="0"/>
                </a:lnTo>
                <a:lnTo>
                  <a:pt x="98454" y="28489"/>
                </a:lnTo>
                <a:lnTo>
                  <a:pt x="0" y="2848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6990" tIns="46990" rIns="46990" bIns="46990" numCol="1" spcCol="1270" anchor="ctr" anchorCtr="0">
            <a:noAutofit/>
          </a:bodyPr>
          <a:lstStyle/>
          <a:p>
            <a:pPr lvl="0" algn="ctr" defTabSz="1644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3700" kern="1200" dirty="0"/>
              <a:t> </a:t>
            </a:r>
            <a:r>
              <a:rPr lang="it-IT" sz="2800" kern="1200" dirty="0" smtClean="0">
                <a:solidFill>
                  <a:schemeClr val="bg1"/>
                </a:solidFill>
              </a:rPr>
              <a:t>…</a:t>
            </a:r>
            <a:endParaRPr lang="it-IT" sz="3700" i="1" kern="1200" dirty="0">
              <a:solidFill>
                <a:schemeClr val="bg1"/>
              </a:solidFill>
            </a:endParaRPr>
          </a:p>
        </p:txBody>
      </p:sp>
      <p:sp>
        <p:nvSpPr>
          <p:cNvPr id="35" name="Gallone 34"/>
          <p:cNvSpPr/>
          <p:nvPr/>
        </p:nvSpPr>
        <p:spPr>
          <a:xfrm>
            <a:off x="3373047" y="3021752"/>
            <a:ext cx="651071" cy="1271344"/>
          </a:xfrm>
          <a:prstGeom prst="chevron">
            <a:avLst>
              <a:gd name="adj" fmla="val 62310"/>
            </a:avLst>
          </a:pr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6" name="Figura a mano libera 35"/>
          <p:cNvSpPr/>
          <p:nvPr/>
        </p:nvSpPr>
        <p:spPr>
          <a:xfrm>
            <a:off x="4196810" y="2988693"/>
            <a:ext cx="1407639" cy="1376411"/>
          </a:xfrm>
          <a:custGeom>
            <a:avLst/>
            <a:gdLst>
              <a:gd name="connsiteX0" fmla="*/ 0 w 1480909"/>
              <a:gd name="connsiteY0" fmla="*/ 740455 h 1480909"/>
              <a:gd name="connsiteX1" fmla="*/ 740455 w 1480909"/>
              <a:gd name="connsiteY1" fmla="*/ 0 h 1480909"/>
              <a:gd name="connsiteX2" fmla="*/ 1480910 w 1480909"/>
              <a:gd name="connsiteY2" fmla="*/ 740455 h 1480909"/>
              <a:gd name="connsiteX3" fmla="*/ 740455 w 1480909"/>
              <a:gd name="connsiteY3" fmla="*/ 1480910 h 1480909"/>
              <a:gd name="connsiteX4" fmla="*/ 0 w 1480909"/>
              <a:gd name="connsiteY4" fmla="*/ 740455 h 1480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80909" h="1480909">
                <a:moveTo>
                  <a:pt x="0" y="740455"/>
                </a:moveTo>
                <a:cubicBezTo>
                  <a:pt x="0" y="331513"/>
                  <a:pt x="331513" y="0"/>
                  <a:pt x="740455" y="0"/>
                </a:cubicBezTo>
                <a:cubicBezTo>
                  <a:pt x="1149397" y="0"/>
                  <a:pt x="1480910" y="331513"/>
                  <a:pt x="1480910" y="740455"/>
                </a:cubicBezTo>
                <a:cubicBezTo>
                  <a:pt x="1480910" y="1149397"/>
                  <a:pt x="1149397" y="1480910"/>
                  <a:pt x="740455" y="1480910"/>
                </a:cubicBezTo>
                <a:cubicBezTo>
                  <a:pt x="331513" y="1480910"/>
                  <a:pt x="0" y="1149397"/>
                  <a:pt x="0" y="740455"/>
                </a:cubicBez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6874" tIns="216874" rIns="216874" bIns="216874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kern="1200" dirty="0" err="1" smtClean="0"/>
              <a:t>Synoptic</a:t>
            </a:r>
            <a:r>
              <a:rPr lang="it-IT" kern="1200" dirty="0" smtClean="0"/>
              <a:t> </a:t>
            </a:r>
            <a:r>
              <a:rPr lang="it-IT" sz="1400" kern="1200" dirty="0" err="1" smtClean="0"/>
              <a:t>comparison</a:t>
            </a:r>
            <a:r>
              <a:rPr lang="it-IT" sz="1400" kern="1200" dirty="0" smtClean="0"/>
              <a:t> </a:t>
            </a:r>
            <a:r>
              <a:rPr lang="it-IT" kern="1200" dirty="0" smtClean="0"/>
              <a:t>Matrix</a:t>
            </a:r>
            <a:endParaRPr lang="it-IT" sz="500" kern="1200" dirty="0"/>
          </a:p>
        </p:txBody>
      </p:sp>
      <p:grpSp>
        <p:nvGrpSpPr>
          <p:cNvPr id="6" name="Gruppo 5"/>
          <p:cNvGrpSpPr/>
          <p:nvPr/>
        </p:nvGrpSpPr>
        <p:grpSpPr>
          <a:xfrm>
            <a:off x="7740352" y="6525344"/>
            <a:ext cx="1331640" cy="263835"/>
            <a:chOff x="0" y="13163"/>
            <a:chExt cx="1331640" cy="263835"/>
          </a:xfrm>
        </p:grpSpPr>
        <p:sp>
          <p:nvSpPr>
            <p:cNvPr id="8" name="Rettangolo arrotondato 7"/>
            <p:cNvSpPr/>
            <p:nvPr/>
          </p:nvSpPr>
          <p:spPr>
            <a:xfrm>
              <a:off x="0" y="13163"/>
              <a:ext cx="1331640" cy="263835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CasellaDiTesto 8"/>
            <p:cNvSpPr txBox="1"/>
            <p:nvPr/>
          </p:nvSpPr>
          <p:spPr>
            <a:xfrm>
              <a:off x="12879" y="26042"/>
              <a:ext cx="1305882" cy="23807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1100" kern="1200" dirty="0" err="1" smtClean="0"/>
                <a:t>Methodology</a:t>
              </a:r>
              <a:endParaRPr lang="it-IT" sz="1100" kern="1200" dirty="0"/>
            </a:p>
          </p:txBody>
        </p:sp>
      </p:grpSp>
      <p:sp>
        <p:nvSpPr>
          <p:cNvPr id="10" name="Gallone 9"/>
          <p:cNvSpPr/>
          <p:nvPr/>
        </p:nvSpPr>
        <p:spPr>
          <a:xfrm rot="5400000">
            <a:off x="4590973" y="3948898"/>
            <a:ext cx="638823" cy="1219583"/>
          </a:xfrm>
          <a:prstGeom prst="chevron">
            <a:avLst>
              <a:gd name="adj" fmla="val 62310"/>
            </a:avLst>
          </a:prstGeom>
          <a:solidFill>
            <a:srgbClr val="F79646">
              <a:alpha val="42000"/>
            </a:srgb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1" name="Gallone 10"/>
          <p:cNvSpPr/>
          <p:nvPr/>
        </p:nvSpPr>
        <p:spPr>
          <a:xfrm rot="5400000">
            <a:off x="4574348" y="1979531"/>
            <a:ext cx="638823" cy="1219583"/>
          </a:xfrm>
          <a:prstGeom prst="chevron">
            <a:avLst>
              <a:gd name="adj" fmla="val 62310"/>
            </a:avLst>
          </a:prstGeom>
          <a:solidFill>
            <a:srgbClr val="F79646">
              <a:alpha val="42000"/>
            </a:srgb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12" name="Gruppo 11"/>
          <p:cNvGrpSpPr/>
          <p:nvPr/>
        </p:nvGrpSpPr>
        <p:grpSpPr>
          <a:xfrm>
            <a:off x="3131840" y="1645163"/>
            <a:ext cx="3296063" cy="703717"/>
            <a:chOff x="-689042" y="1412591"/>
            <a:chExt cx="3296063" cy="703717"/>
          </a:xfrm>
        </p:grpSpPr>
        <p:sp>
          <p:nvSpPr>
            <p:cNvPr id="13" name="Rettangolo 12"/>
            <p:cNvSpPr/>
            <p:nvPr/>
          </p:nvSpPr>
          <p:spPr>
            <a:xfrm>
              <a:off x="119351" y="1412591"/>
              <a:ext cx="1740155" cy="573460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" name="CasellaDiTesto 13"/>
            <p:cNvSpPr txBox="1"/>
            <p:nvPr/>
          </p:nvSpPr>
          <p:spPr>
            <a:xfrm>
              <a:off x="-689042" y="1452724"/>
              <a:ext cx="3296063" cy="66358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970" tIns="13970" rIns="13970" bIns="13970" numCol="1" spcCol="1270" anchor="ctr" anchorCtr="0">
              <a:noAutofit/>
            </a:bodyPr>
            <a:lstStyle/>
            <a:p>
              <a:pPr lvl="0" algn="ctr" defTabSz="46672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2800" b="1" kern="1200" dirty="0" smtClean="0">
                  <a:solidFill>
                    <a:schemeClr val="accent6"/>
                  </a:solidFill>
                  <a:latin typeface="+mj-lt"/>
                </a:rPr>
                <a:t>Case </a:t>
              </a:r>
              <a:r>
                <a:rPr lang="it-IT" sz="2800" b="1" dirty="0" err="1">
                  <a:solidFill>
                    <a:schemeClr val="accent6"/>
                  </a:solidFill>
                  <a:latin typeface="+mj-lt"/>
                </a:rPr>
                <a:t>S</a:t>
              </a:r>
              <a:r>
                <a:rPr lang="it-IT" sz="2800" b="1" kern="1200" dirty="0" err="1" smtClean="0">
                  <a:solidFill>
                    <a:schemeClr val="accent6"/>
                  </a:solidFill>
                  <a:latin typeface="+mj-lt"/>
                </a:rPr>
                <a:t>tudy</a:t>
              </a:r>
              <a:r>
                <a:rPr lang="it-IT" sz="2800" b="1" kern="1200" dirty="0" smtClean="0">
                  <a:solidFill>
                    <a:schemeClr val="accent6"/>
                  </a:solidFill>
                  <a:latin typeface="+mj-lt"/>
                </a:rPr>
                <a:t> </a:t>
              </a:r>
              <a:r>
                <a:rPr lang="it-IT" sz="2800" b="1" kern="1200" dirty="0" err="1" smtClean="0">
                  <a:solidFill>
                    <a:schemeClr val="accent6"/>
                  </a:solidFill>
                  <a:latin typeface="+mj-lt"/>
                </a:rPr>
                <a:t>selection</a:t>
              </a:r>
              <a:endParaRPr lang="it-IT" sz="2800" b="1" kern="1200" dirty="0">
                <a:solidFill>
                  <a:schemeClr val="accent6"/>
                </a:solidFill>
                <a:latin typeface="+mj-lt"/>
              </a:endParaRPr>
            </a:p>
          </p:txBody>
        </p:sp>
      </p:grpSp>
      <p:sp>
        <p:nvSpPr>
          <p:cNvPr id="37" name="Figura a mano libera 36"/>
          <p:cNvSpPr/>
          <p:nvPr/>
        </p:nvSpPr>
        <p:spPr>
          <a:xfrm>
            <a:off x="4110838" y="4943417"/>
            <a:ext cx="1599092" cy="1512134"/>
          </a:xfrm>
          <a:custGeom>
            <a:avLst/>
            <a:gdLst>
              <a:gd name="connsiteX0" fmla="*/ 0 w 1480909"/>
              <a:gd name="connsiteY0" fmla="*/ 740455 h 1480909"/>
              <a:gd name="connsiteX1" fmla="*/ 740455 w 1480909"/>
              <a:gd name="connsiteY1" fmla="*/ 0 h 1480909"/>
              <a:gd name="connsiteX2" fmla="*/ 1480910 w 1480909"/>
              <a:gd name="connsiteY2" fmla="*/ 740455 h 1480909"/>
              <a:gd name="connsiteX3" fmla="*/ 740455 w 1480909"/>
              <a:gd name="connsiteY3" fmla="*/ 1480910 h 1480909"/>
              <a:gd name="connsiteX4" fmla="*/ 0 w 1480909"/>
              <a:gd name="connsiteY4" fmla="*/ 740455 h 1480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80909" h="1480909">
                <a:moveTo>
                  <a:pt x="0" y="740455"/>
                </a:moveTo>
                <a:cubicBezTo>
                  <a:pt x="0" y="331513"/>
                  <a:pt x="331513" y="0"/>
                  <a:pt x="740455" y="0"/>
                </a:cubicBezTo>
                <a:cubicBezTo>
                  <a:pt x="1149397" y="0"/>
                  <a:pt x="1480910" y="331513"/>
                  <a:pt x="1480910" y="740455"/>
                </a:cubicBezTo>
                <a:cubicBezTo>
                  <a:pt x="1480910" y="1149397"/>
                  <a:pt x="1149397" y="1480910"/>
                  <a:pt x="740455" y="1480910"/>
                </a:cubicBezTo>
                <a:cubicBezTo>
                  <a:pt x="331513" y="1480910"/>
                  <a:pt x="0" y="1149397"/>
                  <a:pt x="0" y="740455"/>
                </a:cubicBezTo>
                <a:close/>
              </a:path>
            </a:pathLst>
          </a:custGeom>
          <a:solidFill>
            <a:srgbClr val="F79646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6874" tIns="216874" rIns="216874" bIns="216874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kern="1200" dirty="0" err="1" smtClean="0"/>
              <a:t>Compliance</a:t>
            </a:r>
            <a:r>
              <a:rPr lang="it-IT" kern="1200" dirty="0" smtClean="0"/>
              <a:t> </a:t>
            </a:r>
          </a:p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kern="1200" dirty="0" smtClean="0"/>
              <a:t>Matrix</a:t>
            </a:r>
            <a:endParaRPr lang="it-IT" sz="500" kern="1200" dirty="0"/>
          </a:p>
        </p:txBody>
      </p:sp>
    </p:spTree>
    <p:extLst>
      <p:ext uri="{BB962C8B-B14F-4D97-AF65-F5344CB8AC3E}">
        <p14:creationId xmlns:p14="http://schemas.microsoft.com/office/powerpoint/2010/main" val="3378713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Phase</a:t>
            </a:r>
            <a:r>
              <a:rPr lang="it-IT" dirty="0"/>
              <a:t> 1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err="1"/>
              <a:t>Synoptic</a:t>
            </a:r>
            <a:r>
              <a:rPr lang="it-IT" dirty="0"/>
              <a:t> </a:t>
            </a:r>
            <a:r>
              <a:rPr lang="it-IT" dirty="0" err="1"/>
              <a:t>comparison</a:t>
            </a:r>
            <a:r>
              <a:rPr lang="it-IT" dirty="0"/>
              <a:t> of the management </a:t>
            </a:r>
            <a:r>
              <a:rPr lang="it-IT" dirty="0" err="1"/>
              <a:t>recommendations</a:t>
            </a:r>
            <a:r>
              <a:rPr lang="it-IT" dirty="0"/>
              <a:t> for </a:t>
            </a:r>
            <a:r>
              <a:rPr lang="it-IT" dirty="0" err="1"/>
              <a:t>EVs</a:t>
            </a:r>
            <a:r>
              <a:rPr lang="it-IT" dirty="0"/>
              <a:t> </a:t>
            </a:r>
            <a:r>
              <a:rPr lang="it-IT" dirty="0" err="1"/>
              <a:t>primary</a:t>
            </a:r>
            <a:r>
              <a:rPr lang="it-IT" dirty="0"/>
              <a:t> data</a:t>
            </a:r>
          </a:p>
        </p:txBody>
      </p:sp>
    </p:spTree>
    <p:extLst>
      <p:ext uri="{BB962C8B-B14F-4D97-AF65-F5344CB8AC3E}">
        <p14:creationId xmlns:p14="http://schemas.microsoft.com/office/powerpoint/2010/main" val="2626362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 err="1"/>
              <a:t>Literature</a:t>
            </a:r>
            <a:r>
              <a:rPr lang="it-IT" dirty="0"/>
              <a:t> </a:t>
            </a:r>
            <a:r>
              <a:rPr lang="it-IT" dirty="0" err="1"/>
              <a:t>review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IMEKO TC-19 INTERNATIONAL WORKSHOP ON METROLOGY FOR THE SEA / 3 - 5 October, 2019</a:t>
            </a:r>
            <a:endParaRPr lang="it-IT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399538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9AA39809-4A52-A541-9C06-5537444F3469}"/>
              </a:ext>
            </a:extLst>
          </p:cNvPr>
          <p:cNvSpPr txBox="1"/>
          <p:nvPr/>
        </p:nvSpPr>
        <p:spPr>
          <a:xfrm>
            <a:off x="128863" y="3678515"/>
            <a:ext cx="3095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Benson’s five key-tenets (2018)</a:t>
            </a:r>
          </a:p>
        </p:txBody>
      </p:sp>
      <p:grpSp>
        <p:nvGrpSpPr>
          <p:cNvPr id="6" name="Gruppo 5"/>
          <p:cNvGrpSpPr/>
          <p:nvPr/>
        </p:nvGrpSpPr>
        <p:grpSpPr>
          <a:xfrm>
            <a:off x="7740352" y="6525344"/>
            <a:ext cx="1331640" cy="263835"/>
            <a:chOff x="0" y="13163"/>
            <a:chExt cx="1331640" cy="263835"/>
          </a:xfrm>
        </p:grpSpPr>
        <p:sp>
          <p:nvSpPr>
            <p:cNvPr id="7" name="Rettangolo arrotondato 6"/>
            <p:cNvSpPr/>
            <p:nvPr/>
          </p:nvSpPr>
          <p:spPr>
            <a:xfrm>
              <a:off x="0" y="13163"/>
              <a:ext cx="1331640" cy="263835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CasellaDiTesto 7"/>
            <p:cNvSpPr txBox="1"/>
            <p:nvPr/>
          </p:nvSpPr>
          <p:spPr>
            <a:xfrm>
              <a:off x="12879" y="26042"/>
              <a:ext cx="1305882" cy="23807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1100" kern="1200" dirty="0" err="1" smtClean="0"/>
                <a:t>Results</a:t>
              </a:r>
              <a:endParaRPr lang="it-IT" sz="11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635989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 err="1"/>
              <a:t>Literature</a:t>
            </a:r>
            <a:r>
              <a:rPr lang="it-IT" dirty="0"/>
              <a:t> </a:t>
            </a:r>
            <a:r>
              <a:rPr lang="it-IT" dirty="0" err="1"/>
              <a:t>review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IMEKO TC-19 INTERNATIONAL WORKSHOP ON METROLOGY FOR THE SEA / 3 - 5 October, 2019</a:t>
            </a:r>
            <a:endParaRPr lang="it-IT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0338561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9AA39809-4A52-A541-9C06-5537444F3469}"/>
              </a:ext>
            </a:extLst>
          </p:cNvPr>
          <p:cNvSpPr txBox="1"/>
          <p:nvPr/>
        </p:nvSpPr>
        <p:spPr>
          <a:xfrm>
            <a:off x="128863" y="3678515"/>
            <a:ext cx="3095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Benson’s five key-tenets (2018)</a:t>
            </a:r>
          </a:p>
        </p:txBody>
      </p:sp>
      <p:grpSp>
        <p:nvGrpSpPr>
          <p:cNvPr id="6" name="Gruppo 5"/>
          <p:cNvGrpSpPr/>
          <p:nvPr/>
        </p:nvGrpSpPr>
        <p:grpSpPr>
          <a:xfrm>
            <a:off x="7740352" y="6525344"/>
            <a:ext cx="1331640" cy="263835"/>
            <a:chOff x="0" y="13163"/>
            <a:chExt cx="1331640" cy="263835"/>
          </a:xfrm>
        </p:grpSpPr>
        <p:sp>
          <p:nvSpPr>
            <p:cNvPr id="7" name="Rettangolo arrotondato 6"/>
            <p:cNvSpPr/>
            <p:nvPr/>
          </p:nvSpPr>
          <p:spPr>
            <a:xfrm>
              <a:off x="0" y="13163"/>
              <a:ext cx="1331640" cy="263835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CasellaDiTesto 7"/>
            <p:cNvSpPr txBox="1"/>
            <p:nvPr/>
          </p:nvSpPr>
          <p:spPr>
            <a:xfrm>
              <a:off x="12879" y="26042"/>
              <a:ext cx="1305882" cy="23807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1100" kern="1200" dirty="0" err="1" smtClean="0"/>
                <a:t>Results</a:t>
              </a:r>
              <a:endParaRPr lang="it-IT" sz="11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46548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 err="1"/>
              <a:t>Phase</a:t>
            </a:r>
            <a:r>
              <a:rPr lang="it-IT" dirty="0"/>
              <a:t> 1 - </a:t>
            </a:r>
            <a:r>
              <a:rPr lang="it-IT" dirty="0" err="1"/>
              <a:t>Results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IMEKO TC-19 INTERNATIONAL WORKSHOP ON METROLOGY FOR THE SEA / 3 - 5 October, 2019</a:t>
            </a:r>
            <a:endParaRPr lang="it-IT" dirty="0"/>
          </a:p>
        </p:txBody>
      </p:sp>
      <p:graphicFrame>
        <p:nvGraphicFramePr>
          <p:cNvPr id="14" name="Tabel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3767687"/>
              </p:ext>
            </p:extLst>
          </p:nvPr>
        </p:nvGraphicFramePr>
        <p:xfrm>
          <a:off x="323528" y="1578411"/>
          <a:ext cx="8640960" cy="4708753"/>
        </p:xfrm>
        <a:graphic>
          <a:graphicData uri="http://schemas.openxmlformats.org/drawingml/2006/table">
            <a:tbl>
              <a:tblPr>
                <a:tableStyleId>{8EC20E35-A176-4012-BC5E-935CFFF8708E}</a:tableStyleId>
              </a:tblPr>
              <a:tblGrid>
                <a:gridCol w="1936205">
                  <a:extLst>
                    <a:ext uri="{9D8B030D-6E8A-4147-A177-3AD203B41FA5}">
                      <a16:colId xmlns:a16="http://schemas.microsoft.com/office/drawing/2014/main" val="1121205107"/>
                    </a:ext>
                  </a:extLst>
                </a:gridCol>
                <a:gridCol w="3797516">
                  <a:extLst>
                    <a:ext uri="{9D8B030D-6E8A-4147-A177-3AD203B41FA5}">
                      <a16:colId xmlns:a16="http://schemas.microsoft.com/office/drawing/2014/main" val="1049076236"/>
                    </a:ext>
                  </a:extLst>
                </a:gridCol>
                <a:gridCol w="2907239">
                  <a:extLst>
                    <a:ext uri="{9D8B030D-6E8A-4147-A177-3AD203B41FA5}">
                      <a16:colId xmlns:a16="http://schemas.microsoft.com/office/drawing/2014/main" val="577729230"/>
                    </a:ext>
                  </a:extLst>
                </a:gridCol>
              </a:tblGrid>
              <a:tr h="8010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 </a:t>
                      </a:r>
                      <a:endParaRPr lang="it-IT" sz="1100" b="1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5 key-tenets</a:t>
                      </a:r>
                      <a:endParaRPr lang="it-IT" sz="1100" b="1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(Benson et al. 2018)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it-IT" sz="11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SimSun" panose="02010600030101010101" pitchFamily="2" charset="-122"/>
                        <a:cs typeface="Mangal"/>
                      </a:endParaRPr>
                    </a:p>
                  </a:txBody>
                  <a:tcPr marL="31288" marR="31288" marT="31288" marB="31288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  </a:t>
                      </a:r>
                      <a:endParaRPr lang="it-IT" sz="1100" b="1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200" b="1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EBVs</a:t>
                      </a:r>
                      <a:endParaRPr lang="it-IT" sz="3200" b="1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31288" marR="31288" marT="31288" marB="31288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100" b="1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3200" b="1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Bio</a:t>
                      </a:r>
                      <a:r>
                        <a:rPr lang="it-IT" sz="3200" b="1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-eco </a:t>
                      </a:r>
                      <a:r>
                        <a:rPr lang="it-IT" sz="3200" b="1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EOVs</a:t>
                      </a:r>
                      <a:endParaRPr lang="it-IT" sz="3200" b="1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31288" marR="31288" marT="31288" marB="31288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0116006"/>
                  </a:ext>
                </a:extLst>
              </a:tr>
              <a:tr h="8434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it-IT" sz="1100" b="1" dirty="0">
                        <a:effectLst/>
                        <a:latin typeface="+mj-lt"/>
                        <a:ea typeface="SimSun" panose="02010600030101010101" pitchFamily="2" charset="-122"/>
                        <a:cs typeface="Mangal"/>
                      </a:endParaRPr>
                    </a:p>
                  </a:txBody>
                  <a:tcPr marL="31288" marR="31288" marT="31288" marB="31288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  <a:alpha val="1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effectLst/>
                        </a:rPr>
                        <a:t>Missing</a:t>
                      </a:r>
                      <a:r>
                        <a:rPr lang="en-GB" sz="1200" dirty="0">
                          <a:effectLst/>
                        </a:rPr>
                        <a:t>. Open issue: completeness of methodologies documentation</a:t>
                      </a:r>
                      <a:endParaRPr lang="it-IT" sz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/>
                      </a:endParaRPr>
                    </a:p>
                  </a:txBody>
                  <a:tcPr marL="31288" marR="31288" marT="31288" marB="31288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C0504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effectLst/>
                        </a:rPr>
                        <a:t>Missing</a:t>
                      </a:r>
                      <a:r>
                        <a:rPr lang="en-GB" sz="1200" dirty="0">
                          <a:effectLst/>
                        </a:rPr>
                        <a:t>. Open issues: hidden information about methodologies to collect sensitive data</a:t>
                      </a:r>
                      <a:endParaRPr lang="it-IT" sz="12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 </a:t>
                      </a:r>
                      <a:endParaRPr lang="it-IT" sz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/>
                      </a:endParaRPr>
                    </a:p>
                  </a:txBody>
                  <a:tcPr marL="31288" marR="31288" marT="31288" marB="31288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C0504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9563777"/>
                  </a:ext>
                </a:extLst>
              </a:tr>
              <a:tr h="88710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it-IT" sz="1100" dirty="0">
                        <a:effectLst/>
                        <a:latin typeface="+mj-lt"/>
                        <a:ea typeface="SimSun" panose="02010600030101010101" pitchFamily="2" charset="-122"/>
                        <a:cs typeface="Mangal"/>
                      </a:endParaRPr>
                    </a:p>
                  </a:txBody>
                  <a:tcPr marL="31288" marR="31288" marT="31288" marB="31288">
                    <a:solidFill>
                      <a:schemeClr val="bg1">
                        <a:lumMod val="95000"/>
                        <a:alpha val="1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CBD,</a:t>
                      </a:r>
                      <a:endParaRPr lang="it-IT" sz="12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Ramsar</a:t>
                      </a:r>
                      <a:endParaRPr lang="it-IT" sz="12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CMS, Habitat Directive, Birds Directive, MSFD, WFD</a:t>
                      </a:r>
                      <a:endParaRPr lang="it-IT" sz="12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(</a:t>
                      </a:r>
                      <a:r>
                        <a:rPr lang="en-GB" sz="1200" dirty="0" err="1">
                          <a:effectLst/>
                        </a:rPr>
                        <a:t>Geijzendorffer</a:t>
                      </a:r>
                      <a:r>
                        <a:rPr lang="en-GB" sz="1200" dirty="0">
                          <a:effectLst/>
                        </a:rPr>
                        <a:t> et al. 2016) </a:t>
                      </a:r>
                      <a:endParaRPr lang="it-IT" sz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/>
                      </a:endParaRPr>
                    </a:p>
                  </a:txBody>
                  <a:tcPr marL="31288" marR="31288" marT="31288" marB="31288">
                    <a:solidFill>
                      <a:srgbClr val="8064A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Different conventions and agreements</a:t>
                      </a:r>
                      <a:endParaRPr lang="it-IT" sz="12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(Miloslavich et al. 2018)</a:t>
                      </a:r>
                      <a:endParaRPr lang="it-IT" sz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/>
                      </a:endParaRPr>
                    </a:p>
                  </a:txBody>
                  <a:tcPr marL="31288" marR="31288" marT="31288" marB="31288">
                    <a:solidFill>
                      <a:srgbClr val="8064A2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030601"/>
                  </a:ext>
                </a:extLst>
              </a:tr>
              <a:tr h="13171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+mj-lt"/>
                        </a:rPr>
                        <a:t> </a:t>
                      </a:r>
                      <a:endParaRPr lang="it-IT" sz="1100" dirty="0">
                        <a:effectLst/>
                        <a:latin typeface="+mj-lt"/>
                        <a:ea typeface="SimSun" panose="02010600030101010101" pitchFamily="2" charset="-122"/>
                        <a:cs typeface="Mangal"/>
                      </a:endParaRPr>
                    </a:p>
                  </a:txBody>
                  <a:tcPr marL="31288" marR="31288" marT="31288" marB="31288">
                    <a:solidFill>
                      <a:schemeClr val="bg1">
                        <a:lumMod val="95000"/>
                        <a:alpha val="1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Data standard (e.g. Darwin Core);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200" dirty="0" err="1">
                          <a:effectLst/>
                        </a:rPr>
                        <a:t>metadata</a:t>
                      </a:r>
                      <a:r>
                        <a:rPr lang="it-IT" sz="1200" dirty="0">
                          <a:effectLst/>
                        </a:rPr>
                        <a:t> standard (e.g. EML, ISO19115, ISO 19157);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information system</a:t>
                      </a:r>
                      <a:endParaRPr lang="it-IT" sz="12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(e.g. Global Biodiversity Information Facility);</a:t>
                      </a:r>
                      <a:endParaRPr lang="it-IT" sz="12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Bari Manifesto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(</a:t>
                      </a:r>
                      <a:r>
                        <a:rPr lang="it-IT" sz="1200" dirty="0" err="1">
                          <a:effectLst/>
                        </a:rPr>
                        <a:t>Hardisty</a:t>
                      </a:r>
                      <a:r>
                        <a:rPr lang="it-IT" sz="1200" dirty="0">
                          <a:effectLst/>
                        </a:rPr>
                        <a:t> et al. 2019)</a:t>
                      </a:r>
                      <a:endParaRPr lang="it-IT" sz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/>
                      </a:endParaRPr>
                    </a:p>
                  </a:txBody>
                  <a:tcPr marL="31288" marR="31288" marT="31288" marB="31288">
                    <a:solidFill>
                      <a:srgbClr val="F79646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Data standard (e.g. Darwin Core)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200" dirty="0" err="1">
                          <a:effectLst/>
                        </a:rPr>
                        <a:t>metadata</a:t>
                      </a:r>
                      <a:r>
                        <a:rPr lang="it-IT" sz="1200" dirty="0">
                          <a:effectLst/>
                        </a:rPr>
                        <a:t> standard (e.g. EML);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information system (e.g. Ocean Biogeographic Information System);</a:t>
                      </a:r>
                      <a:endParaRPr lang="it-IT" sz="12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Framework for Ocean Observing (FOO, 2011)</a:t>
                      </a:r>
                      <a:endParaRPr lang="it-IT" sz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/>
                      </a:endParaRPr>
                    </a:p>
                  </a:txBody>
                  <a:tcPr marL="31288" marR="31288" marT="31288" marB="31288">
                    <a:solidFill>
                      <a:srgbClr val="F79646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4937001"/>
                  </a:ext>
                </a:extLst>
              </a:tr>
              <a:tr h="8600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it-IT" sz="1100" dirty="0">
                        <a:effectLst/>
                        <a:latin typeface="+mj-lt"/>
                        <a:ea typeface="SimSun" panose="02010600030101010101" pitchFamily="2" charset="-122"/>
                        <a:cs typeface="Mangal"/>
                      </a:endParaRPr>
                    </a:p>
                  </a:txBody>
                  <a:tcPr marL="31288" marR="31288" marT="31288" marB="31288">
                    <a:solidFill>
                      <a:schemeClr val="bg1">
                        <a:lumMod val="95000"/>
                        <a:alpha val="1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Data management and processing workflow </a:t>
                      </a:r>
                      <a:endParaRPr lang="en-GB" sz="120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effectLst/>
                        </a:rPr>
                        <a:t>(</a:t>
                      </a:r>
                      <a:r>
                        <a:rPr lang="en-GB" sz="1200" dirty="0">
                          <a:effectLst/>
                        </a:rPr>
                        <a:t>e.g. EBVs data product) </a:t>
                      </a:r>
                      <a:endParaRPr lang="it-IT" sz="12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(Kissling et al. 2018)</a:t>
                      </a:r>
                      <a:endParaRPr lang="it-IT" sz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/>
                      </a:endParaRPr>
                    </a:p>
                  </a:txBody>
                  <a:tcPr marL="31288" marR="31288" marT="31288" marB="31288">
                    <a:solidFill>
                      <a:srgbClr val="9BBB59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Ocean Data Product</a:t>
                      </a:r>
                      <a:endParaRPr lang="it-IT" sz="12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(Buck et al. 2019)</a:t>
                      </a:r>
                      <a:endParaRPr lang="it-IT" sz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/>
                      </a:endParaRPr>
                    </a:p>
                  </a:txBody>
                  <a:tcPr marL="31288" marR="31288" marT="31288" marB="31288">
                    <a:solidFill>
                      <a:srgbClr val="9BBB59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1783669"/>
                  </a:ext>
                </a:extLst>
              </a:tr>
            </a:tbl>
          </a:graphicData>
        </a:graphic>
      </p:graphicFrame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3268663" y="1600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it-IT" alt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Rectangle 9"/>
          <p:cNvSpPr>
            <a:spLocks noChangeArrowheads="1"/>
          </p:cNvSpPr>
          <p:nvPr/>
        </p:nvSpPr>
        <p:spPr bwMode="auto">
          <a:xfrm>
            <a:off x="5901610" y="6488668"/>
            <a:ext cx="309877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zh-CN" sz="6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ea typeface="SimSun" panose="02010600030101010101" pitchFamily="2" charset="-122"/>
                <a:cs typeface="Mangal"/>
                <a:hlinkClick r:id="rId3"/>
              </a:rPr>
              <a:t>[</a:t>
            </a:r>
            <a:r>
              <a:rPr kumimoji="0" lang="it-IT" altLang="zh-CN" sz="600" b="0" i="0" u="none" strike="noStrike" cap="none" normalizeH="0" baseline="30000" dirty="0" bmk="">
                <a:ln>
                  <a:noFill/>
                </a:ln>
                <a:solidFill>
                  <a:schemeClr val="tx1"/>
                </a:solidFill>
                <a:effectLst/>
                <a:ea typeface="SimSun" panose="02010600030101010101" pitchFamily="2" charset="-122"/>
                <a:cs typeface="Mangal"/>
                <a:hlinkClick r:id="rId3"/>
              </a:rPr>
              <a:t>1]</a:t>
            </a:r>
            <a:r>
              <a:rPr kumimoji="0" lang="en-GB" altLang="zh-CN" sz="600" b="0" i="0" u="none" strike="noStrike" cap="none" normalizeH="0" baseline="0" dirty="0" bmk="">
                <a:ln>
                  <a:noFill/>
                </a:ln>
                <a:solidFill>
                  <a:schemeClr val="tx1"/>
                </a:solidFill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 Convention on Migratory Species of Wild Animals;</a:t>
            </a:r>
            <a:endParaRPr kumimoji="0" lang="it-IT" altLang="zh-CN" sz="500" b="0" i="0" u="none" strike="noStrike" cap="none" normalizeH="0" baseline="0" dirty="0" bmk="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zh-CN" sz="600" b="0" i="0" u="none" strike="noStrike" cap="none" normalizeH="0" baseline="30000" dirty="0" bmk="">
                <a:ln>
                  <a:noFill/>
                </a:ln>
                <a:solidFill>
                  <a:schemeClr val="tx1"/>
                </a:solidFill>
                <a:effectLst/>
                <a:ea typeface="SimSun" panose="02010600030101010101" pitchFamily="2" charset="-122"/>
                <a:cs typeface="Mangal"/>
                <a:hlinkClick r:id="rId4"/>
              </a:rPr>
              <a:t>[2]</a:t>
            </a:r>
            <a:r>
              <a:rPr kumimoji="0" lang="en-GB" altLang="zh-CN" sz="600" b="0" i="0" u="none" strike="noStrike" cap="none" normalizeH="0" baseline="0" dirty="0" bmk="">
                <a:ln>
                  <a:noFill/>
                </a:ln>
                <a:solidFill>
                  <a:schemeClr val="tx1"/>
                </a:solidFill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 Marine Strategy Framework Directive;</a:t>
            </a:r>
            <a:endParaRPr kumimoji="0" lang="it-IT" altLang="zh-CN" sz="500" b="0" i="0" u="none" strike="noStrike" cap="none" normalizeH="0" baseline="0" dirty="0" bmk="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zh-CN" sz="600" b="0" i="0" u="none" strike="noStrike" cap="none" normalizeH="0" baseline="30000" dirty="0" bmk="">
                <a:ln>
                  <a:noFill/>
                </a:ln>
                <a:solidFill>
                  <a:schemeClr val="tx1"/>
                </a:solidFill>
                <a:effectLst/>
                <a:ea typeface="SimSun" panose="02010600030101010101" pitchFamily="2" charset="-122"/>
                <a:cs typeface="Mangal"/>
                <a:hlinkClick r:id="rId5"/>
              </a:rPr>
              <a:t>[3]</a:t>
            </a:r>
            <a:r>
              <a:rPr kumimoji="0" lang="en-GB" altLang="zh-CN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 Water Framework Directive;</a:t>
            </a:r>
            <a:endParaRPr kumimoji="0" lang="en-GB" altLang="zh-CN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grpSp>
        <p:nvGrpSpPr>
          <p:cNvPr id="4" name="Gruppo 3"/>
          <p:cNvGrpSpPr/>
          <p:nvPr/>
        </p:nvGrpSpPr>
        <p:grpSpPr>
          <a:xfrm>
            <a:off x="-180528" y="2473802"/>
            <a:ext cx="3525404" cy="3619494"/>
            <a:chOff x="17695" y="2709519"/>
            <a:chExt cx="3310452" cy="3414351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67511D2C-1279-6341-A0DA-1C78BC3EB6AB}"/>
                </a:ext>
              </a:extLst>
            </p:cNvPr>
            <p:cNvGrpSpPr/>
            <p:nvPr/>
          </p:nvGrpSpPr>
          <p:grpSpPr>
            <a:xfrm>
              <a:off x="1477606" y="2709519"/>
              <a:ext cx="800027" cy="962765"/>
              <a:chOff x="3896210" y="1330"/>
              <a:chExt cx="895358" cy="1029146"/>
            </a:xfrm>
          </p:grpSpPr>
          <p:sp>
            <p:nvSpPr>
              <p:cNvPr id="38" name="Hexagon 37">
                <a:extLst>
                  <a:ext uri="{FF2B5EF4-FFF2-40B4-BE49-F238E27FC236}">
                    <a16:creationId xmlns:a16="http://schemas.microsoft.com/office/drawing/2014/main" id="{FAB8B717-956E-6544-B8F1-729FCF841E86}"/>
                  </a:ext>
                </a:extLst>
              </p:cNvPr>
              <p:cNvSpPr/>
              <p:nvPr/>
            </p:nvSpPr>
            <p:spPr>
              <a:xfrm rot="5400000">
                <a:off x="3829316" y="68224"/>
                <a:ext cx="1029146" cy="895358"/>
              </a:xfrm>
              <a:prstGeom prst="hexagon">
                <a:avLst>
                  <a:gd name="adj" fmla="val 25000"/>
                  <a:gd name="vf" fmla="val 115470"/>
                </a:avLst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9" name="Hexagon 4">
                <a:extLst>
                  <a:ext uri="{FF2B5EF4-FFF2-40B4-BE49-F238E27FC236}">
                    <a16:creationId xmlns:a16="http://schemas.microsoft.com/office/drawing/2014/main" id="{0F0983D5-0914-544D-8A6D-B819D770E99C}"/>
                  </a:ext>
                </a:extLst>
              </p:cNvPr>
              <p:cNvSpPr txBox="1"/>
              <p:nvPr/>
            </p:nvSpPr>
            <p:spPr>
              <a:xfrm>
                <a:off x="4035734" y="161704"/>
                <a:ext cx="616305" cy="708396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21920" tIns="121920" rIns="121920" bIns="121920" numCol="1" spcCol="1270" anchor="ctr" anchorCtr="0">
                <a:noAutofit/>
              </a:bodyPr>
              <a:lstStyle/>
              <a:p>
                <a:pPr marL="0" lvl="0" indent="0" algn="ctr" defTabSz="1422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GB" sz="3200" i="0" kern="1200" dirty="0"/>
                  <a:t>1</a:t>
                </a:r>
                <a:endParaRPr lang="it-IT" sz="3200" i="0" kern="1200" dirty="0"/>
              </a:p>
            </p:txBody>
          </p:sp>
        </p:grp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71E22D72-3429-1A47-BA62-854FDDC78B58}"/>
                </a:ext>
              </a:extLst>
            </p:cNvPr>
            <p:cNvSpPr/>
            <p:nvPr/>
          </p:nvSpPr>
          <p:spPr>
            <a:xfrm>
              <a:off x="2301907" y="2902072"/>
              <a:ext cx="1026240" cy="577659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F95EBDB9-B027-0A43-AD2A-43613EC4AB9F}"/>
                </a:ext>
              </a:extLst>
            </p:cNvPr>
            <p:cNvGrpSpPr/>
            <p:nvPr/>
          </p:nvGrpSpPr>
          <p:grpSpPr>
            <a:xfrm>
              <a:off x="1043935" y="3526715"/>
              <a:ext cx="800026" cy="962763"/>
              <a:chOff x="3410863" y="874870"/>
              <a:chExt cx="895357" cy="1029144"/>
            </a:xfrm>
          </p:grpSpPr>
          <p:sp>
            <p:nvSpPr>
              <p:cNvPr id="34" name="Hexagon 33">
                <a:extLst>
                  <a:ext uri="{FF2B5EF4-FFF2-40B4-BE49-F238E27FC236}">
                    <a16:creationId xmlns:a16="http://schemas.microsoft.com/office/drawing/2014/main" id="{7AE68E07-0D6A-DA4E-9861-32E1FEA14F18}"/>
                  </a:ext>
                </a:extLst>
              </p:cNvPr>
              <p:cNvSpPr/>
              <p:nvPr/>
            </p:nvSpPr>
            <p:spPr>
              <a:xfrm rot="5400000">
                <a:off x="3343970" y="941763"/>
                <a:ext cx="1029144" cy="895357"/>
              </a:xfrm>
              <a:prstGeom prst="hexagon">
                <a:avLst>
                  <a:gd name="adj" fmla="val 25000"/>
                  <a:gd name="vf" fmla="val 115470"/>
                </a:avLst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4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4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5" name="Hexagon 8">
                <a:extLst>
                  <a:ext uri="{FF2B5EF4-FFF2-40B4-BE49-F238E27FC236}">
                    <a16:creationId xmlns:a16="http://schemas.microsoft.com/office/drawing/2014/main" id="{F1CF2441-2B20-D942-B998-1BBCBA46D43B}"/>
                  </a:ext>
                </a:extLst>
              </p:cNvPr>
              <p:cNvSpPr txBox="1"/>
              <p:nvPr/>
            </p:nvSpPr>
            <p:spPr>
              <a:xfrm>
                <a:off x="3550389" y="1035244"/>
                <a:ext cx="616305" cy="708396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21920" tIns="121920" rIns="121920" bIns="121920" numCol="1" spcCol="1270" anchor="ctr" anchorCtr="0">
                <a:noAutofit/>
              </a:bodyPr>
              <a:lstStyle/>
              <a:p>
                <a:pPr marL="0" lvl="0" indent="0" algn="ctr" defTabSz="1422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it-IT" sz="3200" kern="1200" dirty="0"/>
                  <a:t>2</a:t>
                </a:r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ABAAFECC-0A21-F04D-8588-0FD336279AF1}"/>
                </a:ext>
              </a:extLst>
            </p:cNvPr>
            <p:cNvGrpSpPr/>
            <p:nvPr/>
          </p:nvGrpSpPr>
          <p:grpSpPr>
            <a:xfrm>
              <a:off x="17695" y="3719267"/>
              <a:ext cx="1060753" cy="577660"/>
              <a:chOff x="2262336" y="1080698"/>
              <a:chExt cx="1187152" cy="617488"/>
            </a:xfrm>
          </p:grpSpPr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F0A95D97-AAE5-844F-B164-DBB2FAB8114A}"/>
                  </a:ext>
                </a:extLst>
              </p:cNvPr>
              <p:cNvSpPr/>
              <p:nvPr/>
            </p:nvSpPr>
            <p:spPr>
              <a:xfrm>
                <a:off x="2262336" y="1080698"/>
                <a:ext cx="1111478" cy="617487"/>
              </a:xfrm>
              <a:prstGeom prst="rect">
                <a:avLst/>
              </a:pr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92D34F94-4F28-5445-9507-CD9B663BB123}"/>
                  </a:ext>
                </a:extLst>
              </p:cNvPr>
              <p:cNvSpPr txBox="1"/>
              <p:nvPr/>
            </p:nvSpPr>
            <p:spPr>
              <a:xfrm>
                <a:off x="2338010" y="1080699"/>
                <a:ext cx="1111478" cy="617487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41910" tIns="41910" rIns="41910" bIns="41910" numCol="1" spcCol="1270" anchor="ctr" anchorCtr="0">
                <a:noAutofit/>
              </a:bodyPr>
              <a:lstStyle/>
              <a:p>
                <a:pPr marL="0" lvl="0" indent="0" algn="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GB" sz="900" b="1" i="0" kern="1200" dirty="0"/>
                  <a:t>Addressing global reporting needs</a:t>
                </a:r>
                <a:endParaRPr lang="it-IT" sz="900" b="1" i="0" kern="1200" dirty="0"/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D1F3C66-3613-8047-B3B1-581EC397E8D3}"/>
                </a:ext>
              </a:extLst>
            </p:cNvPr>
            <p:cNvGrpSpPr/>
            <p:nvPr/>
          </p:nvGrpSpPr>
          <p:grpSpPr>
            <a:xfrm>
              <a:off x="1477604" y="4343909"/>
              <a:ext cx="800026" cy="962765"/>
              <a:chOff x="3896208" y="1748408"/>
              <a:chExt cx="895357" cy="1029146"/>
            </a:xfrm>
          </p:grpSpPr>
          <p:sp>
            <p:nvSpPr>
              <p:cNvPr id="30" name="Hexagon 29">
                <a:extLst>
                  <a:ext uri="{FF2B5EF4-FFF2-40B4-BE49-F238E27FC236}">
                    <a16:creationId xmlns:a16="http://schemas.microsoft.com/office/drawing/2014/main" id="{069CD584-8936-2D48-B8C8-70603E5BD869}"/>
                  </a:ext>
                </a:extLst>
              </p:cNvPr>
              <p:cNvSpPr/>
              <p:nvPr/>
            </p:nvSpPr>
            <p:spPr>
              <a:xfrm rot="5400000">
                <a:off x="3829314" y="1815302"/>
                <a:ext cx="1029146" cy="895357"/>
              </a:xfrm>
              <a:prstGeom prst="hexagon">
                <a:avLst>
                  <a:gd name="adj" fmla="val 25000"/>
                  <a:gd name="vf" fmla="val 115470"/>
                </a:avLst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6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6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1" name="Hexagon 12">
                <a:extLst>
                  <a:ext uri="{FF2B5EF4-FFF2-40B4-BE49-F238E27FC236}">
                    <a16:creationId xmlns:a16="http://schemas.microsoft.com/office/drawing/2014/main" id="{DE0B4B27-BEF7-4E42-81EB-EB3EAF782BF8}"/>
                  </a:ext>
                </a:extLst>
              </p:cNvPr>
              <p:cNvSpPr txBox="1"/>
              <p:nvPr/>
            </p:nvSpPr>
            <p:spPr>
              <a:xfrm>
                <a:off x="4035734" y="1908783"/>
                <a:ext cx="616305" cy="708396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21920" tIns="121920" rIns="121920" bIns="121920" numCol="1" spcCol="1270" anchor="ctr" anchorCtr="0">
                <a:noAutofit/>
              </a:bodyPr>
              <a:lstStyle/>
              <a:p>
                <a:pPr marL="0" lvl="0" indent="0" algn="ctr" defTabSz="1422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it-IT" sz="3200" kern="1200" dirty="0"/>
                  <a:t>3</a:t>
                </a:r>
              </a:p>
            </p:txBody>
          </p:sp>
        </p:grp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7E85666F-598A-7143-B6F9-A4F6B15E7142}"/>
                </a:ext>
              </a:extLst>
            </p:cNvPr>
            <p:cNvSpPr/>
            <p:nvPr/>
          </p:nvSpPr>
          <p:spPr>
            <a:xfrm>
              <a:off x="2301907" y="4536462"/>
              <a:ext cx="1026240" cy="577659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81289F39-DC21-C244-ABC4-EBE34255BF7C}"/>
                </a:ext>
              </a:extLst>
            </p:cNvPr>
            <p:cNvGrpSpPr/>
            <p:nvPr/>
          </p:nvGrpSpPr>
          <p:grpSpPr>
            <a:xfrm>
              <a:off x="1043935" y="5161105"/>
              <a:ext cx="800026" cy="962765"/>
              <a:chOff x="3410863" y="2621948"/>
              <a:chExt cx="895357" cy="1029146"/>
            </a:xfrm>
          </p:grpSpPr>
          <p:sp>
            <p:nvSpPr>
              <p:cNvPr id="26" name="Hexagon 25">
                <a:extLst>
                  <a:ext uri="{FF2B5EF4-FFF2-40B4-BE49-F238E27FC236}">
                    <a16:creationId xmlns:a16="http://schemas.microsoft.com/office/drawing/2014/main" id="{B5995A9B-3AC0-8347-8B71-403D3D34EBAA}"/>
                  </a:ext>
                </a:extLst>
              </p:cNvPr>
              <p:cNvSpPr/>
              <p:nvPr/>
            </p:nvSpPr>
            <p:spPr>
              <a:xfrm rot="5400000">
                <a:off x="3343969" y="2688842"/>
                <a:ext cx="1029146" cy="895357"/>
              </a:xfrm>
              <a:prstGeom prst="hexagon">
                <a:avLst>
                  <a:gd name="adj" fmla="val 25000"/>
                  <a:gd name="vf" fmla="val 115470"/>
                </a:avLst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3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3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7" name="Hexagon 16">
                <a:extLst>
                  <a:ext uri="{FF2B5EF4-FFF2-40B4-BE49-F238E27FC236}">
                    <a16:creationId xmlns:a16="http://schemas.microsoft.com/office/drawing/2014/main" id="{A630E16B-ECCF-8446-8F93-30181903B5A9}"/>
                  </a:ext>
                </a:extLst>
              </p:cNvPr>
              <p:cNvSpPr txBox="1"/>
              <p:nvPr/>
            </p:nvSpPr>
            <p:spPr>
              <a:xfrm>
                <a:off x="3550389" y="2782323"/>
                <a:ext cx="616305" cy="708396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21920" tIns="121920" rIns="121920" bIns="121920" numCol="1" spcCol="1270" anchor="ctr" anchorCtr="0">
                <a:noAutofit/>
              </a:bodyPr>
              <a:lstStyle/>
              <a:p>
                <a:pPr marL="0" lvl="0" indent="0" algn="ctr" defTabSz="1422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it-IT" sz="3200" kern="1200" dirty="0"/>
                  <a:t>4</a:t>
                </a:r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7C3660F0-B792-944C-9CE2-BCCD993D3A87}"/>
                </a:ext>
              </a:extLst>
            </p:cNvPr>
            <p:cNvGrpSpPr/>
            <p:nvPr/>
          </p:nvGrpSpPr>
          <p:grpSpPr>
            <a:xfrm>
              <a:off x="17695" y="5353658"/>
              <a:ext cx="1060753" cy="577659"/>
              <a:chOff x="2262336" y="2827777"/>
              <a:chExt cx="1187152" cy="617487"/>
            </a:xfrm>
          </p:grpSpPr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3C8E0F10-3C09-DF4B-8388-EB9186EEC20B}"/>
                  </a:ext>
                </a:extLst>
              </p:cNvPr>
              <p:cNvSpPr/>
              <p:nvPr/>
            </p:nvSpPr>
            <p:spPr>
              <a:xfrm>
                <a:off x="2262336" y="2827777"/>
                <a:ext cx="1111478" cy="617487"/>
              </a:xfrm>
              <a:prstGeom prst="rect">
                <a:avLst/>
              </a:pr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C575A9E-301D-F74A-A91D-3A0B0F3A884D}"/>
                  </a:ext>
                </a:extLst>
              </p:cNvPr>
              <p:cNvSpPr txBox="1"/>
              <p:nvPr/>
            </p:nvSpPr>
            <p:spPr>
              <a:xfrm>
                <a:off x="2338010" y="2827777"/>
                <a:ext cx="1111478" cy="617487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41910" tIns="41910" rIns="41910" bIns="41910" numCol="1" spcCol="1270" anchor="ctr" anchorCtr="0">
                <a:noAutofit/>
              </a:bodyPr>
              <a:lstStyle/>
              <a:p>
                <a:pPr marL="0" lvl="0" indent="0" algn="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GB" sz="900" b="1" i="0" kern="1200" dirty="0"/>
                  <a:t>Analytical algorithms, tools, and workflow are accessible</a:t>
                </a:r>
                <a:endParaRPr lang="it-IT" sz="900" b="1" i="0" kern="1200" dirty="0"/>
              </a:p>
            </p:txBody>
          </p:sp>
        </p:grp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F55C10E6-0252-F34C-83B9-01B76368CC40}"/>
              </a:ext>
            </a:extLst>
          </p:cNvPr>
          <p:cNvSpPr txBox="1"/>
          <p:nvPr/>
        </p:nvSpPr>
        <p:spPr>
          <a:xfrm>
            <a:off x="395536" y="2712087"/>
            <a:ext cx="1071479" cy="50840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1910" tIns="41910" rIns="41910" bIns="41910" numCol="1" spcCol="1270" anchor="ctr" anchorCtr="0">
            <a:noAutofit/>
          </a:bodyPr>
          <a:lstStyle/>
          <a:p>
            <a:pPr marL="0" lvl="0" indent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900" b="1" i="0" kern="1200" dirty="0"/>
              <a:t>Standardized data collection</a:t>
            </a:r>
            <a:endParaRPr lang="it-IT" sz="900" b="1" i="0" kern="1200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B92BBE3-1911-924F-A576-4B1C6C850C06}"/>
              </a:ext>
            </a:extLst>
          </p:cNvPr>
          <p:cNvSpPr txBox="1"/>
          <p:nvPr/>
        </p:nvSpPr>
        <p:spPr>
          <a:xfrm>
            <a:off x="476185" y="4405632"/>
            <a:ext cx="1071479" cy="50840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1910" tIns="41910" rIns="41910" bIns="41910" numCol="1" spcCol="1270" anchor="ctr" anchorCtr="0">
            <a:noAutofit/>
          </a:bodyPr>
          <a:lstStyle/>
          <a:p>
            <a:pPr marL="0" lvl="0" indent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900" b="1" i="0" kern="1200" dirty="0"/>
              <a:t>Making data FAIR</a:t>
            </a:r>
            <a:endParaRPr lang="it-IT" sz="900" b="1" i="0" kern="1200" dirty="0"/>
          </a:p>
        </p:txBody>
      </p:sp>
      <p:grpSp>
        <p:nvGrpSpPr>
          <p:cNvPr id="37" name="Gruppo 36"/>
          <p:cNvGrpSpPr/>
          <p:nvPr/>
        </p:nvGrpSpPr>
        <p:grpSpPr>
          <a:xfrm>
            <a:off x="7740352" y="6525344"/>
            <a:ext cx="1331640" cy="263835"/>
            <a:chOff x="0" y="13163"/>
            <a:chExt cx="1331640" cy="263835"/>
          </a:xfrm>
        </p:grpSpPr>
        <p:sp>
          <p:nvSpPr>
            <p:cNvPr id="42" name="Rettangolo arrotondato 41"/>
            <p:cNvSpPr/>
            <p:nvPr/>
          </p:nvSpPr>
          <p:spPr>
            <a:xfrm>
              <a:off x="0" y="13163"/>
              <a:ext cx="1331640" cy="263835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3" name="CasellaDiTesto 42"/>
            <p:cNvSpPr txBox="1"/>
            <p:nvPr/>
          </p:nvSpPr>
          <p:spPr>
            <a:xfrm>
              <a:off x="12879" y="26042"/>
              <a:ext cx="1305882" cy="23807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1100" kern="1200" dirty="0" err="1" smtClean="0"/>
                <a:t>Results</a:t>
              </a:r>
              <a:endParaRPr lang="it-IT" sz="11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72277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 err="1">
                <a:solidFill>
                  <a:schemeClr val="bg1"/>
                </a:solidFill>
              </a:rPr>
              <a:t>Differences</a:t>
            </a:r>
            <a:r>
              <a:rPr lang="it-IT" dirty="0">
                <a:solidFill>
                  <a:schemeClr val="bg1"/>
                </a:solidFill>
              </a:rPr>
              <a:t> to take </a:t>
            </a:r>
            <a:r>
              <a:rPr lang="it-IT" dirty="0" err="1">
                <a:solidFill>
                  <a:schemeClr val="bg1"/>
                </a:solidFill>
              </a:rPr>
              <a:t>into</a:t>
            </a:r>
            <a:r>
              <a:rPr lang="it-IT" dirty="0">
                <a:solidFill>
                  <a:schemeClr val="bg1"/>
                </a:solidFill>
              </a:rPr>
              <a:t> account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/>
              <a:t>EBV reports to </a:t>
            </a:r>
            <a:r>
              <a:rPr lang="it-IT" dirty="0" err="1"/>
              <a:t>seven</a:t>
            </a:r>
            <a:r>
              <a:rPr lang="it-IT" dirty="0"/>
              <a:t> policy reporting </a:t>
            </a:r>
            <a:r>
              <a:rPr lang="it-IT" dirty="0" err="1"/>
              <a:t>instruments</a:t>
            </a:r>
            <a:r>
              <a:rPr lang="it-IT" dirty="0"/>
              <a:t> for </a:t>
            </a:r>
            <a:r>
              <a:rPr lang="it-IT" dirty="0" err="1"/>
              <a:t>biodiversity</a:t>
            </a:r>
            <a:r>
              <a:rPr lang="it-IT" dirty="0"/>
              <a:t> management, </a:t>
            </a:r>
            <a:r>
              <a:rPr lang="it-IT" dirty="0" err="1"/>
              <a:t>not</a:t>
            </a:r>
            <a:r>
              <a:rPr lang="it-IT" dirty="0"/>
              <a:t> </a:t>
            </a:r>
            <a:r>
              <a:rPr lang="it-IT" dirty="0" err="1"/>
              <a:t>addressed</a:t>
            </a:r>
            <a:r>
              <a:rPr lang="it-IT" dirty="0"/>
              <a:t> by </a:t>
            </a:r>
            <a:r>
              <a:rPr lang="it-IT" dirty="0" err="1"/>
              <a:t>bio</a:t>
            </a:r>
            <a:r>
              <a:rPr lang="it-IT" dirty="0"/>
              <a:t>-eco EOV</a:t>
            </a:r>
          </a:p>
          <a:p>
            <a:r>
              <a:rPr lang="it-IT" dirty="0"/>
              <a:t>EBV </a:t>
            </a:r>
            <a:r>
              <a:rPr lang="it-IT" dirty="0" err="1"/>
              <a:t>is</a:t>
            </a:r>
            <a:r>
              <a:rPr lang="it-IT" dirty="0"/>
              <a:t> more mature for </a:t>
            </a:r>
            <a:r>
              <a:rPr lang="it-IT" dirty="0" err="1"/>
              <a:t>integration</a:t>
            </a:r>
            <a:r>
              <a:rPr lang="it-IT" dirty="0"/>
              <a:t> and processing of multi-</a:t>
            </a:r>
            <a:r>
              <a:rPr lang="it-IT" dirty="0" err="1"/>
              <a:t>sourced</a:t>
            </a:r>
            <a:r>
              <a:rPr lang="it-IT" dirty="0"/>
              <a:t> data </a:t>
            </a:r>
            <a:r>
              <a:rPr lang="it-IT" dirty="0" err="1"/>
              <a:t>at</a:t>
            </a:r>
            <a:r>
              <a:rPr lang="it-IT" dirty="0"/>
              <a:t> global scale</a:t>
            </a:r>
          </a:p>
          <a:p>
            <a:r>
              <a:rPr lang="it-IT" dirty="0" err="1"/>
              <a:t>Bio</a:t>
            </a:r>
            <a:r>
              <a:rPr lang="it-IT" dirty="0"/>
              <a:t>-eco EOV </a:t>
            </a:r>
            <a:r>
              <a:rPr lang="it-IT" dirty="0" err="1"/>
              <a:t>pays</a:t>
            </a:r>
            <a:r>
              <a:rPr lang="it-IT" dirty="0"/>
              <a:t> significative </a:t>
            </a:r>
            <a:r>
              <a:rPr lang="it-IT" dirty="0" err="1"/>
              <a:t>attention</a:t>
            </a:r>
            <a:r>
              <a:rPr lang="it-IT" dirty="0"/>
              <a:t> to </a:t>
            </a:r>
            <a:r>
              <a:rPr lang="it-IT" dirty="0" err="1"/>
              <a:t>developing</a:t>
            </a:r>
            <a:r>
              <a:rPr lang="it-IT" dirty="0"/>
              <a:t> human </a:t>
            </a:r>
            <a:r>
              <a:rPr lang="it-IT" dirty="0" err="1"/>
              <a:t>capacity</a:t>
            </a:r>
            <a:r>
              <a:rPr lang="it-IT" dirty="0"/>
              <a:t> (e.g. training </a:t>
            </a:r>
            <a:r>
              <a:rPr lang="it-IT" dirty="0" err="1"/>
              <a:t>scientists</a:t>
            </a:r>
            <a:r>
              <a:rPr lang="it-IT" dirty="0"/>
              <a:t> in </a:t>
            </a:r>
            <a:r>
              <a:rPr lang="it-IT" dirty="0" err="1"/>
              <a:t>underdeveloped</a:t>
            </a:r>
            <a:r>
              <a:rPr lang="it-IT" dirty="0"/>
              <a:t>/remote </a:t>
            </a:r>
            <a:r>
              <a:rPr lang="it-IT" dirty="0" err="1"/>
              <a:t>countries</a:t>
            </a:r>
            <a:r>
              <a:rPr lang="it-IT" dirty="0"/>
              <a:t>, </a:t>
            </a:r>
            <a:r>
              <a:rPr lang="it-IT" dirty="0" err="1"/>
              <a:t>promote</a:t>
            </a:r>
            <a:r>
              <a:rPr lang="it-IT" dirty="0"/>
              <a:t> CS </a:t>
            </a:r>
            <a:r>
              <a:rPr lang="it-IT" dirty="0" err="1"/>
              <a:t>initiatives</a:t>
            </a:r>
            <a:r>
              <a:rPr lang="it-IT" dirty="0"/>
              <a:t>) to </a:t>
            </a:r>
            <a:r>
              <a:rPr lang="it-IT" dirty="0" err="1"/>
              <a:t>address</a:t>
            </a:r>
            <a:r>
              <a:rPr lang="it-IT" dirty="0"/>
              <a:t> </a:t>
            </a:r>
            <a:r>
              <a:rPr lang="it-IT" dirty="0" err="1"/>
              <a:t>uneven</a:t>
            </a:r>
            <a:r>
              <a:rPr lang="it-IT" dirty="0"/>
              <a:t> </a:t>
            </a:r>
            <a:r>
              <a:rPr lang="it-IT" dirty="0" err="1"/>
              <a:t>density</a:t>
            </a:r>
            <a:r>
              <a:rPr lang="it-IT" dirty="0"/>
              <a:t> of the </a:t>
            </a:r>
            <a:r>
              <a:rPr lang="it-IT" dirty="0" err="1"/>
              <a:t>observations</a:t>
            </a:r>
            <a:r>
              <a:rPr lang="it-IT" dirty="0"/>
              <a:t> and the </a:t>
            </a:r>
            <a:r>
              <a:rPr lang="it-IT" dirty="0" err="1"/>
              <a:t>costs</a:t>
            </a:r>
            <a:r>
              <a:rPr lang="it-IT" dirty="0"/>
              <a:t> of </a:t>
            </a:r>
            <a:r>
              <a:rPr lang="it-IT" dirty="0" err="1"/>
              <a:t>monitoring</a:t>
            </a:r>
            <a:r>
              <a:rPr lang="it-IT" dirty="0"/>
              <a:t> </a:t>
            </a:r>
            <a:r>
              <a:rPr lang="it-IT" dirty="0" err="1"/>
              <a:t>oceans</a:t>
            </a:r>
            <a:r>
              <a:rPr lang="it-IT" dirty="0"/>
              <a:t> </a:t>
            </a: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IMEKO TC-19 INTERNATIONAL WORKSHOP ON METROLOGY FOR THE SEA / 3 - 5 October, 2019</a:t>
            </a:r>
            <a:endParaRPr lang="it-IT" dirty="0"/>
          </a:p>
        </p:txBody>
      </p:sp>
      <p:grpSp>
        <p:nvGrpSpPr>
          <p:cNvPr id="5" name="Gruppo 4"/>
          <p:cNvGrpSpPr/>
          <p:nvPr/>
        </p:nvGrpSpPr>
        <p:grpSpPr>
          <a:xfrm>
            <a:off x="7740352" y="6525344"/>
            <a:ext cx="1331640" cy="263835"/>
            <a:chOff x="0" y="13163"/>
            <a:chExt cx="1331640" cy="263835"/>
          </a:xfrm>
        </p:grpSpPr>
        <p:sp>
          <p:nvSpPr>
            <p:cNvPr id="6" name="Rettangolo arrotondato 5"/>
            <p:cNvSpPr/>
            <p:nvPr/>
          </p:nvSpPr>
          <p:spPr>
            <a:xfrm>
              <a:off x="0" y="13163"/>
              <a:ext cx="1331640" cy="263835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CasellaDiTesto 6"/>
            <p:cNvSpPr txBox="1"/>
            <p:nvPr/>
          </p:nvSpPr>
          <p:spPr>
            <a:xfrm>
              <a:off x="12879" y="26042"/>
              <a:ext cx="1305882" cy="23807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1100" kern="1200" dirty="0" err="1" smtClean="0"/>
                <a:t>Results</a:t>
              </a:r>
              <a:endParaRPr lang="it-IT" sz="11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52120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PHASE 2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Case </a:t>
            </a:r>
            <a:r>
              <a:rPr lang="it-IT" dirty="0" err="1"/>
              <a:t>study</a:t>
            </a:r>
            <a:r>
              <a:rPr lang="it-IT" dirty="0"/>
              <a:t> </a:t>
            </a:r>
            <a:r>
              <a:rPr lang="it-IT" dirty="0" err="1"/>
              <a:t>selection</a:t>
            </a:r>
            <a:r>
              <a:rPr lang="it-IT" dirty="0"/>
              <a:t> and </a:t>
            </a:r>
            <a:r>
              <a:rPr lang="it-IT" dirty="0" err="1"/>
              <a:t>evaluation</a:t>
            </a:r>
            <a:r>
              <a:rPr lang="it-IT" dirty="0"/>
              <a:t> of </a:t>
            </a:r>
            <a:r>
              <a:rPr lang="it-IT" dirty="0" err="1"/>
              <a:t>its</a:t>
            </a:r>
            <a:r>
              <a:rPr lang="it-IT" dirty="0"/>
              <a:t> </a:t>
            </a:r>
            <a:r>
              <a:rPr lang="it-IT" dirty="0" err="1"/>
              <a:t>compliance</a:t>
            </a:r>
            <a:r>
              <a:rPr lang="it-IT" dirty="0"/>
              <a:t> with the </a:t>
            </a:r>
            <a:r>
              <a:rPr lang="it-IT" dirty="0" err="1"/>
              <a:t>matrix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91362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rma 16"/>
          <p:cNvSpPr/>
          <p:nvPr/>
        </p:nvSpPr>
        <p:spPr>
          <a:xfrm>
            <a:off x="2366754" y="1627927"/>
            <a:ext cx="4410490" cy="3528392"/>
          </a:xfrm>
          <a:prstGeom prst="funnel">
            <a:avLst/>
          </a:prstGeom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0" name="Ovale 9"/>
          <p:cNvSpPr/>
          <p:nvPr/>
        </p:nvSpPr>
        <p:spPr>
          <a:xfrm>
            <a:off x="2540022" y="1810857"/>
            <a:ext cx="4063951" cy="1411356"/>
          </a:xfrm>
          <a:prstGeom prst="ellipse">
            <a:avLst/>
          </a:prstGeom>
          <a:solidFill>
            <a:schemeClr val="tx2">
              <a:lumMod val="60000"/>
              <a:lumOff val="40000"/>
              <a:alpha val="15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chemeClr val="bg1"/>
                </a:solidFill>
              </a:rPr>
              <a:t>Case </a:t>
            </a:r>
            <a:r>
              <a:rPr lang="it-IT" dirty="0" err="1">
                <a:solidFill>
                  <a:schemeClr val="bg1"/>
                </a:solidFill>
              </a:rPr>
              <a:t>study</a:t>
            </a:r>
            <a:r>
              <a:rPr lang="it-IT" dirty="0">
                <a:solidFill>
                  <a:schemeClr val="bg1"/>
                </a:solidFill>
              </a:rPr>
              <a:t> </a:t>
            </a:r>
            <a:r>
              <a:rPr lang="it-IT" dirty="0" err="1">
                <a:solidFill>
                  <a:schemeClr val="bg1"/>
                </a:solidFill>
              </a:rPr>
              <a:t>requirements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IMEKO TC-19 INTERNATIONAL WORKSHOP ON METROLOGY FOR THE SEA / 3 - 5 October, 2019</a:t>
            </a:r>
            <a:endParaRPr lang="it-IT" dirty="0"/>
          </a:p>
        </p:txBody>
      </p:sp>
      <p:sp>
        <p:nvSpPr>
          <p:cNvPr id="11" name="Ovale 10"/>
          <p:cNvSpPr/>
          <p:nvPr/>
        </p:nvSpPr>
        <p:spPr>
          <a:xfrm>
            <a:off x="3203841" y="3256046"/>
            <a:ext cx="2736315" cy="934015"/>
          </a:xfrm>
          <a:prstGeom prst="ellipse">
            <a:avLst/>
          </a:prstGeom>
          <a:solidFill>
            <a:schemeClr val="accent6">
              <a:alpha val="4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" name="Freccia in giù 11"/>
          <p:cNvSpPr/>
          <p:nvPr/>
        </p:nvSpPr>
        <p:spPr>
          <a:xfrm>
            <a:off x="4326074" y="5229200"/>
            <a:ext cx="533958" cy="386129"/>
          </a:xfrm>
          <a:prstGeom prst="down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3" name="Figura a mano libera 12"/>
          <p:cNvSpPr/>
          <p:nvPr/>
        </p:nvSpPr>
        <p:spPr>
          <a:xfrm>
            <a:off x="1781754" y="5418016"/>
            <a:ext cx="5616627" cy="1317428"/>
          </a:xfrm>
          <a:custGeom>
            <a:avLst/>
            <a:gdLst>
              <a:gd name="connsiteX0" fmla="*/ 0 w 5184581"/>
              <a:gd name="connsiteY0" fmla="*/ 0 h 945105"/>
              <a:gd name="connsiteX1" fmla="*/ 5184581 w 5184581"/>
              <a:gd name="connsiteY1" fmla="*/ 0 h 945105"/>
              <a:gd name="connsiteX2" fmla="*/ 5184581 w 5184581"/>
              <a:gd name="connsiteY2" fmla="*/ 945105 h 945105"/>
              <a:gd name="connsiteX3" fmla="*/ 0 w 5184581"/>
              <a:gd name="connsiteY3" fmla="*/ 945105 h 945105"/>
              <a:gd name="connsiteX4" fmla="*/ 0 w 5184581"/>
              <a:gd name="connsiteY4" fmla="*/ 0 h 945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84581" h="945105">
                <a:moveTo>
                  <a:pt x="0" y="0"/>
                </a:moveTo>
                <a:lnTo>
                  <a:pt x="5184581" y="0"/>
                </a:lnTo>
                <a:lnTo>
                  <a:pt x="5184581" y="945105"/>
                </a:lnTo>
                <a:lnTo>
                  <a:pt x="0" y="94510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5344" tIns="85344" rIns="85344" bIns="85344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2800" b="1" kern="1200" dirty="0" err="1">
                <a:solidFill>
                  <a:schemeClr val="accent6"/>
                </a:solidFill>
              </a:rPr>
              <a:t>Northern</a:t>
            </a:r>
            <a:r>
              <a:rPr lang="it-IT" sz="2800" b="1" kern="1200" dirty="0">
                <a:solidFill>
                  <a:schemeClr val="accent6"/>
                </a:solidFill>
              </a:rPr>
              <a:t> </a:t>
            </a:r>
            <a:r>
              <a:rPr lang="it-IT" sz="2800" b="1" kern="1200" dirty="0" err="1">
                <a:solidFill>
                  <a:schemeClr val="accent6"/>
                </a:solidFill>
              </a:rPr>
              <a:t>Adriatic</a:t>
            </a:r>
            <a:r>
              <a:rPr lang="it-IT" sz="2800" b="1" kern="1200" dirty="0">
                <a:solidFill>
                  <a:schemeClr val="accent6"/>
                </a:solidFill>
              </a:rPr>
              <a:t> Sea (NAS) </a:t>
            </a:r>
            <a:br>
              <a:rPr lang="it-IT" sz="2800" b="1" kern="1200" dirty="0">
                <a:solidFill>
                  <a:schemeClr val="accent6"/>
                </a:solidFill>
              </a:rPr>
            </a:br>
            <a:r>
              <a:rPr lang="it-IT" sz="2800" b="1" kern="1200" dirty="0" err="1">
                <a:solidFill>
                  <a:schemeClr val="accent6"/>
                </a:solidFill>
              </a:rPr>
              <a:t>ecological</a:t>
            </a:r>
            <a:r>
              <a:rPr lang="it-IT" sz="2800" b="1" kern="1200" dirty="0">
                <a:solidFill>
                  <a:schemeClr val="accent6"/>
                </a:solidFill>
              </a:rPr>
              <a:t> </a:t>
            </a:r>
            <a:r>
              <a:rPr lang="it-IT" sz="2800" b="1" kern="1200" dirty="0" err="1">
                <a:solidFill>
                  <a:schemeClr val="accent6"/>
                </a:solidFill>
              </a:rPr>
              <a:t>observatory</a:t>
            </a:r>
            <a:endParaRPr lang="it-IT" sz="2800" kern="1200" dirty="0">
              <a:solidFill>
                <a:schemeClr val="accent6"/>
              </a:solidFill>
            </a:endParaRPr>
          </a:p>
        </p:txBody>
      </p:sp>
      <p:pic>
        <p:nvPicPr>
          <p:cNvPr id="7" name="Picture 4" descr="Hom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2622" y="4995340"/>
            <a:ext cx="1924140" cy="102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Ovale 17"/>
          <p:cNvSpPr/>
          <p:nvPr/>
        </p:nvSpPr>
        <p:spPr>
          <a:xfrm>
            <a:off x="3779912" y="4303553"/>
            <a:ext cx="1512168" cy="615388"/>
          </a:xfrm>
          <a:prstGeom prst="ellipse">
            <a:avLst/>
          </a:prstGeom>
          <a:solidFill>
            <a:srgbClr val="9BBB59">
              <a:alpha val="40000"/>
            </a:srgb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0" name="Ovale 19"/>
          <p:cNvSpPr/>
          <p:nvPr/>
        </p:nvSpPr>
        <p:spPr>
          <a:xfrm>
            <a:off x="3057372" y="1679124"/>
            <a:ext cx="708828" cy="622706"/>
          </a:xfrm>
          <a:prstGeom prst="ellipse">
            <a:avLst/>
          </a:prstGeom>
          <a:solidFill>
            <a:srgbClr val="275C8E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9" name="Ovale 28"/>
          <p:cNvSpPr/>
          <p:nvPr/>
        </p:nvSpPr>
        <p:spPr>
          <a:xfrm>
            <a:off x="4855634" y="1810858"/>
            <a:ext cx="743211" cy="720230"/>
          </a:xfrm>
          <a:prstGeom prst="ellipse">
            <a:avLst/>
          </a:prstGeom>
          <a:solidFill>
            <a:srgbClr val="275C8E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2" name="Ovale 31"/>
          <p:cNvSpPr/>
          <p:nvPr/>
        </p:nvSpPr>
        <p:spPr>
          <a:xfrm>
            <a:off x="4590212" y="2575775"/>
            <a:ext cx="413836" cy="358558"/>
          </a:xfrm>
          <a:prstGeom prst="ellipse">
            <a:avLst/>
          </a:prstGeom>
          <a:solidFill>
            <a:srgbClr val="275C8E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5" name="Ovale 34"/>
          <p:cNvSpPr/>
          <p:nvPr/>
        </p:nvSpPr>
        <p:spPr>
          <a:xfrm>
            <a:off x="3330954" y="2442436"/>
            <a:ext cx="460621" cy="412584"/>
          </a:xfrm>
          <a:prstGeom prst="ellipse">
            <a:avLst/>
          </a:prstGeom>
          <a:solidFill>
            <a:srgbClr val="275C8E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8" name="Ovale 37"/>
          <p:cNvSpPr/>
          <p:nvPr/>
        </p:nvSpPr>
        <p:spPr>
          <a:xfrm>
            <a:off x="5665909" y="2309558"/>
            <a:ext cx="626134" cy="604779"/>
          </a:xfrm>
          <a:prstGeom prst="ellipse">
            <a:avLst/>
          </a:prstGeom>
          <a:solidFill>
            <a:srgbClr val="275C8E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1" name="Ovale 40"/>
          <p:cNvSpPr/>
          <p:nvPr/>
        </p:nvSpPr>
        <p:spPr>
          <a:xfrm>
            <a:off x="4391566" y="1556792"/>
            <a:ext cx="397004" cy="390988"/>
          </a:xfrm>
          <a:prstGeom prst="ellipse">
            <a:avLst/>
          </a:prstGeom>
          <a:solidFill>
            <a:srgbClr val="275C8E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52" name="Rettangolo arrotondato 51"/>
          <p:cNvSpPr/>
          <p:nvPr/>
        </p:nvSpPr>
        <p:spPr>
          <a:xfrm>
            <a:off x="25789" y="2186030"/>
            <a:ext cx="2315587" cy="659839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dirty="0" err="1"/>
              <a:t>Adoption</a:t>
            </a:r>
            <a:r>
              <a:rPr lang="it-IT" dirty="0"/>
              <a:t> of </a:t>
            </a:r>
            <a:r>
              <a:rPr lang="it-IT" dirty="0" err="1"/>
              <a:t>one</a:t>
            </a:r>
            <a:r>
              <a:rPr lang="it-IT" dirty="0"/>
              <a:t> of the </a:t>
            </a:r>
            <a:r>
              <a:rPr lang="it-IT" dirty="0" err="1"/>
              <a:t>two</a:t>
            </a:r>
            <a:r>
              <a:rPr lang="it-IT" dirty="0"/>
              <a:t> </a:t>
            </a:r>
            <a:r>
              <a:rPr lang="it-IT" dirty="0" err="1"/>
              <a:t>frameworks</a:t>
            </a:r>
            <a:endParaRPr lang="it-IT" dirty="0"/>
          </a:p>
        </p:txBody>
      </p:sp>
      <p:sp>
        <p:nvSpPr>
          <p:cNvPr id="53" name="Rettangolo arrotondato 52"/>
          <p:cNvSpPr/>
          <p:nvPr/>
        </p:nvSpPr>
        <p:spPr>
          <a:xfrm>
            <a:off x="323528" y="3396714"/>
            <a:ext cx="2568302" cy="792552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dirty="0" err="1"/>
              <a:t>Biological</a:t>
            </a:r>
            <a:r>
              <a:rPr lang="it-IT" dirty="0"/>
              <a:t> </a:t>
            </a:r>
            <a:r>
              <a:rPr lang="it-IT" dirty="0" err="1" smtClean="0"/>
              <a:t>measurement</a:t>
            </a:r>
            <a:r>
              <a:rPr lang="it-IT" dirty="0"/>
              <a:t> </a:t>
            </a:r>
            <a:r>
              <a:rPr lang="it-IT" dirty="0" err="1" smtClean="0"/>
              <a:t>programs</a:t>
            </a:r>
            <a:endParaRPr lang="it-IT" dirty="0"/>
          </a:p>
        </p:txBody>
      </p:sp>
      <p:sp>
        <p:nvSpPr>
          <p:cNvPr id="54" name="Rettangolo arrotondato 53"/>
          <p:cNvSpPr/>
          <p:nvPr/>
        </p:nvSpPr>
        <p:spPr>
          <a:xfrm>
            <a:off x="1742731" y="4478849"/>
            <a:ext cx="1946788" cy="612868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dirty="0"/>
              <a:t>Open-science </a:t>
            </a:r>
            <a:r>
              <a:rPr lang="it-IT" dirty="0" err="1"/>
              <a:t>initiative</a:t>
            </a:r>
            <a:endParaRPr lang="it-IT" dirty="0"/>
          </a:p>
        </p:txBody>
      </p:sp>
      <p:sp>
        <p:nvSpPr>
          <p:cNvPr id="55" name="Ovale 54"/>
          <p:cNvSpPr/>
          <p:nvPr/>
        </p:nvSpPr>
        <p:spPr>
          <a:xfrm>
            <a:off x="4119288" y="2104811"/>
            <a:ext cx="397004" cy="390988"/>
          </a:xfrm>
          <a:prstGeom prst="ellipse">
            <a:avLst/>
          </a:prstGeom>
          <a:solidFill>
            <a:srgbClr val="275C8E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56" name="Gruppo 55"/>
          <p:cNvGrpSpPr/>
          <p:nvPr/>
        </p:nvGrpSpPr>
        <p:grpSpPr>
          <a:xfrm>
            <a:off x="7740352" y="6525344"/>
            <a:ext cx="1331640" cy="263835"/>
            <a:chOff x="0" y="13163"/>
            <a:chExt cx="1331640" cy="263835"/>
          </a:xfrm>
        </p:grpSpPr>
        <p:sp>
          <p:nvSpPr>
            <p:cNvPr id="57" name="Rettangolo arrotondato 56"/>
            <p:cNvSpPr/>
            <p:nvPr/>
          </p:nvSpPr>
          <p:spPr>
            <a:xfrm>
              <a:off x="0" y="13163"/>
              <a:ext cx="1331640" cy="263835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8" name="CasellaDiTesto 57"/>
            <p:cNvSpPr txBox="1"/>
            <p:nvPr/>
          </p:nvSpPr>
          <p:spPr>
            <a:xfrm>
              <a:off x="12879" y="26042"/>
              <a:ext cx="1305882" cy="23807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1100" kern="1200" dirty="0" err="1" smtClean="0"/>
                <a:t>Results</a:t>
              </a:r>
              <a:endParaRPr lang="it-IT" sz="1100" kern="1200" dirty="0"/>
            </a:p>
          </p:txBody>
        </p:sp>
      </p:grpSp>
      <p:sp>
        <p:nvSpPr>
          <p:cNvPr id="59" name="Rettangolo arrotondato 58"/>
          <p:cNvSpPr/>
          <p:nvPr/>
        </p:nvSpPr>
        <p:spPr>
          <a:xfrm>
            <a:off x="6821826" y="1632614"/>
            <a:ext cx="2093896" cy="362777"/>
          </a:xfrm>
          <a:prstGeom prst="roundRect">
            <a:avLst/>
          </a:prstGeom>
          <a:solidFill>
            <a:srgbClr val="275C8E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dirty="0" err="1" smtClean="0"/>
              <a:t>Observing</a:t>
            </a:r>
            <a:r>
              <a:rPr lang="it-IT" dirty="0" smtClean="0"/>
              <a:t> </a:t>
            </a:r>
            <a:r>
              <a:rPr lang="it-IT" dirty="0" err="1" smtClean="0"/>
              <a:t>system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74090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err="1"/>
              <a:t>Northern</a:t>
            </a:r>
            <a:r>
              <a:rPr lang="it-IT" dirty="0"/>
              <a:t> </a:t>
            </a:r>
            <a:r>
              <a:rPr lang="it-IT" dirty="0" err="1"/>
              <a:t>Adriatic</a:t>
            </a:r>
            <a:r>
              <a:rPr lang="it-IT" dirty="0"/>
              <a:t> Sea (NAS) </a:t>
            </a:r>
            <a:br>
              <a:rPr lang="it-IT" dirty="0"/>
            </a:br>
            <a:r>
              <a:rPr lang="it-IT" dirty="0" err="1"/>
              <a:t>ecological</a:t>
            </a:r>
            <a:r>
              <a:rPr lang="it-IT" dirty="0"/>
              <a:t> </a:t>
            </a:r>
            <a:r>
              <a:rPr lang="it-IT" dirty="0" err="1"/>
              <a:t>observatory</a:t>
            </a:r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IMEKO TC-19 INTERNATIONAL WORKSHOP ON METROLOGY FOR THE SEA / 3 - 5 October, 2019</a:t>
            </a:r>
            <a:endParaRPr lang="it-IT" dirty="0"/>
          </a:p>
        </p:txBody>
      </p:sp>
      <p:pic>
        <p:nvPicPr>
          <p:cNvPr id="7" name="Picture 2" descr="NA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5" r="2635"/>
          <a:stretch>
            <a:fillRect/>
          </a:stretch>
        </p:blipFill>
        <p:spPr bwMode="auto">
          <a:xfrm>
            <a:off x="663362" y="2011699"/>
            <a:ext cx="7841159" cy="4093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om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00" y="1519599"/>
            <a:ext cx="1195427" cy="636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sellaDiTesto 5"/>
          <p:cNvSpPr txBox="1"/>
          <p:nvPr/>
        </p:nvSpPr>
        <p:spPr>
          <a:xfrm>
            <a:off x="4427984" y="4149080"/>
            <a:ext cx="13657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 err="1">
                <a:solidFill>
                  <a:schemeClr val="bg1"/>
                </a:solidFill>
              </a:rPr>
              <a:t>Monitoring</a:t>
            </a:r>
            <a:r>
              <a:rPr lang="it-IT" sz="1400" b="1" dirty="0">
                <a:solidFill>
                  <a:schemeClr val="bg1"/>
                </a:solidFill>
              </a:rPr>
              <a:t> and </a:t>
            </a:r>
            <a:r>
              <a:rPr lang="it-IT" sz="1400" b="1" dirty="0" err="1">
                <a:solidFill>
                  <a:schemeClr val="bg1"/>
                </a:solidFill>
              </a:rPr>
              <a:t>experimental</a:t>
            </a:r>
            <a:r>
              <a:rPr lang="it-IT" sz="1400" b="1" dirty="0">
                <a:solidFill>
                  <a:schemeClr val="bg1"/>
                </a:solidFill>
              </a:rPr>
              <a:t> area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7055250" y="1656012"/>
            <a:ext cx="13657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 err="1">
                <a:solidFill>
                  <a:srgbClr val="275C8E"/>
                </a:solidFill>
              </a:rPr>
              <a:t>Gulf</a:t>
            </a:r>
            <a:r>
              <a:rPr lang="it-IT" sz="1400" b="1" dirty="0">
                <a:solidFill>
                  <a:srgbClr val="275C8E"/>
                </a:solidFill>
              </a:rPr>
              <a:t> of Trieste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2411760" y="1656012"/>
            <a:ext cx="13657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 err="1">
                <a:solidFill>
                  <a:srgbClr val="275C8E"/>
                </a:solidFill>
              </a:rPr>
              <a:t>Gulf</a:t>
            </a:r>
            <a:r>
              <a:rPr lang="it-IT" sz="1400" b="1" dirty="0">
                <a:solidFill>
                  <a:srgbClr val="275C8E"/>
                </a:solidFill>
              </a:rPr>
              <a:t> of </a:t>
            </a:r>
            <a:r>
              <a:rPr lang="it-IT" sz="1400" b="1" dirty="0" err="1">
                <a:solidFill>
                  <a:srgbClr val="275C8E"/>
                </a:solidFill>
              </a:rPr>
              <a:t>Venice</a:t>
            </a:r>
            <a:endParaRPr lang="it-IT" sz="1400" b="1" dirty="0">
              <a:solidFill>
                <a:srgbClr val="275C8E"/>
              </a:solidFill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3860423" y="1591551"/>
            <a:ext cx="13657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solidFill>
                  <a:srgbClr val="275C8E"/>
                </a:solidFill>
              </a:rPr>
              <a:t>Po Delta and Romagna </a:t>
            </a:r>
            <a:r>
              <a:rPr lang="it-IT" sz="1400" b="1" dirty="0" err="1">
                <a:solidFill>
                  <a:srgbClr val="275C8E"/>
                </a:solidFill>
              </a:rPr>
              <a:t>Coast</a:t>
            </a:r>
            <a:endParaRPr lang="it-IT" sz="1400" b="1" dirty="0">
              <a:solidFill>
                <a:srgbClr val="275C8E"/>
              </a:solidFill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5336932" y="1591551"/>
            <a:ext cx="13657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 err="1">
                <a:solidFill>
                  <a:srgbClr val="275C8E"/>
                </a:solidFill>
              </a:rPr>
              <a:t>Senigallia-Susak</a:t>
            </a:r>
            <a:r>
              <a:rPr lang="it-IT" sz="1400" b="1" dirty="0">
                <a:solidFill>
                  <a:srgbClr val="275C8E"/>
                </a:solidFill>
              </a:rPr>
              <a:t> </a:t>
            </a:r>
            <a:r>
              <a:rPr lang="it-IT" sz="1400" b="1" dirty="0" err="1">
                <a:solidFill>
                  <a:srgbClr val="275C8E"/>
                </a:solidFill>
              </a:rPr>
              <a:t>transect</a:t>
            </a:r>
            <a:endParaRPr lang="it-IT" sz="1400" b="1" dirty="0">
              <a:solidFill>
                <a:srgbClr val="275C8E"/>
              </a:solidFill>
            </a:endParaRPr>
          </a:p>
        </p:txBody>
      </p:sp>
      <p:cxnSp>
        <p:nvCxnSpPr>
          <p:cNvPr id="5" name="Connettore 2 4"/>
          <p:cNvCxnSpPr>
            <a:endCxn id="11" idx="2"/>
          </p:cNvCxnSpPr>
          <p:nvPr/>
        </p:nvCxnSpPr>
        <p:spPr>
          <a:xfrm flipV="1">
            <a:off x="3995936" y="2114771"/>
            <a:ext cx="547355" cy="20343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2 13"/>
          <p:cNvCxnSpPr/>
          <p:nvPr/>
        </p:nvCxnSpPr>
        <p:spPr>
          <a:xfrm flipV="1">
            <a:off x="5508104" y="2114772"/>
            <a:ext cx="0" cy="30424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2 15"/>
          <p:cNvCxnSpPr/>
          <p:nvPr/>
        </p:nvCxnSpPr>
        <p:spPr>
          <a:xfrm flipV="1">
            <a:off x="5508104" y="1963789"/>
            <a:ext cx="1606406" cy="5470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2 17"/>
          <p:cNvCxnSpPr>
            <a:endCxn id="10" idx="2"/>
          </p:cNvCxnSpPr>
          <p:nvPr/>
        </p:nvCxnSpPr>
        <p:spPr>
          <a:xfrm flipH="1" flipV="1">
            <a:off x="3094628" y="1963789"/>
            <a:ext cx="1261348" cy="11771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sellaDiTesto 16"/>
          <p:cNvSpPr txBox="1"/>
          <p:nvPr/>
        </p:nvSpPr>
        <p:spPr>
          <a:xfrm>
            <a:off x="749427" y="6141747"/>
            <a:ext cx="37899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solidFill>
                  <a:srgbClr val="275C8E"/>
                </a:solidFill>
              </a:rPr>
              <a:t>Long-</a:t>
            </a:r>
            <a:r>
              <a:rPr lang="it-IT" sz="1400" b="1" dirty="0" err="1">
                <a:solidFill>
                  <a:srgbClr val="275C8E"/>
                </a:solidFill>
              </a:rPr>
              <a:t>Term</a:t>
            </a:r>
            <a:r>
              <a:rPr lang="it-IT" sz="1400" b="1" dirty="0">
                <a:solidFill>
                  <a:srgbClr val="275C8E"/>
                </a:solidFill>
              </a:rPr>
              <a:t> </a:t>
            </a:r>
            <a:r>
              <a:rPr lang="it-IT" sz="1400" b="1" dirty="0" err="1">
                <a:solidFill>
                  <a:srgbClr val="275C8E"/>
                </a:solidFill>
              </a:rPr>
              <a:t>Ecological</a:t>
            </a:r>
            <a:r>
              <a:rPr lang="it-IT" sz="1400" b="1" dirty="0">
                <a:solidFill>
                  <a:srgbClr val="275C8E"/>
                </a:solidFill>
              </a:rPr>
              <a:t> </a:t>
            </a:r>
            <a:r>
              <a:rPr lang="it-IT" sz="1400" b="1" dirty="0" err="1" smtClean="0">
                <a:solidFill>
                  <a:srgbClr val="275C8E"/>
                </a:solidFill>
              </a:rPr>
              <a:t>Research</a:t>
            </a:r>
            <a:r>
              <a:rPr lang="it-IT" sz="1400" b="1" dirty="0" smtClean="0">
                <a:solidFill>
                  <a:srgbClr val="275C8E"/>
                </a:solidFill>
              </a:rPr>
              <a:t> </a:t>
            </a:r>
            <a:r>
              <a:rPr lang="it-IT" sz="1400" b="1" dirty="0">
                <a:solidFill>
                  <a:srgbClr val="275C8E"/>
                </a:solidFill>
              </a:rPr>
              <a:t>Network </a:t>
            </a:r>
            <a:r>
              <a:rPr lang="it-IT" sz="1400" b="1" dirty="0" err="1">
                <a:solidFill>
                  <a:srgbClr val="275C8E"/>
                </a:solidFill>
              </a:rPr>
              <a:t>sites</a:t>
            </a:r>
            <a:endParaRPr lang="it-IT" sz="1400" b="1" dirty="0">
              <a:solidFill>
                <a:srgbClr val="275C8E"/>
              </a:solidFill>
            </a:endParaRPr>
          </a:p>
        </p:txBody>
      </p:sp>
      <p:grpSp>
        <p:nvGrpSpPr>
          <p:cNvPr id="19" name="Gruppo 18"/>
          <p:cNvGrpSpPr/>
          <p:nvPr/>
        </p:nvGrpSpPr>
        <p:grpSpPr>
          <a:xfrm>
            <a:off x="7740352" y="6525344"/>
            <a:ext cx="1331640" cy="263835"/>
            <a:chOff x="0" y="13163"/>
            <a:chExt cx="1331640" cy="263835"/>
          </a:xfrm>
        </p:grpSpPr>
        <p:sp>
          <p:nvSpPr>
            <p:cNvPr id="20" name="Rettangolo arrotondato 19"/>
            <p:cNvSpPr/>
            <p:nvPr/>
          </p:nvSpPr>
          <p:spPr>
            <a:xfrm>
              <a:off x="0" y="13163"/>
              <a:ext cx="1331640" cy="263835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CasellaDiTesto 20"/>
            <p:cNvSpPr txBox="1"/>
            <p:nvPr/>
          </p:nvSpPr>
          <p:spPr>
            <a:xfrm>
              <a:off x="12879" y="26042"/>
              <a:ext cx="1305882" cy="23807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1100" kern="1200" dirty="0" err="1" smtClean="0"/>
                <a:t>Results</a:t>
              </a:r>
              <a:endParaRPr lang="it-IT" sz="11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110096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err="1">
                <a:solidFill>
                  <a:schemeClr val="bg1"/>
                </a:solidFill>
              </a:rPr>
              <a:t>Compliance</a:t>
            </a:r>
            <a:r>
              <a:rPr lang="it-IT" dirty="0">
                <a:solidFill>
                  <a:schemeClr val="bg1"/>
                </a:solidFill>
              </a:rPr>
              <a:t> </a:t>
            </a:r>
            <a:r>
              <a:rPr lang="it-IT" dirty="0" err="1">
                <a:solidFill>
                  <a:schemeClr val="bg1"/>
                </a:solidFill>
              </a:rPr>
              <a:t>evaluation</a:t>
            </a:r>
            <a:r>
              <a:rPr lang="it-IT" dirty="0">
                <a:solidFill>
                  <a:schemeClr val="bg1"/>
                </a:solidFill>
              </a:rPr>
              <a:t>: </a:t>
            </a:r>
            <a:r>
              <a:rPr lang="it-IT" dirty="0" err="1">
                <a:solidFill>
                  <a:schemeClr val="bg1"/>
                </a:solidFill>
              </a:rPr>
              <a:t>operational</a:t>
            </a:r>
            <a:r>
              <a:rPr lang="it-IT" dirty="0">
                <a:solidFill>
                  <a:schemeClr val="bg1"/>
                </a:solidFill>
              </a:rPr>
              <a:t> </a:t>
            </a:r>
            <a:r>
              <a:rPr lang="it-IT" dirty="0" err="1">
                <a:solidFill>
                  <a:schemeClr val="bg1"/>
                </a:solidFill>
              </a:rPr>
              <a:t>steps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IMEKO TC-19 INTERNATIONAL WORKSHOP ON METROLOGY FOR THE SEA / 3 - 5 October, 2019</a:t>
            </a:r>
            <a:endParaRPr lang="it-IT" dirty="0"/>
          </a:p>
        </p:txBody>
      </p:sp>
      <p:graphicFrame>
        <p:nvGraphicFramePr>
          <p:cNvPr id="16" name="Diagramma 15"/>
          <p:cNvGraphicFramePr/>
          <p:nvPr>
            <p:extLst>
              <p:ext uri="{D42A27DB-BD31-4B8C-83A1-F6EECF244321}">
                <p14:modId xmlns:p14="http://schemas.microsoft.com/office/powerpoint/2010/main" val="2472741058"/>
              </p:ext>
            </p:extLst>
          </p:nvPr>
        </p:nvGraphicFramePr>
        <p:xfrm>
          <a:off x="899592" y="1628800"/>
          <a:ext cx="6984776" cy="47206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36DC20DB-4EA5-E74D-8BA4-6ECC8529B9B6}"/>
              </a:ext>
            </a:extLst>
          </p:cNvPr>
          <p:cNvSpPr txBox="1"/>
          <p:nvPr/>
        </p:nvSpPr>
        <p:spPr>
          <a:xfrm>
            <a:off x="7236296" y="4221088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002060"/>
                </a:solidFill>
              </a:rPr>
              <a:t>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8C2002D-B40A-8F42-85B4-6849984A6698}"/>
              </a:ext>
            </a:extLst>
          </p:cNvPr>
          <p:cNvSpPr txBox="1"/>
          <p:nvPr/>
        </p:nvSpPr>
        <p:spPr>
          <a:xfrm>
            <a:off x="1619672" y="3384973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002060"/>
                </a:solidFill>
              </a:rPr>
              <a:t>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FE353C4-8D74-D94F-87A5-270E5F9D659C}"/>
              </a:ext>
            </a:extLst>
          </p:cNvPr>
          <p:cNvSpPr txBox="1"/>
          <p:nvPr/>
        </p:nvSpPr>
        <p:spPr>
          <a:xfrm>
            <a:off x="3073355" y="1988840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002060"/>
                </a:solidFill>
              </a:rPr>
              <a:t>3</a:t>
            </a:r>
          </a:p>
        </p:txBody>
      </p:sp>
      <p:grpSp>
        <p:nvGrpSpPr>
          <p:cNvPr id="8" name="Gruppo 7"/>
          <p:cNvGrpSpPr/>
          <p:nvPr/>
        </p:nvGrpSpPr>
        <p:grpSpPr>
          <a:xfrm>
            <a:off x="7740352" y="6525344"/>
            <a:ext cx="1331640" cy="263835"/>
            <a:chOff x="0" y="13163"/>
            <a:chExt cx="1331640" cy="263835"/>
          </a:xfrm>
        </p:grpSpPr>
        <p:sp>
          <p:nvSpPr>
            <p:cNvPr id="9" name="Rettangolo arrotondato 8"/>
            <p:cNvSpPr/>
            <p:nvPr/>
          </p:nvSpPr>
          <p:spPr>
            <a:xfrm>
              <a:off x="0" y="13163"/>
              <a:ext cx="1331640" cy="263835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CasellaDiTesto 9"/>
            <p:cNvSpPr txBox="1"/>
            <p:nvPr/>
          </p:nvSpPr>
          <p:spPr>
            <a:xfrm>
              <a:off x="12879" y="26042"/>
              <a:ext cx="1305882" cy="23807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1100" kern="1200" dirty="0" err="1" smtClean="0"/>
                <a:t>Results</a:t>
              </a:r>
              <a:endParaRPr lang="it-IT" sz="11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676447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2" b="15144"/>
          <a:stretch/>
        </p:blipFill>
        <p:spPr>
          <a:xfrm>
            <a:off x="1691680" y="4488992"/>
            <a:ext cx="2504795" cy="1959849"/>
          </a:xfrm>
          <a:prstGeom prst="rect">
            <a:avLst/>
          </a:prstGeom>
        </p:spPr>
      </p:pic>
      <p:sp>
        <p:nvSpPr>
          <p:cNvPr id="5" name="Tito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Ongoing</a:t>
            </a:r>
            <a:r>
              <a:rPr lang="it-IT" dirty="0"/>
              <a:t> </a:t>
            </a:r>
            <a:r>
              <a:rPr lang="it-IT" dirty="0" err="1"/>
              <a:t>activities</a:t>
            </a:r>
            <a:endParaRPr lang="it-IT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IMEKO TC-19 INTERNATIONAL WORKSHOP ON METROLOGY FOR THE SEA / 3 - 5 October, 2019</a:t>
            </a:r>
            <a:endParaRPr lang="it-IT" dirty="0"/>
          </a:p>
        </p:txBody>
      </p:sp>
      <p:graphicFrame>
        <p:nvGraphicFramePr>
          <p:cNvPr id="7" name="Diagramma 6"/>
          <p:cNvGraphicFramePr/>
          <p:nvPr>
            <p:extLst>
              <p:ext uri="{D42A27DB-BD31-4B8C-83A1-F6EECF244321}">
                <p14:modId xmlns:p14="http://schemas.microsoft.com/office/powerpoint/2010/main" val="1308995631"/>
              </p:ext>
            </p:extLst>
          </p:nvPr>
        </p:nvGraphicFramePr>
        <p:xfrm>
          <a:off x="1619672" y="1700808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Rettangolo 7"/>
          <p:cNvSpPr/>
          <p:nvPr/>
        </p:nvSpPr>
        <p:spPr>
          <a:xfrm>
            <a:off x="251520" y="1797292"/>
            <a:ext cx="21000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chemeClr val="accent6"/>
                </a:solidFill>
              </a:rPr>
              <a:t>DEIMS-SDR Metadata </a:t>
            </a:r>
            <a:r>
              <a:rPr lang="it-IT" b="1" dirty="0" err="1">
                <a:solidFill>
                  <a:schemeClr val="accent6"/>
                </a:solidFill>
              </a:rPr>
              <a:t>registry</a:t>
            </a:r>
            <a:endParaRPr lang="it-IT" b="1" dirty="0">
              <a:solidFill>
                <a:schemeClr val="accent6"/>
              </a:solidFill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268533" y="5284250"/>
            <a:ext cx="20121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 err="1">
                <a:solidFill>
                  <a:schemeClr val="accent6"/>
                </a:solidFill>
              </a:rPr>
              <a:t>EcoNAOS</a:t>
            </a:r>
            <a:r>
              <a:rPr lang="it-IT" b="1" dirty="0">
                <a:solidFill>
                  <a:schemeClr val="accent6"/>
                </a:solidFill>
              </a:rPr>
              <a:t> </a:t>
            </a:r>
            <a:r>
              <a:rPr lang="it-IT" b="1" dirty="0" err="1">
                <a:solidFill>
                  <a:schemeClr val="accent6"/>
                </a:solidFill>
              </a:rPr>
              <a:t>project</a:t>
            </a:r>
            <a:r>
              <a:rPr lang="it-IT" b="1" dirty="0">
                <a:solidFill>
                  <a:schemeClr val="accent6"/>
                </a:solidFill>
              </a:rPr>
              <a:t> </a:t>
            </a:r>
          </a:p>
        </p:txBody>
      </p:sp>
      <p:cxnSp>
        <p:nvCxnSpPr>
          <p:cNvPr id="4" name="Connettore 2 3"/>
          <p:cNvCxnSpPr>
            <a:cxnSpLocks/>
          </p:cNvCxnSpPr>
          <p:nvPr/>
        </p:nvCxnSpPr>
        <p:spPr>
          <a:xfrm>
            <a:off x="5436096" y="2496582"/>
            <a:ext cx="1584176" cy="0"/>
          </a:xfrm>
          <a:prstGeom prst="straightConnector1">
            <a:avLst/>
          </a:prstGeom>
          <a:ln w="38100">
            <a:solidFill>
              <a:srgbClr val="275C8E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tangolo 9"/>
          <p:cNvSpPr/>
          <p:nvPr/>
        </p:nvSpPr>
        <p:spPr>
          <a:xfrm>
            <a:off x="7040769" y="2282391"/>
            <a:ext cx="2071629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dirty="0" smtClean="0">
                <a:solidFill>
                  <a:schemeClr val="accent6"/>
                </a:solidFill>
              </a:rPr>
              <a:t>OUTPUT</a:t>
            </a:r>
          </a:p>
          <a:p>
            <a:pPr algn="ctr"/>
            <a:endParaRPr lang="it-IT" b="1" dirty="0">
              <a:solidFill>
                <a:schemeClr val="accent6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6"/>
                </a:solidFill>
              </a:rPr>
              <a:t>Identify the gap among recommendations and practices of the NAS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6"/>
                </a:solidFill>
              </a:rPr>
              <a:t>management plan to fill the gap</a:t>
            </a:r>
            <a:endParaRPr lang="it-IT" sz="1600" dirty="0">
              <a:solidFill>
                <a:schemeClr val="accent6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 err="1">
                <a:solidFill>
                  <a:schemeClr val="accent6"/>
                </a:solidFill>
              </a:rPr>
              <a:t>strengthening</a:t>
            </a:r>
            <a:r>
              <a:rPr lang="it-IT" sz="1600" dirty="0">
                <a:solidFill>
                  <a:schemeClr val="accent6"/>
                </a:solidFill>
              </a:rPr>
              <a:t> the NAS </a:t>
            </a:r>
            <a:r>
              <a:rPr lang="it-IT" sz="1600" dirty="0" err="1">
                <a:solidFill>
                  <a:schemeClr val="accent6"/>
                </a:solidFill>
              </a:rPr>
              <a:t>observing</a:t>
            </a:r>
            <a:r>
              <a:rPr lang="it-IT" sz="1600" dirty="0">
                <a:solidFill>
                  <a:schemeClr val="accent6"/>
                </a:solidFill>
              </a:rPr>
              <a:t> </a:t>
            </a:r>
            <a:r>
              <a:rPr lang="it-IT" sz="1600" dirty="0" err="1">
                <a:solidFill>
                  <a:schemeClr val="accent6"/>
                </a:solidFill>
              </a:rPr>
              <a:t>system</a:t>
            </a:r>
            <a:r>
              <a:rPr lang="it-IT" sz="1600" dirty="0">
                <a:solidFill>
                  <a:schemeClr val="accent6"/>
                </a:solidFill>
              </a:rPr>
              <a:t> in </a:t>
            </a:r>
            <a:r>
              <a:rPr lang="it-IT" sz="1600" dirty="0" err="1">
                <a:solidFill>
                  <a:schemeClr val="accent6"/>
                </a:solidFill>
              </a:rPr>
              <a:t>contributing</a:t>
            </a:r>
            <a:r>
              <a:rPr lang="it-IT" sz="1600" dirty="0">
                <a:solidFill>
                  <a:schemeClr val="accent6"/>
                </a:solidFill>
              </a:rPr>
              <a:t> to global scale </a:t>
            </a:r>
            <a:r>
              <a:rPr lang="it-IT" sz="1600" dirty="0" err="1">
                <a:solidFill>
                  <a:schemeClr val="accent6"/>
                </a:solidFill>
              </a:rPr>
              <a:t>assessment</a:t>
            </a:r>
            <a:r>
              <a:rPr lang="it-IT" sz="1600" dirty="0">
                <a:solidFill>
                  <a:schemeClr val="accent6"/>
                </a:solidFill>
              </a:rPr>
              <a:t> of marine </a:t>
            </a:r>
            <a:r>
              <a:rPr lang="it-IT" sz="1600" dirty="0" err="1">
                <a:solidFill>
                  <a:schemeClr val="accent6"/>
                </a:solidFill>
              </a:rPr>
              <a:t>biodiversity</a:t>
            </a:r>
            <a:endParaRPr lang="it-IT" sz="1600" dirty="0">
              <a:solidFill>
                <a:schemeClr val="accent6"/>
              </a:solidFill>
            </a:endParaRPr>
          </a:p>
        </p:txBody>
      </p:sp>
      <p:cxnSp>
        <p:nvCxnSpPr>
          <p:cNvPr id="18" name="Connettore 4 17"/>
          <p:cNvCxnSpPr/>
          <p:nvPr/>
        </p:nvCxnSpPr>
        <p:spPr>
          <a:xfrm rot="10800000">
            <a:off x="1619672" y="3789040"/>
            <a:ext cx="2952328" cy="699952"/>
          </a:xfrm>
          <a:prstGeom prst="bentConnector3">
            <a:avLst>
              <a:gd name="adj1" fmla="val 99870"/>
            </a:avLst>
          </a:prstGeom>
          <a:ln w="38100">
            <a:solidFill>
              <a:srgbClr val="275C8E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2 22"/>
          <p:cNvCxnSpPr/>
          <p:nvPr/>
        </p:nvCxnSpPr>
        <p:spPr>
          <a:xfrm>
            <a:off x="2351584" y="4513526"/>
            <a:ext cx="8499" cy="246162"/>
          </a:xfrm>
          <a:prstGeom prst="straightConnector1">
            <a:avLst/>
          </a:prstGeom>
          <a:ln w="38100">
            <a:solidFill>
              <a:srgbClr val="275C8E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DEIMS-SDR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1" y="1606389"/>
            <a:ext cx="1552819" cy="593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Immagine 3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057" y="2391302"/>
            <a:ext cx="2187898" cy="1420385"/>
          </a:xfrm>
          <a:prstGeom prst="rect">
            <a:avLst/>
          </a:prstGeom>
        </p:spPr>
      </p:pic>
      <p:sp>
        <p:nvSpPr>
          <p:cNvPr id="14" name="TextBox 2">
            <a:extLst>
              <a:ext uri="{FF2B5EF4-FFF2-40B4-BE49-F238E27FC236}">
                <a16:creationId xmlns:a16="http://schemas.microsoft.com/office/drawing/2014/main" id="{36DC20DB-4EA5-E74D-8BA4-6ECC8529B9B6}"/>
              </a:ext>
            </a:extLst>
          </p:cNvPr>
          <p:cNvSpPr txBox="1"/>
          <p:nvPr/>
        </p:nvSpPr>
        <p:spPr>
          <a:xfrm>
            <a:off x="6249886" y="2943016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002060"/>
                </a:solidFill>
              </a:rPr>
              <a:t>1</a:t>
            </a: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88C2002D-B40A-8F42-85B4-6849984A6698}"/>
              </a:ext>
            </a:extLst>
          </p:cNvPr>
          <p:cNvSpPr txBox="1"/>
          <p:nvPr/>
        </p:nvSpPr>
        <p:spPr>
          <a:xfrm>
            <a:off x="2673576" y="2943016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2</a:t>
            </a:r>
          </a:p>
        </p:txBody>
      </p:sp>
      <p:sp>
        <p:nvSpPr>
          <p:cNvPr id="16" name="TextBox 6">
            <a:extLst>
              <a:ext uri="{FF2B5EF4-FFF2-40B4-BE49-F238E27FC236}">
                <a16:creationId xmlns:a16="http://schemas.microsoft.com/office/drawing/2014/main" id="{FFE353C4-8D74-D94F-87A5-270E5F9D659C}"/>
              </a:ext>
            </a:extLst>
          </p:cNvPr>
          <p:cNvSpPr txBox="1"/>
          <p:nvPr/>
        </p:nvSpPr>
        <p:spPr>
          <a:xfrm>
            <a:off x="3482456" y="2051559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3</a:t>
            </a:r>
          </a:p>
        </p:txBody>
      </p:sp>
      <p:grpSp>
        <p:nvGrpSpPr>
          <p:cNvPr id="17" name="Gruppo 16"/>
          <p:cNvGrpSpPr/>
          <p:nvPr/>
        </p:nvGrpSpPr>
        <p:grpSpPr>
          <a:xfrm>
            <a:off x="7740352" y="6525344"/>
            <a:ext cx="1331640" cy="263835"/>
            <a:chOff x="0" y="13163"/>
            <a:chExt cx="1331640" cy="263835"/>
          </a:xfrm>
        </p:grpSpPr>
        <p:sp>
          <p:nvSpPr>
            <p:cNvPr id="19" name="Rettangolo arrotondato 18"/>
            <p:cNvSpPr/>
            <p:nvPr/>
          </p:nvSpPr>
          <p:spPr>
            <a:xfrm>
              <a:off x="0" y="13163"/>
              <a:ext cx="1331640" cy="263835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CasellaDiTesto 19"/>
            <p:cNvSpPr txBox="1"/>
            <p:nvPr/>
          </p:nvSpPr>
          <p:spPr>
            <a:xfrm>
              <a:off x="12879" y="26042"/>
              <a:ext cx="1305882" cy="23807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1100" kern="1200" dirty="0" err="1" smtClean="0"/>
                <a:t>Results</a:t>
              </a:r>
              <a:endParaRPr lang="it-IT" sz="11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315526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9FF73-5BF9-DD42-82FD-C6DEC2DBE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B5A500-45AE-F540-84AA-E23BBC30D6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T</a:t>
            </a:r>
            <a:r>
              <a:rPr lang="en-GB" dirty="0" smtClean="0"/>
              <a:t>o </a:t>
            </a:r>
            <a:r>
              <a:rPr lang="en-GB" dirty="0"/>
              <a:t>overcome the reusability issue between the EBV and bio-eco EOV frameworks, we propose a practical approach that generates a comparison matrix to evaluate the practices of an observing system</a:t>
            </a:r>
          </a:p>
          <a:p>
            <a:r>
              <a:rPr lang="en-GB" dirty="0"/>
              <a:t>We have selected NAS as case study: by applying the approach we are going to improve its data management and reach accordance with global initiatives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B6F906-76EE-3D46-AC34-08A4ED9F6A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IMEKO TC-19 INTERNATIONAL WORKSHOP ON METROLOGY FOR THE SEA / 3 - 5 October, 2019</a:t>
            </a:r>
            <a:endParaRPr lang="it-IT" dirty="0"/>
          </a:p>
        </p:txBody>
      </p:sp>
      <p:grpSp>
        <p:nvGrpSpPr>
          <p:cNvPr id="5" name="Gruppo 4"/>
          <p:cNvGrpSpPr/>
          <p:nvPr/>
        </p:nvGrpSpPr>
        <p:grpSpPr>
          <a:xfrm>
            <a:off x="7740352" y="6525344"/>
            <a:ext cx="1331640" cy="263835"/>
            <a:chOff x="0" y="13163"/>
            <a:chExt cx="1331640" cy="263835"/>
          </a:xfrm>
        </p:grpSpPr>
        <p:sp>
          <p:nvSpPr>
            <p:cNvPr id="6" name="Rettangolo arrotondato 5"/>
            <p:cNvSpPr/>
            <p:nvPr/>
          </p:nvSpPr>
          <p:spPr>
            <a:xfrm>
              <a:off x="0" y="13163"/>
              <a:ext cx="1331640" cy="263835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CasellaDiTesto 6"/>
            <p:cNvSpPr txBox="1"/>
            <p:nvPr/>
          </p:nvSpPr>
          <p:spPr>
            <a:xfrm>
              <a:off x="12879" y="26042"/>
              <a:ext cx="1305882" cy="23807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1100" kern="1200" dirty="0" err="1" smtClean="0"/>
                <a:t>Conclusions</a:t>
              </a:r>
              <a:endParaRPr lang="it-IT" sz="11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87947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>
          <a:xfrm>
            <a:off x="827584" y="3212976"/>
            <a:ext cx="7772400" cy="1362075"/>
          </a:xfrm>
        </p:spPr>
        <p:txBody>
          <a:bodyPr/>
          <a:lstStyle/>
          <a:p>
            <a:pPr algn="ctr"/>
            <a:r>
              <a:rPr lang="it-IT" dirty="0" smtClean="0"/>
              <a:t>QUESTIONS AND SUGGESTIONS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41597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References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en-GB" dirty="0"/>
              <a:t>Lindstrom, E., Gunn, J., Fischer, A., McCurdy, A., and Glover, L. K. 2012. A Framework for Ocean Observing. By the Task Team for an Integrated Framework </a:t>
            </a:r>
          </a:p>
          <a:p>
            <a:r>
              <a:rPr lang="en-US" dirty="0"/>
              <a:t>Miloslavich, P, et al. Challenges for global ocean observation: the need for increased human capacity, 2018, Journal of Operational Oceanography</a:t>
            </a:r>
          </a:p>
          <a:p>
            <a:pPr lvl="0"/>
            <a:r>
              <a:rPr lang="en-US" dirty="0"/>
              <a:t>European Marine Board, Strengthening Europe’s Capability in Biological Ocean Observations, 2018, Future Science Brief 3</a:t>
            </a:r>
          </a:p>
          <a:p>
            <a:r>
              <a:rPr lang="en-GB" dirty="0"/>
              <a:t>Benson, A, et al. Integrated Observations and Informatics Improve Understanding of Changing Marine Ecosystems, 2018, Frontiers in Marine Science, 5:428. </a:t>
            </a:r>
          </a:p>
          <a:p>
            <a:pPr lvl="0"/>
            <a:r>
              <a:rPr lang="en-GB" dirty="0"/>
              <a:t>Muller-Karger, FE, et al. Advancing Marine Biological Observations and Data Requirements of the Complementary Essential Ocean Variables (EOVs) and Essential Biodiversity Variables (EBVs) Frameworks, 2018, Frontiers in Marine Science 5: 211.</a:t>
            </a:r>
            <a:endParaRPr lang="it-IT" dirty="0"/>
          </a:p>
          <a:p>
            <a:r>
              <a:rPr lang="it-IT" dirty="0" smtClean="0"/>
              <a:t>Canonico, G, et al. Global </a:t>
            </a:r>
            <a:r>
              <a:rPr lang="it-IT" dirty="0" err="1" smtClean="0"/>
              <a:t>Observational</a:t>
            </a:r>
            <a:r>
              <a:rPr lang="it-IT" dirty="0" smtClean="0"/>
              <a:t> </a:t>
            </a:r>
            <a:r>
              <a:rPr lang="it-IT" dirty="0" err="1" smtClean="0"/>
              <a:t>Needs</a:t>
            </a:r>
            <a:r>
              <a:rPr lang="it-IT" dirty="0" smtClean="0"/>
              <a:t> and </a:t>
            </a:r>
            <a:r>
              <a:rPr lang="it-IT" dirty="0" err="1" smtClean="0"/>
              <a:t>Resources</a:t>
            </a:r>
            <a:r>
              <a:rPr lang="it-IT" dirty="0" smtClean="0"/>
              <a:t> for Marine Biodiversity, 2019, </a:t>
            </a:r>
            <a:r>
              <a:rPr lang="en-GB" dirty="0" smtClean="0"/>
              <a:t>Frontiers in Marine Science,</a:t>
            </a:r>
            <a:r>
              <a:rPr lang="it-IT" dirty="0" smtClean="0"/>
              <a:t> 6:367.</a:t>
            </a:r>
          </a:p>
          <a:p>
            <a:r>
              <a:rPr lang="en-GB" dirty="0" smtClean="0"/>
              <a:t>Minelli et al. The project </a:t>
            </a:r>
            <a:r>
              <a:rPr lang="en-GB" dirty="0" err="1" smtClean="0"/>
              <a:t>EcoNAOS</a:t>
            </a:r>
            <a:r>
              <a:rPr lang="en-GB" dirty="0" smtClean="0"/>
              <a:t>: vision and practice towards an open approach in the </a:t>
            </a:r>
            <a:r>
              <a:rPr lang="en-GB" dirty="0" err="1" smtClean="0"/>
              <a:t>Northen</a:t>
            </a:r>
            <a:r>
              <a:rPr lang="en-GB" dirty="0" smtClean="0"/>
              <a:t> Adriatic Sea ecological observatory, 2018, Research Ideas and Outcomes 4: e24224. </a:t>
            </a:r>
          </a:p>
          <a:p>
            <a:r>
              <a:rPr lang="it-IT" sz="3300" dirty="0" smtClean="0"/>
              <a:t>Acri Francesco, Bastianini Mauro, Bernardi </a:t>
            </a:r>
            <a:r>
              <a:rPr lang="it-IT" sz="3300" dirty="0" err="1" smtClean="0"/>
              <a:t>Aubry</a:t>
            </a:r>
            <a:r>
              <a:rPr lang="it-IT" sz="3300" dirty="0" smtClean="0"/>
              <a:t> Fabrizio, </a:t>
            </a:r>
            <a:r>
              <a:rPr lang="it-IT" sz="3300" dirty="0" err="1" smtClean="0"/>
              <a:t>Camatti</a:t>
            </a:r>
            <a:r>
              <a:rPr lang="it-IT" sz="3300" dirty="0" smtClean="0"/>
              <a:t> Elisa, Bergami Caterina, Boldrin Alfredo, De Lazzari Amelia, </a:t>
            </a:r>
            <a:r>
              <a:rPr lang="it-IT" sz="3300" dirty="0" err="1" smtClean="0"/>
              <a:t>Finotto</a:t>
            </a:r>
            <a:r>
              <a:rPr lang="it-IT" sz="3300" dirty="0" smtClean="0"/>
              <a:t> Stefano, Minelli Annalisa, Oggioni Alessandro, </a:t>
            </a:r>
            <a:r>
              <a:rPr lang="it-IT" sz="3300" dirty="0" err="1" smtClean="0"/>
              <a:t>Pansera</a:t>
            </a:r>
            <a:r>
              <a:rPr lang="it-IT" sz="3300" dirty="0" smtClean="0"/>
              <a:t> Marco, Sarretta Alessandro, </a:t>
            </a:r>
            <a:r>
              <a:rPr lang="it-IT" sz="3300" dirty="0" err="1" smtClean="0"/>
              <a:t>Socal</a:t>
            </a:r>
            <a:r>
              <a:rPr lang="it-IT" sz="3300" dirty="0" smtClean="0"/>
              <a:t> Giorgio, Pugnetti Alessandra. 2019. LTER </a:t>
            </a:r>
            <a:r>
              <a:rPr lang="it-IT" sz="3300" dirty="0" err="1" smtClean="0"/>
              <a:t>Northern</a:t>
            </a:r>
            <a:r>
              <a:rPr lang="it-IT" sz="3300" dirty="0" smtClean="0"/>
              <a:t> </a:t>
            </a:r>
            <a:r>
              <a:rPr lang="it-IT" sz="3300" dirty="0" err="1" smtClean="0"/>
              <a:t>Adriatic</a:t>
            </a:r>
            <a:r>
              <a:rPr lang="it-IT" sz="3300" dirty="0" smtClean="0"/>
              <a:t> Sea (</a:t>
            </a:r>
            <a:r>
              <a:rPr lang="it-IT" sz="3300" dirty="0" err="1" smtClean="0"/>
              <a:t>Italy</a:t>
            </a:r>
            <a:r>
              <a:rPr lang="it-IT" sz="3300" dirty="0" smtClean="0"/>
              <a:t>) marine data from 1965 to 2015. 10.5281/zenodo.3266245.</a:t>
            </a:r>
            <a:endParaRPr lang="en-GB" sz="3300" dirty="0" smtClean="0"/>
          </a:p>
          <a:p>
            <a:pPr lvl="0"/>
            <a:r>
              <a:rPr lang="en-GB" dirty="0" smtClean="0"/>
              <a:t>Zilioli, M, et al. Feeding Essential Biodiversity Variables (EBVs): actual and potential contributions from LTER-Italy, 2019, Nature Conservation 34: 477–503.</a:t>
            </a:r>
            <a:endParaRPr lang="it-IT" dirty="0" smtClean="0"/>
          </a:p>
          <a:p>
            <a:pPr marL="0" indent="0">
              <a:buNone/>
            </a:pPr>
            <a:r>
              <a:rPr lang="it-IT" dirty="0" smtClean="0"/>
              <a:t> </a:t>
            </a:r>
            <a:endParaRPr lang="it-IT" dirty="0"/>
          </a:p>
          <a:p>
            <a:endParaRPr lang="en-US" dirty="0"/>
          </a:p>
          <a:p>
            <a:pPr marL="0" indent="0">
              <a:buNone/>
            </a:pPr>
            <a:endParaRPr lang="en-GB" dirty="0"/>
          </a:p>
          <a:p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IMEKO TC-19 INTERNATIONAL WORKSHOP ON METROLOGY FOR THE SEA / 3 - 5 October, 2019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2700</TotalTime>
  <Words>1752</Words>
  <Application>Microsoft Office PowerPoint</Application>
  <PresentationFormat>Presentazione su schermo (4:3)</PresentationFormat>
  <Paragraphs>266</Paragraphs>
  <Slides>23</Slides>
  <Notes>18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9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23</vt:i4>
      </vt:variant>
    </vt:vector>
  </HeadingPairs>
  <TitlesOfParts>
    <vt:vector size="33" baseType="lpstr">
      <vt:lpstr>ＭＳ Ｐゴシック</vt:lpstr>
      <vt:lpstr>宋体</vt:lpstr>
      <vt:lpstr>宋体</vt:lpstr>
      <vt:lpstr>Arial</vt:lpstr>
      <vt:lpstr>Calibri</vt:lpstr>
      <vt:lpstr>Caviar Dreams</vt:lpstr>
      <vt:lpstr>Mangal</vt:lpstr>
      <vt:lpstr>System Font Regular</vt:lpstr>
      <vt:lpstr>Times New Roman</vt:lpstr>
      <vt:lpstr>Tema di Office</vt:lpstr>
      <vt:lpstr>Making data management practices compliant with Essential Variables frameworks: A practical approach in the marine biological domain</vt:lpstr>
      <vt:lpstr>Presentazione standard di PowerPoint</vt:lpstr>
      <vt:lpstr>Marine biological observing programs</vt:lpstr>
      <vt:lpstr>Needs </vt:lpstr>
      <vt:lpstr>Building a global system for measuring marine biological diversity</vt:lpstr>
      <vt:lpstr>Conceptual relationships between  bio-eco EOVs and EBVs</vt:lpstr>
      <vt:lpstr>Developing the operational framework</vt:lpstr>
      <vt:lpstr>A Practical approach</vt:lpstr>
      <vt:lpstr>Method - Phase 1</vt:lpstr>
      <vt:lpstr>Method - Phase 2</vt:lpstr>
      <vt:lpstr>Phase 1</vt:lpstr>
      <vt:lpstr>Literature review</vt:lpstr>
      <vt:lpstr>Literature review</vt:lpstr>
      <vt:lpstr>Phase 1 - Results</vt:lpstr>
      <vt:lpstr>Differences to take into account</vt:lpstr>
      <vt:lpstr>PHASE 2</vt:lpstr>
      <vt:lpstr>Case study requirements</vt:lpstr>
      <vt:lpstr>Northern Adriatic Sea (NAS)  ecological observatory</vt:lpstr>
      <vt:lpstr>Compliance evaluation: operational steps</vt:lpstr>
      <vt:lpstr>Ongoing activities</vt:lpstr>
      <vt:lpstr>Conclusions</vt:lpstr>
      <vt:lpstr>QUESTIONS AND SUGGESTIONS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Gianluca Mazzilli</dc:creator>
  <cp:lastModifiedBy>Martina</cp:lastModifiedBy>
  <cp:revision>280</cp:revision>
  <dcterms:created xsi:type="dcterms:W3CDTF">2018-05-15T14:27:14Z</dcterms:created>
  <dcterms:modified xsi:type="dcterms:W3CDTF">2019-10-04T06:09:45Z</dcterms:modified>
</cp:coreProperties>
</file>