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3" r:id="rId2"/>
    <p:sldId id="258" r:id="rId3"/>
    <p:sldId id="274" r:id="rId4"/>
    <p:sldId id="275" r:id="rId5"/>
    <p:sldId id="276" r:id="rId6"/>
    <p:sldId id="277" r:id="rId7"/>
    <p:sldId id="278" r:id="rId8"/>
    <p:sldId id="270" r:id="rId9"/>
    <p:sldId id="262" r:id="rId10"/>
    <p:sldId id="279" r:id="rId11"/>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B28A"/>
    <a:srgbClr val="C3BBB2"/>
    <a:srgbClr val="BE0F2E"/>
    <a:srgbClr val="005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7F37D-0CC7-46F9-9B78-2AB55ABB3901}" v="636" dt="2019-09-18T13:05:57.775"/>
    <p1510:client id="{43B7825F-14C9-4056-80C8-3B0DF9C66971}" v="21" dt="2019-09-19T12:39:57.536"/>
  </p1510:revLst>
</p1510:revInfo>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4705" autoAdjust="0"/>
  </p:normalViewPr>
  <p:slideViewPr>
    <p:cSldViewPr>
      <p:cViewPr varScale="1">
        <p:scale>
          <a:sx n="114" d="100"/>
          <a:sy n="114" d="100"/>
        </p:scale>
        <p:origin x="165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01" d="100"/>
          <a:sy n="101" d="100"/>
        </p:scale>
        <p:origin x="-357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stja Podrekar" userId="5089f179-3b80-4a4a-b4d8-a63a91a0e505" providerId="ADAL" clId="{43B7825F-14C9-4056-80C8-3B0DF9C66971}"/>
    <pc:docChg chg="custSel modSld sldOrd">
      <pc:chgData name="Nastja Podrekar" userId="5089f179-3b80-4a4a-b4d8-a63a91a0e505" providerId="ADAL" clId="{43B7825F-14C9-4056-80C8-3B0DF9C66971}" dt="2019-09-19T12:40:06.135" v="331" actId="20577"/>
      <pc:docMkLst>
        <pc:docMk/>
      </pc:docMkLst>
      <pc:sldChg chg="modSp">
        <pc:chgData name="Nastja Podrekar" userId="5089f179-3b80-4a4a-b4d8-a63a91a0e505" providerId="ADAL" clId="{43B7825F-14C9-4056-80C8-3B0DF9C66971}" dt="2019-09-19T12:39:02.002" v="311" actId="20577"/>
        <pc:sldMkLst>
          <pc:docMk/>
          <pc:sldMk cId="3159705257" sldId="258"/>
        </pc:sldMkLst>
        <pc:spChg chg="mod">
          <ac:chgData name="Nastja Podrekar" userId="5089f179-3b80-4a4a-b4d8-a63a91a0e505" providerId="ADAL" clId="{43B7825F-14C9-4056-80C8-3B0DF9C66971}" dt="2019-09-19T12:39:02.002" v="311" actId="20577"/>
          <ac:spMkLst>
            <pc:docMk/>
            <pc:sldMk cId="3159705257" sldId="258"/>
            <ac:spMk id="3" creationId="{00000000-0000-0000-0000-000000000000}"/>
          </ac:spMkLst>
        </pc:spChg>
      </pc:sldChg>
      <pc:sldChg chg="addSp modSp">
        <pc:chgData name="Nastja Podrekar" userId="5089f179-3b80-4a4a-b4d8-a63a91a0e505" providerId="ADAL" clId="{43B7825F-14C9-4056-80C8-3B0DF9C66971}" dt="2019-09-18T13:48:26.364" v="303" actId="114"/>
        <pc:sldMkLst>
          <pc:docMk/>
          <pc:sldMk cId="2716376908" sldId="262"/>
        </pc:sldMkLst>
        <pc:spChg chg="add mod">
          <ac:chgData name="Nastja Podrekar" userId="5089f179-3b80-4a4a-b4d8-a63a91a0e505" providerId="ADAL" clId="{43B7825F-14C9-4056-80C8-3B0DF9C66971}" dt="2019-09-18T13:48:26.364" v="303" actId="114"/>
          <ac:spMkLst>
            <pc:docMk/>
            <pc:sldMk cId="2716376908" sldId="262"/>
            <ac:spMk id="2" creationId="{A31374F3-C137-4A8D-8295-7B36223B65FF}"/>
          </ac:spMkLst>
        </pc:spChg>
        <pc:spChg chg="mod">
          <ac:chgData name="Nastja Podrekar" userId="5089f179-3b80-4a4a-b4d8-a63a91a0e505" providerId="ADAL" clId="{43B7825F-14C9-4056-80C8-3B0DF9C66971}" dt="2019-09-18T13:48:05.729" v="302" actId="20577"/>
          <ac:spMkLst>
            <pc:docMk/>
            <pc:sldMk cId="2716376908" sldId="262"/>
            <ac:spMk id="3" creationId="{00000000-0000-0000-0000-000000000000}"/>
          </ac:spMkLst>
        </pc:spChg>
        <pc:spChg chg="mod">
          <ac:chgData name="Nastja Podrekar" userId="5089f179-3b80-4a4a-b4d8-a63a91a0e505" providerId="ADAL" clId="{43B7825F-14C9-4056-80C8-3B0DF9C66971}" dt="2019-09-18T13:42:01.981" v="150" actId="27636"/>
          <ac:spMkLst>
            <pc:docMk/>
            <pc:sldMk cId="2716376908" sldId="262"/>
            <ac:spMk id="4" creationId="{00000000-0000-0000-0000-000000000000}"/>
          </ac:spMkLst>
        </pc:spChg>
      </pc:sldChg>
      <pc:sldChg chg="addSp modSp">
        <pc:chgData name="Nastja Podrekar" userId="5089f179-3b80-4a4a-b4d8-a63a91a0e505" providerId="ADAL" clId="{43B7825F-14C9-4056-80C8-3B0DF9C66971}" dt="2019-09-18T13:41:46.479" v="147" actId="1076"/>
        <pc:sldMkLst>
          <pc:docMk/>
          <pc:sldMk cId="2856988267" sldId="263"/>
        </pc:sldMkLst>
        <pc:spChg chg="add mod">
          <ac:chgData name="Nastja Podrekar" userId="5089f179-3b80-4a4a-b4d8-a63a91a0e505" providerId="ADAL" clId="{43B7825F-14C9-4056-80C8-3B0DF9C66971}" dt="2019-09-18T13:41:31.470" v="140" actId="1076"/>
          <ac:spMkLst>
            <pc:docMk/>
            <pc:sldMk cId="2856988267" sldId="263"/>
            <ac:spMk id="3" creationId="{F049147D-D3C7-45D1-93F9-9D03B26A9A85}"/>
          </ac:spMkLst>
        </pc:spChg>
        <pc:spChg chg="add mod">
          <ac:chgData name="Nastja Podrekar" userId="5089f179-3b80-4a4a-b4d8-a63a91a0e505" providerId="ADAL" clId="{43B7825F-14C9-4056-80C8-3B0DF9C66971}" dt="2019-09-18T13:41:08.313" v="135" actId="1076"/>
          <ac:spMkLst>
            <pc:docMk/>
            <pc:sldMk cId="2856988267" sldId="263"/>
            <ac:spMk id="4" creationId="{7EA6C055-1BDA-4FCF-9143-5E351ECB2C8F}"/>
          </ac:spMkLst>
        </pc:spChg>
        <pc:spChg chg="mod">
          <ac:chgData name="Nastja Podrekar" userId="5089f179-3b80-4a4a-b4d8-a63a91a0e505" providerId="ADAL" clId="{43B7825F-14C9-4056-80C8-3B0DF9C66971}" dt="2019-09-18T13:41:46.479" v="147" actId="1076"/>
          <ac:spMkLst>
            <pc:docMk/>
            <pc:sldMk cId="2856988267" sldId="263"/>
            <ac:spMk id="5" creationId="{00000000-0000-0000-0000-000000000000}"/>
          </ac:spMkLst>
        </pc:spChg>
      </pc:sldChg>
      <pc:sldChg chg="modSp">
        <pc:chgData name="Nastja Podrekar" userId="5089f179-3b80-4a4a-b4d8-a63a91a0e505" providerId="ADAL" clId="{43B7825F-14C9-4056-80C8-3B0DF9C66971}" dt="2019-09-19T12:40:06.135" v="331" actId="20577"/>
        <pc:sldMkLst>
          <pc:docMk/>
          <pc:sldMk cId="4081227758" sldId="270"/>
        </pc:sldMkLst>
        <pc:spChg chg="mod">
          <ac:chgData name="Nastja Podrekar" userId="5089f179-3b80-4a4a-b4d8-a63a91a0e505" providerId="ADAL" clId="{43B7825F-14C9-4056-80C8-3B0DF9C66971}" dt="2019-09-19T12:40:06.135" v="331" actId="20577"/>
          <ac:spMkLst>
            <pc:docMk/>
            <pc:sldMk cId="4081227758" sldId="270"/>
            <ac:spMk id="11" creationId="{63E54DD5-039E-4818-BC6D-B44C6388D439}"/>
          </ac:spMkLst>
        </pc:spChg>
      </pc:sldChg>
      <pc:sldChg chg="addSp delSp modSp modAnim">
        <pc:chgData name="Nastja Podrekar" userId="5089f179-3b80-4a4a-b4d8-a63a91a0e505" providerId="ADAL" clId="{43B7825F-14C9-4056-80C8-3B0DF9C66971}" dt="2019-09-19T12:39:09.185" v="319" actId="20577"/>
        <pc:sldMkLst>
          <pc:docMk/>
          <pc:sldMk cId="2149683548" sldId="274"/>
        </pc:sldMkLst>
        <pc:spChg chg="mod">
          <ac:chgData name="Nastja Podrekar" userId="5089f179-3b80-4a4a-b4d8-a63a91a0e505" providerId="ADAL" clId="{43B7825F-14C9-4056-80C8-3B0DF9C66971}" dt="2019-09-18T13:45:20.456" v="216" actId="404"/>
          <ac:spMkLst>
            <pc:docMk/>
            <pc:sldMk cId="2149683548" sldId="274"/>
            <ac:spMk id="3" creationId="{00000000-0000-0000-0000-000000000000}"/>
          </ac:spMkLst>
        </pc:spChg>
        <pc:spChg chg="mod">
          <ac:chgData name="Nastja Podrekar" userId="5089f179-3b80-4a4a-b4d8-a63a91a0e505" providerId="ADAL" clId="{43B7825F-14C9-4056-80C8-3B0DF9C66971}" dt="2019-09-18T13:45:50.472" v="233" actId="1076"/>
          <ac:spMkLst>
            <pc:docMk/>
            <pc:sldMk cId="2149683548" sldId="274"/>
            <ac:spMk id="10" creationId="{3194726D-3107-48D2-842D-F0CE2175F436}"/>
          </ac:spMkLst>
        </pc:spChg>
        <pc:spChg chg="mod">
          <ac:chgData name="Nastja Podrekar" userId="5089f179-3b80-4a4a-b4d8-a63a91a0e505" providerId="ADAL" clId="{43B7825F-14C9-4056-80C8-3B0DF9C66971}" dt="2019-09-19T12:39:09.185" v="319" actId="20577"/>
          <ac:spMkLst>
            <pc:docMk/>
            <pc:sldMk cId="2149683548" sldId="274"/>
            <ac:spMk id="11" creationId="{72768B34-7B9A-4EDC-8AD9-1E7771402E18}"/>
          </ac:spMkLst>
        </pc:spChg>
        <pc:spChg chg="add mod">
          <ac:chgData name="Nastja Podrekar" userId="5089f179-3b80-4a4a-b4d8-a63a91a0e505" providerId="ADAL" clId="{43B7825F-14C9-4056-80C8-3B0DF9C66971}" dt="2019-09-18T13:45:46.504" v="232" actId="1076"/>
          <ac:spMkLst>
            <pc:docMk/>
            <pc:sldMk cId="2149683548" sldId="274"/>
            <ac:spMk id="13" creationId="{7D418F65-3ECC-40AE-841F-252AA7E7EA4F}"/>
          </ac:spMkLst>
        </pc:spChg>
        <pc:grpChg chg="add mod">
          <ac:chgData name="Nastja Podrekar" userId="5089f179-3b80-4a4a-b4d8-a63a91a0e505" providerId="ADAL" clId="{43B7825F-14C9-4056-80C8-3B0DF9C66971}" dt="2019-09-18T13:46:06.441" v="238" actId="1035"/>
          <ac:grpSpMkLst>
            <pc:docMk/>
            <pc:sldMk cId="2149683548" sldId="274"/>
            <ac:grpSpMk id="7" creationId="{EDEA279B-0232-4B8D-960C-94A6A9B0B706}"/>
          </ac:grpSpMkLst>
        </pc:grpChg>
        <pc:grpChg chg="mod">
          <ac:chgData name="Nastja Podrekar" userId="5089f179-3b80-4a4a-b4d8-a63a91a0e505" providerId="ADAL" clId="{43B7825F-14C9-4056-80C8-3B0DF9C66971}" dt="2019-09-18T13:44:30.767" v="191" actId="164"/>
          <ac:grpSpMkLst>
            <pc:docMk/>
            <pc:sldMk cId="2149683548" sldId="274"/>
            <ac:grpSpMk id="9" creationId="{E2390171-EAF2-420F-8F42-A0618F01F68A}"/>
          </ac:grpSpMkLst>
        </pc:grpChg>
        <pc:picChg chg="add del">
          <ac:chgData name="Nastja Podrekar" userId="5089f179-3b80-4a4a-b4d8-a63a91a0e505" providerId="ADAL" clId="{43B7825F-14C9-4056-80C8-3B0DF9C66971}" dt="2019-09-18T13:44:27.312" v="190"/>
          <ac:picMkLst>
            <pc:docMk/>
            <pc:sldMk cId="2149683548" sldId="274"/>
            <ac:picMk id="4" creationId="{052BC8B3-D374-49DB-8D33-F1A79B84F6AF}"/>
          </ac:picMkLst>
        </pc:picChg>
        <pc:picChg chg="mod">
          <ac:chgData name="Nastja Podrekar" userId="5089f179-3b80-4a4a-b4d8-a63a91a0e505" providerId="ADAL" clId="{43B7825F-14C9-4056-80C8-3B0DF9C66971}" dt="2019-09-18T13:45:59.829" v="235" actId="14100"/>
          <ac:picMkLst>
            <pc:docMk/>
            <pc:sldMk cId="2149683548" sldId="274"/>
            <ac:picMk id="5" creationId="{A8779792-A66C-41F3-93A6-C6CC684DD766}"/>
          </ac:picMkLst>
        </pc:picChg>
        <pc:cxnChg chg="mod">
          <ac:chgData name="Nastja Podrekar" userId="5089f179-3b80-4a4a-b4d8-a63a91a0e505" providerId="ADAL" clId="{43B7825F-14C9-4056-80C8-3B0DF9C66971}" dt="2019-09-18T13:44:30.767" v="191" actId="164"/>
          <ac:cxnSpMkLst>
            <pc:docMk/>
            <pc:sldMk cId="2149683548" sldId="274"/>
            <ac:cxnSpMk id="12" creationId="{D64033BC-C4A9-445D-B1CC-CC0E249C3BDA}"/>
          </ac:cxnSpMkLst>
        </pc:cxnChg>
      </pc:sldChg>
      <pc:sldChg chg="modSp">
        <pc:chgData name="Nastja Podrekar" userId="5089f179-3b80-4a4a-b4d8-a63a91a0e505" providerId="ADAL" clId="{43B7825F-14C9-4056-80C8-3B0DF9C66971}" dt="2019-09-19T12:39:22.701" v="321" actId="313"/>
        <pc:sldMkLst>
          <pc:docMk/>
          <pc:sldMk cId="2722839020" sldId="275"/>
        </pc:sldMkLst>
        <pc:spChg chg="mod">
          <ac:chgData name="Nastja Podrekar" userId="5089f179-3b80-4a4a-b4d8-a63a91a0e505" providerId="ADAL" clId="{43B7825F-14C9-4056-80C8-3B0DF9C66971}" dt="2019-09-19T12:39:22.701" v="321" actId="313"/>
          <ac:spMkLst>
            <pc:docMk/>
            <pc:sldMk cId="2722839020" sldId="275"/>
            <ac:spMk id="3" creationId="{00000000-0000-0000-0000-000000000000}"/>
          </ac:spMkLst>
        </pc:spChg>
      </pc:sldChg>
      <pc:sldChg chg="modSp">
        <pc:chgData name="Nastja Podrekar" userId="5089f179-3b80-4a4a-b4d8-a63a91a0e505" providerId="ADAL" clId="{43B7825F-14C9-4056-80C8-3B0DF9C66971}" dt="2019-09-19T12:39:28.972" v="322" actId="313"/>
        <pc:sldMkLst>
          <pc:docMk/>
          <pc:sldMk cId="4135802262" sldId="276"/>
        </pc:sldMkLst>
        <pc:spChg chg="mod">
          <ac:chgData name="Nastja Podrekar" userId="5089f179-3b80-4a4a-b4d8-a63a91a0e505" providerId="ADAL" clId="{43B7825F-14C9-4056-80C8-3B0DF9C66971}" dt="2019-09-19T12:39:28.972" v="322" actId="313"/>
          <ac:spMkLst>
            <pc:docMk/>
            <pc:sldMk cId="4135802262" sldId="276"/>
            <ac:spMk id="3" creationId="{00000000-0000-0000-0000-000000000000}"/>
          </ac:spMkLst>
        </pc:spChg>
      </pc:sldChg>
      <pc:sldChg chg="addSp modSp">
        <pc:chgData name="Nastja Podrekar" userId="5089f179-3b80-4a4a-b4d8-a63a91a0e505" providerId="ADAL" clId="{43B7825F-14C9-4056-80C8-3B0DF9C66971}" dt="2019-09-18T13:47:37.661" v="274" actId="1076"/>
        <pc:sldMkLst>
          <pc:docMk/>
          <pc:sldMk cId="2638251595" sldId="278"/>
        </pc:sldMkLst>
        <pc:spChg chg="mod">
          <ac:chgData name="Nastja Podrekar" userId="5089f179-3b80-4a4a-b4d8-a63a91a0e505" providerId="ADAL" clId="{43B7825F-14C9-4056-80C8-3B0DF9C66971}" dt="2019-09-18T13:47:35.003" v="273" actId="164"/>
          <ac:spMkLst>
            <pc:docMk/>
            <pc:sldMk cId="2638251595" sldId="278"/>
            <ac:spMk id="3" creationId="{09763DF3-CA3E-4921-B66C-02B38F549C22}"/>
          </ac:spMkLst>
        </pc:spChg>
        <pc:spChg chg="mod">
          <ac:chgData name="Nastja Podrekar" userId="5089f179-3b80-4a4a-b4d8-a63a91a0e505" providerId="ADAL" clId="{43B7825F-14C9-4056-80C8-3B0DF9C66971}" dt="2019-09-18T13:47:35.003" v="273" actId="164"/>
          <ac:spMkLst>
            <pc:docMk/>
            <pc:sldMk cId="2638251595" sldId="278"/>
            <ac:spMk id="9" creationId="{175D37C1-CADD-4BFB-9446-14EA0BBB17A4}"/>
          </ac:spMkLst>
        </pc:spChg>
        <pc:grpChg chg="add mod">
          <ac:chgData name="Nastja Podrekar" userId="5089f179-3b80-4a4a-b4d8-a63a91a0e505" providerId="ADAL" clId="{43B7825F-14C9-4056-80C8-3B0DF9C66971}" dt="2019-09-18T13:47:37.661" v="274" actId="1076"/>
          <ac:grpSpMkLst>
            <pc:docMk/>
            <pc:sldMk cId="2638251595" sldId="278"/>
            <ac:grpSpMk id="4" creationId="{AA1E7F4B-2B13-43AE-9281-E653B92F0FE4}"/>
          </ac:grpSpMkLst>
        </pc:grpChg>
      </pc:sldChg>
      <pc:sldChg chg="ord">
        <pc:chgData name="Nastja Podrekar" userId="5089f179-3b80-4a4a-b4d8-a63a91a0e505" providerId="ADAL" clId="{43B7825F-14C9-4056-80C8-3B0DF9C66971}" dt="2019-09-19T12:39:57.536" v="323"/>
        <pc:sldMkLst>
          <pc:docMk/>
          <pc:sldMk cId="565393913" sldId="279"/>
        </pc:sldMkLst>
      </pc:sldChg>
    </pc:docChg>
  </pc:docChgLst>
  <pc:docChgLst>
    <pc:chgData name="Nastja Podrekar" userId="5089f179-3b80-4a4a-b4d8-a63a91a0e505" providerId="ADAL" clId="{0407F37D-0CC7-46F9-9B78-2AB55ABB3901}"/>
    <pc:docChg chg="undo custSel addSld delSld modSld sldOrd">
      <pc:chgData name="Nastja Podrekar" userId="5089f179-3b80-4a4a-b4d8-a63a91a0e505" providerId="ADAL" clId="{0407F37D-0CC7-46F9-9B78-2AB55ABB3901}" dt="2019-09-18T13:05:57.775" v="4274" actId="1076"/>
      <pc:docMkLst>
        <pc:docMk/>
      </pc:docMkLst>
      <pc:sldChg chg="addSp delSp modSp">
        <pc:chgData name="Nastja Podrekar" userId="5089f179-3b80-4a4a-b4d8-a63a91a0e505" providerId="ADAL" clId="{0407F37D-0CC7-46F9-9B78-2AB55ABB3901}" dt="2019-09-18T11:13:47.278" v="2492" actId="20577"/>
        <pc:sldMkLst>
          <pc:docMk/>
          <pc:sldMk cId="3159705257" sldId="258"/>
        </pc:sldMkLst>
        <pc:spChg chg="mod">
          <ac:chgData name="Nastja Podrekar" userId="5089f179-3b80-4a4a-b4d8-a63a91a0e505" providerId="ADAL" clId="{0407F37D-0CC7-46F9-9B78-2AB55ABB3901}" dt="2019-09-17T06:28:44.048" v="150" actId="20577"/>
          <ac:spMkLst>
            <pc:docMk/>
            <pc:sldMk cId="3159705257" sldId="258"/>
            <ac:spMk id="2" creationId="{00000000-0000-0000-0000-000000000000}"/>
          </ac:spMkLst>
        </pc:spChg>
        <pc:spChg chg="mod">
          <ac:chgData name="Nastja Podrekar" userId="5089f179-3b80-4a4a-b4d8-a63a91a0e505" providerId="ADAL" clId="{0407F37D-0CC7-46F9-9B78-2AB55ABB3901}" dt="2019-09-18T11:13:47.278" v="2492" actId="20577"/>
          <ac:spMkLst>
            <pc:docMk/>
            <pc:sldMk cId="3159705257" sldId="258"/>
            <ac:spMk id="3" creationId="{00000000-0000-0000-0000-000000000000}"/>
          </ac:spMkLst>
        </pc:spChg>
        <pc:spChg chg="mod">
          <ac:chgData name="Nastja Podrekar" userId="5089f179-3b80-4a4a-b4d8-a63a91a0e505" providerId="ADAL" clId="{0407F37D-0CC7-46F9-9B78-2AB55ABB3901}" dt="2019-09-18T11:11:34.493" v="2457" actId="20577"/>
          <ac:spMkLst>
            <pc:docMk/>
            <pc:sldMk cId="3159705257" sldId="258"/>
            <ac:spMk id="6" creationId="{00000000-0000-0000-0000-000000000000}"/>
          </ac:spMkLst>
        </pc:spChg>
        <pc:picChg chg="add del mod">
          <ac:chgData name="Nastja Podrekar" userId="5089f179-3b80-4a4a-b4d8-a63a91a0e505" providerId="ADAL" clId="{0407F37D-0CC7-46F9-9B78-2AB55ABB3901}" dt="2019-09-17T06:38:02.761" v="484" actId="478"/>
          <ac:picMkLst>
            <pc:docMk/>
            <pc:sldMk cId="3159705257" sldId="258"/>
            <ac:picMk id="5" creationId="{FD694EA1-7DBD-4A3E-93BF-938053414CCA}"/>
          </ac:picMkLst>
        </pc:picChg>
        <pc:picChg chg="add mod">
          <ac:chgData name="Nastja Podrekar" userId="5089f179-3b80-4a4a-b4d8-a63a91a0e505" providerId="ADAL" clId="{0407F37D-0CC7-46F9-9B78-2AB55ABB3901}" dt="2019-09-17T06:39:05.477" v="492" actId="1076"/>
          <ac:picMkLst>
            <pc:docMk/>
            <pc:sldMk cId="3159705257" sldId="258"/>
            <ac:picMk id="8" creationId="{84F6F65A-A855-47FC-813A-14170C1B82E7}"/>
          </ac:picMkLst>
        </pc:picChg>
      </pc:sldChg>
      <pc:sldChg chg="del ord">
        <pc:chgData name="Nastja Podrekar" userId="5089f179-3b80-4a4a-b4d8-a63a91a0e505" providerId="ADAL" clId="{0407F37D-0CC7-46F9-9B78-2AB55ABB3901}" dt="2019-09-18T11:18:43.427" v="2537" actId="2696"/>
        <pc:sldMkLst>
          <pc:docMk/>
          <pc:sldMk cId="3701152353" sldId="261"/>
        </pc:sldMkLst>
      </pc:sldChg>
      <pc:sldChg chg="modSp">
        <pc:chgData name="Nastja Podrekar" userId="5089f179-3b80-4a4a-b4d8-a63a91a0e505" providerId="ADAL" clId="{0407F37D-0CC7-46F9-9B78-2AB55ABB3901}" dt="2019-09-18T11:37:33.094" v="2950" actId="20577"/>
        <pc:sldMkLst>
          <pc:docMk/>
          <pc:sldMk cId="2716376908" sldId="262"/>
        </pc:sldMkLst>
        <pc:spChg chg="mod">
          <ac:chgData name="Nastja Podrekar" userId="5089f179-3b80-4a4a-b4d8-a63a91a0e505" providerId="ADAL" clId="{0407F37D-0CC7-46F9-9B78-2AB55ABB3901}" dt="2019-09-18T11:37:33.094" v="2950" actId="20577"/>
          <ac:spMkLst>
            <pc:docMk/>
            <pc:sldMk cId="2716376908" sldId="262"/>
            <ac:spMk id="4" creationId="{00000000-0000-0000-0000-000000000000}"/>
          </ac:spMkLst>
        </pc:spChg>
      </pc:sldChg>
      <pc:sldChg chg="modSp">
        <pc:chgData name="Nastja Podrekar" userId="5089f179-3b80-4a4a-b4d8-a63a91a0e505" providerId="ADAL" clId="{0407F37D-0CC7-46F9-9B78-2AB55ABB3901}" dt="2019-09-18T11:11:56.192" v="2458" actId="113"/>
        <pc:sldMkLst>
          <pc:docMk/>
          <pc:sldMk cId="2856988267" sldId="263"/>
        </pc:sldMkLst>
        <pc:spChg chg="mod">
          <ac:chgData name="Nastja Podrekar" userId="5089f179-3b80-4a4a-b4d8-a63a91a0e505" providerId="ADAL" clId="{0407F37D-0CC7-46F9-9B78-2AB55ABB3901}" dt="2019-09-17T06:28:00.455" v="111" actId="20577"/>
          <ac:spMkLst>
            <pc:docMk/>
            <pc:sldMk cId="2856988267" sldId="263"/>
            <ac:spMk id="2" creationId="{00000000-0000-0000-0000-000000000000}"/>
          </ac:spMkLst>
        </pc:spChg>
        <pc:spChg chg="mod">
          <ac:chgData name="Nastja Podrekar" userId="5089f179-3b80-4a4a-b4d8-a63a91a0e505" providerId="ADAL" clId="{0407F37D-0CC7-46F9-9B78-2AB55ABB3901}" dt="2019-09-18T11:11:56.192" v="2458" actId="113"/>
          <ac:spMkLst>
            <pc:docMk/>
            <pc:sldMk cId="2856988267" sldId="263"/>
            <ac:spMk id="5" creationId="{00000000-0000-0000-0000-000000000000}"/>
          </ac:spMkLst>
        </pc:spChg>
      </pc:sldChg>
      <pc:sldChg chg="addSp delSp modSp ord">
        <pc:chgData name="Nastja Podrekar" userId="5089f179-3b80-4a4a-b4d8-a63a91a0e505" providerId="ADAL" clId="{0407F37D-0CC7-46F9-9B78-2AB55ABB3901}" dt="2019-09-18T13:05:57.775" v="4274" actId="1076"/>
        <pc:sldMkLst>
          <pc:docMk/>
          <pc:sldMk cId="4081227758" sldId="270"/>
        </pc:sldMkLst>
        <pc:spChg chg="del">
          <ac:chgData name="Nastja Podrekar" userId="5089f179-3b80-4a4a-b4d8-a63a91a0e505" providerId="ADAL" clId="{0407F37D-0CC7-46F9-9B78-2AB55ABB3901}" dt="2019-09-18T11:34:48.272" v="2780" actId="478"/>
          <ac:spMkLst>
            <pc:docMk/>
            <pc:sldMk cId="4081227758" sldId="270"/>
            <ac:spMk id="2" creationId="{00000000-0000-0000-0000-000000000000}"/>
          </ac:spMkLst>
        </pc:spChg>
        <pc:spChg chg="mod">
          <ac:chgData name="Nastja Podrekar" userId="5089f179-3b80-4a4a-b4d8-a63a91a0e505" providerId="ADAL" clId="{0407F37D-0CC7-46F9-9B78-2AB55ABB3901}" dt="2019-09-18T11:34:43.993" v="2779" actId="20577"/>
          <ac:spMkLst>
            <pc:docMk/>
            <pc:sldMk cId="4081227758" sldId="270"/>
            <ac:spMk id="3" creationId="{00000000-0000-0000-0000-000000000000}"/>
          </ac:spMkLst>
        </pc:spChg>
        <pc:spChg chg="add del mod">
          <ac:chgData name="Nastja Podrekar" userId="5089f179-3b80-4a4a-b4d8-a63a91a0e505" providerId="ADAL" clId="{0407F37D-0CC7-46F9-9B78-2AB55ABB3901}" dt="2019-09-18T12:23:19.931" v="3520" actId="478"/>
          <ac:spMkLst>
            <pc:docMk/>
            <pc:sldMk cId="4081227758" sldId="270"/>
            <ac:spMk id="4" creationId="{2FE75AAA-EF1E-4AA7-806C-2C8716E9D0E4}"/>
          </ac:spMkLst>
        </pc:spChg>
        <pc:spChg chg="mod">
          <ac:chgData name="Nastja Podrekar" userId="5089f179-3b80-4a4a-b4d8-a63a91a0e505" providerId="ADAL" clId="{0407F37D-0CC7-46F9-9B78-2AB55ABB3901}" dt="2019-09-18T11:38:27.429" v="2964"/>
          <ac:spMkLst>
            <pc:docMk/>
            <pc:sldMk cId="4081227758" sldId="270"/>
            <ac:spMk id="5" creationId="{00000000-0000-0000-0000-000000000000}"/>
          </ac:spMkLst>
        </pc:spChg>
        <pc:spChg chg="add del">
          <ac:chgData name="Nastja Podrekar" userId="5089f179-3b80-4a4a-b4d8-a63a91a0e505" providerId="ADAL" clId="{0407F37D-0CC7-46F9-9B78-2AB55ABB3901}" dt="2019-09-18T11:36:52.913" v="2877" actId="478"/>
          <ac:spMkLst>
            <pc:docMk/>
            <pc:sldMk cId="4081227758" sldId="270"/>
            <ac:spMk id="7" creationId="{2ABC2E39-C93D-4B0A-9FF8-E612CF76B348}"/>
          </ac:spMkLst>
        </pc:spChg>
        <pc:spChg chg="add del">
          <ac:chgData name="Nastja Podrekar" userId="5089f179-3b80-4a4a-b4d8-a63a91a0e505" providerId="ADAL" clId="{0407F37D-0CC7-46F9-9B78-2AB55ABB3901}" dt="2019-09-18T11:36:56.875" v="2879" actId="478"/>
          <ac:spMkLst>
            <pc:docMk/>
            <pc:sldMk cId="4081227758" sldId="270"/>
            <ac:spMk id="8" creationId="{9211F066-AB33-4F4A-9CA1-A73C1A1C9259}"/>
          </ac:spMkLst>
        </pc:spChg>
        <pc:spChg chg="add mod">
          <ac:chgData name="Nastja Podrekar" userId="5089f179-3b80-4a4a-b4d8-a63a91a0e505" providerId="ADAL" clId="{0407F37D-0CC7-46F9-9B78-2AB55ABB3901}" dt="2019-09-18T12:36:36.407" v="4184" actId="27636"/>
          <ac:spMkLst>
            <pc:docMk/>
            <pc:sldMk cId="4081227758" sldId="270"/>
            <ac:spMk id="10" creationId="{EB763CC8-A77D-449C-B927-A722CCFDC12E}"/>
          </ac:spMkLst>
        </pc:spChg>
        <pc:spChg chg="add mod">
          <ac:chgData name="Nastja Podrekar" userId="5089f179-3b80-4a4a-b4d8-a63a91a0e505" providerId="ADAL" clId="{0407F37D-0CC7-46F9-9B78-2AB55ABB3901}" dt="2019-09-18T12:37:23.467" v="4197" actId="6549"/>
          <ac:spMkLst>
            <pc:docMk/>
            <pc:sldMk cId="4081227758" sldId="270"/>
            <ac:spMk id="11" creationId="{63E54DD5-039E-4818-BC6D-B44C6388D439}"/>
          </ac:spMkLst>
        </pc:spChg>
        <pc:graphicFrameChg chg="del">
          <ac:chgData name="Nastja Podrekar" userId="5089f179-3b80-4a4a-b4d8-a63a91a0e505" providerId="ADAL" clId="{0407F37D-0CC7-46F9-9B78-2AB55ABB3901}" dt="2019-09-18T11:34:50.255" v="2781" actId="478"/>
          <ac:graphicFrameMkLst>
            <pc:docMk/>
            <pc:sldMk cId="4081227758" sldId="270"/>
            <ac:graphicFrameMk id="6" creationId="{00000000-0000-0000-0000-000000000000}"/>
          </ac:graphicFrameMkLst>
        </pc:graphicFrameChg>
        <pc:graphicFrameChg chg="add del mod">
          <ac:chgData name="Nastja Podrekar" userId="5089f179-3b80-4a4a-b4d8-a63a91a0e505" providerId="ADAL" clId="{0407F37D-0CC7-46F9-9B78-2AB55ABB3901}" dt="2019-09-18T12:22:52.961" v="3499" actId="478"/>
          <ac:graphicFrameMkLst>
            <pc:docMk/>
            <pc:sldMk cId="4081227758" sldId="270"/>
            <ac:graphicFrameMk id="9" creationId="{ED3AAD42-286E-4D96-9F6A-1DB9E92825EB}"/>
          </ac:graphicFrameMkLst>
        </pc:graphicFrameChg>
        <pc:picChg chg="add mod">
          <ac:chgData name="Nastja Podrekar" userId="5089f179-3b80-4a4a-b4d8-a63a91a0e505" providerId="ADAL" clId="{0407F37D-0CC7-46F9-9B78-2AB55ABB3901}" dt="2019-09-18T13:01:10.291" v="4254" actId="1076"/>
          <ac:picMkLst>
            <pc:docMk/>
            <pc:sldMk cId="4081227758" sldId="270"/>
            <ac:picMk id="19" creationId="{731FBBFD-9196-4622-8771-BFDB6F507D57}"/>
          </ac:picMkLst>
        </pc:picChg>
        <pc:picChg chg="add del mod">
          <ac:chgData name="Nastja Podrekar" userId="5089f179-3b80-4a4a-b4d8-a63a91a0e505" providerId="ADAL" clId="{0407F37D-0CC7-46F9-9B78-2AB55ABB3901}" dt="2019-09-18T12:58:09.169" v="4246" actId="478"/>
          <ac:picMkLst>
            <pc:docMk/>
            <pc:sldMk cId="4081227758" sldId="270"/>
            <ac:picMk id="21" creationId="{FFBB2AA8-2030-490A-BB10-21D7A372B64B}"/>
          </ac:picMkLst>
        </pc:picChg>
        <pc:picChg chg="add mod modCrop">
          <ac:chgData name="Nastja Podrekar" userId="5089f179-3b80-4a4a-b4d8-a63a91a0e505" providerId="ADAL" clId="{0407F37D-0CC7-46F9-9B78-2AB55ABB3901}" dt="2019-09-18T13:03:29.192" v="4263" actId="1076"/>
          <ac:picMkLst>
            <pc:docMk/>
            <pc:sldMk cId="4081227758" sldId="270"/>
            <ac:picMk id="23" creationId="{38F45458-4C4F-4F7F-A6EA-8BB74F35AC37}"/>
          </ac:picMkLst>
        </pc:picChg>
        <pc:picChg chg="add mod">
          <ac:chgData name="Nastja Podrekar" userId="5089f179-3b80-4a4a-b4d8-a63a91a0e505" providerId="ADAL" clId="{0407F37D-0CC7-46F9-9B78-2AB55ABB3901}" dt="2019-09-18T13:01:18.833" v="4256" actId="732"/>
          <ac:picMkLst>
            <pc:docMk/>
            <pc:sldMk cId="4081227758" sldId="270"/>
            <ac:picMk id="1026" creationId="{F28B95EC-CAD8-451F-8744-35A156AD0619}"/>
          </ac:picMkLst>
        </pc:picChg>
        <pc:picChg chg="add del mod">
          <ac:chgData name="Nastja Podrekar" userId="5089f179-3b80-4a4a-b4d8-a63a91a0e505" providerId="ADAL" clId="{0407F37D-0CC7-46F9-9B78-2AB55ABB3901}" dt="2019-09-18T13:05:45.551" v="4269" actId="478"/>
          <ac:picMkLst>
            <pc:docMk/>
            <pc:sldMk cId="4081227758" sldId="270"/>
            <ac:picMk id="1028" creationId="{CF7A4673-C934-4B4A-8C87-C420AEE1E7A9}"/>
          </ac:picMkLst>
        </pc:picChg>
        <pc:picChg chg="add mod">
          <ac:chgData name="Nastja Podrekar" userId="5089f179-3b80-4a4a-b4d8-a63a91a0e505" providerId="ADAL" clId="{0407F37D-0CC7-46F9-9B78-2AB55ABB3901}" dt="2019-09-18T13:05:57.775" v="4274" actId="1076"/>
          <ac:picMkLst>
            <pc:docMk/>
            <pc:sldMk cId="4081227758" sldId="270"/>
            <ac:picMk id="1030" creationId="{15DD0D95-56EB-4C19-9CA4-F01CEECECDFD}"/>
          </ac:picMkLst>
        </pc:picChg>
        <pc:cxnChg chg="add mod">
          <ac:chgData name="Nastja Podrekar" userId="5089f179-3b80-4a4a-b4d8-a63a91a0e505" providerId="ADAL" clId="{0407F37D-0CC7-46F9-9B78-2AB55ABB3901}" dt="2019-09-18T12:37:17.071" v="4196" actId="14100"/>
          <ac:cxnSpMkLst>
            <pc:docMk/>
            <pc:sldMk cId="4081227758" sldId="270"/>
            <ac:cxnSpMk id="13" creationId="{BBD87385-A5DE-4EAB-B6FD-E87A33AF8FC6}"/>
          </ac:cxnSpMkLst>
        </pc:cxnChg>
      </pc:sldChg>
      <pc:sldChg chg="add del">
        <pc:chgData name="Nastja Podrekar" userId="5089f179-3b80-4a4a-b4d8-a63a91a0e505" providerId="ADAL" clId="{0407F37D-0CC7-46F9-9B78-2AB55ABB3901}" dt="2019-09-18T11:37:04.938" v="2882" actId="2696"/>
        <pc:sldMkLst>
          <pc:docMk/>
          <pc:sldMk cId="263058444" sldId="272"/>
        </pc:sldMkLst>
      </pc:sldChg>
      <pc:sldChg chg="addSp delSp modSp add addAnim delAnim modAnim">
        <pc:chgData name="Nastja Podrekar" userId="5089f179-3b80-4a4a-b4d8-a63a91a0e505" providerId="ADAL" clId="{0407F37D-0CC7-46F9-9B78-2AB55ABB3901}" dt="2019-09-18T11:37:41.709" v="2951"/>
        <pc:sldMkLst>
          <pc:docMk/>
          <pc:sldMk cId="2149683548" sldId="274"/>
        </pc:sldMkLst>
        <pc:spChg chg="mod">
          <ac:chgData name="Nastja Podrekar" userId="5089f179-3b80-4a4a-b4d8-a63a91a0e505" providerId="ADAL" clId="{0407F37D-0CC7-46F9-9B78-2AB55ABB3901}" dt="2019-09-18T11:13:59.709" v="2493" actId="207"/>
          <ac:spMkLst>
            <pc:docMk/>
            <pc:sldMk cId="2149683548" sldId="274"/>
            <ac:spMk id="2" creationId="{00000000-0000-0000-0000-000000000000}"/>
          </ac:spMkLst>
        </pc:spChg>
        <pc:spChg chg="mod">
          <ac:chgData name="Nastja Podrekar" userId="5089f179-3b80-4a4a-b4d8-a63a91a0e505" providerId="ADAL" clId="{0407F37D-0CC7-46F9-9B78-2AB55ABB3901}" dt="2019-09-17T06:50:55.259" v="961" actId="27636"/>
          <ac:spMkLst>
            <pc:docMk/>
            <pc:sldMk cId="2149683548" sldId="274"/>
            <ac:spMk id="3" creationId="{00000000-0000-0000-0000-000000000000}"/>
          </ac:spMkLst>
        </pc:spChg>
        <pc:spChg chg="mod">
          <ac:chgData name="Nastja Podrekar" userId="5089f179-3b80-4a4a-b4d8-a63a91a0e505" providerId="ADAL" clId="{0407F37D-0CC7-46F9-9B78-2AB55ABB3901}" dt="2019-09-18T11:37:41.709" v="2951"/>
          <ac:spMkLst>
            <pc:docMk/>
            <pc:sldMk cId="2149683548" sldId="274"/>
            <ac:spMk id="6" creationId="{00000000-0000-0000-0000-000000000000}"/>
          </ac:spMkLst>
        </pc:spChg>
        <pc:spChg chg="add del mod topLvl">
          <ac:chgData name="Nastja Podrekar" userId="5089f179-3b80-4a4a-b4d8-a63a91a0e505" providerId="ADAL" clId="{0407F37D-0CC7-46F9-9B78-2AB55ABB3901}" dt="2019-09-18T11:29:30.884" v="2765" actId="207"/>
          <ac:spMkLst>
            <pc:docMk/>
            <pc:sldMk cId="2149683548" sldId="274"/>
            <ac:spMk id="10" creationId="{3194726D-3107-48D2-842D-F0CE2175F436}"/>
          </ac:spMkLst>
        </pc:spChg>
        <pc:spChg chg="mod topLvl">
          <ac:chgData name="Nastja Podrekar" userId="5089f179-3b80-4a4a-b4d8-a63a91a0e505" providerId="ADAL" clId="{0407F37D-0CC7-46F9-9B78-2AB55ABB3901}" dt="2019-09-18T11:28:59.029" v="2763" actId="478"/>
          <ac:spMkLst>
            <pc:docMk/>
            <pc:sldMk cId="2149683548" sldId="274"/>
            <ac:spMk id="11" creationId="{72768B34-7B9A-4EDC-8AD9-1E7771402E18}"/>
          </ac:spMkLst>
        </pc:spChg>
        <pc:grpChg chg="add del mod">
          <ac:chgData name="Nastja Podrekar" userId="5089f179-3b80-4a4a-b4d8-a63a91a0e505" providerId="ADAL" clId="{0407F37D-0CC7-46F9-9B78-2AB55ABB3901}" dt="2019-09-18T11:29:07.329" v="2764" actId="1076"/>
          <ac:grpSpMkLst>
            <pc:docMk/>
            <pc:sldMk cId="2149683548" sldId="274"/>
            <ac:grpSpMk id="9" creationId="{E2390171-EAF2-420F-8F42-A0618F01F68A}"/>
          </ac:grpSpMkLst>
        </pc:grpChg>
        <pc:picChg chg="add mod">
          <ac:chgData name="Nastja Podrekar" userId="5089f179-3b80-4a4a-b4d8-a63a91a0e505" providerId="ADAL" clId="{0407F37D-0CC7-46F9-9B78-2AB55ABB3901}" dt="2019-09-17T06:49:57.284" v="937" actId="1076"/>
          <ac:picMkLst>
            <pc:docMk/>
            <pc:sldMk cId="2149683548" sldId="274"/>
            <ac:picMk id="5" creationId="{A8779792-A66C-41F3-93A6-C6CC684DD766}"/>
          </ac:picMkLst>
        </pc:picChg>
        <pc:picChg chg="del">
          <ac:chgData name="Nastja Podrekar" userId="5089f179-3b80-4a4a-b4d8-a63a91a0e505" providerId="ADAL" clId="{0407F37D-0CC7-46F9-9B78-2AB55ABB3901}" dt="2019-09-17T06:40:22.608" v="541" actId="478"/>
          <ac:picMkLst>
            <pc:docMk/>
            <pc:sldMk cId="2149683548" sldId="274"/>
            <ac:picMk id="8" creationId="{84F6F65A-A855-47FC-813A-14170C1B82E7}"/>
          </ac:picMkLst>
        </pc:picChg>
        <pc:cxnChg chg="add mod">
          <ac:chgData name="Nastja Podrekar" userId="5089f179-3b80-4a4a-b4d8-a63a91a0e505" providerId="ADAL" clId="{0407F37D-0CC7-46F9-9B78-2AB55ABB3901}" dt="2019-09-17T06:49:45.556" v="935" actId="1076"/>
          <ac:cxnSpMkLst>
            <pc:docMk/>
            <pc:sldMk cId="2149683548" sldId="274"/>
            <ac:cxnSpMk id="12" creationId="{D64033BC-C4A9-445D-B1CC-CC0E249C3BDA}"/>
          </ac:cxnSpMkLst>
        </pc:cxnChg>
      </pc:sldChg>
      <pc:sldChg chg="addSp delSp modSp add delAnim modAnim">
        <pc:chgData name="Nastja Podrekar" userId="5089f179-3b80-4a4a-b4d8-a63a91a0e505" providerId="ADAL" clId="{0407F37D-0CC7-46F9-9B78-2AB55ABB3901}" dt="2019-09-18T11:39:29.659" v="3001" actId="1076"/>
        <pc:sldMkLst>
          <pc:docMk/>
          <pc:sldMk cId="2722839020" sldId="275"/>
        </pc:sldMkLst>
        <pc:spChg chg="mod">
          <ac:chgData name="Nastja Podrekar" userId="5089f179-3b80-4a4a-b4d8-a63a91a0e505" providerId="ADAL" clId="{0407F37D-0CC7-46F9-9B78-2AB55ABB3901}" dt="2019-09-18T11:14:55.716" v="2495" actId="207"/>
          <ac:spMkLst>
            <pc:docMk/>
            <pc:sldMk cId="2722839020" sldId="275"/>
            <ac:spMk id="2" creationId="{00000000-0000-0000-0000-000000000000}"/>
          </ac:spMkLst>
        </pc:spChg>
        <pc:spChg chg="mod">
          <ac:chgData name="Nastja Podrekar" userId="5089f179-3b80-4a4a-b4d8-a63a91a0e505" providerId="ADAL" clId="{0407F37D-0CC7-46F9-9B78-2AB55ABB3901}" dt="2019-09-18T11:39:14.432" v="3000" actId="20577"/>
          <ac:spMkLst>
            <pc:docMk/>
            <pc:sldMk cId="2722839020" sldId="275"/>
            <ac:spMk id="3" creationId="{00000000-0000-0000-0000-000000000000}"/>
          </ac:spMkLst>
        </pc:spChg>
        <pc:spChg chg="mod">
          <ac:chgData name="Nastja Podrekar" userId="5089f179-3b80-4a4a-b4d8-a63a91a0e505" providerId="ADAL" clId="{0407F37D-0CC7-46F9-9B78-2AB55ABB3901}" dt="2019-09-18T11:37:44.893" v="2952"/>
          <ac:spMkLst>
            <pc:docMk/>
            <pc:sldMk cId="2722839020" sldId="275"/>
            <ac:spMk id="6" creationId="{00000000-0000-0000-0000-000000000000}"/>
          </ac:spMkLst>
        </pc:spChg>
        <pc:spChg chg="add mod">
          <ac:chgData name="Nastja Podrekar" userId="5089f179-3b80-4a4a-b4d8-a63a91a0e505" providerId="ADAL" clId="{0407F37D-0CC7-46F9-9B78-2AB55ABB3901}" dt="2019-09-18T11:15:56.134" v="2525" actId="1076"/>
          <ac:spMkLst>
            <pc:docMk/>
            <pc:sldMk cId="2722839020" sldId="275"/>
            <ac:spMk id="44" creationId="{AACD8563-EDB2-47A5-B29A-082454E8E6BC}"/>
          </ac:spMkLst>
        </pc:spChg>
        <pc:spChg chg="add mod">
          <ac:chgData name="Nastja Podrekar" userId="5089f179-3b80-4a4a-b4d8-a63a91a0e505" providerId="ADAL" clId="{0407F37D-0CC7-46F9-9B78-2AB55ABB3901}" dt="2019-09-17T10:33:17.173" v="1216" actId="1076"/>
          <ac:spMkLst>
            <pc:docMk/>
            <pc:sldMk cId="2722839020" sldId="275"/>
            <ac:spMk id="73" creationId="{B9069CFC-EC7F-4C30-A427-97AE11D6D3C1}"/>
          </ac:spMkLst>
        </pc:spChg>
        <pc:spChg chg="add mod">
          <ac:chgData name="Nastja Podrekar" userId="5089f179-3b80-4a4a-b4d8-a63a91a0e505" providerId="ADAL" clId="{0407F37D-0CC7-46F9-9B78-2AB55ABB3901}" dt="2019-09-17T10:36:45.894" v="1297" actId="1076"/>
          <ac:spMkLst>
            <pc:docMk/>
            <pc:sldMk cId="2722839020" sldId="275"/>
            <ac:spMk id="74" creationId="{F4CC4AEB-865E-4B61-9D94-F5B0D95B48C3}"/>
          </ac:spMkLst>
        </pc:spChg>
        <pc:spChg chg="add mod">
          <ac:chgData name="Nastja Podrekar" userId="5089f179-3b80-4a4a-b4d8-a63a91a0e505" providerId="ADAL" clId="{0407F37D-0CC7-46F9-9B78-2AB55ABB3901}" dt="2019-09-17T10:36:48.653" v="1298" actId="1076"/>
          <ac:spMkLst>
            <pc:docMk/>
            <pc:sldMk cId="2722839020" sldId="275"/>
            <ac:spMk id="75" creationId="{7FD37A74-186C-4BA5-AFC7-29CF619CD3B9}"/>
          </ac:spMkLst>
        </pc:spChg>
        <pc:spChg chg="add mod">
          <ac:chgData name="Nastja Podrekar" userId="5089f179-3b80-4a4a-b4d8-a63a91a0e505" providerId="ADAL" clId="{0407F37D-0CC7-46F9-9B78-2AB55ABB3901}" dt="2019-09-17T10:32:59.807" v="1211" actId="164"/>
          <ac:spMkLst>
            <pc:docMk/>
            <pc:sldMk cId="2722839020" sldId="275"/>
            <ac:spMk id="76" creationId="{18530D11-F001-4D30-BC68-E2B8F6C1F3E1}"/>
          </ac:spMkLst>
        </pc:spChg>
        <pc:spChg chg="add mod ord">
          <ac:chgData name="Nastja Podrekar" userId="5089f179-3b80-4a4a-b4d8-a63a91a0e505" providerId="ADAL" clId="{0407F37D-0CC7-46F9-9B78-2AB55ABB3901}" dt="2019-09-17T10:43:01.883" v="1516" actId="164"/>
          <ac:spMkLst>
            <pc:docMk/>
            <pc:sldMk cId="2722839020" sldId="275"/>
            <ac:spMk id="77" creationId="{C9EFC882-7496-4676-8BA7-4F04E1B920DD}"/>
          </ac:spMkLst>
        </pc:spChg>
        <pc:spChg chg="add mod">
          <ac:chgData name="Nastja Podrekar" userId="5089f179-3b80-4a4a-b4d8-a63a91a0e505" providerId="ADAL" clId="{0407F37D-0CC7-46F9-9B78-2AB55ABB3901}" dt="2019-09-17T10:36:35.967" v="1295" actId="1038"/>
          <ac:spMkLst>
            <pc:docMk/>
            <pc:sldMk cId="2722839020" sldId="275"/>
            <ac:spMk id="81" creationId="{A7282EAF-D784-4069-B836-53496E5266F0}"/>
          </ac:spMkLst>
        </pc:spChg>
        <pc:spChg chg="add mod">
          <ac:chgData name="Nastja Podrekar" userId="5089f179-3b80-4a4a-b4d8-a63a91a0e505" providerId="ADAL" clId="{0407F37D-0CC7-46F9-9B78-2AB55ABB3901}" dt="2019-09-17T10:38:15.406" v="1334" actId="1076"/>
          <ac:spMkLst>
            <pc:docMk/>
            <pc:sldMk cId="2722839020" sldId="275"/>
            <ac:spMk id="86" creationId="{C429C275-622B-468E-86E5-6A510C4D33D8}"/>
          </ac:spMkLst>
        </pc:spChg>
        <pc:spChg chg="add mod">
          <ac:chgData name="Nastja Podrekar" userId="5089f179-3b80-4a4a-b4d8-a63a91a0e505" providerId="ADAL" clId="{0407F37D-0CC7-46F9-9B78-2AB55ABB3901}" dt="2019-09-17T10:38:53.287" v="1368" actId="1076"/>
          <ac:spMkLst>
            <pc:docMk/>
            <pc:sldMk cId="2722839020" sldId="275"/>
            <ac:spMk id="87" creationId="{6D3983E5-AE6D-4C80-BCCF-7DF781920A15}"/>
          </ac:spMkLst>
        </pc:spChg>
        <pc:spChg chg="add mod">
          <ac:chgData name="Nastja Podrekar" userId="5089f179-3b80-4a4a-b4d8-a63a91a0e505" providerId="ADAL" clId="{0407F37D-0CC7-46F9-9B78-2AB55ABB3901}" dt="2019-09-17T10:39:14.982" v="1393" actId="1076"/>
          <ac:spMkLst>
            <pc:docMk/>
            <pc:sldMk cId="2722839020" sldId="275"/>
            <ac:spMk id="88" creationId="{D1157C05-756B-46E3-ACC9-008FCCD0FF0A}"/>
          </ac:spMkLst>
        </pc:spChg>
        <pc:spChg chg="add mod">
          <ac:chgData name="Nastja Podrekar" userId="5089f179-3b80-4a4a-b4d8-a63a91a0e505" providerId="ADAL" clId="{0407F37D-0CC7-46F9-9B78-2AB55ABB3901}" dt="2019-09-17T10:39:31.781" v="1414" actId="1076"/>
          <ac:spMkLst>
            <pc:docMk/>
            <pc:sldMk cId="2722839020" sldId="275"/>
            <ac:spMk id="89" creationId="{3E9B9965-6CA9-4CB2-8EFE-3B589BB5D531}"/>
          </ac:spMkLst>
        </pc:spChg>
        <pc:spChg chg="add mod">
          <ac:chgData name="Nastja Podrekar" userId="5089f179-3b80-4a4a-b4d8-a63a91a0e505" providerId="ADAL" clId="{0407F37D-0CC7-46F9-9B78-2AB55ABB3901}" dt="2019-09-17T10:42:21.297" v="1504" actId="164"/>
          <ac:spMkLst>
            <pc:docMk/>
            <pc:sldMk cId="2722839020" sldId="275"/>
            <ac:spMk id="90" creationId="{8E8C55AC-87E6-498C-90B9-3605CF588F15}"/>
          </ac:spMkLst>
        </pc:spChg>
        <pc:spChg chg="add mod">
          <ac:chgData name="Nastja Podrekar" userId="5089f179-3b80-4a4a-b4d8-a63a91a0e505" providerId="ADAL" clId="{0407F37D-0CC7-46F9-9B78-2AB55ABB3901}" dt="2019-09-17T10:42:21.297" v="1504" actId="164"/>
          <ac:spMkLst>
            <pc:docMk/>
            <pc:sldMk cId="2722839020" sldId="275"/>
            <ac:spMk id="91" creationId="{1726D4FD-C450-467B-8DC1-AC5081476967}"/>
          </ac:spMkLst>
        </pc:spChg>
        <pc:spChg chg="add mod">
          <ac:chgData name="Nastja Podrekar" userId="5089f179-3b80-4a4a-b4d8-a63a91a0e505" providerId="ADAL" clId="{0407F37D-0CC7-46F9-9B78-2AB55ABB3901}" dt="2019-09-17T10:42:51.452" v="1511" actId="1076"/>
          <ac:spMkLst>
            <pc:docMk/>
            <pc:sldMk cId="2722839020" sldId="275"/>
            <ac:spMk id="92" creationId="{93D5DB1D-AC73-400E-9768-80B2A00A900D}"/>
          </ac:spMkLst>
        </pc:spChg>
        <pc:grpChg chg="del">
          <ac:chgData name="Nastja Podrekar" userId="5089f179-3b80-4a4a-b4d8-a63a91a0e505" providerId="ADAL" clId="{0407F37D-0CC7-46F9-9B78-2AB55ABB3901}" dt="2019-09-17T06:57:03.530" v="966" actId="478"/>
          <ac:grpSpMkLst>
            <pc:docMk/>
            <pc:sldMk cId="2722839020" sldId="275"/>
            <ac:grpSpMk id="9" creationId="{E2390171-EAF2-420F-8F42-A0618F01F68A}"/>
          </ac:grpSpMkLst>
        </pc:grpChg>
        <pc:grpChg chg="add del mod">
          <ac:chgData name="Nastja Podrekar" userId="5089f179-3b80-4a4a-b4d8-a63a91a0e505" providerId="ADAL" clId="{0407F37D-0CC7-46F9-9B78-2AB55ABB3901}" dt="2019-09-17T06:59:47.631" v="979" actId="478"/>
          <ac:grpSpMkLst>
            <pc:docMk/>
            <pc:sldMk cId="2722839020" sldId="275"/>
            <ac:grpSpMk id="13" creationId="{A338B827-F71A-461C-86D4-F8D5BC0C1782}"/>
          </ac:grpSpMkLst>
        </pc:grpChg>
        <pc:grpChg chg="add mod">
          <ac:chgData name="Nastja Podrekar" userId="5089f179-3b80-4a4a-b4d8-a63a91a0e505" providerId="ADAL" clId="{0407F37D-0CC7-46F9-9B78-2AB55ABB3901}" dt="2019-09-17T10:32:59.807" v="1211" actId="164"/>
          <ac:grpSpMkLst>
            <pc:docMk/>
            <pc:sldMk cId="2722839020" sldId="275"/>
            <ac:grpSpMk id="52" creationId="{EA85F4BB-71DC-4EF3-BCD2-B478B5E1058C}"/>
          </ac:grpSpMkLst>
        </pc:grpChg>
        <pc:grpChg chg="add mod">
          <ac:chgData name="Nastja Podrekar" userId="5089f179-3b80-4a4a-b4d8-a63a91a0e505" providerId="ADAL" clId="{0407F37D-0CC7-46F9-9B78-2AB55ABB3901}" dt="2019-09-17T10:33:58.305" v="1225" actId="164"/>
          <ac:grpSpMkLst>
            <pc:docMk/>
            <pc:sldMk cId="2722839020" sldId="275"/>
            <ac:grpSpMk id="78" creationId="{0B3F57F0-AA9C-4F95-AAC5-7EEA0BD9B2C0}"/>
          </ac:grpSpMkLst>
        </pc:grpChg>
        <pc:grpChg chg="add mod">
          <ac:chgData name="Nastja Podrekar" userId="5089f179-3b80-4a4a-b4d8-a63a91a0e505" providerId="ADAL" clId="{0407F37D-0CC7-46F9-9B78-2AB55ABB3901}" dt="2019-09-17T10:43:01.883" v="1516" actId="164"/>
          <ac:grpSpMkLst>
            <pc:docMk/>
            <pc:sldMk cId="2722839020" sldId="275"/>
            <ac:grpSpMk id="80" creationId="{28D76D44-DD24-47EB-8B75-5E331FB0B61C}"/>
          </ac:grpSpMkLst>
        </pc:grpChg>
        <pc:grpChg chg="add mod">
          <ac:chgData name="Nastja Podrekar" userId="5089f179-3b80-4a4a-b4d8-a63a91a0e505" providerId="ADAL" clId="{0407F37D-0CC7-46F9-9B78-2AB55ABB3901}" dt="2019-09-17T10:42:40.391" v="1509" actId="164"/>
          <ac:grpSpMkLst>
            <pc:docMk/>
            <pc:sldMk cId="2722839020" sldId="275"/>
            <ac:grpSpMk id="94" creationId="{7595F2DF-BF5E-404C-9C87-F462B479BAD4}"/>
          </ac:grpSpMkLst>
        </pc:grpChg>
        <pc:grpChg chg="add mod">
          <ac:chgData name="Nastja Podrekar" userId="5089f179-3b80-4a4a-b4d8-a63a91a0e505" providerId="ADAL" clId="{0407F37D-0CC7-46F9-9B78-2AB55ABB3901}" dt="2019-09-18T11:39:29.659" v="3001" actId="1076"/>
          <ac:grpSpMkLst>
            <pc:docMk/>
            <pc:sldMk cId="2722839020" sldId="275"/>
            <ac:grpSpMk id="95" creationId="{BA576D03-8C95-4443-936D-1AAE021A6837}"/>
          </ac:grpSpMkLst>
        </pc:grpChg>
        <pc:grpChg chg="add mod">
          <ac:chgData name="Nastja Podrekar" userId="5089f179-3b80-4a4a-b4d8-a63a91a0e505" providerId="ADAL" clId="{0407F37D-0CC7-46F9-9B78-2AB55ABB3901}" dt="2019-09-17T13:50:55.112" v="1518" actId="1076"/>
          <ac:grpSpMkLst>
            <pc:docMk/>
            <pc:sldMk cId="2722839020" sldId="275"/>
            <ac:grpSpMk id="96" creationId="{BC8CAB39-FA49-4832-85A7-51761DA9CD62}"/>
          </ac:grpSpMkLst>
        </pc:grpChg>
        <pc:picChg chg="del">
          <ac:chgData name="Nastja Podrekar" userId="5089f179-3b80-4a4a-b4d8-a63a91a0e505" providerId="ADAL" clId="{0407F37D-0CC7-46F9-9B78-2AB55ABB3901}" dt="2019-09-17T06:56:55.330" v="965" actId="478"/>
          <ac:picMkLst>
            <pc:docMk/>
            <pc:sldMk cId="2722839020" sldId="275"/>
            <ac:picMk id="5" creationId="{A8779792-A66C-41F3-93A6-C6CC684DD766}"/>
          </ac:picMkLst>
        </pc:picChg>
        <pc:picChg chg="add del mod">
          <ac:chgData name="Nastja Podrekar" userId="5089f179-3b80-4a4a-b4d8-a63a91a0e505" providerId="ADAL" clId="{0407F37D-0CC7-46F9-9B78-2AB55ABB3901}" dt="2019-09-17T06:57:54.583" v="974" actId="478"/>
          <ac:picMkLst>
            <pc:docMk/>
            <pc:sldMk cId="2722839020" sldId="275"/>
            <ac:picMk id="7" creationId="{231C71AB-F8BC-43F8-BE37-2E31398F5BF7}"/>
          </ac:picMkLst>
        </pc:picChg>
        <pc:picChg chg="add mod modCrop">
          <ac:chgData name="Nastja Podrekar" userId="5089f179-3b80-4a4a-b4d8-a63a91a0e505" providerId="ADAL" clId="{0407F37D-0CC7-46F9-9B78-2AB55ABB3901}" dt="2019-09-17T14:01:19.251" v="2034" actId="732"/>
          <ac:picMkLst>
            <pc:docMk/>
            <pc:sldMk cId="2722839020" sldId="275"/>
            <ac:picMk id="28" creationId="{E0DD2E00-F501-4870-8BED-DDF68EB0964B}"/>
          </ac:picMkLst>
        </pc:picChg>
        <pc:picChg chg="add mod modCrop">
          <ac:chgData name="Nastja Podrekar" userId="5089f179-3b80-4a4a-b4d8-a63a91a0e505" providerId="ADAL" clId="{0407F37D-0CC7-46F9-9B78-2AB55ABB3901}" dt="2019-09-17T13:54:29.606" v="1687" actId="732"/>
          <ac:picMkLst>
            <pc:docMk/>
            <pc:sldMk cId="2722839020" sldId="275"/>
            <ac:picMk id="51" creationId="{FFFEC5E5-94AE-48C4-A4A2-46D6682DC324}"/>
          </ac:picMkLst>
        </pc:picChg>
        <pc:picChg chg="add mod modCrop">
          <ac:chgData name="Nastja Podrekar" userId="5089f179-3b80-4a4a-b4d8-a63a91a0e505" providerId="ADAL" clId="{0407F37D-0CC7-46F9-9B78-2AB55ABB3901}" dt="2019-09-17T13:54:38.598" v="1688" actId="732"/>
          <ac:picMkLst>
            <pc:docMk/>
            <pc:sldMk cId="2722839020" sldId="275"/>
            <ac:picMk id="53" creationId="{B64D1ED6-066E-49E6-BF3A-57A64F6E7878}"/>
          </ac:picMkLst>
        </pc:picChg>
        <pc:picChg chg="add mod">
          <ac:chgData name="Nastja Podrekar" userId="5089f179-3b80-4a4a-b4d8-a63a91a0e505" providerId="ADAL" clId="{0407F37D-0CC7-46F9-9B78-2AB55ABB3901}" dt="2019-09-17T13:54:48.830" v="1690" actId="1076"/>
          <ac:picMkLst>
            <pc:docMk/>
            <pc:sldMk cId="2722839020" sldId="275"/>
            <ac:picMk id="97" creationId="{96AC9893-AAFC-4617-86B4-926238112322}"/>
          </ac:picMkLst>
        </pc:picChg>
        <pc:picChg chg="add del mod">
          <ac:chgData name="Nastja Podrekar" userId="5089f179-3b80-4a4a-b4d8-a63a91a0e505" providerId="ADAL" clId="{0407F37D-0CC7-46F9-9B78-2AB55ABB3901}" dt="2019-09-17T13:54:19.231" v="1685" actId="478"/>
          <ac:picMkLst>
            <pc:docMk/>
            <pc:sldMk cId="2722839020" sldId="275"/>
            <ac:picMk id="98" creationId="{8D650F1A-ED36-47A7-84C6-648F2D92E28C}"/>
          </ac:picMkLst>
        </pc:picChg>
        <pc:cxnChg chg="add del">
          <ac:chgData name="Nastja Podrekar" userId="5089f179-3b80-4a4a-b4d8-a63a91a0e505" providerId="ADAL" clId="{0407F37D-0CC7-46F9-9B78-2AB55ABB3901}" dt="2019-09-17T10:00:16.296" v="993" actId="478"/>
          <ac:cxnSpMkLst>
            <pc:docMk/>
            <pc:sldMk cId="2722839020" sldId="275"/>
            <ac:cxnSpMk id="29" creationId="{6B993850-2FBB-49BC-8382-A3318FCE2792}"/>
          </ac:cxnSpMkLst>
        </pc:cxnChg>
        <pc:cxnChg chg="add mod">
          <ac:chgData name="Nastja Podrekar" userId="5089f179-3b80-4a4a-b4d8-a63a91a0e505" providerId="ADAL" clId="{0407F37D-0CC7-46F9-9B78-2AB55ABB3901}" dt="2019-09-17T10:11:15.395" v="1087" actId="164"/>
          <ac:cxnSpMkLst>
            <pc:docMk/>
            <pc:sldMk cId="2722839020" sldId="275"/>
            <ac:cxnSpMk id="31" creationId="{B91EE1DB-244F-435B-8814-DA078DA91672}"/>
          </ac:cxnSpMkLst>
        </pc:cxnChg>
        <pc:cxnChg chg="add mod">
          <ac:chgData name="Nastja Podrekar" userId="5089f179-3b80-4a4a-b4d8-a63a91a0e505" providerId="ADAL" clId="{0407F37D-0CC7-46F9-9B78-2AB55ABB3901}" dt="2019-09-17T10:11:15.395" v="1087" actId="164"/>
          <ac:cxnSpMkLst>
            <pc:docMk/>
            <pc:sldMk cId="2722839020" sldId="275"/>
            <ac:cxnSpMk id="34" creationId="{B100CC48-7F75-43C6-BC78-781DE82A3DDA}"/>
          </ac:cxnSpMkLst>
        </pc:cxnChg>
        <pc:cxnChg chg="add mod">
          <ac:chgData name="Nastja Podrekar" userId="5089f179-3b80-4a4a-b4d8-a63a91a0e505" providerId="ADAL" clId="{0407F37D-0CC7-46F9-9B78-2AB55ABB3901}" dt="2019-09-17T10:36:29.257" v="1290" actId="1038"/>
          <ac:cxnSpMkLst>
            <pc:docMk/>
            <pc:sldMk cId="2722839020" sldId="275"/>
            <ac:cxnSpMk id="36" creationId="{B9F3D78A-1E8A-481A-9EA1-E15B7C6B8100}"/>
          </ac:cxnSpMkLst>
        </pc:cxnChg>
        <pc:cxnChg chg="add mod ord">
          <ac:chgData name="Nastja Podrekar" userId="5089f179-3b80-4a4a-b4d8-a63a91a0e505" providerId="ADAL" clId="{0407F37D-0CC7-46F9-9B78-2AB55ABB3901}" dt="2019-09-17T10:33:58.305" v="1225" actId="164"/>
          <ac:cxnSpMkLst>
            <pc:docMk/>
            <pc:sldMk cId="2722839020" sldId="275"/>
            <ac:cxnSpMk id="38" creationId="{0E16A940-3CCE-4A22-AF58-E5B4D0B5615D}"/>
          </ac:cxnSpMkLst>
        </pc:cxnChg>
        <pc:cxnChg chg="add del mod">
          <ac:chgData name="Nastja Podrekar" userId="5089f179-3b80-4a4a-b4d8-a63a91a0e505" providerId="ADAL" clId="{0407F37D-0CC7-46F9-9B78-2AB55ABB3901}" dt="2019-09-17T10:09:28.546" v="1037" actId="478"/>
          <ac:cxnSpMkLst>
            <pc:docMk/>
            <pc:sldMk cId="2722839020" sldId="275"/>
            <ac:cxnSpMk id="40" creationId="{7F3003BB-2CC8-4D92-8C3E-8139B8FB3DB4}"/>
          </ac:cxnSpMkLst>
        </pc:cxnChg>
        <pc:cxnChg chg="add del mod">
          <ac:chgData name="Nastja Podrekar" userId="5089f179-3b80-4a4a-b4d8-a63a91a0e505" providerId="ADAL" clId="{0407F37D-0CC7-46F9-9B78-2AB55ABB3901}" dt="2019-09-17T10:09:29.616" v="1038" actId="478"/>
          <ac:cxnSpMkLst>
            <pc:docMk/>
            <pc:sldMk cId="2722839020" sldId="275"/>
            <ac:cxnSpMk id="42" creationId="{E0AA8C35-B78E-402A-86ED-EB89E8B945E6}"/>
          </ac:cxnSpMkLst>
        </pc:cxnChg>
        <pc:cxnChg chg="add del mod">
          <ac:chgData name="Nastja Podrekar" userId="5089f179-3b80-4a4a-b4d8-a63a91a0e505" providerId="ADAL" clId="{0407F37D-0CC7-46F9-9B78-2AB55ABB3901}" dt="2019-09-17T10:08:35.340" v="1028" actId="478"/>
          <ac:cxnSpMkLst>
            <pc:docMk/>
            <pc:sldMk cId="2722839020" sldId="275"/>
            <ac:cxnSpMk id="43" creationId="{507ADC6D-065F-4011-A3CC-A8F6C616C61B}"/>
          </ac:cxnSpMkLst>
        </pc:cxnChg>
        <pc:cxnChg chg="add del mod">
          <ac:chgData name="Nastja Podrekar" userId="5089f179-3b80-4a4a-b4d8-a63a91a0e505" providerId="ADAL" clId="{0407F37D-0CC7-46F9-9B78-2AB55ABB3901}" dt="2019-09-17T10:09:30.666" v="1039" actId="478"/>
          <ac:cxnSpMkLst>
            <pc:docMk/>
            <pc:sldMk cId="2722839020" sldId="275"/>
            <ac:cxnSpMk id="46" creationId="{370C0E6C-A497-4CE3-8326-EA11F036B941}"/>
          </ac:cxnSpMkLst>
        </pc:cxnChg>
        <pc:cxnChg chg="add mod">
          <ac:chgData name="Nastja Podrekar" userId="5089f179-3b80-4a4a-b4d8-a63a91a0e505" providerId="ADAL" clId="{0407F37D-0CC7-46F9-9B78-2AB55ABB3901}" dt="2019-09-17T10:12:10.222" v="1098" actId="14100"/>
          <ac:cxnSpMkLst>
            <pc:docMk/>
            <pc:sldMk cId="2722839020" sldId="275"/>
            <ac:cxnSpMk id="54" creationId="{EB3B49CB-6F8A-46E0-9F68-6D7A5B88315C}"/>
          </ac:cxnSpMkLst>
        </pc:cxnChg>
        <pc:cxnChg chg="add mod">
          <ac:chgData name="Nastja Podrekar" userId="5089f179-3b80-4a4a-b4d8-a63a91a0e505" providerId="ADAL" clId="{0407F37D-0CC7-46F9-9B78-2AB55ABB3901}" dt="2019-09-17T10:13:20.122" v="1115" actId="1076"/>
          <ac:cxnSpMkLst>
            <pc:docMk/>
            <pc:sldMk cId="2722839020" sldId="275"/>
            <ac:cxnSpMk id="56" creationId="{FD8D58B6-1CA8-4613-B4ED-81521DF48405}"/>
          </ac:cxnSpMkLst>
        </pc:cxnChg>
        <pc:cxnChg chg="add mod">
          <ac:chgData name="Nastja Podrekar" userId="5089f179-3b80-4a4a-b4d8-a63a91a0e505" providerId="ADAL" clId="{0407F37D-0CC7-46F9-9B78-2AB55ABB3901}" dt="2019-09-17T10:42:21.297" v="1504" actId="164"/>
          <ac:cxnSpMkLst>
            <pc:docMk/>
            <pc:sldMk cId="2722839020" sldId="275"/>
            <ac:cxnSpMk id="57" creationId="{072E5E3E-3C02-4C62-849B-223C66769F13}"/>
          </ac:cxnSpMkLst>
        </pc:cxnChg>
        <pc:cxnChg chg="add mod">
          <ac:chgData name="Nastja Podrekar" userId="5089f179-3b80-4a4a-b4d8-a63a91a0e505" providerId="ADAL" clId="{0407F37D-0CC7-46F9-9B78-2AB55ABB3901}" dt="2019-09-17T10:42:21.297" v="1504" actId="164"/>
          <ac:cxnSpMkLst>
            <pc:docMk/>
            <pc:sldMk cId="2722839020" sldId="275"/>
            <ac:cxnSpMk id="59" creationId="{6CE3AAA6-1ACE-469F-B74F-DBD417B631DF}"/>
          </ac:cxnSpMkLst>
        </pc:cxnChg>
        <pc:cxnChg chg="add mod">
          <ac:chgData name="Nastja Podrekar" userId="5089f179-3b80-4a4a-b4d8-a63a91a0e505" providerId="ADAL" clId="{0407F37D-0CC7-46F9-9B78-2AB55ABB3901}" dt="2019-09-17T10:13:17.453" v="1114" actId="1076"/>
          <ac:cxnSpMkLst>
            <pc:docMk/>
            <pc:sldMk cId="2722839020" sldId="275"/>
            <ac:cxnSpMk id="62" creationId="{697317A6-9F0A-429B-B2B9-3CC74D2C0986}"/>
          </ac:cxnSpMkLst>
        </pc:cxnChg>
        <pc:cxnChg chg="add mod">
          <ac:chgData name="Nastja Podrekar" userId="5089f179-3b80-4a4a-b4d8-a63a91a0e505" providerId="ADAL" clId="{0407F37D-0CC7-46F9-9B78-2AB55ABB3901}" dt="2019-09-17T10:13:54.277" v="1123" actId="14100"/>
          <ac:cxnSpMkLst>
            <pc:docMk/>
            <pc:sldMk cId="2722839020" sldId="275"/>
            <ac:cxnSpMk id="64" creationId="{D320E9C6-EC6C-4622-A0A3-E2B9383B7372}"/>
          </ac:cxnSpMkLst>
        </pc:cxnChg>
        <pc:cxnChg chg="add mod">
          <ac:chgData name="Nastja Podrekar" userId="5089f179-3b80-4a4a-b4d8-a63a91a0e505" providerId="ADAL" clId="{0407F37D-0CC7-46F9-9B78-2AB55ABB3901}" dt="2019-09-17T10:14:02.965" v="1125" actId="1076"/>
          <ac:cxnSpMkLst>
            <pc:docMk/>
            <pc:sldMk cId="2722839020" sldId="275"/>
            <ac:cxnSpMk id="67" creationId="{023609BF-7C80-425D-AD45-07C001478CCD}"/>
          </ac:cxnSpMkLst>
        </pc:cxnChg>
        <pc:cxnChg chg="add mod">
          <ac:chgData name="Nastja Podrekar" userId="5089f179-3b80-4a4a-b4d8-a63a91a0e505" providerId="ADAL" clId="{0407F37D-0CC7-46F9-9B78-2AB55ABB3901}" dt="2019-09-17T10:42:21.297" v="1504" actId="164"/>
          <ac:cxnSpMkLst>
            <pc:docMk/>
            <pc:sldMk cId="2722839020" sldId="275"/>
            <ac:cxnSpMk id="68" creationId="{9C14759A-AAE2-4617-AB22-B56FDFC226F8}"/>
          </ac:cxnSpMkLst>
        </pc:cxnChg>
        <pc:cxnChg chg="add mod">
          <ac:chgData name="Nastja Podrekar" userId="5089f179-3b80-4a4a-b4d8-a63a91a0e505" providerId="ADAL" clId="{0407F37D-0CC7-46F9-9B78-2AB55ABB3901}" dt="2019-09-17T10:14:37.238" v="1135" actId="1076"/>
          <ac:cxnSpMkLst>
            <pc:docMk/>
            <pc:sldMk cId="2722839020" sldId="275"/>
            <ac:cxnSpMk id="70" creationId="{2048A37D-E6CC-4560-B8B4-3BAAE8AB8997}"/>
          </ac:cxnSpMkLst>
        </pc:cxnChg>
        <pc:cxnChg chg="add mod">
          <ac:chgData name="Nastja Podrekar" userId="5089f179-3b80-4a4a-b4d8-a63a91a0e505" providerId="ADAL" clId="{0407F37D-0CC7-46F9-9B78-2AB55ABB3901}" dt="2019-09-17T10:43:01.883" v="1516" actId="164"/>
          <ac:cxnSpMkLst>
            <pc:docMk/>
            <pc:sldMk cId="2722839020" sldId="275"/>
            <ac:cxnSpMk id="82" creationId="{BA9AE2AA-5ED9-4BFD-9F2A-39F8366BD5C9}"/>
          </ac:cxnSpMkLst>
        </pc:cxnChg>
        <pc:cxnChg chg="add mod">
          <ac:chgData name="Nastja Podrekar" userId="5089f179-3b80-4a4a-b4d8-a63a91a0e505" providerId="ADAL" clId="{0407F37D-0CC7-46F9-9B78-2AB55ABB3901}" dt="2019-09-17T10:43:01.883" v="1516" actId="164"/>
          <ac:cxnSpMkLst>
            <pc:docMk/>
            <pc:sldMk cId="2722839020" sldId="275"/>
            <ac:cxnSpMk id="85" creationId="{975CA63B-8EF5-48B0-A73C-F6672EFA0B63}"/>
          </ac:cxnSpMkLst>
        </pc:cxnChg>
      </pc:sldChg>
      <pc:sldChg chg="addSp delSp modSp add delAnim modAnim">
        <pc:chgData name="Nastja Podrekar" userId="5089f179-3b80-4a4a-b4d8-a63a91a0e505" providerId="ADAL" clId="{0407F37D-0CC7-46F9-9B78-2AB55ABB3901}" dt="2019-09-18T11:37:48.080" v="2953"/>
        <pc:sldMkLst>
          <pc:docMk/>
          <pc:sldMk cId="4135802262" sldId="276"/>
        </pc:sldMkLst>
        <pc:spChg chg="mod">
          <ac:chgData name="Nastja Podrekar" userId="5089f179-3b80-4a4a-b4d8-a63a91a0e505" providerId="ADAL" clId="{0407F37D-0CC7-46F9-9B78-2AB55ABB3901}" dt="2019-09-18T11:16:21.091" v="2527" actId="207"/>
          <ac:spMkLst>
            <pc:docMk/>
            <pc:sldMk cId="4135802262" sldId="276"/>
            <ac:spMk id="2" creationId="{00000000-0000-0000-0000-000000000000}"/>
          </ac:spMkLst>
        </pc:spChg>
        <pc:spChg chg="mod">
          <ac:chgData name="Nastja Podrekar" userId="5089f179-3b80-4a4a-b4d8-a63a91a0e505" providerId="ADAL" clId="{0407F37D-0CC7-46F9-9B78-2AB55ABB3901}" dt="2019-09-17T14:04:29.137" v="2115" actId="1076"/>
          <ac:spMkLst>
            <pc:docMk/>
            <pc:sldMk cId="4135802262" sldId="276"/>
            <ac:spMk id="3" creationId="{00000000-0000-0000-0000-000000000000}"/>
          </ac:spMkLst>
        </pc:spChg>
        <pc:spChg chg="mod">
          <ac:chgData name="Nastja Podrekar" userId="5089f179-3b80-4a4a-b4d8-a63a91a0e505" providerId="ADAL" clId="{0407F37D-0CC7-46F9-9B78-2AB55ABB3901}" dt="2019-09-18T11:37:48.080" v="2953"/>
          <ac:spMkLst>
            <pc:docMk/>
            <pc:sldMk cId="4135802262" sldId="276"/>
            <ac:spMk id="6" creationId="{00000000-0000-0000-0000-000000000000}"/>
          </ac:spMkLst>
        </pc:spChg>
        <pc:spChg chg="del">
          <ac:chgData name="Nastja Podrekar" userId="5089f179-3b80-4a4a-b4d8-a63a91a0e505" providerId="ADAL" clId="{0407F37D-0CC7-46F9-9B78-2AB55ABB3901}" dt="2019-09-17T13:55:20.538" v="1701" actId="478"/>
          <ac:spMkLst>
            <pc:docMk/>
            <pc:sldMk cId="4135802262" sldId="276"/>
            <ac:spMk id="81" creationId="{A7282EAF-D784-4069-B836-53496E5266F0}"/>
          </ac:spMkLst>
        </pc:spChg>
        <pc:spChg chg="del">
          <ac:chgData name="Nastja Podrekar" userId="5089f179-3b80-4a4a-b4d8-a63a91a0e505" providerId="ADAL" clId="{0407F37D-0CC7-46F9-9B78-2AB55ABB3901}" dt="2019-09-17T13:55:25.867" v="1704" actId="478"/>
          <ac:spMkLst>
            <pc:docMk/>
            <pc:sldMk cId="4135802262" sldId="276"/>
            <ac:spMk id="86" creationId="{C429C275-622B-468E-86E5-6A510C4D33D8}"/>
          </ac:spMkLst>
        </pc:spChg>
        <pc:spChg chg="del">
          <ac:chgData name="Nastja Podrekar" userId="5089f179-3b80-4a4a-b4d8-a63a91a0e505" providerId="ADAL" clId="{0407F37D-0CC7-46F9-9B78-2AB55ABB3901}" dt="2019-09-17T13:55:25.867" v="1704" actId="478"/>
          <ac:spMkLst>
            <pc:docMk/>
            <pc:sldMk cId="4135802262" sldId="276"/>
            <ac:spMk id="87" creationId="{6D3983E5-AE6D-4C80-BCCF-7DF781920A15}"/>
          </ac:spMkLst>
        </pc:spChg>
        <pc:spChg chg="del">
          <ac:chgData name="Nastja Podrekar" userId="5089f179-3b80-4a4a-b4d8-a63a91a0e505" providerId="ADAL" clId="{0407F37D-0CC7-46F9-9B78-2AB55ABB3901}" dt="2019-09-17T13:55:24.057" v="1703" actId="478"/>
          <ac:spMkLst>
            <pc:docMk/>
            <pc:sldMk cId="4135802262" sldId="276"/>
            <ac:spMk id="88" creationId="{D1157C05-756B-46E3-ACC9-008FCCD0FF0A}"/>
          </ac:spMkLst>
        </pc:spChg>
        <pc:spChg chg="del">
          <ac:chgData name="Nastja Podrekar" userId="5089f179-3b80-4a4a-b4d8-a63a91a0e505" providerId="ADAL" clId="{0407F37D-0CC7-46F9-9B78-2AB55ABB3901}" dt="2019-09-17T13:55:24.057" v="1703" actId="478"/>
          <ac:spMkLst>
            <pc:docMk/>
            <pc:sldMk cId="4135802262" sldId="276"/>
            <ac:spMk id="89" creationId="{3E9B9965-6CA9-4CB2-8EFE-3B589BB5D531}"/>
          </ac:spMkLst>
        </pc:spChg>
        <pc:spChg chg="del">
          <ac:chgData name="Nastja Podrekar" userId="5089f179-3b80-4a4a-b4d8-a63a91a0e505" providerId="ADAL" clId="{0407F37D-0CC7-46F9-9B78-2AB55ABB3901}" dt="2019-09-17T13:55:24.057" v="1703" actId="478"/>
          <ac:spMkLst>
            <pc:docMk/>
            <pc:sldMk cId="4135802262" sldId="276"/>
            <ac:spMk id="92" creationId="{93D5DB1D-AC73-400E-9768-80B2A00A900D}"/>
          </ac:spMkLst>
        </pc:spChg>
        <pc:grpChg chg="del">
          <ac:chgData name="Nastja Podrekar" userId="5089f179-3b80-4a4a-b4d8-a63a91a0e505" providerId="ADAL" clId="{0407F37D-0CC7-46F9-9B78-2AB55ABB3901}" dt="2019-09-17T13:55:17.388" v="1697" actId="478"/>
          <ac:grpSpMkLst>
            <pc:docMk/>
            <pc:sldMk cId="4135802262" sldId="276"/>
            <ac:grpSpMk id="95" creationId="{BA576D03-8C95-4443-936D-1AAE021A6837}"/>
          </ac:grpSpMkLst>
        </pc:grpChg>
        <pc:grpChg chg="del">
          <ac:chgData name="Nastja Podrekar" userId="5089f179-3b80-4a4a-b4d8-a63a91a0e505" providerId="ADAL" clId="{0407F37D-0CC7-46F9-9B78-2AB55ABB3901}" dt="2019-09-17T13:55:15.599" v="1696" actId="478"/>
          <ac:grpSpMkLst>
            <pc:docMk/>
            <pc:sldMk cId="4135802262" sldId="276"/>
            <ac:grpSpMk id="96" creationId="{BC8CAB39-FA49-4832-85A7-51761DA9CD62}"/>
          </ac:grpSpMkLst>
        </pc:grpChg>
        <pc:graphicFrameChg chg="add mod modGraphic">
          <ac:chgData name="Nastja Podrekar" userId="5089f179-3b80-4a4a-b4d8-a63a91a0e505" providerId="ADAL" clId="{0407F37D-0CC7-46F9-9B78-2AB55ABB3901}" dt="2019-09-18T11:18:18.633" v="2535" actId="20577"/>
          <ac:graphicFrameMkLst>
            <pc:docMk/>
            <pc:sldMk cId="4135802262" sldId="276"/>
            <ac:graphicFrameMk id="44" creationId="{15E10C7C-9C28-4954-9C87-2931B0C0247B}"/>
          </ac:graphicFrameMkLst>
        </pc:graphicFrameChg>
        <pc:graphicFrameChg chg="add del mod">
          <ac:chgData name="Nastja Podrekar" userId="5089f179-3b80-4a4a-b4d8-a63a91a0e505" providerId="ADAL" clId="{0407F37D-0CC7-46F9-9B78-2AB55ABB3901}" dt="2019-09-17T14:03:12.450" v="2091" actId="478"/>
          <ac:graphicFrameMkLst>
            <pc:docMk/>
            <pc:sldMk cId="4135802262" sldId="276"/>
            <ac:graphicFrameMk id="45" creationId="{D6278827-A7ED-4D42-8AC3-3DDC44566E22}"/>
          </ac:graphicFrameMkLst>
        </pc:graphicFrameChg>
        <pc:picChg chg="add mod">
          <ac:chgData name="Nastja Podrekar" userId="5089f179-3b80-4a4a-b4d8-a63a91a0e505" providerId="ADAL" clId="{0407F37D-0CC7-46F9-9B78-2AB55ABB3901}" dt="2019-09-17T14:04:21.335" v="2113" actId="1076"/>
          <ac:picMkLst>
            <pc:docMk/>
            <pc:sldMk cId="4135802262" sldId="276"/>
            <ac:picMk id="46" creationId="{3445FA34-8200-4D70-8C53-D2A39268017E}"/>
          </ac:picMkLst>
        </pc:picChg>
        <pc:picChg chg="add mod">
          <ac:chgData name="Nastja Podrekar" userId="5089f179-3b80-4a4a-b4d8-a63a91a0e505" providerId="ADAL" clId="{0407F37D-0CC7-46F9-9B78-2AB55ABB3901}" dt="2019-09-17T14:04:18.255" v="2112" actId="1076"/>
          <ac:picMkLst>
            <pc:docMk/>
            <pc:sldMk cId="4135802262" sldId="276"/>
            <ac:picMk id="47" creationId="{CD44F4D8-23E1-44BB-9C6D-BE56992D3381}"/>
          </ac:picMkLst>
        </pc:picChg>
        <pc:picChg chg="del">
          <ac:chgData name="Nastja Podrekar" userId="5089f179-3b80-4a4a-b4d8-a63a91a0e505" providerId="ADAL" clId="{0407F37D-0CC7-46F9-9B78-2AB55ABB3901}" dt="2019-09-17T13:55:21.897" v="1702" actId="478"/>
          <ac:picMkLst>
            <pc:docMk/>
            <pc:sldMk cId="4135802262" sldId="276"/>
            <ac:picMk id="51" creationId="{FFFEC5E5-94AE-48C4-A4A2-46D6682DC324}"/>
          </ac:picMkLst>
        </pc:picChg>
        <pc:picChg chg="del">
          <ac:chgData name="Nastja Podrekar" userId="5089f179-3b80-4a4a-b4d8-a63a91a0e505" providerId="ADAL" clId="{0407F37D-0CC7-46F9-9B78-2AB55ABB3901}" dt="2019-09-17T13:55:14.117" v="1695" actId="478"/>
          <ac:picMkLst>
            <pc:docMk/>
            <pc:sldMk cId="4135802262" sldId="276"/>
            <ac:picMk id="97" creationId="{96AC9893-AAFC-4617-86B4-926238112322}"/>
          </ac:picMkLst>
        </pc:picChg>
        <pc:cxnChg chg="del">
          <ac:chgData name="Nastja Podrekar" userId="5089f179-3b80-4a4a-b4d8-a63a91a0e505" providerId="ADAL" clId="{0407F37D-0CC7-46F9-9B78-2AB55ABB3901}" dt="2019-09-17T13:55:24.057" v="1703" actId="478"/>
          <ac:cxnSpMkLst>
            <pc:docMk/>
            <pc:sldMk cId="4135802262" sldId="276"/>
            <ac:cxnSpMk id="54" creationId="{EB3B49CB-6F8A-46E0-9F68-6D7A5B88315C}"/>
          </ac:cxnSpMkLst>
        </pc:cxnChg>
        <pc:cxnChg chg="del">
          <ac:chgData name="Nastja Podrekar" userId="5089f179-3b80-4a4a-b4d8-a63a91a0e505" providerId="ADAL" clId="{0407F37D-0CC7-46F9-9B78-2AB55ABB3901}" dt="2019-09-17T13:55:24.057" v="1703" actId="478"/>
          <ac:cxnSpMkLst>
            <pc:docMk/>
            <pc:sldMk cId="4135802262" sldId="276"/>
            <ac:cxnSpMk id="56" creationId="{FD8D58B6-1CA8-4613-B4ED-81521DF48405}"/>
          </ac:cxnSpMkLst>
        </pc:cxnChg>
        <pc:cxnChg chg="del">
          <ac:chgData name="Nastja Podrekar" userId="5089f179-3b80-4a4a-b4d8-a63a91a0e505" providerId="ADAL" clId="{0407F37D-0CC7-46F9-9B78-2AB55ABB3901}" dt="2019-09-17T13:55:24.057" v="1703" actId="478"/>
          <ac:cxnSpMkLst>
            <pc:docMk/>
            <pc:sldMk cId="4135802262" sldId="276"/>
            <ac:cxnSpMk id="62" creationId="{697317A6-9F0A-429B-B2B9-3CC74D2C0986}"/>
          </ac:cxnSpMkLst>
        </pc:cxnChg>
        <pc:cxnChg chg="del mod">
          <ac:chgData name="Nastja Podrekar" userId="5089f179-3b80-4a4a-b4d8-a63a91a0e505" providerId="ADAL" clId="{0407F37D-0CC7-46F9-9B78-2AB55ABB3901}" dt="2019-09-17T13:55:18.379" v="1699" actId="478"/>
          <ac:cxnSpMkLst>
            <pc:docMk/>
            <pc:sldMk cId="4135802262" sldId="276"/>
            <ac:cxnSpMk id="64" creationId="{D320E9C6-EC6C-4622-A0A3-E2B9383B7372}"/>
          </ac:cxnSpMkLst>
        </pc:cxnChg>
        <pc:cxnChg chg="del">
          <ac:chgData name="Nastja Podrekar" userId="5089f179-3b80-4a4a-b4d8-a63a91a0e505" providerId="ADAL" clId="{0407F37D-0CC7-46F9-9B78-2AB55ABB3901}" dt="2019-09-17T13:55:18.997" v="1700" actId="478"/>
          <ac:cxnSpMkLst>
            <pc:docMk/>
            <pc:sldMk cId="4135802262" sldId="276"/>
            <ac:cxnSpMk id="67" creationId="{023609BF-7C80-425D-AD45-07C001478CCD}"/>
          </ac:cxnSpMkLst>
        </pc:cxnChg>
        <pc:cxnChg chg="del">
          <ac:chgData name="Nastja Podrekar" userId="5089f179-3b80-4a4a-b4d8-a63a91a0e505" providerId="ADAL" clId="{0407F37D-0CC7-46F9-9B78-2AB55ABB3901}" dt="2019-09-17T13:55:24.057" v="1703" actId="478"/>
          <ac:cxnSpMkLst>
            <pc:docMk/>
            <pc:sldMk cId="4135802262" sldId="276"/>
            <ac:cxnSpMk id="70" creationId="{2048A37D-E6CC-4560-B8B4-3BAAE8AB8997}"/>
          </ac:cxnSpMkLst>
        </pc:cxnChg>
      </pc:sldChg>
      <pc:sldChg chg="addSp delSp modSp add">
        <pc:chgData name="Nastja Podrekar" userId="5089f179-3b80-4a4a-b4d8-a63a91a0e505" providerId="ADAL" clId="{0407F37D-0CC7-46F9-9B78-2AB55ABB3901}" dt="2019-09-18T11:37:51.692" v="2954"/>
        <pc:sldMkLst>
          <pc:docMk/>
          <pc:sldMk cId="2321070363" sldId="277"/>
        </pc:sldMkLst>
        <pc:spChg chg="mod">
          <ac:chgData name="Nastja Podrekar" userId="5089f179-3b80-4a4a-b4d8-a63a91a0e505" providerId="ADAL" clId="{0407F37D-0CC7-46F9-9B78-2AB55ABB3901}" dt="2019-09-18T11:17:42.364" v="2529" actId="207"/>
          <ac:spMkLst>
            <pc:docMk/>
            <pc:sldMk cId="2321070363" sldId="277"/>
            <ac:spMk id="2" creationId="{00000000-0000-0000-0000-000000000000}"/>
          </ac:spMkLst>
        </pc:spChg>
        <pc:spChg chg="del">
          <ac:chgData name="Nastja Podrekar" userId="5089f179-3b80-4a4a-b4d8-a63a91a0e505" providerId="ADAL" clId="{0407F37D-0CC7-46F9-9B78-2AB55ABB3901}" dt="2019-09-17T14:06:42.369" v="2344" actId="478"/>
          <ac:spMkLst>
            <pc:docMk/>
            <pc:sldMk cId="2321070363" sldId="277"/>
            <ac:spMk id="3" creationId="{00000000-0000-0000-0000-000000000000}"/>
          </ac:spMkLst>
        </pc:spChg>
        <pc:spChg chg="add del mod">
          <ac:chgData name="Nastja Podrekar" userId="5089f179-3b80-4a4a-b4d8-a63a91a0e505" providerId="ADAL" clId="{0407F37D-0CC7-46F9-9B78-2AB55ABB3901}" dt="2019-09-17T14:06:47.288" v="2345" actId="478"/>
          <ac:spMkLst>
            <pc:docMk/>
            <pc:sldMk cId="2321070363" sldId="277"/>
            <ac:spMk id="5" creationId="{D4910DE7-48CE-45A8-890E-2FC0F844106F}"/>
          </ac:spMkLst>
        </pc:spChg>
        <pc:spChg chg="mod">
          <ac:chgData name="Nastja Podrekar" userId="5089f179-3b80-4a4a-b4d8-a63a91a0e505" providerId="ADAL" clId="{0407F37D-0CC7-46F9-9B78-2AB55ABB3901}" dt="2019-09-18T11:37:51.692" v="2954"/>
          <ac:spMkLst>
            <pc:docMk/>
            <pc:sldMk cId="2321070363" sldId="277"/>
            <ac:spMk id="6" creationId="{00000000-0000-0000-0000-000000000000}"/>
          </ac:spMkLst>
        </pc:spChg>
        <pc:spChg chg="add mod">
          <ac:chgData name="Nastja Podrekar" userId="5089f179-3b80-4a4a-b4d8-a63a91a0e505" providerId="ADAL" clId="{0407F37D-0CC7-46F9-9B78-2AB55ABB3901}" dt="2019-09-17T14:09:14.378" v="2416" actId="208"/>
          <ac:spMkLst>
            <pc:docMk/>
            <pc:sldMk cId="2321070363" sldId="277"/>
            <ac:spMk id="7" creationId="{F42B357C-A7FD-42A1-8C22-F51E68CB6B81}"/>
          </ac:spMkLst>
        </pc:spChg>
        <pc:graphicFrameChg chg="del">
          <ac:chgData name="Nastja Podrekar" userId="5089f179-3b80-4a4a-b4d8-a63a91a0e505" providerId="ADAL" clId="{0407F37D-0CC7-46F9-9B78-2AB55ABB3901}" dt="2019-09-17T14:04:37.137" v="2116" actId="478"/>
          <ac:graphicFrameMkLst>
            <pc:docMk/>
            <pc:sldMk cId="2321070363" sldId="277"/>
            <ac:graphicFrameMk id="44" creationId="{15E10C7C-9C28-4954-9C87-2931B0C0247B}"/>
          </ac:graphicFrameMkLst>
        </pc:graphicFrameChg>
        <pc:graphicFrameChg chg="mod modGraphic">
          <ac:chgData name="Nastja Podrekar" userId="5089f179-3b80-4a4a-b4d8-a63a91a0e505" providerId="ADAL" clId="{0407F37D-0CC7-46F9-9B78-2AB55ABB3901}" dt="2019-09-17T14:08:16.743" v="2412" actId="1076"/>
          <ac:graphicFrameMkLst>
            <pc:docMk/>
            <pc:sldMk cId="2321070363" sldId="277"/>
            <ac:graphicFrameMk id="45" creationId="{D6278827-A7ED-4D42-8AC3-3DDC44566E22}"/>
          </ac:graphicFrameMkLst>
        </pc:graphicFrameChg>
      </pc:sldChg>
      <pc:sldChg chg="addSp delSp modSp add">
        <pc:chgData name="Nastja Podrekar" userId="5089f179-3b80-4a4a-b4d8-a63a91a0e505" providerId="ADAL" clId="{0407F37D-0CC7-46F9-9B78-2AB55ABB3901}" dt="2019-09-18T11:38:22.690" v="2963" actId="6549"/>
        <pc:sldMkLst>
          <pc:docMk/>
          <pc:sldMk cId="2638251595" sldId="278"/>
        </pc:sldMkLst>
        <pc:spChg chg="mod">
          <ac:chgData name="Nastja Podrekar" userId="5089f179-3b80-4a4a-b4d8-a63a91a0e505" providerId="ADAL" clId="{0407F37D-0CC7-46F9-9B78-2AB55ABB3901}" dt="2019-09-18T11:18:53.338" v="2539" actId="207"/>
          <ac:spMkLst>
            <pc:docMk/>
            <pc:sldMk cId="2638251595" sldId="278"/>
            <ac:spMk id="2" creationId="{00000000-0000-0000-0000-000000000000}"/>
          </ac:spMkLst>
        </pc:spChg>
        <pc:spChg chg="add mod ord">
          <ac:chgData name="Nastja Podrekar" userId="5089f179-3b80-4a4a-b4d8-a63a91a0e505" providerId="ADAL" clId="{0407F37D-0CC7-46F9-9B78-2AB55ABB3901}" dt="2019-09-18T11:30:12.717" v="2767" actId="2085"/>
          <ac:spMkLst>
            <pc:docMk/>
            <pc:sldMk cId="2638251595" sldId="278"/>
            <ac:spMk id="3" creationId="{09763DF3-CA3E-4921-B66C-02B38F549C22}"/>
          </ac:spMkLst>
        </pc:spChg>
        <pc:spChg chg="add del mod">
          <ac:chgData name="Nastja Podrekar" userId="5089f179-3b80-4a4a-b4d8-a63a91a0e505" providerId="ADAL" clId="{0407F37D-0CC7-46F9-9B78-2AB55ABB3901}" dt="2019-09-18T11:38:22.690" v="2963" actId="6549"/>
          <ac:spMkLst>
            <pc:docMk/>
            <pc:sldMk cId="2638251595" sldId="278"/>
            <ac:spMk id="6" creationId="{00000000-0000-0000-0000-000000000000}"/>
          </ac:spMkLst>
        </pc:spChg>
        <pc:spChg chg="del">
          <ac:chgData name="Nastja Podrekar" userId="5089f179-3b80-4a4a-b4d8-a63a91a0e505" providerId="ADAL" clId="{0407F37D-0CC7-46F9-9B78-2AB55ABB3901}" dt="2019-09-18T11:19:01.243" v="2541" actId="478"/>
          <ac:spMkLst>
            <pc:docMk/>
            <pc:sldMk cId="2638251595" sldId="278"/>
            <ac:spMk id="7" creationId="{F42B357C-A7FD-42A1-8C22-F51E68CB6B81}"/>
          </ac:spMkLst>
        </pc:spChg>
        <pc:spChg chg="add mod">
          <ac:chgData name="Nastja Podrekar" userId="5089f179-3b80-4a4a-b4d8-a63a91a0e505" providerId="ADAL" clId="{0407F37D-0CC7-46F9-9B78-2AB55ABB3901}" dt="2019-09-18T11:26:40.213" v="2748" actId="404"/>
          <ac:spMkLst>
            <pc:docMk/>
            <pc:sldMk cId="2638251595" sldId="278"/>
            <ac:spMk id="8" creationId="{A8ABDD1F-0A03-4BA4-BCE1-FDDD059C591F}"/>
          </ac:spMkLst>
        </pc:spChg>
        <pc:spChg chg="add mod">
          <ac:chgData name="Nastja Podrekar" userId="5089f179-3b80-4a4a-b4d8-a63a91a0e505" providerId="ADAL" clId="{0407F37D-0CC7-46F9-9B78-2AB55ABB3901}" dt="2019-09-18T11:38:10.869" v="2959" actId="20577"/>
          <ac:spMkLst>
            <pc:docMk/>
            <pc:sldMk cId="2638251595" sldId="278"/>
            <ac:spMk id="9" creationId="{175D37C1-CADD-4BFB-9446-14EA0BBB17A4}"/>
          </ac:spMkLst>
        </pc:spChg>
        <pc:spChg chg="add del">
          <ac:chgData name="Nastja Podrekar" userId="5089f179-3b80-4a4a-b4d8-a63a91a0e505" providerId="ADAL" clId="{0407F37D-0CC7-46F9-9B78-2AB55ABB3901}" dt="2019-09-18T11:24:12.842" v="2565" actId="478"/>
          <ac:spMkLst>
            <pc:docMk/>
            <pc:sldMk cId="2638251595" sldId="278"/>
            <ac:spMk id="10" creationId="{D45A787F-2000-4CCB-97F2-6875DB91ECF6}"/>
          </ac:spMkLst>
        </pc:spChg>
        <pc:graphicFrameChg chg="del">
          <ac:chgData name="Nastja Podrekar" userId="5089f179-3b80-4a4a-b4d8-a63a91a0e505" providerId="ADAL" clId="{0407F37D-0CC7-46F9-9B78-2AB55ABB3901}" dt="2019-09-18T11:18:57.604" v="2540" actId="478"/>
          <ac:graphicFrameMkLst>
            <pc:docMk/>
            <pc:sldMk cId="2638251595" sldId="278"/>
            <ac:graphicFrameMk id="45" creationId="{D6278827-A7ED-4D42-8AC3-3DDC44566E22}"/>
          </ac:graphicFrameMkLst>
        </pc:graphicFrameChg>
      </pc:sldChg>
      <pc:sldChg chg="addSp delSp modSp add">
        <pc:chgData name="Nastja Podrekar" userId="5089f179-3b80-4a4a-b4d8-a63a91a0e505" providerId="ADAL" clId="{0407F37D-0CC7-46F9-9B78-2AB55ABB3901}" dt="2019-09-18T12:38:22.848" v="4230" actId="14"/>
        <pc:sldMkLst>
          <pc:docMk/>
          <pc:sldMk cId="565393913" sldId="279"/>
        </pc:sldMkLst>
        <pc:spChg chg="mod">
          <ac:chgData name="Nastja Podrekar" userId="5089f179-3b80-4a4a-b4d8-a63a91a0e505" providerId="ADAL" clId="{0407F37D-0CC7-46F9-9B78-2AB55ABB3901}" dt="2019-09-18T12:37:55.703" v="4225" actId="20577"/>
          <ac:spMkLst>
            <pc:docMk/>
            <pc:sldMk cId="565393913" sldId="279"/>
            <ac:spMk id="3" creationId="{00000000-0000-0000-0000-000000000000}"/>
          </ac:spMkLst>
        </pc:spChg>
        <pc:spChg chg="add mod">
          <ac:chgData name="Nastja Podrekar" userId="5089f179-3b80-4a4a-b4d8-a63a91a0e505" providerId="ADAL" clId="{0407F37D-0CC7-46F9-9B78-2AB55ABB3901}" dt="2019-09-18T12:38:22.848" v="4230" actId="14"/>
          <ac:spMkLst>
            <pc:docMk/>
            <pc:sldMk cId="565393913" sldId="279"/>
            <ac:spMk id="4" creationId="{43AD835D-ACF8-4BD4-8844-B0B6381B206E}"/>
          </ac:spMkLst>
        </pc:spChg>
        <pc:spChg chg="del">
          <ac:chgData name="Nastja Podrekar" userId="5089f179-3b80-4a4a-b4d8-a63a91a0e505" providerId="ADAL" clId="{0407F37D-0CC7-46F9-9B78-2AB55ABB3901}" dt="2019-09-18T12:37:33.709" v="4199" actId="478"/>
          <ac:spMkLst>
            <pc:docMk/>
            <pc:sldMk cId="565393913" sldId="279"/>
            <ac:spMk id="10" creationId="{EB763CC8-A77D-449C-B927-A722CCFDC12E}"/>
          </ac:spMkLst>
        </pc:spChg>
        <pc:spChg chg="del">
          <ac:chgData name="Nastja Podrekar" userId="5089f179-3b80-4a4a-b4d8-a63a91a0e505" providerId="ADAL" clId="{0407F37D-0CC7-46F9-9B78-2AB55ABB3901}" dt="2019-09-18T12:37:44.664" v="4202" actId="478"/>
          <ac:spMkLst>
            <pc:docMk/>
            <pc:sldMk cId="565393913" sldId="279"/>
            <ac:spMk id="11" creationId="{63E54DD5-039E-4818-BC6D-B44C6388D439}"/>
          </ac:spMkLst>
        </pc:spChg>
        <pc:cxnChg chg="del">
          <ac:chgData name="Nastja Podrekar" userId="5089f179-3b80-4a4a-b4d8-a63a91a0e505" providerId="ADAL" clId="{0407F37D-0CC7-46F9-9B78-2AB55ABB3901}" dt="2019-09-18T12:37:43.615" v="4201" actId="478"/>
          <ac:cxnSpMkLst>
            <pc:docMk/>
            <pc:sldMk cId="565393913" sldId="279"/>
            <ac:cxnSpMk id="13" creationId="{BBD87385-A5DE-4EAB-B6FD-E87A33AF8FC6}"/>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C42FCA-97CD-45CE-829D-04EDEEB0F549}" type="datetimeFigureOut">
              <a:rPr lang="sl-SI" smtClean="0"/>
              <a:t>19. 09. 2019</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8D7906-6366-47CD-95AB-FB53E6698E9D}" type="slidenum">
              <a:rPr lang="sl-SI" smtClean="0"/>
              <a:t>‹#›</a:t>
            </a:fld>
            <a:endParaRPr lang="sl-SI"/>
          </a:p>
        </p:txBody>
      </p:sp>
    </p:spTree>
    <p:extLst>
      <p:ext uri="{BB962C8B-B14F-4D97-AF65-F5344CB8AC3E}">
        <p14:creationId xmlns:p14="http://schemas.microsoft.com/office/powerpoint/2010/main" val="3236168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E4F229-67E9-4260-A1B6-B74AA5ACB08D}" type="datetimeFigureOut">
              <a:rPr lang="sl-SI" smtClean="0"/>
              <a:t>19. 09. 2019</a:t>
            </a:fld>
            <a:endParaRPr lang="sl-SI"/>
          </a:p>
        </p:txBody>
      </p:sp>
      <p:sp>
        <p:nvSpPr>
          <p:cNvPr id="4" name="Ograda stranske slik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403CFC-E064-43CD-AF6A-C236462D8C02}" type="slidenum">
              <a:rPr lang="sl-SI" smtClean="0"/>
              <a:t>‹#›</a:t>
            </a:fld>
            <a:endParaRPr lang="sl-SI"/>
          </a:p>
        </p:txBody>
      </p:sp>
    </p:spTree>
    <p:extLst>
      <p:ext uri="{BB962C8B-B14F-4D97-AF65-F5344CB8AC3E}">
        <p14:creationId xmlns:p14="http://schemas.microsoft.com/office/powerpoint/2010/main" val="1983125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Naslovni diapozitiv">
    <p:spTree>
      <p:nvGrpSpPr>
        <p:cNvPr id="1" name=""/>
        <p:cNvGrpSpPr/>
        <p:nvPr/>
      </p:nvGrpSpPr>
      <p:grpSpPr>
        <a:xfrm>
          <a:off x="0" y="0"/>
          <a:ext cx="0" cy="0"/>
          <a:chOff x="0" y="0"/>
          <a:chExt cx="0" cy="0"/>
        </a:xfrm>
      </p:grpSpPr>
      <p:pic>
        <p:nvPicPr>
          <p:cNvPr id="9" name="Picture 2" descr="\\Moist\spool\GASPER\Collected Fonts\Predloga WORD\Konferenca PPT\watermark drevo-01.jpg"/>
          <p:cNvPicPr>
            <a:picLocks noChangeAspect="1" noChangeArrowheads="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r="11458" b="7692"/>
          <a:stretch/>
        </p:blipFill>
        <p:spPr bwMode="auto">
          <a:xfrm>
            <a:off x="5181601" y="2286001"/>
            <a:ext cx="39624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Naslov 1"/>
          <p:cNvSpPr>
            <a:spLocks noGrp="1"/>
          </p:cNvSpPr>
          <p:nvPr>
            <p:ph type="ctrTitle" hasCustomPrompt="1"/>
          </p:nvPr>
        </p:nvSpPr>
        <p:spPr>
          <a:xfrm>
            <a:off x="685800" y="2133600"/>
            <a:ext cx="7772400" cy="1298575"/>
          </a:xfrm>
        </p:spPr>
        <p:txBody>
          <a:bodyPr>
            <a:normAutofit/>
          </a:bodyPr>
          <a:lstStyle>
            <a:lvl1pPr>
              <a:defRPr sz="3600" b="0" i="0" baseline="0">
                <a:solidFill>
                  <a:srgbClr val="49B28A"/>
                </a:solidFill>
                <a:latin typeface="Weidemann Itc T EE" panose="02000503000000000000" pitchFamily="2" charset="-18"/>
                <a:ea typeface="Adobe Kaiti Std R" pitchFamily="18" charset="-128"/>
              </a:defRPr>
            </a:lvl1pPr>
          </a:lstStyle>
          <a:p>
            <a:r>
              <a:rPr lang="sl-SI" dirty="0"/>
              <a:t>Naslov predstavitve</a:t>
            </a:r>
          </a:p>
        </p:txBody>
      </p:sp>
      <p:sp>
        <p:nvSpPr>
          <p:cNvPr id="3" name="Podnaslov 2"/>
          <p:cNvSpPr>
            <a:spLocks noGrp="1"/>
          </p:cNvSpPr>
          <p:nvPr>
            <p:ph type="subTitle" idx="1" hasCustomPrompt="1"/>
          </p:nvPr>
        </p:nvSpPr>
        <p:spPr>
          <a:xfrm>
            <a:off x="1371601" y="3810000"/>
            <a:ext cx="6400800" cy="1828800"/>
          </a:xfrm>
        </p:spPr>
        <p:txBody>
          <a:bodyPr>
            <a:normAutofit/>
          </a:bodyPr>
          <a:lstStyle>
            <a:lvl1pPr marL="0" indent="0" algn="ctr">
              <a:buNone/>
              <a:defRPr sz="2400" b="0">
                <a:solidFill>
                  <a:schemeClr val="tx1">
                    <a:lumMod val="75000"/>
                    <a:lumOff val="2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dirty="0"/>
              <a:t>Podnaslov</a:t>
            </a:r>
          </a:p>
          <a:p>
            <a:endParaRPr lang="sl-SI" sz="1600" dirty="0"/>
          </a:p>
          <a:p>
            <a:r>
              <a:rPr lang="sl-SI" sz="1600" dirty="0"/>
              <a:t>Ime</a:t>
            </a:r>
            <a:r>
              <a:rPr lang="sl-SI" sz="1600" baseline="0" dirty="0"/>
              <a:t> in priimek predavatelja</a:t>
            </a:r>
          </a:p>
          <a:p>
            <a:r>
              <a:rPr lang="sl-SI" sz="1600" baseline="0" dirty="0"/>
              <a:t>E-</a:t>
            </a:r>
            <a:r>
              <a:rPr lang="sl-SI" sz="1600" baseline="0" dirty="0" err="1"/>
              <a:t>mail</a:t>
            </a:r>
            <a:r>
              <a:rPr lang="sl-SI" sz="1600" baseline="0" dirty="0"/>
              <a:t> / Spletna stran predavatelja</a:t>
            </a:r>
          </a:p>
          <a:p>
            <a:endParaRPr lang="sl-SI" sz="1600" baseline="0" dirty="0"/>
          </a:p>
          <a:p>
            <a:r>
              <a:rPr lang="sl-SI" sz="1600" baseline="0" dirty="0"/>
              <a:t>Lokacija in datum predavanja</a:t>
            </a:r>
            <a:endParaRPr lang="sl-SI" sz="1600" dirty="0"/>
          </a:p>
        </p:txBody>
      </p:sp>
      <p:pic>
        <p:nvPicPr>
          <p:cNvPr id="1026" name="Picture 2" descr="\\Moist\spool\GASPER\Collected Fonts\UP FVZ\Predloga WORD\Glava.jp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32042" t="13532" r="32042" b="25921"/>
          <a:stretch/>
        </p:blipFill>
        <p:spPr bwMode="auto">
          <a:xfrm>
            <a:off x="2438400" y="304800"/>
            <a:ext cx="2715064" cy="1526343"/>
          </a:xfrm>
          <a:prstGeom prst="rect">
            <a:avLst/>
          </a:prstGeom>
          <a:noFill/>
          <a:extLst>
            <a:ext uri="{909E8E84-426E-40DD-AFC4-6F175D3DCCD1}">
              <a14:hiddenFill xmlns:a14="http://schemas.microsoft.com/office/drawing/2010/main">
                <a:solidFill>
                  <a:srgbClr val="FFFFFF"/>
                </a:solidFill>
              </a14:hiddenFill>
            </a:ext>
          </a:extLst>
        </p:spPr>
      </p:pic>
      <p:sp>
        <p:nvSpPr>
          <p:cNvPr id="11" name="Pravokotnik 10"/>
          <p:cNvSpPr/>
          <p:nvPr userDrawn="1"/>
        </p:nvSpPr>
        <p:spPr>
          <a:xfrm>
            <a:off x="0" y="0"/>
            <a:ext cx="9144000" cy="76200"/>
          </a:xfrm>
          <a:prstGeom prst="rect">
            <a:avLst/>
          </a:prstGeom>
          <a:solidFill>
            <a:srgbClr val="49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2" name="Picture 3" descr="\\Moist\spool\GASPER\Collected Fonts\Predloga WORD\Konferenca PPT\zelena.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105401" y="124887"/>
            <a:ext cx="2008715" cy="2008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60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Naslov in vsebina">
    <p:spTree>
      <p:nvGrpSpPr>
        <p:cNvPr id="1" name=""/>
        <p:cNvGrpSpPr/>
        <p:nvPr/>
      </p:nvGrpSpPr>
      <p:grpSpPr>
        <a:xfrm>
          <a:off x="0" y="0"/>
          <a:ext cx="0" cy="0"/>
          <a:chOff x="0" y="0"/>
          <a:chExt cx="0" cy="0"/>
        </a:xfrm>
      </p:grpSpPr>
      <p:sp>
        <p:nvSpPr>
          <p:cNvPr id="7" name="Pravokotnik 6"/>
          <p:cNvSpPr/>
          <p:nvPr userDrawn="1"/>
        </p:nvSpPr>
        <p:spPr>
          <a:xfrm>
            <a:off x="0" y="1066800"/>
            <a:ext cx="8229600" cy="76200"/>
          </a:xfrm>
          <a:prstGeom prst="rect">
            <a:avLst/>
          </a:prstGeom>
          <a:solidFill>
            <a:srgbClr val="49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 name="Naslov 1"/>
          <p:cNvSpPr>
            <a:spLocks noGrp="1"/>
          </p:cNvSpPr>
          <p:nvPr>
            <p:ph type="title" hasCustomPrompt="1"/>
          </p:nvPr>
        </p:nvSpPr>
        <p:spPr>
          <a:xfrm>
            <a:off x="457200" y="76200"/>
            <a:ext cx="8229600" cy="1066800"/>
          </a:xfrm>
        </p:spPr>
        <p:txBody>
          <a:bodyPr>
            <a:normAutofit/>
          </a:bodyPr>
          <a:lstStyle>
            <a:lvl1pPr algn="l">
              <a:defRPr sz="3200" b="1">
                <a:solidFill>
                  <a:srgbClr val="49B28A"/>
                </a:solidFill>
                <a:latin typeface="Weidemann Itc T EE" panose="02000603000000000000" pitchFamily="2" charset="-18"/>
              </a:defRPr>
            </a:lvl1pPr>
          </a:lstStyle>
          <a:p>
            <a:r>
              <a:rPr lang="sl-SI" dirty="0"/>
              <a:t>1 Naslov prve ravni</a:t>
            </a:r>
          </a:p>
        </p:txBody>
      </p:sp>
      <p:sp>
        <p:nvSpPr>
          <p:cNvPr id="3" name="Ograda vsebine 2"/>
          <p:cNvSpPr>
            <a:spLocks noGrp="1"/>
          </p:cNvSpPr>
          <p:nvPr>
            <p:ph idx="1" hasCustomPrompt="1"/>
          </p:nvPr>
        </p:nvSpPr>
        <p:spPr/>
        <p:txBody>
          <a:bodyPr>
            <a:normAutofit/>
          </a:bodyPr>
          <a:lstStyle>
            <a:lvl1pPr marL="0" indent="0">
              <a:buNone/>
              <a:defRPr sz="2400" baseline="0">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sl-SI" dirty="0"/>
              <a:t>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 tekoči tekst…</a:t>
            </a:r>
          </a:p>
        </p:txBody>
      </p:sp>
      <p:pic>
        <p:nvPicPr>
          <p:cNvPr id="12" name="Picture 2" descr="\\Moist\spool\GASPER\Collected Fonts\Konferenca PPT\Srce_noga levo-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6324600"/>
            <a:ext cx="567392" cy="466545"/>
          </a:xfrm>
          <a:prstGeom prst="rect">
            <a:avLst/>
          </a:prstGeom>
          <a:noFill/>
          <a:extLst>
            <a:ext uri="{909E8E84-426E-40DD-AFC4-6F175D3DCCD1}">
              <a14:hiddenFill xmlns:a14="http://schemas.microsoft.com/office/drawing/2010/main">
                <a:solidFill>
                  <a:srgbClr val="FFFFFF"/>
                </a:solidFill>
              </a14:hiddenFill>
            </a:ext>
          </a:extLst>
        </p:spPr>
      </p:pic>
      <p:sp>
        <p:nvSpPr>
          <p:cNvPr id="13" name="Pravokotnik 12"/>
          <p:cNvSpPr/>
          <p:nvPr userDrawn="1"/>
        </p:nvSpPr>
        <p:spPr>
          <a:xfrm>
            <a:off x="914400" y="6477000"/>
            <a:ext cx="8229600" cy="76200"/>
          </a:xfrm>
          <a:prstGeom prst="rect">
            <a:avLst/>
          </a:prstGeom>
          <a:solidFill>
            <a:srgbClr val="C3B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9" name="Picture 2" descr="\\Moist\spool\GASPER\Collected Fonts\Konferenca PPT\drevo desno zgoraj-zeleno.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70520" y="152400"/>
            <a:ext cx="1097281"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755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Alinej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57200" y="0"/>
            <a:ext cx="8229600" cy="1143000"/>
          </a:xfrm>
        </p:spPr>
        <p:txBody>
          <a:bodyPr>
            <a:normAutofit/>
          </a:bodyPr>
          <a:lstStyle>
            <a:lvl1pPr algn="l">
              <a:defRPr sz="2800" b="0" i="0" u="none">
                <a:solidFill>
                  <a:srgbClr val="49B28A"/>
                </a:solidFill>
                <a:latin typeface="Weidemann Itc T EE" panose="02000603000000000000" pitchFamily="2" charset="-18"/>
              </a:defRPr>
            </a:lvl1pPr>
          </a:lstStyle>
          <a:p>
            <a:r>
              <a:rPr lang="sl-SI" dirty="0"/>
              <a:t>1.1 Naslov druge ravni</a:t>
            </a:r>
          </a:p>
        </p:txBody>
      </p:sp>
      <p:sp>
        <p:nvSpPr>
          <p:cNvPr id="3" name="Ograda vsebine 2"/>
          <p:cNvSpPr>
            <a:spLocks noGrp="1"/>
          </p:cNvSpPr>
          <p:nvPr>
            <p:ph idx="1" hasCustomPrompt="1"/>
          </p:nvPr>
        </p:nvSpPr>
        <p:spPr>
          <a:xfrm>
            <a:off x="457200" y="1600201"/>
            <a:ext cx="8229600" cy="457200"/>
          </a:xfrm>
        </p:spPr>
        <p:txBody>
          <a:bodyPr>
            <a:normAutofit/>
          </a:bodyPr>
          <a:lstStyle>
            <a:lvl1pPr marL="0" indent="0">
              <a:buClr>
                <a:srgbClr val="BE0F2E"/>
              </a:buClr>
              <a:buFont typeface="Arial" panose="020B0604020202020204" pitchFamily="34" charset="0"/>
              <a:buNone/>
              <a:defRPr sz="2400" baseline="0">
                <a:solidFill>
                  <a:schemeClr val="tx1">
                    <a:lumMod val="50000"/>
                    <a:lumOff val="50000"/>
                  </a:schemeClr>
                </a:solidFill>
                <a:latin typeface="Arial" panose="020B0604020202020204" pitchFamily="34" charset="0"/>
                <a:cs typeface="Arial" panose="020B0604020202020204" pitchFamily="34" charset="0"/>
              </a:defRPr>
            </a:lvl1pPr>
            <a:lvl2pPr>
              <a:defRPr sz="24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sl-SI" dirty="0"/>
              <a:t>1.1.1 Naslov tretje ravni</a:t>
            </a:r>
          </a:p>
        </p:txBody>
      </p:sp>
      <p:sp>
        <p:nvSpPr>
          <p:cNvPr id="5" name="Ograda vsebine 2"/>
          <p:cNvSpPr>
            <a:spLocks noGrp="1"/>
          </p:cNvSpPr>
          <p:nvPr>
            <p:ph idx="10" hasCustomPrompt="1"/>
          </p:nvPr>
        </p:nvSpPr>
        <p:spPr>
          <a:xfrm>
            <a:off x="457200" y="2286000"/>
            <a:ext cx="8229600" cy="2209800"/>
          </a:xfrm>
        </p:spPr>
        <p:txBody>
          <a:bodyPr>
            <a:normAutofit/>
          </a:bodyPr>
          <a:lstStyle>
            <a:lvl1pPr marL="342900" indent="-342900">
              <a:buClr>
                <a:srgbClr val="49B28A"/>
              </a:buClr>
              <a:buFont typeface="Arial" panose="020B0604020202020204" pitchFamily="34" charset="0"/>
              <a:buChar char="•"/>
              <a:defRPr sz="2100" baseline="0">
                <a:solidFill>
                  <a:schemeClr val="tx1">
                    <a:lumMod val="75000"/>
                    <a:lumOff val="25000"/>
                  </a:schemeClr>
                </a:solidFill>
                <a:latin typeface="Arial" panose="020B0604020202020204" pitchFamily="34" charset="0"/>
                <a:cs typeface="Arial" panose="020B0604020202020204" pitchFamily="34" charset="0"/>
              </a:defRPr>
            </a:lvl1pPr>
            <a:lvl2pPr marL="742950" indent="-285750">
              <a:buClr>
                <a:srgbClr val="49B28A"/>
              </a:buClr>
              <a:buSzPct val="100000"/>
              <a:buFont typeface="Arial" panose="020B0604020202020204" pitchFamily="34" charset="0"/>
              <a:buChar char="•"/>
              <a:defRPr sz="2100">
                <a:solidFill>
                  <a:schemeClr val="tx1">
                    <a:lumMod val="75000"/>
                    <a:lumOff val="25000"/>
                  </a:schemeClr>
                </a:solidFill>
                <a:latin typeface="Arial" panose="020B0604020202020204" pitchFamily="34" charset="0"/>
                <a:cs typeface="Arial" panose="020B0604020202020204" pitchFamily="34" charset="0"/>
              </a:defRPr>
            </a:lvl2pPr>
            <a:lvl3pPr>
              <a:buClr>
                <a:srgbClr val="49B28A"/>
              </a:buClr>
              <a:defRPr sz="2100">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sl-SI" dirty="0"/>
              <a:t>Alineje 1. ravni</a:t>
            </a:r>
          </a:p>
          <a:p>
            <a:pPr lvl="1"/>
            <a:r>
              <a:rPr lang="sl-SI" dirty="0"/>
              <a:t>Alineje 2. ravni</a:t>
            </a:r>
          </a:p>
          <a:p>
            <a:pPr lvl="2"/>
            <a:r>
              <a:rPr lang="sl-SI" dirty="0"/>
              <a:t>Alineje 3. ravni</a:t>
            </a:r>
          </a:p>
          <a:p>
            <a:pPr lvl="2"/>
            <a:r>
              <a:rPr lang="sl-SI" dirty="0"/>
              <a:t>Alineje 4. ravni</a:t>
            </a:r>
          </a:p>
        </p:txBody>
      </p:sp>
      <p:sp>
        <p:nvSpPr>
          <p:cNvPr id="8" name="Pravokotnik 7"/>
          <p:cNvSpPr/>
          <p:nvPr userDrawn="1"/>
        </p:nvSpPr>
        <p:spPr>
          <a:xfrm>
            <a:off x="0" y="1066800"/>
            <a:ext cx="8229600" cy="76200"/>
          </a:xfrm>
          <a:prstGeom prst="rect">
            <a:avLst/>
          </a:prstGeom>
          <a:solidFill>
            <a:srgbClr val="49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5" name="Picture 2" descr="\\Moist\spool\GASPER\Collected Fonts\Konferenca PPT\Srce_noga levo-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6324600"/>
            <a:ext cx="567392" cy="466545"/>
          </a:xfrm>
          <a:prstGeom prst="rect">
            <a:avLst/>
          </a:prstGeom>
          <a:noFill/>
          <a:extLst>
            <a:ext uri="{909E8E84-426E-40DD-AFC4-6F175D3DCCD1}">
              <a14:hiddenFill xmlns:a14="http://schemas.microsoft.com/office/drawing/2010/main">
                <a:solidFill>
                  <a:srgbClr val="FFFFFF"/>
                </a:solidFill>
              </a14:hiddenFill>
            </a:ext>
          </a:extLst>
        </p:spPr>
      </p:pic>
      <p:sp>
        <p:nvSpPr>
          <p:cNvPr id="16" name="Pravokotnik 15"/>
          <p:cNvSpPr/>
          <p:nvPr userDrawn="1"/>
        </p:nvSpPr>
        <p:spPr>
          <a:xfrm>
            <a:off x="914400" y="6477000"/>
            <a:ext cx="8229600" cy="76200"/>
          </a:xfrm>
          <a:prstGeom prst="rect">
            <a:avLst/>
          </a:prstGeom>
          <a:solidFill>
            <a:srgbClr val="C3B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9" name="Picture 2" descr="\\Moist\spool\GASPER\Collected Fonts\Konferenca PPT\drevo desno zgoraj-zeleno.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70520" y="152400"/>
            <a:ext cx="1097281"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27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Grafi">
    <p:spTree>
      <p:nvGrpSpPr>
        <p:cNvPr id="1" name=""/>
        <p:cNvGrpSpPr/>
        <p:nvPr/>
      </p:nvGrpSpPr>
      <p:grpSpPr>
        <a:xfrm>
          <a:off x="0" y="0"/>
          <a:ext cx="0" cy="0"/>
          <a:chOff x="0" y="0"/>
          <a:chExt cx="0" cy="0"/>
        </a:xfrm>
      </p:grpSpPr>
      <p:sp>
        <p:nvSpPr>
          <p:cNvPr id="3" name="Ograda vsebine 2"/>
          <p:cNvSpPr>
            <a:spLocks noGrp="1"/>
          </p:cNvSpPr>
          <p:nvPr>
            <p:ph idx="1"/>
          </p:nvPr>
        </p:nvSpPr>
        <p:spPr/>
        <p:txBody>
          <a:bodyPr>
            <a:normAutofit/>
          </a:bodyPr>
          <a:lstStyle>
            <a:lvl1pPr marL="0" indent="0">
              <a:buNone/>
              <a:defRPr sz="2400" baseline="0">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endParaRPr lang="sl-SI" dirty="0"/>
          </a:p>
        </p:txBody>
      </p:sp>
      <p:sp>
        <p:nvSpPr>
          <p:cNvPr id="12" name="Pravokotnik 11"/>
          <p:cNvSpPr/>
          <p:nvPr userDrawn="1"/>
        </p:nvSpPr>
        <p:spPr>
          <a:xfrm>
            <a:off x="0" y="1066800"/>
            <a:ext cx="8229600" cy="76200"/>
          </a:xfrm>
          <a:prstGeom prst="rect">
            <a:avLst/>
          </a:prstGeom>
          <a:solidFill>
            <a:srgbClr val="49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7" name="Picture 2" descr="\\Moist\spool\GASPER\Collected Fonts\Konferenca PPT\Srce_noga levo-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6324600"/>
            <a:ext cx="567392" cy="466545"/>
          </a:xfrm>
          <a:prstGeom prst="rect">
            <a:avLst/>
          </a:prstGeom>
          <a:noFill/>
          <a:extLst>
            <a:ext uri="{909E8E84-426E-40DD-AFC4-6F175D3DCCD1}">
              <a14:hiddenFill xmlns:a14="http://schemas.microsoft.com/office/drawing/2010/main">
                <a:solidFill>
                  <a:srgbClr val="FFFFFF"/>
                </a:solidFill>
              </a14:hiddenFill>
            </a:ext>
          </a:extLst>
        </p:spPr>
      </p:pic>
      <p:sp>
        <p:nvSpPr>
          <p:cNvPr id="18" name="Pravokotnik 17"/>
          <p:cNvSpPr/>
          <p:nvPr userDrawn="1"/>
        </p:nvSpPr>
        <p:spPr>
          <a:xfrm>
            <a:off x="914400" y="6477000"/>
            <a:ext cx="8229600" cy="76200"/>
          </a:xfrm>
          <a:prstGeom prst="rect">
            <a:avLst/>
          </a:prstGeom>
          <a:solidFill>
            <a:srgbClr val="C3B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9" name="Naslov 1"/>
          <p:cNvSpPr>
            <a:spLocks noGrp="1"/>
          </p:cNvSpPr>
          <p:nvPr>
            <p:ph type="title" hasCustomPrompt="1"/>
          </p:nvPr>
        </p:nvSpPr>
        <p:spPr>
          <a:xfrm>
            <a:off x="457200" y="76200"/>
            <a:ext cx="8229600" cy="1066800"/>
          </a:xfrm>
        </p:spPr>
        <p:txBody>
          <a:bodyPr>
            <a:normAutofit/>
          </a:bodyPr>
          <a:lstStyle>
            <a:lvl1pPr algn="l">
              <a:defRPr sz="3200" b="1">
                <a:solidFill>
                  <a:srgbClr val="49B28A"/>
                </a:solidFill>
                <a:latin typeface="Weidemann Itc T EE" panose="02000603000000000000" pitchFamily="2" charset="-18"/>
              </a:defRPr>
            </a:lvl1pPr>
          </a:lstStyle>
          <a:p>
            <a:r>
              <a:rPr lang="sl-SI" dirty="0"/>
              <a:t>1 Naslov prve ravni</a:t>
            </a:r>
          </a:p>
        </p:txBody>
      </p:sp>
      <p:pic>
        <p:nvPicPr>
          <p:cNvPr id="8" name="Picture 2" descr="\\Moist\spool\GASPER\Collected Fonts\Konferenca PPT\drevo desno zgoraj-zeleno.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70520" y="152400"/>
            <a:ext cx="1097281"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28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abele">
    <p:spTree>
      <p:nvGrpSpPr>
        <p:cNvPr id="1" name=""/>
        <p:cNvGrpSpPr/>
        <p:nvPr/>
      </p:nvGrpSpPr>
      <p:grpSpPr>
        <a:xfrm>
          <a:off x="0" y="0"/>
          <a:ext cx="0" cy="0"/>
          <a:chOff x="0" y="0"/>
          <a:chExt cx="0" cy="0"/>
        </a:xfrm>
      </p:grpSpPr>
      <p:sp>
        <p:nvSpPr>
          <p:cNvPr id="8" name="Ograda vsebine 2"/>
          <p:cNvSpPr>
            <a:spLocks noGrp="1"/>
          </p:cNvSpPr>
          <p:nvPr>
            <p:ph idx="1"/>
          </p:nvPr>
        </p:nvSpPr>
        <p:spPr>
          <a:xfrm>
            <a:off x="457200" y="1600200"/>
            <a:ext cx="8229600" cy="4525963"/>
          </a:xfrm>
        </p:spPr>
        <p:txBody>
          <a:bodyPr>
            <a:normAutofit/>
          </a:bodyPr>
          <a:lstStyle>
            <a:lvl1pPr marL="0" indent="0">
              <a:buNone/>
              <a:defRPr sz="2400" baseline="0">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endParaRPr lang="sl-SI" dirty="0"/>
          </a:p>
        </p:txBody>
      </p:sp>
      <p:sp>
        <p:nvSpPr>
          <p:cNvPr id="9" name="Pravokotnik 8"/>
          <p:cNvSpPr/>
          <p:nvPr userDrawn="1"/>
        </p:nvSpPr>
        <p:spPr>
          <a:xfrm>
            <a:off x="0" y="1066800"/>
            <a:ext cx="8229600" cy="76200"/>
          </a:xfrm>
          <a:prstGeom prst="rect">
            <a:avLst/>
          </a:prstGeom>
          <a:solidFill>
            <a:srgbClr val="49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6" name="Picture 2" descr="\\Moist\spool\GASPER\Collected Fonts\Konferenca PPT\Srce_noga levo-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6324600"/>
            <a:ext cx="567392" cy="466545"/>
          </a:xfrm>
          <a:prstGeom prst="rect">
            <a:avLst/>
          </a:prstGeom>
          <a:noFill/>
          <a:extLst>
            <a:ext uri="{909E8E84-426E-40DD-AFC4-6F175D3DCCD1}">
              <a14:hiddenFill xmlns:a14="http://schemas.microsoft.com/office/drawing/2010/main">
                <a:solidFill>
                  <a:srgbClr val="FFFFFF"/>
                </a:solidFill>
              </a14:hiddenFill>
            </a:ext>
          </a:extLst>
        </p:spPr>
      </p:pic>
      <p:sp>
        <p:nvSpPr>
          <p:cNvPr id="17" name="Pravokotnik 16"/>
          <p:cNvSpPr/>
          <p:nvPr userDrawn="1"/>
        </p:nvSpPr>
        <p:spPr>
          <a:xfrm>
            <a:off x="914400" y="6477000"/>
            <a:ext cx="8229600" cy="76200"/>
          </a:xfrm>
          <a:prstGeom prst="rect">
            <a:avLst/>
          </a:prstGeom>
          <a:solidFill>
            <a:srgbClr val="C3B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8" name="Naslov 1"/>
          <p:cNvSpPr>
            <a:spLocks noGrp="1"/>
          </p:cNvSpPr>
          <p:nvPr>
            <p:ph type="title" hasCustomPrompt="1"/>
          </p:nvPr>
        </p:nvSpPr>
        <p:spPr>
          <a:xfrm>
            <a:off x="457200" y="76200"/>
            <a:ext cx="8229600" cy="1066800"/>
          </a:xfrm>
        </p:spPr>
        <p:txBody>
          <a:bodyPr>
            <a:normAutofit/>
          </a:bodyPr>
          <a:lstStyle>
            <a:lvl1pPr algn="l">
              <a:defRPr sz="3200" b="1">
                <a:solidFill>
                  <a:srgbClr val="49B28A"/>
                </a:solidFill>
                <a:latin typeface="Weidemann Itc T EE" panose="02000603000000000000" pitchFamily="2" charset="-18"/>
              </a:defRPr>
            </a:lvl1pPr>
          </a:lstStyle>
          <a:p>
            <a:r>
              <a:rPr lang="sl-SI" dirty="0"/>
              <a:t>1 Naslov prve ravni</a:t>
            </a:r>
          </a:p>
        </p:txBody>
      </p:sp>
      <p:pic>
        <p:nvPicPr>
          <p:cNvPr id="11" name="Picture 2" descr="\\Moist\spool\GASPER\Collected Fonts\Konferenca PPT\drevo desno zgoraj-zeleno.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70520" y="152400"/>
            <a:ext cx="1097281"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89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rimerjava">
    <p:spTree>
      <p:nvGrpSpPr>
        <p:cNvPr id="1" name=""/>
        <p:cNvGrpSpPr/>
        <p:nvPr/>
      </p:nvGrpSpPr>
      <p:grpSpPr>
        <a:xfrm>
          <a:off x="0" y="0"/>
          <a:ext cx="0" cy="0"/>
          <a:chOff x="0" y="0"/>
          <a:chExt cx="0" cy="0"/>
        </a:xfrm>
      </p:grpSpPr>
      <p:sp>
        <p:nvSpPr>
          <p:cNvPr id="4" name="Ograda vsebine 2"/>
          <p:cNvSpPr>
            <a:spLocks noGrp="1"/>
          </p:cNvSpPr>
          <p:nvPr>
            <p:ph idx="1"/>
          </p:nvPr>
        </p:nvSpPr>
        <p:spPr>
          <a:xfrm>
            <a:off x="457200" y="1600200"/>
            <a:ext cx="4038600" cy="4525963"/>
          </a:xfrm>
        </p:spPr>
        <p:txBody>
          <a:bodyPr>
            <a:normAutofit/>
          </a:bodyPr>
          <a:lstStyle>
            <a:lvl1pPr marL="0" indent="0">
              <a:buNone/>
              <a:defRPr sz="2400" b="0" baseline="0">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endParaRPr lang="sl-SI" dirty="0"/>
          </a:p>
        </p:txBody>
      </p:sp>
      <p:sp>
        <p:nvSpPr>
          <p:cNvPr id="7" name="Ograda vsebine 2"/>
          <p:cNvSpPr>
            <a:spLocks noGrp="1"/>
          </p:cNvSpPr>
          <p:nvPr>
            <p:ph idx="10"/>
          </p:nvPr>
        </p:nvSpPr>
        <p:spPr>
          <a:xfrm>
            <a:off x="4680156" y="1600200"/>
            <a:ext cx="4038600" cy="4525963"/>
          </a:xfrm>
        </p:spPr>
        <p:txBody>
          <a:bodyPr>
            <a:normAutofit/>
          </a:bodyPr>
          <a:lstStyle>
            <a:lvl1pPr marL="0" indent="0">
              <a:buNone/>
              <a:defRPr sz="2400" b="0" baseline="0">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endParaRPr lang="sl-SI" dirty="0"/>
          </a:p>
        </p:txBody>
      </p:sp>
      <p:sp>
        <p:nvSpPr>
          <p:cNvPr id="8" name="Pravokotnik 7"/>
          <p:cNvSpPr/>
          <p:nvPr userDrawn="1"/>
        </p:nvSpPr>
        <p:spPr>
          <a:xfrm>
            <a:off x="0" y="1066800"/>
            <a:ext cx="8229600" cy="76200"/>
          </a:xfrm>
          <a:prstGeom prst="rect">
            <a:avLst/>
          </a:prstGeom>
          <a:solidFill>
            <a:srgbClr val="49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4" name="Picture 2" descr="\\Moist\spool\GASPER\Collected Fonts\Konferenca PPT\Srce_noga levo-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6324600"/>
            <a:ext cx="567392" cy="466545"/>
          </a:xfrm>
          <a:prstGeom prst="rect">
            <a:avLst/>
          </a:prstGeom>
          <a:noFill/>
          <a:extLst>
            <a:ext uri="{909E8E84-426E-40DD-AFC4-6F175D3DCCD1}">
              <a14:hiddenFill xmlns:a14="http://schemas.microsoft.com/office/drawing/2010/main">
                <a:solidFill>
                  <a:srgbClr val="FFFFFF"/>
                </a:solidFill>
              </a14:hiddenFill>
            </a:ext>
          </a:extLst>
        </p:spPr>
      </p:pic>
      <p:sp>
        <p:nvSpPr>
          <p:cNvPr id="15" name="Pravokotnik 14"/>
          <p:cNvSpPr/>
          <p:nvPr userDrawn="1"/>
        </p:nvSpPr>
        <p:spPr>
          <a:xfrm>
            <a:off x="914400" y="6477000"/>
            <a:ext cx="8229600" cy="76200"/>
          </a:xfrm>
          <a:prstGeom prst="rect">
            <a:avLst/>
          </a:prstGeom>
          <a:solidFill>
            <a:srgbClr val="C3B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6" name="Naslov 1"/>
          <p:cNvSpPr>
            <a:spLocks noGrp="1"/>
          </p:cNvSpPr>
          <p:nvPr>
            <p:ph type="title" hasCustomPrompt="1"/>
          </p:nvPr>
        </p:nvSpPr>
        <p:spPr>
          <a:xfrm>
            <a:off x="457200" y="76200"/>
            <a:ext cx="8229600" cy="1066800"/>
          </a:xfrm>
        </p:spPr>
        <p:txBody>
          <a:bodyPr>
            <a:normAutofit/>
          </a:bodyPr>
          <a:lstStyle>
            <a:lvl1pPr algn="l">
              <a:defRPr sz="3200" b="1">
                <a:solidFill>
                  <a:srgbClr val="49B28A"/>
                </a:solidFill>
                <a:latin typeface="Weidemann Itc T EE" panose="02000603000000000000" pitchFamily="2" charset="-18"/>
              </a:defRPr>
            </a:lvl1pPr>
          </a:lstStyle>
          <a:p>
            <a:r>
              <a:rPr lang="sl-SI" dirty="0"/>
              <a:t>1 Naslov prve ravni</a:t>
            </a:r>
          </a:p>
        </p:txBody>
      </p:sp>
      <p:pic>
        <p:nvPicPr>
          <p:cNvPr id="10" name="Picture 2" descr="\\Moist\spool\GASPER\Collected Fonts\Konferenca PPT\drevo desno zgoraj-zeleno.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70520" y="152400"/>
            <a:ext cx="1097281"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175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Zaključni diapozitiv">
    <p:spTree>
      <p:nvGrpSpPr>
        <p:cNvPr id="1" name=""/>
        <p:cNvGrpSpPr/>
        <p:nvPr/>
      </p:nvGrpSpPr>
      <p:grpSpPr>
        <a:xfrm>
          <a:off x="0" y="0"/>
          <a:ext cx="0" cy="0"/>
          <a:chOff x="0" y="0"/>
          <a:chExt cx="0" cy="0"/>
        </a:xfrm>
      </p:grpSpPr>
      <p:pic>
        <p:nvPicPr>
          <p:cNvPr id="3" name="Picture 2" descr="\\Moist\spool\GASPER\Collected Fonts\Predloga WORD\Konferenca PPT\watermark drevo-01.jpg"/>
          <p:cNvPicPr>
            <a:picLocks noChangeAspect="1" noChangeArrowheads="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r="11458" b="7692"/>
          <a:stretch/>
        </p:blipFill>
        <p:spPr bwMode="auto">
          <a:xfrm>
            <a:off x="5181601" y="2286001"/>
            <a:ext cx="39624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Naslov 1"/>
          <p:cNvSpPr>
            <a:spLocks noGrp="1"/>
          </p:cNvSpPr>
          <p:nvPr>
            <p:ph type="ctrTitle" hasCustomPrompt="1"/>
          </p:nvPr>
        </p:nvSpPr>
        <p:spPr>
          <a:xfrm>
            <a:off x="685800" y="1295400"/>
            <a:ext cx="7772400" cy="1755775"/>
          </a:xfrm>
        </p:spPr>
        <p:txBody>
          <a:bodyPr>
            <a:normAutofit/>
          </a:bodyPr>
          <a:lstStyle>
            <a:lvl1pPr>
              <a:defRPr sz="3600" b="0" i="0" baseline="0">
                <a:solidFill>
                  <a:srgbClr val="49B28A"/>
                </a:solidFill>
                <a:latin typeface="Weidemann Itc T EE" panose="02000503000000000000" pitchFamily="2" charset="-18"/>
                <a:ea typeface="Adobe Kaiti Std R" pitchFamily="18" charset="-128"/>
              </a:defRPr>
            </a:lvl1pPr>
          </a:lstStyle>
          <a:p>
            <a:r>
              <a:rPr lang="sl-SI" dirty="0"/>
              <a:t>Hvala za pozornost</a:t>
            </a:r>
          </a:p>
        </p:txBody>
      </p:sp>
    </p:spTree>
    <p:extLst>
      <p:ext uri="{BB962C8B-B14F-4D97-AF65-F5344CB8AC3E}">
        <p14:creationId xmlns:p14="http://schemas.microsoft.com/office/powerpoint/2010/main" val="435118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Postavitev po meri">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88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l-SI"/>
              <a:t>Uredite slog naslova matrice</a:t>
            </a:r>
          </a:p>
        </p:txBody>
      </p:sp>
      <p:sp>
        <p:nvSpPr>
          <p:cNvPr id="3" name="Ograda besedil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2556696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63" r:id="rId5"/>
    <p:sldLayoutId id="2147483664" r:id="rId6"/>
    <p:sldLayoutId id="2147483660" r:id="rId7"/>
    <p:sldLayoutId id="2147483665"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naslov 2"/>
          <p:cNvSpPr>
            <a:spLocks noGrp="1"/>
          </p:cNvSpPr>
          <p:nvPr>
            <p:ph type="subTitle" idx="1"/>
          </p:nvPr>
        </p:nvSpPr>
        <p:spPr>
          <a:xfrm>
            <a:off x="1371600" y="3886200"/>
            <a:ext cx="6400800" cy="1981200"/>
          </a:xfrm>
        </p:spPr>
        <p:txBody>
          <a:bodyPr>
            <a:normAutofit fontScale="92500" lnSpcReduction="10000"/>
          </a:bodyPr>
          <a:lstStyle>
            <a:lvl1pPr marL="0" indent="0" algn="ctr">
              <a:buNone/>
              <a:defRPr sz="2400" b="0">
                <a:solidFill>
                  <a:schemeClr val="tx1">
                    <a:lumMod val="75000"/>
                    <a:lumOff val="2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600" dirty="0"/>
              <a:t>Nastja Podrekar</a:t>
            </a:r>
          </a:p>
          <a:p>
            <a:r>
              <a:rPr lang="en-US" sz="1400" dirty="0"/>
              <a:t>n</a:t>
            </a:r>
            <a:r>
              <a:rPr lang="en-US" sz="1400" baseline="0" dirty="0"/>
              <a:t>astja.podrekar@innorenew.eu</a:t>
            </a:r>
          </a:p>
          <a:p>
            <a:endParaRPr lang="en-US" sz="1600" baseline="0" dirty="0"/>
          </a:p>
          <a:p>
            <a:r>
              <a:rPr lang="en-US" sz="1600" baseline="0" dirty="0" err="1"/>
              <a:t>Kaja</a:t>
            </a:r>
            <a:r>
              <a:rPr lang="en-US" sz="1600" baseline="0" dirty="0"/>
              <a:t> </a:t>
            </a:r>
            <a:r>
              <a:rPr lang="en-US" sz="1600" baseline="0" dirty="0" err="1"/>
              <a:t>Kastelic</a:t>
            </a:r>
            <a:endParaRPr lang="en-US" sz="1600" baseline="0" dirty="0"/>
          </a:p>
          <a:p>
            <a:r>
              <a:rPr lang="en-US" sz="1400" dirty="0"/>
              <a:t>k</a:t>
            </a:r>
            <a:r>
              <a:rPr lang="en-US" sz="1400" baseline="0" dirty="0"/>
              <a:t>aja.kastelic@s2p.si</a:t>
            </a:r>
          </a:p>
          <a:p>
            <a:endParaRPr lang="en-US" sz="1600" baseline="0" dirty="0"/>
          </a:p>
          <a:p>
            <a:r>
              <a:rPr lang="en-US" sz="1600" dirty="0"/>
              <a:t>d</a:t>
            </a:r>
            <a:r>
              <a:rPr lang="en-US" sz="1600" baseline="0" dirty="0"/>
              <a:t>r. </a:t>
            </a:r>
            <a:r>
              <a:rPr lang="en-US" sz="1600" baseline="0" dirty="0" err="1"/>
              <a:t>Nejc</a:t>
            </a:r>
            <a:r>
              <a:rPr lang="en-US" sz="1600" baseline="0" dirty="0"/>
              <a:t> </a:t>
            </a:r>
            <a:r>
              <a:rPr lang="en-US" sz="1600" baseline="0" dirty="0" err="1"/>
              <a:t>Šarabon</a:t>
            </a:r>
            <a:endParaRPr lang="en-US" sz="1600" baseline="0" dirty="0"/>
          </a:p>
          <a:p>
            <a:r>
              <a:rPr lang="en-US" sz="1400" dirty="0"/>
              <a:t>n</a:t>
            </a:r>
            <a:r>
              <a:rPr lang="en-US" sz="1400" baseline="0" dirty="0"/>
              <a:t>ejc.sarabon@fvz.upr.si</a:t>
            </a:r>
          </a:p>
          <a:p>
            <a:endParaRPr lang="sl-SI" sz="1400" baseline="0" dirty="0"/>
          </a:p>
          <a:p>
            <a:endParaRPr lang="sl-SI" sz="1600" baseline="0" dirty="0"/>
          </a:p>
        </p:txBody>
      </p:sp>
      <p:sp>
        <p:nvSpPr>
          <p:cNvPr id="2" name="Naslov 1"/>
          <p:cNvSpPr>
            <a:spLocks noGrp="1"/>
          </p:cNvSpPr>
          <p:nvPr>
            <p:ph type="ctrTitle"/>
          </p:nvPr>
        </p:nvSpPr>
        <p:spPr/>
        <p:txBody>
          <a:bodyPr/>
          <a:lstStyle/>
          <a:p>
            <a:r>
              <a:rPr lang="en-US" dirty="0"/>
              <a:t>Ergonomics in Schools</a:t>
            </a:r>
            <a:endParaRPr lang="sl-SI" dirty="0"/>
          </a:p>
        </p:txBody>
      </p:sp>
      <p:sp>
        <p:nvSpPr>
          <p:cNvPr id="3" name="Rectangle 2">
            <a:extLst>
              <a:ext uri="{FF2B5EF4-FFF2-40B4-BE49-F238E27FC236}">
                <a16:creationId xmlns:a16="http://schemas.microsoft.com/office/drawing/2014/main" id="{F049147D-D3C7-45D1-93F9-9D03B26A9A85}"/>
              </a:ext>
            </a:extLst>
          </p:cNvPr>
          <p:cNvSpPr/>
          <p:nvPr/>
        </p:nvSpPr>
        <p:spPr>
          <a:xfrm>
            <a:off x="2514600" y="3048000"/>
            <a:ext cx="4286751" cy="461665"/>
          </a:xfrm>
          <a:prstGeom prst="rect">
            <a:avLst/>
          </a:prstGeom>
        </p:spPr>
        <p:txBody>
          <a:bodyPr wrap="none">
            <a:spAutoFit/>
          </a:bodyPr>
          <a:lstStyle/>
          <a:p>
            <a:r>
              <a:rPr lang="en-US" sz="2400" b="1" dirty="0">
                <a:solidFill>
                  <a:schemeClr val="tx1">
                    <a:lumMod val="65000"/>
                    <a:lumOff val="35000"/>
                  </a:schemeClr>
                </a:solidFill>
                <a:latin typeface="Arial" panose="020B0604020202020204" pitchFamily="34" charset="0"/>
                <a:cs typeface="Arial" panose="020B0604020202020204" pitchFamily="34" charset="0"/>
              </a:rPr>
              <a:t>Student-Furniture Mismatch</a:t>
            </a:r>
            <a:endParaRPr lang="sl-SI" sz="24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EA6C055-1BDA-4FCF-9143-5E351ECB2C8F}"/>
              </a:ext>
            </a:extLst>
          </p:cNvPr>
          <p:cNvSpPr/>
          <p:nvPr/>
        </p:nvSpPr>
        <p:spPr>
          <a:xfrm>
            <a:off x="3521071" y="6501523"/>
            <a:ext cx="2101857" cy="338554"/>
          </a:xfrm>
          <a:prstGeom prst="rect">
            <a:avLst/>
          </a:prstGeom>
        </p:spPr>
        <p:txBody>
          <a:bodyPr wrap="none">
            <a:spAutoFit/>
          </a:bodyPr>
          <a:lstStyle/>
          <a:p>
            <a:r>
              <a:rPr lang="en-US" sz="1600" dirty="0" err="1">
                <a:solidFill>
                  <a:schemeClr val="tx1">
                    <a:lumMod val="75000"/>
                    <a:lumOff val="25000"/>
                  </a:schemeClr>
                </a:solidFill>
                <a:latin typeface="Arial" panose="020B0604020202020204" pitchFamily="34" charset="0"/>
                <a:cs typeface="Arial" panose="020B0604020202020204" pitchFamily="34" charset="0"/>
              </a:rPr>
              <a:t>Portorož</a:t>
            </a:r>
            <a:r>
              <a:rPr lang="en-US" sz="1600" dirty="0">
                <a:solidFill>
                  <a:schemeClr val="tx1">
                    <a:lumMod val="75000"/>
                    <a:lumOff val="25000"/>
                  </a:schemeClr>
                </a:solidFill>
                <a:latin typeface="Arial" panose="020B0604020202020204" pitchFamily="34" charset="0"/>
                <a:cs typeface="Arial" panose="020B0604020202020204" pitchFamily="34" charset="0"/>
              </a:rPr>
              <a:t>, 20.09.2019</a:t>
            </a:r>
            <a:endParaRPr lang="sl-SI" sz="1600"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6988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a:t>Content</a:t>
            </a:r>
            <a:endParaRPr lang="sl-SI" dirty="0"/>
          </a:p>
        </p:txBody>
      </p:sp>
      <p:sp>
        <p:nvSpPr>
          <p:cNvPr id="3" name="Ograda vsebine 2"/>
          <p:cNvSpPr>
            <a:spLocks noGrp="1"/>
          </p:cNvSpPr>
          <p:nvPr>
            <p:ph idx="1"/>
          </p:nvPr>
        </p:nvSpPr>
        <p:spPr>
          <a:xfrm>
            <a:off x="457200" y="1770855"/>
            <a:ext cx="8229600" cy="4525963"/>
          </a:xfrm>
        </p:spPr>
        <p:txBody>
          <a:bodyPr/>
          <a:lstStyle/>
          <a:p>
            <a:pPr marL="457200" indent="-457200">
              <a:buAutoNum type="arabicPeriod"/>
            </a:pPr>
            <a:r>
              <a:rPr lang="en-US" b="1" dirty="0"/>
              <a:t>Introduction</a:t>
            </a:r>
            <a:r>
              <a:rPr lang="en-US" dirty="0"/>
              <a:t>: school furniture as a risk factor for musculoskeletal symptoms among students</a:t>
            </a:r>
          </a:p>
          <a:p>
            <a:pPr marL="457200" indent="-457200">
              <a:buAutoNum type="arabicPeriod"/>
            </a:pPr>
            <a:r>
              <a:rPr lang="en-US" b="1" dirty="0"/>
              <a:t>Methods</a:t>
            </a:r>
            <a:r>
              <a:rPr lang="en-US" dirty="0"/>
              <a:t>: study design and mismatch calculation</a:t>
            </a:r>
          </a:p>
          <a:p>
            <a:pPr marL="457200" indent="-457200">
              <a:buAutoNum type="arabicPeriod"/>
            </a:pPr>
            <a:r>
              <a:rPr lang="en-US" b="1" dirty="0"/>
              <a:t>Results</a:t>
            </a:r>
            <a:r>
              <a:rPr lang="en-US" dirty="0"/>
              <a:t>: student-furniture mismatch in Slovenian high school</a:t>
            </a:r>
          </a:p>
          <a:p>
            <a:pPr marL="457200" indent="-457200">
              <a:buAutoNum type="arabicPeriod"/>
            </a:pPr>
            <a:r>
              <a:rPr lang="en-US" b="1" dirty="0"/>
              <a:t>Discussion</a:t>
            </a:r>
            <a:r>
              <a:rPr lang="en-US" dirty="0"/>
              <a:t>: comparison with the existing studies</a:t>
            </a:r>
          </a:p>
          <a:p>
            <a:pPr marL="457200" indent="-457200">
              <a:buAutoNum type="arabicPeriod"/>
            </a:pPr>
            <a:r>
              <a:rPr lang="en-US" b="1" dirty="0"/>
              <a:t>What’s next</a:t>
            </a:r>
            <a:endParaRPr lang="sl-SI" b="1" dirty="0"/>
          </a:p>
        </p:txBody>
      </p:sp>
      <p:sp>
        <p:nvSpPr>
          <p:cNvPr id="6" name="PoljeZBesedilom 5"/>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pic>
        <p:nvPicPr>
          <p:cNvPr id="8" name="Graphic 7" descr="Checklist RTL">
            <a:extLst>
              <a:ext uri="{FF2B5EF4-FFF2-40B4-BE49-F238E27FC236}">
                <a16:creationId xmlns:a16="http://schemas.microsoft.com/office/drawing/2014/main" id="{84F6F65A-A855-47FC-813A-14170C1B82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00800" y="4800600"/>
            <a:ext cx="1325563" cy="1325563"/>
          </a:xfrm>
          <a:prstGeom prst="rect">
            <a:avLst/>
          </a:prstGeom>
        </p:spPr>
      </p:pic>
    </p:spTree>
    <p:extLst>
      <p:ext uri="{BB962C8B-B14F-4D97-AF65-F5344CB8AC3E}">
        <p14:creationId xmlns:p14="http://schemas.microsoft.com/office/powerpoint/2010/main" val="3159705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8495" y="198437"/>
            <a:ext cx="8229600" cy="1066800"/>
          </a:xfrm>
        </p:spPr>
        <p:txBody>
          <a:bodyPr/>
          <a:lstStyle/>
          <a:p>
            <a:r>
              <a:rPr lang="en-US" dirty="0"/>
              <a:t>Introduction  </a:t>
            </a:r>
            <a:r>
              <a:rPr lang="en-US" dirty="0">
                <a:solidFill>
                  <a:schemeClr val="bg1">
                    <a:lumMod val="85000"/>
                  </a:schemeClr>
                </a:solidFill>
              </a:rPr>
              <a:t>Methods  Results  Discussion</a:t>
            </a:r>
            <a:endParaRPr lang="sl-SI" dirty="0">
              <a:solidFill>
                <a:schemeClr val="bg1">
                  <a:lumMod val="85000"/>
                </a:schemeClr>
              </a:solidFill>
            </a:endParaRPr>
          </a:p>
        </p:txBody>
      </p:sp>
      <p:sp>
        <p:nvSpPr>
          <p:cNvPr id="3" name="Ograda vsebine 2"/>
          <p:cNvSpPr>
            <a:spLocks noGrp="1"/>
          </p:cNvSpPr>
          <p:nvPr>
            <p:ph idx="1"/>
          </p:nvPr>
        </p:nvSpPr>
        <p:spPr>
          <a:xfrm>
            <a:off x="282342" y="1821049"/>
            <a:ext cx="3850953" cy="4525963"/>
          </a:xfrm>
        </p:spPr>
        <p:txBody>
          <a:bodyPr>
            <a:normAutofit/>
          </a:bodyPr>
          <a:lstStyle/>
          <a:p>
            <a:r>
              <a:rPr lang="en-US" sz="2000" b="1" dirty="0"/>
              <a:t>Internal factors</a:t>
            </a:r>
            <a:endParaRPr lang="en-US" sz="2000" dirty="0"/>
          </a:p>
          <a:p>
            <a:pPr marL="457200" indent="-457200">
              <a:buAutoNum type="arabicPeriod"/>
            </a:pPr>
            <a:r>
              <a:rPr lang="en-US" sz="2000" dirty="0"/>
              <a:t>Age </a:t>
            </a:r>
            <a:r>
              <a:rPr lang="sl-SI" sz="1400" dirty="0"/>
              <a:t>(</a:t>
            </a:r>
            <a:r>
              <a:rPr lang="sl-SI" sz="1400" dirty="0" err="1"/>
              <a:t>Kristjansdottir</a:t>
            </a:r>
            <a:r>
              <a:rPr lang="sl-SI" sz="1400" dirty="0"/>
              <a:t> &amp; </a:t>
            </a:r>
            <a:r>
              <a:rPr lang="sl-SI" sz="1400" dirty="0" err="1"/>
              <a:t>Rhee</a:t>
            </a:r>
            <a:r>
              <a:rPr lang="sl-SI" sz="1400" dirty="0"/>
              <a:t>, 2002)</a:t>
            </a:r>
            <a:endParaRPr lang="en-US" sz="1400" dirty="0"/>
          </a:p>
          <a:p>
            <a:pPr marL="457200" indent="-457200">
              <a:buFont typeface="Arial" panose="020B0604020202020204" pitchFamily="34" charset="0"/>
              <a:buAutoNum type="arabicPeriod"/>
            </a:pPr>
            <a:r>
              <a:rPr lang="en-US" sz="2000" dirty="0"/>
              <a:t>Gender </a:t>
            </a:r>
            <a:r>
              <a:rPr lang="sl-SI" sz="1400" dirty="0"/>
              <a:t>(</a:t>
            </a:r>
            <a:r>
              <a:rPr lang="sl-SI" sz="1400" dirty="0" err="1"/>
              <a:t>Auvinen</a:t>
            </a:r>
            <a:r>
              <a:rPr lang="sl-SI" sz="1400" dirty="0"/>
              <a:t> idr., 2007</a:t>
            </a:r>
            <a:r>
              <a:rPr lang="en-US" sz="1400" dirty="0"/>
              <a:t>)</a:t>
            </a:r>
          </a:p>
          <a:p>
            <a:pPr marL="457200" indent="-457200">
              <a:buAutoNum type="arabicPeriod"/>
            </a:pPr>
            <a:r>
              <a:rPr lang="en-US" sz="2000" dirty="0"/>
              <a:t>Genetics </a:t>
            </a:r>
            <a:r>
              <a:rPr lang="sl-SI" sz="1400" dirty="0"/>
              <a:t>(</a:t>
            </a:r>
            <a:r>
              <a:rPr lang="sl-SI" sz="1400" dirty="0" err="1"/>
              <a:t>MacDonald</a:t>
            </a:r>
            <a:r>
              <a:rPr lang="sl-SI" sz="1400" dirty="0"/>
              <a:t>, Stuart, in </a:t>
            </a:r>
            <a:r>
              <a:rPr lang="sl-SI" sz="1400" dirty="0" err="1"/>
              <a:t>Rodenberg</a:t>
            </a:r>
            <a:r>
              <a:rPr lang="sl-SI" sz="1400" dirty="0"/>
              <a:t>, 2017)</a:t>
            </a:r>
            <a:endParaRPr lang="en-US" sz="1400" dirty="0"/>
          </a:p>
          <a:p>
            <a:pPr marL="457200" indent="-457200">
              <a:buAutoNum type="arabicPeriod"/>
            </a:pPr>
            <a:r>
              <a:rPr lang="en-US" sz="2000" dirty="0"/>
              <a:t>…</a:t>
            </a:r>
          </a:p>
          <a:p>
            <a:pPr marL="457200" indent="-457200">
              <a:buAutoNum type="arabicPeriod"/>
            </a:pPr>
            <a:endParaRPr lang="en-US" sz="1400" dirty="0"/>
          </a:p>
          <a:p>
            <a:r>
              <a:rPr lang="en-US" sz="2000" b="1" dirty="0"/>
              <a:t>External factors</a:t>
            </a:r>
          </a:p>
          <a:p>
            <a:pPr marL="457200" indent="-457200">
              <a:buFont typeface="Arial" panose="020B0604020202020204" pitchFamily="34" charset="0"/>
              <a:buAutoNum type="arabicPeriod"/>
            </a:pPr>
            <a:r>
              <a:rPr lang="en-US" sz="2000" dirty="0"/>
              <a:t>Lifestyle </a:t>
            </a:r>
            <a:r>
              <a:rPr lang="sl-SI" sz="1400" dirty="0"/>
              <a:t>(</a:t>
            </a:r>
            <a:r>
              <a:rPr lang="sl-SI" sz="1400" dirty="0" err="1"/>
              <a:t>Hafeez</a:t>
            </a:r>
            <a:r>
              <a:rPr lang="sl-SI" sz="1400" dirty="0"/>
              <a:t> idr., 2013</a:t>
            </a:r>
            <a:r>
              <a:rPr lang="en-US" sz="1400" dirty="0"/>
              <a:t>)</a:t>
            </a:r>
          </a:p>
          <a:p>
            <a:pPr marL="457200" indent="-457200">
              <a:buAutoNum type="arabicPeriod"/>
            </a:pPr>
            <a:r>
              <a:rPr lang="en-US" sz="2000" dirty="0"/>
              <a:t>School bag </a:t>
            </a:r>
            <a:r>
              <a:rPr lang="sl-SI" sz="1400" dirty="0"/>
              <a:t>(</a:t>
            </a:r>
            <a:r>
              <a:rPr lang="sl-SI" sz="1400" dirty="0" err="1"/>
              <a:t>Akbar</a:t>
            </a:r>
            <a:r>
              <a:rPr lang="sl-SI" sz="1400" dirty="0"/>
              <a:t> idr., 2019</a:t>
            </a:r>
            <a:r>
              <a:rPr lang="en-US" sz="1400" dirty="0"/>
              <a:t>)</a:t>
            </a:r>
          </a:p>
          <a:p>
            <a:pPr marL="457200" indent="-457200">
              <a:buAutoNum type="arabicPeriod"/>
            </a:pPr>
            <a:r>
              <a:rPr lang="en-US" sz="2000" dirty="0"/>
              <a:t>School furniture </a:t>
            </a:r>
            <a:r>
              <a:rPr lang="sl-SI" sz="1400" dirty="0"/>
              <a:t>(Murphy, </a:t>
            </a:r>
            <a:r>
              <a:rPr lang="sl-SI" sz="1400" dirty="0" err="1"/>
              <a:t>Buckle</a:t>
            </a:r>
            <a:r>
              <a:rPr lang="sl-SI" sz="1400" dirty="0"/>
              <a:t>, in </a:t>
            </a:r>
            <a:r>
              <a:rPr lang="sl-SI" sz="1400" dirty="0" err="1"/>
              <a:t>Stubbs</a:t>
            </a:r>
            <a:r>
              <a:rPr lang="sl-SI" sz="1400" dirty="0"/>
              <a:t>, 2007)</a:t>
            </a:r>
            <a:endParaRPr lang="en-US" sz="1400" dirty="0"/>
          </a:p>
          <a:p>
            <a:pPr marL="457200" indent="-457200">
              <a:buAutoNum type="arabicPeriod"/>
            </a:pPr>
            <a:r>
              <a:rPr lang="en-US" sz="2000" dirty="0"/>
              <a:t>…</a:t>
            </a:r>
            <a:endParaRPr lang="en-US" sz="3200" dirty="0"/>
          </a:p>
        </p:txBody>
      </p:sp>
      <p:sp>
        <p:nvSpPr>
          <p:cNvPr id="6" name="PoljeZBesedilom 5"/>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pic>
        <p:nvPicPr>
          <p:cNvPr id="5" name="Picture 4" descr="A picture containing text, map&#10;&#10;Description automatically generated">
            <a:extLst>
              <a:ext uri="{FF2B5EF4-FFF2-40B4-BE49-F238E27FC236}">
                <a16:creationId xmlns:a16="http://schemas.microsoft.com/office/drawing/2014/main" id="{A8779792-A66C-41F3-93A6-C6CC684DD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8434" y="3505200"/>
            <a:ext cx="1986966" cy="2841812"/>
          </a:xfrm>
          <a:prstGeom prst="rect">
            <a:avLst/>
          </a:prstGeom>
        </p:spPr>
      </p:pic>
      <p:grpSp>
        <p:nvGrpSpPr>
          <p:cNvPr id="7" name="Group 6">
            <a:extLst>
              <a:ext uri="{FF2B5EF4-FFF2-40B4-BE49-F238E27FC236}">
                <a16:creationId xmlns:a16="http://schemas.microsoft.com/office/drawing/2014/main" id="{EDEA279B-0232-4B8D-960C-94A6A9B0B706}"/>
              </a:ext>
            </a:extLst>
          </p:cNvPr>
          <p:cNvGrpSpPr/>
          <p:nvPr/>
        </p:nvGrpSpPr>
        <p:grpSpPr>
          <a:xfrm>
            <a:off x="4038600" y="1676400"/>
            <a:ext cx="3909620" cy="3072618"/>
            <a:chOff x="3810000" y="1595317"/>
            <a:chExt cx="3909620" cy="3072618"/>
          </a:xfrm>
        </p:grpSpPr>
        <p:grpSp>
          <p:nvGrpSpPr>
            <p:cNvPr id="9" name="Group 8">
              <a:extLst>
                <a:ext uri="{FF2B5EF4-FFF2-40B4-BE49-F238E27FC236}">
                  <a16:creationId xmlns:a16="http://schemas.microsoft.com/office/drawing/2014/main" id="{E2390171-EAF2-420F-8F42-A0618F01F68A}"/>
                </a:ext>
              </a:extLst>
            </p:cNvPr>
            <p:cNvGrpSpPr/>
            <p:nvPr/>
          </p:nvGrpSpPr>
          <p:grpSpPr>
            <a:xfrm>
              <a:off x="3810000" y="1595317"/>
              <a:ext cx="3909620" cy="3072618"/>
              <a:chOff x="4497526" y="1259908"/>
              <a:chExt cx="3821056" cy="2810198"/>
            </a:xfrm>
          </p:grpSpPr>
          <p:sp>
            <p:nvSpPr>
              <p:cNvPr id="10" name="Rectangle: Rounded Corners 9">
                <a:extLst>
                  <a:ext uri="{FF2B5EF4-FFF2-40B4-BE49-F238E27FC236}">
                    <a16:creationId xmlns:a16="http://schemas.microsoft.com/office/drawing/2014/main" id="{3194726D-3107-48D2-842D-F0CE2175F436}"/>
                  </a:ext>
                </a:extLst>
              </p:cNvPr>
              <p:cNvSpPr/>
              <p:nvPr/>
            </p:nvSpPr>
            <p:spPr>
              <a:xfrm>
                <a:off x="4554864" y="1259908"/>
                <a:ext cx="3763718" cy="281019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solidFill>
                    <a:schemeClr val="tx2">
                      <a:lumMod val="40000"/>
                      <a:lumOff val="60000"/>
                    </a:schemeClr>
                  </a:solidFill>
                </a:endParaRPr>
              </a:p>
            </p:txBody>
          </p:sp>
          <p:sp>
            <p:nvSpPr>
              <p:cNvPr id="11" name="Rectangle 1">
                <a:extLst>
                  <a:ext uri="{FF2B5EF4-FFF2-40B4-BE49-F238E27FC236}">
                    <a16:creationId xmlns:a16="http://schemas.microsoft.com/office/drawing/2014/main" id="{72768B34-7B9A-4EDC-8AD9-1E7771402E18}"/>
                  </a:ext>
                </a:extLst>
              </p:cNvPr>
              <p:cNvSpPr>
                <a:spLocks noChangeArrowheads="1"/>
              </p:cNvSpPr>
              <p:nvPr/>
            </p:nvSpPr>
            <p:spPr bwMode="auto">
              <a:xfrm>
                <a:off x="4497526" y="1408855"/>
                <a:ext cx="3620471" cy="2512304"/>
              </a:xfrm>
              <a:prstGeom prst="rect">
                <a:avLst/>
              </a:prstGeom>
              <a:noFill/>
              <a:ln w="9525">
                <a:noFill/>
                <a:miter lim="800000"/>
                <a:headEnd/>
                <a:tailEnd/>
              </a:ln>
            </p:spPr>
            <p:txBody>
              <a:bodyPr wrap="square">
                <a:spAutoFit/>
              </a:bodyPr>
              <a:lstStyle/>
              <a:p>
                <a:pPr eaLnBrk="1" hangingPunct="1">
                  <a:defRPr/>
                </a:pPr>
                <a:endParaRPr lang="en-GB" sz="1050" b="1" dirty="0">
                  <a:solidFill>
                    <a:schemeClr val="tx1">
                      <a:lumMod val="85000"/>
                      <a:lumOff val="15000"/>
                    </a:schemeClr>
                  </a:solidFill>
                  <a:latin typeface="Aller" charset="0"/>
                  <a:ea typeface="Aller" charset="0"/>
                </a:endParaRPr>
              </a:p>
              <a:p>
                <a:pPr algn="ctr" eaLnBrk="1" hangingPunct="1">
                  <a:defRPr/>
                </a:pPr>
                <a:r>
                  <a:rPr lang="en-GB" b="1" dirty="0">
                    <a:solidFill>
                      <a:schemeClr val="bg1"/>
                    </a:solidFill>
                    <a:latin typeface="Aller" charset="0"/>
                    <a:ea typeface="Aller" charset="0"/>
                  </a:rPr>
                  <a:t>Rapid growth of adolescents</a:t>
                </a:r>
              </a:p>
              <a:p>
                <a:pPr marL="457200" indent="-457200" algn="ctr" eaLnBrk="1" hangingPunct="1">
                  <a:buFont typeface="Arial" panose="020B0604020202020204" pitchFamily="34" charset="0"/>
                  <a:buChar char="•"/>
                  <a:defRPr/>
                </a:pPr>
                <a:endParaRPr lang="en-GB" b="1" dirty="0">
                  <a:solidFill>
                    <a:schemeClr val="bg1"/>
                  </a:solidFill>
                  <a:latin typeface="Aller" charset="0"/>
                  <a:ea typeface="Aller" charset="0"/>
                </a:endParaRPr>
              </a:p>
              <a:p>
                <a:pPr algn="ctr" eaLnBrk="1" hangingPunct="1">
                  <a:defRPr/>
                </a:pPr>
                <a:r>
                  <a:rPr lang="en-GB" b="1" dirty="0">
                    <a:solidFill>
                      <a:schemeClr val="bg1"/>
                    </a:solidFill>
                    <a:latin typeface="Aller" charset="0"/>
                    <a:ea typeface="Aller" charset="0"/>
                  </a:rPr>
                  <a:t>Large differences in anthropometry</a:t>
                </a:r>
              </a:p>
              <a:p>
                <a:pPr algn="ctr" eaLnBrk="1" hangingPunct="1">
                  <a:defRPr/>
                </a:pPr>
                <a:r>
                  <a:rPr lang="en-GB" b="1" dirty="0">
                    <a:solidFill>
                      <a:schemeClr val="bg1"/>
                    </a:solidFill>
                    <a:latin typeface="Aller" charset="0"/>
                    <a:ea typeface="Aller" charset="0"/>
                  </a:rPr>
                  <a:t>Standard school furniture</a:t>
                </a:r>
              </a:p>
              <a:p>
                <a:pPr algn="ctr" eaLnBrk="1" hangingPunct="1">
                  <a:defRPr/>
                </a:pPr>
                <a:endParaRPr lang="en-GB" b="1" dirty="0">
                  <a:solidFill>
                    <a:schemeClr val="bg1"/>
                  </a:solidFill>
                  <a:latin typeface="Aller" charset="0"/>
                  <a:ea typeface="Aller" charset="0"/>
                </a:endParaRPr>
              </a:p>
              <a:p>
                <a:pPr algn="ctr" eaLnBrk="1" hangingPunct="1">
                  <a:defRPr/>
                </a:pPr>
                <a:r>
                  <a:rPr lang="en-GB" b="1" dirty="0">
                    <a:solidFill>
                      <a:schemeClr val="bg1"/>
                    </a:solidFill>
                    <a:latin typeface="Aller" charset="0"/>
                    <a:ea typeface="Aller" charset="0"/>
                  </a:rPr>
                  <a:t>Student-furniture mismatch</a:t>
                </a:r>
              </a:p>
              <a:p>
                <a:pPr algn="ctr" eaLnBrk="1" hangingPunct="1">
                  <a:defRPr/>
                </a:pPr>
                <a:endParaRPr lang="en-GB" b="1" dirty="0">
                  <a:solidFill>
                    <a:schemeClr val="bg1"/>
                  </a:solidFill>
                  <a:latin typeface="Aller" charset="0"/>
                  <a:ea typeface="Aller" charset="0"/>
                </a:endParaRPr>
              </a:p>
              <a:p>
                <a:pPr algn="ctr" eaLnBrk="1" hangingPunct="1">
                  <a:defRPr/>
                </a:pPr>
                <a:r>
                  <a:rPr lang="en-GB" b="1" dirty="0">
                    <a:solidFill>
                      <a:schemeClr val="bg1"/>
                    </a:solidFill>
                    <a:latin typeface="Aller" charset="0"/>
                    <a:ea typeface="Aller" charset="0"/>
                  </a:rPr>
                  <a:t>Increased risk of musculoskeletal symptoms</a:t>
                </a:r>
              </a:p>
            </p:txBody>
          </p:sp>
        </p:grpSp>
        <p:cxnSp>
          <p:nvCxnSpPr>
            <p:cNvPr id="12" name="Straight Arrow Connector 11">
              <a:extLst>
                <a:ext uri="{FF2B5EF4-FFF2-40B4-BE49-F238E27FC236}">
                  <a16:creationId xmlns:a16="http://schemas.microsoft.com/office/drawing/2014/main" id="{D64033BC-C4A9-445D-B1CC-CC0E249C3BDA}"/>
                </a:ext>
              </a:extLst>
            </p:cNvPr>
            <p:cNvCxnSpPr/>
            <p:nvPr/>
          </p:nvCxnSpPr>
          <p:spPr>
            <a:xfrm>
              <a:off x="7514386" y="2219704"/>
              <a:ext cx="0" cy="167640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Ograda vsebine 2">
            <a:extLst>
              <a:ext uri="{FF2B5EF4-FFF2-40B4-BE49-F238E27FC236}">
                <a16:creationId xmlns:a16="http://schemas.microsoft.com/office/drawing/2014/main" id="{7D418F65-3ECC-40AE-841F-252AA7E7EA4F}"/>
              </a:ext>
            </a:extLst>
          </p:cNvPr>
          <p:cNvSpPr txBox="1">
            <a:spLocks/>
          </p:cNvSpPr>
          <p:nvPr/>
        </p:nvSpPr>
        <p:spPr>
          <a:xfrm>
            <a:off x="75773" y="1254566"/>
            <a:ext cx="5502806" cy="577154"/>
          </a:xfrm>
          <a:prstGeom prst="rect">
            <a:avLst/>
          </a:prstGeom>
        </p:spPr>
        <p:txBody>
          <a:bodyPr vert="horz" lIns="91440" tIns="45720" rIns="91440" bIns="45720" rtlCol="0">
            <a:normAutofit fontScale="85000" lnSpcReduction="10000"/>
          </a:bodyPr>
          <a:lstStyle>
            <a:lvl1pPr marL="0" indent="0" algn="l" defTabSz="914400" rtl="0" eaLnBrk="1" latinLnBrk="0" hangingPunct="1">
              <a:spcBef>
                <a:spcPct val="20000"/>
              </a:spcBef>
              <a:buFont typeface="Arial" panose="020B0604020202020204" pitchFamily="34" charset="0"/>
              <a:buNone/>
              <a:defRPr sz="2400" kern="1200" baseline="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1" dirty="0"/>
              <a:t>Musculoskeletal disorders &amp; risk factors</a:t>
            </a:r>
            <a:endParaRPr lang="en-US" sz="3600" dirty="0"/>
          </a:p>
        </p:txBody>
      </p:sp>
    </p:spTree>
    <p:extLst>
      <p:ext uri="{BB962C8B-B14F-4D97-AF65-F5344CB8AC3E}">
        <p14:creationId xmlns:p14="http://schemas.microsoft.com/office/powerpoint/2010/main" val="2149683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8495" y="198437"/>
            <a:ext cx="8229600" cy="1066800"/>
          </a:xfrm>
        </p:spPr>
        <p:txBody>
          <a:bodyPr/>
          <a:lstStyle/>
          <a:p>
            <a:r>
              <a:rPr lang="en-US" dirty="0">
                <a:solidFill>
                  <a:schemeClr val="bg1">
                    <a:lumMod val="85000"/>
                  </a:schemeClr>
                </a:solidFill>
              </a:rPr>
              <a:t>Introduction</a:t>
            </a:r>
            <a:r>
              <a:rPr lang="en-US" dirty="0"/>
              <a:t>  Methods</a:t>
            </a:r>
            <a:r>
              <a:rPr lang="en-US" dirty="0">
                <a:solidFill>
                  <a:schemeClr val="bg1">
                    <a:lumMod val="95000"/>
                  </a:schemeClr>
                </a:solidFill>
              </a:rPr>
              <a:t>  </a:t>
            </a:r>
            <a:r>
              <a:rPr lang="en-US" dirty="0">
                <a:solidFill>
                  <a:schemeClr val="bg1">
                    <a:lumMod val="85000"/>
                  </a:schemeClr>
                </a:solidFill>
              </a:rPr>
              <a:t>Results  Discussion</a:t>
            </a:r>
            <a:endParaRPr lang="sl-SI" dirty="0">
              <a:solidFill>
                <a:schemeClr val="bg1">
                  <a:lumMod val="85000"/>
                </a:schemeClr>
              </a:solidFill>
            </a:endParaRPr>
          </a:p>
        </p:txBody>
      </p:sp>
      <p:sp>
        <p:nvSpPr>
          <p:cNvPr id="3" name="Ograda vsebine 2"/>
          <p:cNvSpPr>
            <a:spLocks noGrp="1"/>
          </p:cNvSpPr>
          <p:nvPr>
            <p:ph idx="1"/>
          </p:nvPr>
        </p:nvSpPr>
        <p:spPr>
          <a:xfrm>
            <a:off x="95485" y="1721098"/>
            <a:ext cx="5274132" cy="2530772"/>
          </a:xfrm>
        </p:spPr>
        <p:txBody>
          <a:bodyPr>
            <a:normAutofit/>
          </a:bodyPr>
          <a:lstStyle/>
          <a:p>
            <a:pPr marL="342900" indent="-342900">
              <a:buFont typeface="Arial" panose="020B0604020202020204" pitchFamily="34" charset="0"/>
              <a:buChar char="•"/>
            </a:pPr>
            <a:r>
              <a:rPr lang="en-US" sz="2000" b="1" dirty="0"/>
              <a:t>Aim: </a:t>
            </a:r>
            <a:r>
              <a:rPr lang="en-US" sz="2000" dirty="0"/>
              <a:t>to evaluate student-furniture mismatch in Slovenian high school</a:t>
            </a:r>
          </a:p>
          <a:p>
            <a:pPr marL="342900" indent="-342900">
              <a:buFont typeface="Arial" panose="020B0604020202020204" pitchFamily="34" charset="0"/>
              <a:buChar char="•"/>
            </a:pPr>
            <a:r>
              <a:rPr lang="en-US" sz="2000" dirty="0"/>
              <a:t>Cross-sectional study design</a:t>
            </a:r>
          </a:p>
          <a:p>
            <a:pPr marL="342900" indent="-342900">
              <a:buFont typeface="Arial" panose="020B0604020202020204" pitchFamily="34" charset="0"/>
              <a:buChar char="•"/>
            </a:pPr>
            <a:r>
              <a:rPr lang="en-US" sz="2000" dirty="0"/>
              <a:t>Collaboration with </a:t>
            </a:r>
            <a:r>
              <a:rPr lang="en-US" sz="2000" dirty="0" err="1"/>
              <a:t>Škofja</a:t>
            </a:r>
            <a:r>
              <a:rPr lang="en-US" sz="2000" dirty="0"/>
              <a:t> </a:t>
            </a:r>
            <a:r>
              <a:rPr lang="en-US" sz="2000" dirty="0" err="1"/>
              <a:t>Loka</a:t>
            </a:r>
            <a:r>
              <a:rPr lang="en-US" sz="2000" dirty="0"/>
              <a:t> carpentry high school </a:t>
            </a:r>
          </a:p>
          <a:p>
            <a:pPr marL="342900" indent="-342900">
              <a:buFont typeface="Arial" panose="020B0604020202020204" pitchFamily="34" charset="0"/>
              <a:buChar char="•"/>
            </a:pPr>
            <a:r>
              <a:rPr lang="en-US" sz="2000" dirty="0"/>
              <a:t>Mismatch equations used were proposed by </a:t>
            </a:r>
            <a:r>
              <a:rPr lang="en-US" sz="1800" dirty="0" err="1"/>
              <a:t>Castelluci</a:t>
            </a:r>
            <a:r>
              <a:rPr lang="en-US" sz="1800" dirty="0"/>
              <a:t> et al. 2014</a:t>
            </a: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Tx/>
              <a:buChar char="-"/>
            </a:pPr>
            <a:endParaRPr lang="en-US" sz="2000" dirty="0"/>
          </a:p>
        </p:txBody>
      </p:sp>
      <p:sp>
        <p:nvSpPr>
          <p:cNvPr id="6" name="PoljeZBesedilom 5"/>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cxnSp>
        <p:nvCxnSpPr>
          <p:cNvPr id="12" name="Straight Arrow Connector 11">
            <a:extLst>
              <a:ext uri="{FF2B5EF4-FFF2-40B4-BE49-F238E27FC236}">
                <a16:creationId xmlns:a16="http://schemas.microsoft.com/office/drawing/2014/main" id="{D64033BC-C4A9-445D-B1CC-CC0E249C3BDA}"/>
              </a:ext>
            </a:extLst>
          </p:cNvPr>
          <p:cNvCxnSpPr/>
          <p:nvPr/>
        </p:nvCxnSpPr>
        <p:spPr>
          <a:xfrm>
            <a:off x="7514386" y="2219704"/>
            <a:ext cx="0" cy="167640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51" name="Picture 50">
            <a:extLst>
              <a:ext uri="{FF2B5EF4-FFF2-40B4-BE49-F238E27FC236}">
                <a16:creationId xmlns:a16="http://schemas.microsoft.com/office/drawing/2014/main" id="{FFFEC5E5-94AE-48C4-A4A2-46D6682DC324}"/>
              </a:ext>
            </a:extLst>
          </p:cNvPr>
          <p:cNvPicPr>
            <a:picLocks noChangeAspect="1"/>
          </p:cNvPicPr>
          <p:nvPr/>
        </p:nvPicPr>
        <p:blipFill rotWithShape="1">
          <a:blip r:embed="rId2">
            <a:extLst>
              <a:ext uri="{28A0092B-C50C-407E-A947-70E740481C1C}">
                <a14:useLocalDpi xmlns:a14="http://schemas.microsoft.com/office/drawing/2010/main" val="0"/>
              </a:ext>
            </a:extLst>
          </a:blip>
          <a:srcRect l="2886" t="38681" r="81373" b="13177"/>
          <a:stretch/>
        </p:blipFill>
        <p:spPr>
          <a:xfrm>
            <a:off x="609600" y="4261844"/>
            <a:ext cx="1524000" cy="2215155"/>
          </a:xfrm>
          <a:prstGeom prst="rect">
            <a:avLst/>
          </a:prstGeom>
        </p:spPr>
      </p:pic>
      <p:cxnSp>
        <p:nvCxnSpPr>
          <p:cNvPr id="54" name="Straight Arrow Connector 53">
            <a:extLst>
              <a:ext uri="{FF2B5EF4-FFF2-40B4-BE49-F238E27FC236}">
                <a16:creationId xmlns:a16="http://schemas.microsoft.com/office/drawing/2014/main" id="{EB3B49CB-6F8A-46E0-9F68-6D7A5B88315C}"/>
              </a:ext>
            </a:extLst>
          </p:cNvPr>
          <p:cNvCxnSpPr>
            <a:cxnSpLocks/>
          </p:cNvCxnSpPr>
          <p:nvPr/>
        </p:nvCxnSpPr>
        <p:spPr>
          <a:xfrm>
            <a:off x="914400" y="5100637"/>
            <a:ext cx="0" cy="633413"/>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D8D58B6-1CA8-4613-B4ED-81521DF48405}"/>
              </a:ext>
            </a:extLst>
          </p:cNvPr>
          <p:cNvCxnSpPr>
            <a:cxnSpLocks/>
          </p:cNvCxnSpPr>
          <p:nvPr/>
        </p:nvCxnSpPr>
        <p:spPr>
          <a:xfrm>
            <a:off x="1905000" y="5646800"/>
            <a:ext cx="0" cy="633413"/>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97317A6-9F0A-429B-B2B9-3CC74D2C0986}"/>
              </a:ext>
            </a:extLst>
          </p:cNvPr>
          <p:cNvCxnSpPr>
            <a:cxnSpLocks/>
          </p:cNvCxnSpPr>
          <p:nvPr/>
        </p:nvCxnSpPr>
        <p:spPr>
          <a:xfrm>
            <a:off x="1600200" y="5514975"/>
            <a:ext cx="0" cy="247649"/>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320E9C6-EC6C-4622-A0A3-E2B9383B7372}"/>
              </a:ext>
            </a:extLst>
          </p:cNvPr>
          <p:cNvCxnSpPr>
            <a:cxnSpLocks/>
          </p:cNvCxnSpPr>
          <p:nvPr/>
        </p:nvCxnSpPr>
        <p:spPr>
          <a:xfrm>
            <a:off x="5029200" y="5410200"/>
            <a:ext cx="685800" cy="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023609BF-7C80-425D-AD45-07C001478CCD}"/>
              </a:ext>
            </a:extLst>
          </p:cNvPr>
          <p:cNvCxnSpPr>
            <a:cxnSpLocks/>
          </p:cNvCxnSpPr>
          <p:nvPr/>
        </p:nvCxnSpPr>
        <p:spPr>
          <a:xfrm>
            <a:off x="6172200" y="5407152"/>
            <a:ext cx="685800" cy="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2048A37D-E6CC-4560-B8B4-3BAAE8AB8997}"/>
              </a:ext>
            </a:extLst>
          </p:cNvPr>
          <p:cNvCxnSpPr>
            <a:cxnSpLocks/>
          </p:cNvCxnSpPr>
          <p:nvPr/>
        </p:nvCxnSpPr>
        <p:spPr>
          <a:xfrm>
            <a:off x="1102973" y="5867400"/>
            <a:ext cx="537253" cy="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A7282EAF-D784-4069-B836-53496E5266F0}"/>
              </a:ext>
            </a:extLst>
          </p:cNvPr>
          <p:cNvSpPr/>
          <p:nvPr/>
        </p:nvSpPr>
        <p:spPr>
          <a:xfrm>
            <a:off x="7309893" y="5399866"/>
            <a:ext cx="995907" cy="646331"/>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underneath desk  height</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96" name="Group 95">
            <a:extLst>
              <a:ext uri="{FF2B5EF4-FFF2-40B4-BE49-F238E27FC236}">
                <a16:creationId xmlns:a16="http://schemas.microsoft.com/office/drawing/2014/main" id="{BC8CAB39-FA49-4832-85A7-51761DA9CD62}"/>
              </a:ext>
            </a:extLst>
          </p:cNvPr>
          <p:cNvGrpSpPr/>
          <p:nvPr/>
        </p:nvGrpSpPr>
        <p:grpSpPr>
          <a:xfrm>
            <a:off x="4227511" y="4345514"/>
            <a:ext cx="4914968" cy="2054627"/>
            <a:chOff x="4175549" y="4298358"/>
            <a:chExt cx="4914968" cy="2054627"/>
          </a:xfrm>
        </p:grpSpPr>
        <p:grpSp>
          <p:nvGrpSpPr>
            <p:cNvPr id="80" name="Group 79">
              <a:extLst>
                <a:ext uri="{FF2B5EF4-FFF2-40B4-BE49-F238E27FC236}">
                  <a16:creationId xmlns:a16="http://schemas.microsoft.com/office/drawing/2014/main" id="{28D76D44-DD24-47EB-8B75-5E331FB0B61C}"/>
                </a:ext>
              </a:extLst>
            </p:cNvPr>
            <p:cNvGrpSpPr/>
            <p:nvPr/>
          </p:nvGrpSpPr>
          <p:grpSpPr>
            <a:xfrm>
              <a:off x="4175549" y="4298358"/>
              <a:ext cx="4631944" cy="2054627"/>
              <a:chOff x="3577810" y="3988795"/>
              <a:chExt cx="4631944" cy="2054627"/>
            </a:xfrm>
          </p:grpSpPr>
          <p:grpSp>
            <p:nvGrpSpPr>
              <p:cNvPr id="78" name="Group 77">
                <a:extLst>
                  <a:ext uri="{FF2B5EF4-FFF2-40B4-BE49-F238E27FC236}">
                    <a16:creationId xmlns:a16="http://schemas.microsoft.com/office/drawing/2014/main" id="{0B3F57F0-AA9C-4F95-AAC5-7EEA0BD9B2C0}"/>
                  </a:ext>
                </a:extLst>
              </p:cNvPr>
              <p:cNvGrpSpPr/>
              <p:nvPr/>
            </p:nvGrpSpPr>
            <p:grpSpPr>
              <a:xfrm>
                <a:off x="3577810" y="3988795"/>
                <a:ext cx="4631944" cy="2054627"/>
                <a:chOff x="4397673" y="4346174"/>
                <a:chExt cx="4631944" cy="2054627"/>
              </a:xfrm>
            </p:grpSpPr>
            <p:grpSp>
              <p:nvGrpSpPr>
                <p:cNvPr id="52" name="Group 51">
                  <a:extLst>
                    <a:ext uri="{FF2B5EF4-FFF2-40B4-BE49-F238E27FC236}">
                      <a16:creationId xmlns:a16="http://schemas.microsoft.com/office/drawing/2014/main" id="{EA85F4BB-71DC-4EF3-BCD2-B478B5E1058C}"/>
                    </a:ext>
                  </a:extLst>
                </p:cNvPr>
                <p:cNvGrpSpPr/>
                <p:nvPr/>
              </p:nvGrpSpPr>
              <p:grpSpPr>
                <a:xfrm>
                  <a:off x="4648200" y="4658258"/>
                  <a:ext cx="4381417" cy="1742543"/>
                  <a:chOff x="4648200" y="4658258"/>
                  <a:chExt cx="4381417" cy="1742543"/>
                </a:xfrm>
              </p:grpSpPr>
              <p:pic>
                <p:nvPicPr>
                  <p:cNvPr id="28" name="Picture 27" descr="A close up of a logo&#10;&#10;Description automatically generated">
                    <a:extLst>
                      <a:ext uri="{FF2B5EF4-FFF2-40B4-BE49-F238E27FC236}">
                        <a16:creationId xmlns:a16="http://schemas.microsoft.com/office/drawing/2014/main" id="{E0DD2E00-F501-4870-8BED-DDF68EB0964B}"/>
                      </a:ext>
                    </a:extLst>
                  </p:cNvPr>
                  <p:cNvPicPr>
                    <a:picLocks noChangeAspect="1"/>
                  </p:cNvPicPr>
                  <p:nvPr/>
                </p:nvPicPr>
                <p:blipFill rotWithShape="1">
                  <a:blip r:embed="rId2">
                    <a:extLst>
                      <a:ext uri="{28A0092B-C50C-407E-A947-70E740481C1C}">
                        <a14:useLocalDpi xmlns:a14="http://schemas.microsoft.com/office/drawing/2010/main" val="0"/>
                      </a:ext>
                    </a:extLst>
                  </a:blip>
                  <a:srcRect l="47375" t="43487" r="1176" b="13458"/>
                  <a:stretch/>
                </p:blipFill>
                <p:spPr>
                  <a:xfrm>
                    <a:off x="4648200" y="4658258"/>
                    <a:ext cx="4381417" cy="1742543"/>
                  </a:xfrm>
                  <a:prstGeom prst="rect">
                    <a:avLst/>
                  </a:prstGeom>
                </p:spPr>
              </p:pic>
              <p:cxnSp>
                <p:nvCxnSpPr>
                  <p:cNvPr id="31" name="Straight Arrow Connector 30">
                    <a:extLst>
                      <a:ext uri="{FF2B5EF4-FFF2-40B4-BE49-F238E27FC236}">
                        <a16:creationId xmlns:a16="http://schemas.microsoft.com/office/drawing/2014/main" id="{B91EE1DB-244F-435B-8814-DA078DA91672}"/>
                      </a:ext>
                    </a:extLst>
                  </p:cNvPr>
                  <p:cNvCxnSpPr>
                    <a:cxnSpLocks/>
                  </p:cNvCxnSpPr>
                  <p:nvPr/>
                </p:nvCxnSpPr>
                <p:spPr>
                  <a:xfrm>
                    <a:off x="4953000" y="5486400"/>
                    <a:ext cx="0" cy="76200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100CC48-7F75-43C6-BC78-781DE82A3DDA}"/>
                      </a:ext>
                    </a:extLst>
                  </p:cNvPr>
                  <p:cNvCxnSpPr>
                    <a:cxnSpLocks/>
                  </p:cNvCxnSpPr>
                  <p:nvPr/>
                </p:nvCxnSpPr>
                <p:spPr>
                  <a:xfrm>
                    <a:off x="6934200" y="4876800"/>
                    <a:ext cx="0" cy="68580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9F3D78A-1E8A-481A-9EA1-E15B7C6B8100}"/>
                      </a:ext>
                    </a:extLst>
                  </p:cNvPr>
                  <p:cNvCxnSpPr>
                    <a:cxnSpLocks/>
                  </p:cNvCxnSpPr>
                  <p:nvPr/>
                </p:nvCxnSpPr>
                <p:spPr>
                  <a:xfrm>
                    <a:off x="8451724" y="5219700"/>
                    <a:ext cx="0" cy="102870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B9069CFC-EC7F-4C30-A427-97AE11D6D3C1}"/>
                    </a:ext>
                  </a:extLst>
                </p:cNvPr>
                <p:cNvSpPr/>
                <p:nvPr/>
              </p:nvSpPr>
              <p:spPr>
                <a:xfrm>
                  <a:off x="4397673" y="5636567"/>
                  <a:ext cx="825738" cy="461665"/>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seat height</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4" name="Rectangle 73">
                  <a:extLst>
                    <a:ext uri="{FF2B5EF4-FFF2-40B4-BE49-F238E27FC236}">
                      <a16:creationId xmlns:a16="http://schemas.microsoft.com/office/drawing/2014/main" id="{F4CC4AEB-865E-4B61-9D94-F5B0D95B48C3}"/>
                    </a:ext>
                  </a:extLst>
                </p:cNvPr>
                <p:cNvSpPr/>
                <p:nvPr/>
              </p:nvSpPr>
              <p:spPr>
                <a:xfrm>
                  <a:off x="4941689" y="5158627"/>
                  <a:ext cx="1148835" cy="276999"/>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seat width</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7FD37A74-186C-4BA5-AFC7-29CF619CD3B9}"/>
                    </a:ext>
                  </a:extLst>
                </p:cNvPr>
                <p:cNvSpPr/>
                <p:nvPr/>
              </p:nvSpPr>
              <p:spPr>
                <a:xfrm>
                  <a:off x="6095576" y="5148452"/>
                  <a:ext cx="1148835" cy="276999"/>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seat depth</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6" name="Rectangle 75">
                  <a:extLst>
                    <a:ext uri="{FF2B5EF4-FFF2-40B4-BE49-F238E27FC236}">
                      <a16:creationId xmlns:a16="http://schemas.microsoft.com/office/drawing/2014/main" id="{18530D11-F001-4D30-BC68-E2B8F6C1F3E1}"/>
                    </a:ext>
                  </a:extLst>
                </p:cNvPr>
                <p:cNvSpPr/>
                <p:nvPr/>
              </p:nvSpPr>
              <p:spPr>
                <a:xfrm>
                  <a:off x="6934200" y="4346174"/>
                  <a:ext cx="825738" cy="646331"/>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upper edge of backrest</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grpSp>
          <p:cxnSp>
            <p:nvCxnSpPr>
              <p:cNvPr id="38" name="Straight Arrow Connector 37">
                <a:extLst>
                  <a:ext uri="{FF2B5EF4-FFF2-40B4-BE49-F238E27FC236}">
                    <a16:creationId xmlns:a16="http://schemas.microsoft.com/office/drawing/2014/main" id="{0E16A940-3CCE-4A22-AF58-E5B4D0B5615D}"/>
                  </a:ext>
                </a:extLst>
              </p:cNvPr>
              <p:cNvCxnSpPr>
                <a:cxnSpLocks/>
              </p:cNvCxnSpPr>
              <p:nvPr/>
            </p:nvCxnSpPr>
            <p:spPr>
              <a:xfrm>
                <a:off x="7901855" y="4671821"/>
                <a:ext cx="0" cy="121920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77" name="Rectangle 76">
              <a:extLst>
                <a:ext uri="{FF2B5EF4-FFF2-40B4-BE49-F238E27FC236}">
                  <a16:creationId xmlns:a16="http://schemas.microsoft.com/office/drawing/2014/main" id="{C9EFC882-7496-4676-8BA7-4F04E1B920DD}"/>
                </a:ext>
              </a:extLst>
            </p:cNvPr>
            <p:cNvSpPr/>
            <p:nvPr/>
          </p:nvSpPr>
          <p:spPr>
            <a:xfrm>
              <a:off x="8490463" y="5379391"/>
              <a:ext cx="600054" cy="461665"/>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desk </a:t>
              </a:r>
              <a:r>
                <a:rPr lang="en-US" sz="1200" dirty="0" err="1">
                  <a:solidFill>
                    <a:schemeClr val="tx1">
                      <a:lumMod val="65000"/>
                      <a:lumOff val="35000"/>
                    </a:schemeClr>
                  </a:solidFill>
                  <a:latin typeface="Arial" panose="020B0604020202020204" pitchFamily="34" charset="0"/>
                  <a:cs typeface="Arial" panose="020B0604020202020204" pitchFamily="34" charset="0"/>
                </a:rPr>
                <a:t>heigth</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82" name="Straight Arrow Connector 81">
              <a:extLst>
                <a:ext uri="{FF2B5EF4-FFF2-40B4-BE49-F238E27FC236}">
                  <a16:creationId xmlns:a16="http://schemas.microsoft.com/office/drawing/2014/main" id="{BA9AE2AA-5ED9-4BFD-9F2A-39F8366BD5C9}"/>
                </a:ext>
              </a:extLst>
            </p:cNvPr>
            <p:cNvCxnSpPr>
              <a:cxnSpLocks/>
            </p:cNvCxnSpPr>
            <p:nvPr/>
          </p:nvCxnSpPr>
          <p:spPr>
            <a:xfrm>
              <a:off x="4834847" y="5387810"/>
              <a:ext cx="651553" cy="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75CA63B-8EF5-48B0-A73C-F6672EFA0B63}"/>
                </a:ext>
              </a:extLst>
            </p:cNvPr>
            <p:cNvCxnSpPr>
              <a:cxnSpLocks/>
            </p:cNvCxnSpPr>
            <p:nvPr/>
          </p:nvCxnSpPr>
          <p:spPr>
            <a:xfrm>
              <a:off x="5975307" y="5377635"/>
              <a:ext cx="651553" cy="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86" name="Rectangle 85">
            <a:extLst>
              <a:ext uri="{FF2B5EF4-FFF2-40B4-BE49-F238E27FC236}">
                <a16:creationId xmlns:a16="http://schemas.microsoft.com/office/drawing/2014/main" id="{C429C275-622B-468E-86E5-6A510C4D33D8}"/>
              </a:ext>
            </a:extLst>
          </p:cNvPr>
          <p:cNvSpPr/>
          <p:nvPr/>
        </p:nvSpPr>
        <p:spPr>
          <a:xfrm>
            <a:off x="-26485" y="5224356"/>
            <a:ext cx="1037585" cy="461665"/>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subscapular height</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6D3983E5-AE6D-4C80-BCCF-7DF781920A15}"/>
              </a:ext>
            </a:extLst>
          </p:cNvPr>
          <p:cNvSpPr/>
          <p:nvPr/>
        </p:nvSpPr>
        <p:spPr>
          <a:xfrm>
            <a:off x="348738" y="5836891"/>
            <a:ext cx="1372757" cy="461665"/>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buttock-popliteal length</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D1157C05-756B-46E3-ACC9-008FCCD0FF0A}"/>
              </a:ext>
            </a:extLst>
          </p:cNvPr>
          <p:cNvSpPr/>
          <p:nvPr/>
        </p:nvSpPr>
        <p:spPr>
          <a:xfrm>
            <a:off x="1884908" y="5723031"/>
            <a:ext cx="931978" cy="461665"/>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popliteal height</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3E9B9965-6CA9-4CB2-8EFE-3B589BB5D531}"/>
              </a:ext>
            </a:extLst>
          </p:cNvPr>
          <p:cNvSpPr/>
          <p:nvPr/>
        </p:nvSpPr>
        <p:spPr>
          <a:xfrm>
            <a:off x="1672458" y="5107260"/>
            <a:ext cx="931978" cy="461665"/>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thigh thickness</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95" name="Group 94">
            <a:extLst>
              <a:ext uri="{FF2B5EF4-FFF2-40B4-BE49-F238E27FC236}">
                <a16:creationId xmlns:a16="http://schemas.microsoft.com/office/drawing/2014/main" id="{BA576D03-8C95-4443-936D-1AAE021A6837}"/>
              </a:ext>
            </a:extLst>
          </p:cNvPr>
          <p:cNvGrpSpPr/>
          <p:nvPr/>
        </p:nvGrpSpPr>
        <p:grpSpPr>
          <a:xfrm>
            <a:off x="2923793" y="4318544"/>
            <a:ext cx="1875692" cy="2126722"/>
            <a:chOff x="2606887" y="4292555"/>
            <a:chExt cx="1875692" cy="2126722"/>
          </a:xfrm>
        </p:grpSpPr>
        <p:pic>
          <p:nvPicPr>
            <p:cNvPr id="53" name="Picture 52">
              <a:extLst>
                <a:ext uri="{FF2B5EF4-FFF2-40B4-BE49-F238E27FC236}">
                  <a16:creationId xmlns:a16="http://schemas.microsoft.com/office/drawing/2014/main" id="{B64D1ED6-066E-49E6-BF3A-57A64F6E7878}"/>
                </a:ext>
              </a:extLst>
            </p:cNvPr>
            <p:cNvPicPr>
              <a:picLocks noChangeAspect="1"/>
            </p:cNvPicPr>
            <p:nvPr/>
          </p:nvPicPr>
          <p:blipFill rotWithShape="1">
            <a:blip r:embed="rId2">
              <a:extLst>
                <a:ext uri="{28A0092B-C50C-407E-A947-70E740481C1C}">
                  <a14:useLocalDpi xmlns:a14="http://schemas.microsoft.com/office/drawing/2010/main" val="0"/>
                </a:ext>
              </a:extLst>
            </a:blip>
            <a:srcRect l="17732" t="39651" r="70402" b="14129"/>
            <a:stretch/>
          </p:blipFill>
          <p:spPr>
            <a:xfrm>
              <a:off x="2606887" y="4292555"/>
              <a:ext cx="1148841" cy="2126722"/>
            </a:xfrm>
            <a:prstGeom prst="rect">
              <a:avLst/>
            </a:prstGeom>
          </p:spPr>
        </p:pic>
        <p:grpSp>
          <p:nvGrpSpPr>
            <p:cNvPr id="94" name="Group 93">
              <a:extLst>
                <a:ext uri="{FF2B5EF4-FFF2-40B4-BE49-F238E27FC236}">
                  <a16:creationId xmlns:a16="http://schemas.microsoft.com/office/drawing/2014/main" id="{7595F2DF-BF5E-404C-9C87-F462B479BAD4}"/>
                </a:ext>
              </a:extLst>
            </p:cNvPr>
            <p:cNvGrpSpPr/>
            <p:nvPr/>
          </p:nvGrpSpPr>
          <p:grpSpPr>
            <a:xfrm>
              <a:off x="2819400" y="4893339"/>
              <a:ext cx="1663179" cy="1103530"/>
              <a:chOff x="2819400" y="4893339"/>
              <a:chExt cx="1663179" cy="1103530"/>
            </a:xfrm>
          </p:grpSpPr>
          <p:cxnSp>
            <p:nvCxnSpPr>
              <p:cNvPr id="57" name="Straight Arrow Connector 56">
                <a:extLst>
                  <a:ext uri="{FF2B5EF4-FFF2-40B4-BE49-F238E27FC236}">
                    <a16:creationId xmlns:a16="http://schemas.microsoft.com/office/drawing/2014/main" id="{072E5E3E-3C02-4C62-849B-223C66769F13}"/>
                  </a:ext>
                </a:extLst>
              </p:cNvPr>
              <p:cNvCxnSpPr>
                <a:cxnSpLocks/>
              </p:cNvCxnSpPr>
              <p:nvPr/>
            </p:nvCxnSpPr>
            <p:spPr>
              <a:xfrm>
                <a:off x="3505200" y="4953000"/>
                <a:ext cx="0" cy="781049"/>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CE3AAA6-1ACE-469F-B74F-DBD417B631DF}"/>
                  </a:ext>
                </a:extLst>
              </p:cNvPr>
              <p:cNvCxnSpPr>
                <a:cxnSpLocks/>
              </p:cNvCxnSpPr>
              <p:nvPr/>
            </p:nvCxnSpPr>
            <p:spPr>
              <a:xfrm>
                <a:off x="2819400" y="5486400"/>
                <a:ext cx="0" cy="247649"/>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C14759A-AAE2-4617-AB22-B56FDFC226F8}"/>
                  </a:ext>
                </a:extLst>
              </p:cNvPr>
              <p:cNvCxnSpPr>
                <a:cxnSpLocks/>
              </p:cNvCxnSpPr>
              <p:nvPr/>
            </p:nvCxnSpPr>
            <p:spPr>
              <a:xfrm>
                <a:off x="2927307" y="5610224"/>
                <a:ext cx="381000" cy="0"/>
              </a:xfrm>
              <a:prstGeom prst="straightConnector1">
                <a:avLst/>
              </a:prstGeom>
              <a:ln w="190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8E8C55AC-87E6-498C-90B9-3605CF588F15}"/>
                  </a:ext>
                </a:extLst>
              </p:cNvPr>
              <p:cNvSpPr/>
              <p:nvPr/>
            </p:nvSpPr>
            <p:spPr>
              <a:xfrm>
                <a:off x="3550601" y="4893339"/>
                <a:ext cx="931978" cy="646331"/>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shoulder height sitting</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91" name="Rectangle 90">
                <a:extLst>
                  <a:ext uri="{FF2B5EF4-FFF2-40B4-BE49-F238E27FC236}">
                    <a16:creationId xmlns:a16="http://schemas.microsoft.com/office/drawing/2014/main" id="{1726D4FD-C450-467B-8DC1-AC5081476967}"/>
                  </a:ext>
                </a:extLst>
              </p:cNvPr>
              <p:cNvSpPr/>
              <p:nvPr/>
            </p:nvSpPr>
            <p:spPr>
              <a:xfrm>
                <a:off x="3212117" y="5719870"/>
                <a:ext cx="931978" cy="276999"/>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hip width</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grpSp>
      </p:grpSp>
      <p:sp>
        <p:nvSpPr>
          <p:cNvPr id="92" name="Rectangle 91">
            <a:extLst>
              <a:ext uri="{FF2B5EF4-FFF2-40B4-BE49-F238E27FC236}">
                <a16:creationId xmlns:a16="http://schemas.microsoft.com/office/drawing/2014/main" id="{93D5DB1D-AC73-400E-9768-80B2A00A900D}"/>
              </a:ext>
            </a:extLst>
          </p:cNvPr>
          <p:cNvSpPr/>
          <p:nvPr/>
        </p:nvSpPr>
        <p:spPr>
          <a:xfrm>
            <a:off x="2549574" y="5089664"/>
            <a:ext cx="931978" cy="646331"/>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elbow height sitting</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7" name="Picture 96" descr="A close up of a black bag&#10;&#10;Description generated with high confidence">
            <a:extLst>
              <a:ext uri="{FF2B5EF4-FFF2-40B4-BE49-F238E27FC236}">
                <a16:creationId xmlns:a16="http://schemas.microsoft.com/office/drawing/2014/main" id="{96AC9893-AAFC-4617-86B4-926238112322}"/>
              </a:ext>
            </a:extLst>
          </p:cNvPr>
          <p:cNvPicPr>
            <a:picLocks noChangeAspect="1"/>
          </p:cNvPicPr>
          <p:nvPr/>
        </p:nvPicPr>
        <p:blipFill>
          <a:blip r:embed="rId3"/>
          <a:stretch>
            <a:fillRect/>
          </a:stretch>
        </p:blipFill>
        <p:spPr>
          <a:xfrm>
            <a:off x="5529990" y="1953953"/>
            <a:ext cx="3060666" cy="2209800"/>
          </a:xfrm>
          <a:prstGeom prst="rect">
            <a:avLst/>
          </a:prstGeom>
        </p:spPr>
      </p:pic>
      <p:sp>
        <p:nvSpPr>
          <p:cNvPr id="44" name="Rectangle 43">
            <a:extLst>
              <a:ext uri="{FF2B5EF4-FFF2-40B4-BE49-F238E27FC236}">
                <a16:creationId xmlns:a16="http://schemas.microsoft.com/office/drawing/2014/main" id="{AACD8563-EDB2-47A5-B29A-082454E8E6BC}"/>
              </a:ext>
            </a:extLst>
          </p:cNvPr>
          <p:cNvSpPr/>
          <p:nvPr/>
        </p:nvSpPr>
        <p:spPr>
          <a:xfrm>
            <a:off x="7420834" y="5439458"/>
            <a:ext cx="894097" cy="646331"/>
          </a:xfrm>
          <a:prstGeom prst="rect">
            <a:avLst/>
          </a:prstGeom>
        </p:spPr>
        <p:txBody>
          <a:bodyPr wrap="square">
            <a:spAutoFit/>
          </a:bodyPr>
          <a:lstStyle/>
          <a:p>
            <a:r>
              <a:rPr lang="en-US" sz="1200" dirty="0">
                <a:solidFill>
                  <a:schemeClr val="tx1">
                    <a:lumMod val="65000"/>
                    <a:lumOff val="35000"/>
                  </a:schemeClr>
                </a:solidFill>
                <a:latin typeface="Arial" panose="020B0604020202020204" pitchFamily="34" charset="0"/>
                <a:cs typeface="Arial" panose="020B0604020202020204" pitchFamily="34" charset="0"/>
              </a:rPr>
              <a:t>seat to desk clearance</a:t>
            </a:r>
            <a:endParaRPr lang="en-SI" sz="1200"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283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8495" y="198437"/>
            <a:ext cx="8229600" cy="1066800"/>
          </a:xfrm>
        </p:spPr>
        <p:txBody>
          <a:bodyPr/>
          <a:lstStyle/>
          <a:p>
            <a:r>
              <a:rPr lang="en-US" dirty="0">
                <a:solidFill>
                  <a:schemeClr val="bg1">
                    <a:lumMod val="85000"/>
                  </a:schemeClr>
                </a:solidFill>
              </a:rPr>
              <a:t>Introduction  Methods  </a:t>
            </a:r>
            <a:r>
              <a:rPr lang="en-US" dirty="0"/>
              <a:t>Results</a:t>
            </a:r>
            <a:r>
              <a:rPr lang="en-US" dirty="0">
                <a:solidFill>
                  <a:schemeClr val="bg1">
                    <a:lumMod val="95000"/>
                  </a:schemeClr>
                </a:solidFill>
              </a:rPr>
              <a:t>  </a:t>
            </a:r>
            <a:r>
              <a:rPr lang="en-US" dirty="0">
                <a:solidFill>
                  <a:schemeClr val="bg1">
                    <a:lumMod val="85000"/>
                  </a:schemeClr>
                </a:solidFill>
              </a:rPr>
              <a:t>Discussion</a:t>
            </a:r>
            <a:endParaRPr lang="sl-SI" dirty="0">
              <a:solidFill>
                <a:schemeClr val="bg1">
                  <a:lumMod val="85000"/>
                </a:schemeClr>
              </a:solidFill>
            </a:endParaRPr>
          </a:p>
        </p:txBody>
      </p:sp>
      <p:sp>
        <p:nvSpPr>
          <p:cNvPr id="3" name="Ograda vsebine 2"/>
          <p:cNvSpPr>
            <a:spLocks noGrp="1"/>
          </p:cNvSpPr>
          <p:nvPr>
            <p:ph idx="1"/>
          </p:nvPr>
        </p:nvSpPr>
        <p:spPr>
          <a:xfrm>
            <a:off x="152400" y="1484213"/>
            <a:ext cx="7010400" cy="641910"/>
          </a:xfrm>
        </p:spPr>
        <p:txBody>
          <a:bodyPr>
            <a:normAutofit fontScale="92500" lnSpcReduction="20000"/>
          </a:bodyPr>
          <a:lstStyle/>
          <a:p>
            <a:pPr marL="342900" indent="-342900">
              <a:buFont typeface="Arial" panose="020B0604020202020204" pitchFamily="34" charset="0"/>
              <a:buChar char="•"/>
            </a:pPr>
            <a:r>
              <a:rPr lang="en-US" dirty="0"/>
              <a:t>A total of 139 students from carpentry high school, aged 16.6 ± 1.4</a:t>
            </a:r>
          </a:p>
          <a:p>
            <a:pPr marL="342900" indent="-342900">
              <a:buFontTx/>
              <a:buChar char="-"/>
            </a:pPr>
            <a:endParaRPr lang="en-US" dirty="0"/>
          </a:p>
        </p:txBody>
      </p:sp>
      <p:sp>
        <p:nvSpPr>
          <p:cNvPr id="6" name="PoljeZBesedilom 5"/>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cxnSp>
        <p:nvCxnSpPr>
          <p:cNvPr id="12" name="Straight Arrow Connector 11">
            <a:extLst>
              <a:ext uri="{FF2B5EF4-FFF2-40B4-BE49-F238E27FC236}">
                <a16:creationId xmlns:a16="http://schemas.microsoft.com/office/drawing/2014/main" id="{D64033BC-C4A9-445D-B1CC-CC0E249C3BDA}"/>
              </a:ext>
            </a:extLst>
          </p:cNvPr>
          <p:cNvCxnSpPr/>
          <p:nvPr/>
        </p:nvCxnSpPr>
        <p:spPr>
          <a:xfrm>
            <a:off x="7514386" y="2219704"/>
            <a:ext cx="0" cy="167640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4" name="Tabela 5">
            <a:extLst>
              <a:ext uri="{FF2B5EF4-FFF2-40B4-BE49-F238E27FC236}">
                <a16:creationId xmlns:a16="http://schemas.microsoft.com/office/drawing/2014/main" id="{15E10C7C-9C28-4954-9C87-2931B0C0247B}"/>
              </a:ext>
            </a:extLst>
          </p:cNvPr>
          <p:cNvGraphicFramePr>
            <a:graphicFrameLocks noGrp="1"/>
          </p:cNvGraphicFramePr>
          <p:nvPr>
            <p:extLst>
              <p:ext uri="{D42A27DB-BD31-4B8C-83A1-F6EECF244321}">
                <p14:modId xmlns:p14="http://schemas.microsoft.com/office/powerpoint/2010/main" val="321239903"/>
              </p:ext>
            </p:extLst>
          </p:nvPr>
        </p:nvGraphicFramePr>
        <p:xfrm>
          <a:off x="3218210" y="2512279"/>
          <a:ext cx="5410199" cy="2834640"/>
        </p:xfrm>
        <a:graphic>
          <a:graphicData uri="http://schemas.openxmlformats.org/drawingml/2006/table">
            <a:tbl>
              <a:tblPr firstRow="1" bandRow="1">
                <a:tableStyleId>{5C22544A-7EE6-4342-B048-85BDC9FD1C3A}</a:tableStyleId>
              </a:tblPr>
              <a:tblGrid>
                <a:gridCol w="2897664">
                  <a:extLst>
                    <a:ext uri="{9D8B030D-6E8A-4147-A177-3AD203B41FA5}">
                      <a16:colId xmlns:a16="http://schemas.microsoft.com/office/drawing/2014/main" val="20000"/>
                    </a:ext>
                  </a:extLst>
                </a:gridCol>
                <a:gridCol w="2512535">
                  <a:extLst>
                    <a:ext uri="{9D8B030D-6E8A-4147-A177-3AD203B41FA5}">
                      <a16:colId xmlns:a16="http://schemas.microsoft.com/office/drawing/2014/main" val="20001"/>
                    </a:ext>
                  </a:extLst>
                </a:gridCol>
              </a:tblGrid>
              <a:tr h="0">
                <a:tc>
                  <a:txBody>
                    <a:bodyPr/>
                    <a:lstStyle/>
                    <a:p>
                      <a:pPr algn="l"/>
                      <a:r>
                        <a:rPr lang="en-US" sz="2400" dirty="0">
                          <a:latin typeface="Arial" panose="020B0604020202020204" pitchFamily="34" charset="0"/>
                          <a:cs typeface="Arial" panose="020B0604020202020204" pitchFamily="34" charset="0"/>
                        </a:rPr>
                        <a:t>Furniture</a:t>
                      </a:r>
                      <a:endParaRPr lang="sl-SI" sz="2400" dirty="0">
                        <a:latin typeface="Arial" panose="020B0604020202020204" pitchFamily="34" charset="0"/>
                        <a:cs typeface="Arial" panose="020B0604020202020204" pitchFamily="34" charset="0"/>
                      </a:endParaRPr>
                    </a:p>
                  </a:txBody>
                  <a:tcPr>
                    <a:solidFill>
                      <a:srgbClr val="49B28A"/>
                    </a:solidFill>
                  </a:tcPr>
                </a:tc>
                <a:tc>
                  <a:txBody>
                    <a:bodyPr/>
                    <a:lstStyle/>
                    <a:p>
                      <a:pPr algn="l"/>
                      <a:r>
                        <a:rPr lang="en-US" sz="2400" dirty="0">
                          <a:latin typeface="Arial" panose="020B0604020202020204" pitchFamily="34" charset="0"/>
                          <a:cs typeface="Arial" panose="020B0604020202020204" pitchFamily="34" charset="0"/>
                        </a:rPr>
                        <a:t>Mismatch (n, %)</a:t>
                      </a:r>
                      <a:endParaRPr lang="sl-SI" sz="2400" dirty="0">
                        <a:latin typeface="Arial" panose="020B0604020202020204" pitchFamily="34" charset="0"/>
                        <a:cs typeface="Arial" panose="020B0604020202020204" pitchFamily="34" charset="0"/>
                      </a:endParaRPr>
                    </a:p>
                  </a:txBody>
                  <a:tcPr>
                    <a:solidFill>
                      <a:srgbClr val="49B28A"/>
                    </a:solidFill>
                  </a:tcPr>
                </a:tc>
                <a:extLst>
                  <a:ext uri="{0D108BD9-81ED-4DB2-BD59-A6C34878D82A}">
                    <a16:rowId xmlns:a16="http://schemas.microsoft.com/office/drawing/2014/main" val="10000"/>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Upper edge of backrest</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4 (2.88 %)</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1"/>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height</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35 (25.18 %)</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2"/>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depth</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54 (38.85 %)</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3"/>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Width</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57 (41.01 %)</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4"/>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Desk height</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41 (29.50 %)</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5"/>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to desk clearance</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136 (97.84 %)</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74458642"/>
                  </a:ext>
                </a:extLst>
              </a:tr>
            </a:tbl>
          </a:graphicData>
        </a:graphic>
      </p:graphicFrame>
      <p:pic>
        <p:nvPicPr>
          <p:cNvPr id="46" name="Picture 45" descr="A chair in a room&#10;&#10;Description generated with high confidence">
            <a:extLst>
              <a:ext uri="{FF2B5EF4-FFF2-40B4-BE49-F238E27FC236}">
                <a16:creationId xmlns:a16="http://schemas.microsoft.com/office/drawing/2014/main" id="{3445FA34-8200-4D70-8C53-D2A39268017E}"/>
              </a:ext>
            </a:extLst>
          </p:cNvPr>
          <p:cNvPicPr>
            <a:picLocks noChangeAspect="1"/>
          </p:cNvPicPr>
          <p:nvPr/>
        </p:nvPicPr>
        <p:blipFill rotWithShape="1">
          <a:blip r:embed="rId2">
            <a:extLst>
              <a:ext uri="{28A0092B-C50C-407E-A947-70E740481C1C}">
                <a14:useLocalDpi xmlns:a14="http://schemas.microsoft.com/office/drawing/2010/main" val="0"/>
              </a:ext>
            </a:extLst>
          </a:blip>
          <a:srcRect l="16768" t="20180" r="15109" b="13309"/>
          <a:stretch/>
        </p:blipFill>
        <p:spPr>
          <a:xfrm>
            <a:off x="485111" y="2396290"/>
            <a:ext cx="2334284" cy="1709295"/>
          </a:xfrm>
          <a:prstGeom prst="rect">
            <a:avLst/>
          </a:prstGeom>
        </p:spPr>
      </p:pic>
      <p:pic>
        <p:nvPicPr>
          <p:cNvPr id="47" name="Picture 46" descr="A picture containing person, indoor, floor, holding&#10;&#10;Description generated with very high confidence">
            <a:extLst>
              <a:ext uri="{FF2B5EF4-FFF2-40B4-BE49-F238E27FC236}">
                <a16:creationId xmlns:a16="http://schemas.microsoft.com/office/drawing/2014/main" id="{CD44F4D8-23E1-44BB-9C6D-BE56992D3381}"/>
              </a:ext>
            </a:extLst>
          </p:cNvPr>
          <p:cNvPicPr>
            <a:picLocks noChangeAspect="1"/>
          </p:cNvPicPr>
          <p:nvPr/>
        </p:nvPicPr>
        <p:blipFill>
          <a:blip r:embed="rId3"/>
          <a:stretch>
            <a:fillRect/>
          </a:stretch>
        </p:blipFill>
        <p:spPr>
          <a:xfrm>
            <a:off x="485111" y="4377869"/>
            <a:ext cx="2334286" cy="1750714"/>
          </a:xfrm>
          <a:prstGeom prst="rect">
            <a:avLst/>
          </a:prstGeom>
        </p:spPr>
      </p:pic>
    </p:spTree>
    <p:extLst>
      <p:ext uri="{BB962C8B-B14F-4D97-AF65-F5344CB8AC3E}">
        <p14:creationId xmlns:p14="http://schemas.microsoft.com/office/powerpoint/2010/main" val="413580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8495" y="198437"/>
            <a:ext cx="8229600" cy="1066800"/>
          </a:xfrm>
        </p:spPr>
        <p:txBody>
          <a:bodyPr/>
          <a:lstStyle/>
          <a:p>
            <a:r>
              <a:rPr lang="en-US" dirty="0">
                <a:solidFill>
                  <a:schemeClr val="bg1">
                    <a:lumMod val="85000"/>
                  </a:schemeClr>
                </a:solidFill>
              </a:rPr>
              <a:t>Introduction  Methods  </a:t>
            </a:r>
            <a:r>
              <a:rPr lang="en-US" dirty="0"/>
              <a:t>Results</a:t>
            </a:r>
            <a:r>
              <a:rPr lang="en-US" dirty="0">
                <a:solidFill>
                  <a:schemeClr val="bg1">
                    <a:lumMod val="95000"/>
                  </a:schemeClr>
                </a:solidFill>
              </a:rPr>
              <a:t>  </a:t>
            </a:r>
            <a:r>
              <a:rPr lang="en-US" dirty="0">
                <a:solidFill>
                  <a:schemeClr val="bg1">
                    <a:lumMod val="85000"/>
                  </a:schemeClr>
                </a:solidFill>
              </a:rPr>
              <a:t>Discussion</a:t>
            </a:r>
            <a:endParaRPr lang="sl-SI" dirty="0">
              <a:solidFill>
                <a:schemeClr val="bg1">
                  <a:lumMod val="85000"/>
                </a:schemeClr>
              </a:solidFill>
            </a:endParaRPr>
          </a:p>
        </p:txBody>
      </p:sp>
      <p:sp>
        <p:nvSpPr>
          <p:cNvPr id="6" name="PoljeZBesedilom 5"/>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cxnSp>
        <p:nvCxnSpPr>
          <p:cNvPr id="12" name="Straight Arrow Connector 11">
            <a:extLst>
              <a:ext uri="{FF2B5EF4-FFF2-40B4-BE49-F238E27FC236}">
                <a16:creationId xmlns:a16="http://schemas.microsoft.com/office/drawing/2014/main" id="{D64033BC-C4A9-445D-B1CC-CC0E249C3BDA}"/>
              </a:ext>
            </a:extLst>
          </p:cNvPr>
          <p:cNvCxnSpPr/>
          <p:nvPr/>
        </p:nvCxnSpPr>
        <p:spPr>
          <a:xfrm>
            <a:off x="7514386" y="2219704"/>
            <a:ext cx="0" cy="167640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5" name="Tabela 5">
            <a:extLst>
              <a:ext uri="{FF2B5EF4-FFF2-40B4-BE49-F238E27FC236}">
                <a16:creationId xmlns:a16="http://schemas.microsoft.com/office/drawing/2014/main" id="{D6278827-A7ED-4D42-8AC3-3DDC44566E22}"/>
              </a:ext>
            </a:extLst>
          </p:cNvPr>
          <p:cNvGraphicFramePr>
            <a:graphicFrameLocks noGrp="1"/>
          </p:cNvGraphicFramePr>
          <p:nvPr>
            <p:extLst>
              <p:ext uri="{D42A27DB-BD31-4B8C-83A1-F6EECF244321}">
                <p14:modId xmlns:p14="http://schemas.microsoft.com/office/powerpoint/2010/main" val="881034934"/>
              </p:ext>
            </p:extLst>
          </p:nvPr>
        </p:nvGraphicFramePr>
        <p:xfrm>
          <a:off x="914400" y="1600200"/>
          <a:ext cx="6730274" cy="4023360"/>
        </p:xfrm>
        <a:graphic>
          <a:graphicData uri="http://schemas.openxmlformats.org/drawingml/2006/table">
            <a:tbl>
              <a:tblPr firstRow="1" bandRow="1">
                <a:tableStyleId>{5C22544A-7EE6-4342-B048-85BDC9FD1C3A}</a:tableStyleId>
              </a:tblPr>
              <a:tblGrid>
                <a:gridCol w="4580746">
                  <a:extLst>
                    <a:ext uri="{9D8B030D-6E8A-4147-A177-3AD203B41FA5}">
                      <a16:colId xmlns:a16="http://schemas.microsoft.com/office/drawing/2014/main" val="20000"/>
                    </a:ext>
                  </a:extLst>
                </a:gridCol>
                <a:gridCol w="2149528">
                  <a:extLst>
                    <a:ext uri="{9D8B030D-6E8A-4147-A177-3AD203B41FA5}">
                      <a16:colId xmlns:a16="http://schemas.microsoft.com/office/drawing/2014/main" val="20001"/>
                    </a:ext>
                  </a:extLst>
                </a:gridCol>
              </a:tblGrid>
              <a:tr h="0">
                <a:tc gridSpan="2">
                  <a:txBody>
                    <a:bodyPr/>
                    <a:lstStyle/>
                    <a:p>
                      <a:pPr algn="l"/>
                      <a:r>
                        <a:rPr lang="en-US" sz="2400" dirty="0">
                          <a:latin typeface="Arial" panose="020B0604020202020204" pitchFamily="34" charset="0"/>
                          <a:cs typeface="Arial" panose="020B0604020202020204" pitchFamily="34" charset="0"/>
                        </a:rPr>
                        <a:t>Furniture deviation (cm)</a:t>
                      </a:r>
                      <a:endParaRPr lang="sl-SI" sz="2400" dirty="0">
                        <a:latin typeface="Arial" panose="020B0604020202020204" pitchFamily="34" charset="0"/>
                        <a:cs typeface="Arial" panose="020B0604020202020204" pitchFamily="34" charset="0"/>
                      </a:endParaRPr>
                    </a:p>
                  </a:txBody>
                  <a:tcPr>
                    <a:solidFill>
                      <a:srgbClr val="49B28A"/>
                    </a:solidFill>
                  </a:tcPr>
                </a:tc>
                <a:tc hMerge="1">
                  <a:txBody>
                    <a:bodyPr/>
                    <a:lstStyle/>
                    <a:p>
                      <a:pPr algn="l"/>
                      <a:endParaRPr lang="sl-SI" sz="2400" dirty="0">
                        <a:latin typeface="Arial" panose="020B0604020202020204" pitchFamily="34" charset="0"/>
                        <a:cs typeface="Arial" panose="020B0604020202020204" pitchFamily="34" charset="0"/>
                      </a:endParaRPr>
                    </a:p>
                  </a:txBody>
                  <a:tcPr>
                    <a:solidFill>
                      <a:srgbClr val="49B28A"/>
                    </a:solidFill>
                  </a:tcPr>
                </a:tc>
                <a:extLst>
                  <a:ext uri="{0D108BD9-81ED-4DB2-BD59-A6C34878D82A}">
                    <a16:rowId xmlns:a16="http://schemas.microsoft.com/office/drawing/2014/main" val="10000"/>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Desk too low</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1.21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1"/>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Desk too high</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1.36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2"/>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Too little legroom under the table</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3.51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3"/>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too low</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0.04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4"/>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to high</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1.59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0005"/>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too narrow</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3.18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74458642"/>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too deep</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1.31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828778055"/>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Seat not deep enough</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0.77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906128582"/>
                  </a:ext>
                </a:extLst>
              </a:tr>
              <a:tr h="370840">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Upper edge of backrest too low</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tc>
                  <a:txBody>
                    <a:bodyPr/>
                    <a:lstStyle/>
                    <a:p>
                      <a:pPr algn="l"/>
                      <a:r>
                        <a:rPr lang="en-US" sz="2000" dirty="0">
                          <a:solidFill>
                            <a:schemeClr val="tx1">
                              <a:lumMod val="75000"/>
                              <a:lumOff val="25000"/>
                            </a:schemeClr>
                          </a:solidFill>
                          <a:latin typeface="Arial" panose="020B0604020202020204" pitchFamily="34" charset="0"/>
                          <a:cs typeface="Arial" panose="020B0604020202020204" pitchFamily="34" charset="0"/>
                        </a:rPr>
                        <a:t>1.16 cm</a:t>
                      </a:r>
                      <a:endParaRPr lang="sl-SI" sz="2000" dirty="0">
                        <a:solidFill>
                          <a:schemeClr val="tx1">
                            <a:lumMod val="75000"/>
                            <a:lumOff val="25000"/>
                          </a:schemeClr>
                        </a:solidFill>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72013313"/>
                  </a:ext>
                </a:extLst>
              </a:tr>
            </a:tbl>
          </a:graphicData>
        </a:graphic>
      </p:graphicFrame>
      <p:sp>
        <p:nvSpPr>
          <p:cNvPr id="7" name="Rectangle 6">
            <a:extLst>
              <a:ext uri="{FF2B5EF4-FFF2-40B4-BE49-F238E27FC236}">
                <a16:creationId xmlns:a16="http://schemas.microsoft.com/office/drawing/2014/main" id="{F42B357C-A7FD-42A1-8C22-F51E68CB6B81}"/>
              </a:ext>
            </a:extLst>
          </p:cNvPr>
          <p:cNvSpPr/>
          <p:nvPr/>
        </p:nvSpPr>
        <p:spPr>
          <a:xfrm>
            <a:off x="914400" y="4038600"/>
            <a:ext cx="5715000" cy="3810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Tree>
    <p:extLst>
      <p:ext uri="{BB962C8B-B14F-4D97-AF65-F5344CB8AC3E}">
        <p14:creationId xmlns:p14="http://schemas.microsoft.com/office/powerpoint/2010/main" val="2321070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8495" y="198437"/>
            <a:ext cx="8229600" cy="1066800"/>
          </a:xfrm>
        </p:spPr>
        <p:txBody>
          <a:bodyPr/>
          <a:lstStyle/>
          <a:p>
            <a:r>
              <a:rPr lang="en-US" dirty="0">
                <a:solidFill>
                  <a:schemeClr val="bg1">
                    <a:lumMod val="85000"/>
                  </a:schemeClr>
                </a:solidFill>
              </a:rPr>
              <a:t>Introduction  Methods  Results</a:t>
            </a:r>
            <a:r>
              <a:rPr lang="en-US" dirty="0">
                <a:solidFill>
                  <a:schemeClr val="bg1">
                    <a:lumMod val="95000"/>
                  </a:schemeClr>
                </a:solidFill>
              </a:rPr>
              <a:t>  </a:t>
            </a:r>
            <a:r>
              <a:rPr lang="en-US" dirty="0"/>
              <a:t>Discussion</a:t>
            </a:r>
            <a:endParaRPr lang="sl-SI" dirty="0"/>
          </a:p>
        </p:txBody>
      </p:sp>
      <p:sp>
        <p:nvSpPr>
          <p:cNvPr id="6" name="PoljeZBesedilom 5"/>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cxnSp>
        <p:nvCxnSpPr>
          <p:cNvPr id="12" name="Straight Arrow Connector 11">
            <a:extLst>
              <a:ext uri="{FF2B5EF4-FFF2-40B4-BE49-F238E27FC236}">
                <a16:creationId xmlns:a16="http://schemas.microsoft.com/office/drawing/2014/main" id="{D64033BC-C4A9-445D-B1CC-CC0E249C3BDA}"/>
              </a:ext>
            </a:extLst>
          </p:cNvPr>
          <p:cNvCxnSpPr/>
          <p:nvPr/>
        </p:nvCxnSpPr>
        <p:spPr>
          <a:xfrm>
            <a:off x="7514386" y="2219704"/>
            <a:ext cx="0" cy="167640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 name="Ograda vsebine 2">
            <a:extLst>
              <a:ext uri="{FF2B5EF4-FFF2-40B4-BE49-F238E27FC236}">
                <a16:creationId xmlns:a16="http://schemas.microsoft.com/office/drawing/2014/main" id="{A8ABDD1F-0A03-4BA4-BCE1-FDDD059C591F}"/>
              </a:ext>
            </a:extLst>
          </p:cNvPr>
          <p:cNvSpPr>
            <a:spLocks noGrp="1"/>
          </p:cNvSpPr>
          <p:nvPr>
            <p:ph idx="1"/>
          </p:nvPr>
        </p:nvSpPr>
        <p:spPr>
          <a:xfrm>
            <a:off x="247094" y="1447800"/>
            <a:ext cx="8439705" cy="3352799"/>
          </a:xfrm>
        </p:spPr>
        <p:txBody>
          <a:bodyPr>
            <a:normAutofit/>
          </a:bodyPr>
          <a:lstStyle/>
          <a:p>
            <a:pPr marL="342900" indent="-342900" algn="just">
              <a:buFont typeface="Arial" panose="020B0604020202020204" pitchFamily="34" charset="0"/>
              <a:buChar char="•"/>
            </a:pPr>
            <a:r>
              <a:rPr lang="en-US" altLang="en-US" dirty="0">
                <a:solidFill>
                  <a:srgbClr val="4D4D4D"/>
                </a:solidFill>
                <a:latin typeface="Hind" panose="02000000000000000000" pitchFamily="2" charset="77"/>
                <a:cs typeface="Hind" panose="02000000000000000000" pitchFamily="2" charset="77"/>
              </a:rPr>
              <a:t>The high mismatch between the furniture and students’ anthropometry indicates that there is a need to ergonomically redesign school furniture in Slovenian high schools</a:t>
            </a:r>
          </a:p>
          <a:p>
            <a:pPr marL="342900" indent="-342900" algn="just">
              <a:buFont typeface="Arial" panose="020B0604020202020204" pitchFamily="34" charset="0"/>
              <a:buChar char="•"/>
            </a:pPr>
            <a:r>
              <a:rPr lang="en-US" altLang="en-US" dirty="0">
                <a:solidFill>
                  <a:srgbClr val="4D4D4D"/>
                </a:solidFill>
                <a:latin typeface="Hind" panose="02000000000000000000" pitchFamily="2" charset="77"/>
                <a:cs typeface="Hind" panose="02000000000000000000" pitchFamily="2" charset="77"/>
              </a:rPr>
              <a:t>The data obtained could be considered when designing new school furniture in Slovenia. </a:t>
            </a:r>
          </a:p>
          <a:p>
            <a:pPr marL="342900" indent="-342900" algn="just">
              <a:buFont typeface="Arial" panose="020B0604020202020204" pitchFamily="34" charset="0"/>
              <a:buChar char="•"/>
            </a:pPr>
            <a:r>
              <a:rPr lang="en-US" altLang="en-US" dirty="0">
                <a:solidFill>
                  <a:srgbClr val="4D4D4D"/>
                </a:solidFill>
                <a:latin typeface="Hind" panose="02000000000000000000" pitchFamily="2" charset="77"/>
                <a:cs typeface="Hind" panose="02000000000000000000" pitchFamily="2" charset="77"/>
              </a:rPr>
              <a:t>Results are comparable with existing studies </a:t>
            </a:r>
            <a:r>
              <a:rPr lang="en-US" altLang="en-US" sz="1600" dirty="0">
                <a:solidFill>
                  <a:srgbClr val="4D4D4D"/>
                </a:solidFill>
                <a:latin typeface="Hind" panose="02000000000000000000" pitchFamily="2" charset="77"/>
                <a:cs typeface="Hind" panose="02000000000000000000" pitchFamily="2" charset="77"/>
              </a:rPr>
              <a:t>(Agha et al., 2010; </a:t>
            </a:r>
            <a:r>
              <a:rPr lang="en-US" altLang="en-US" sz="1600" dirty="0" err="1">
                <a:solidFill>
                  <a:srgbClr val="4D4D4D"/>
                </a:solidFill>
                <a:latin typeface="Hind" panose="02000000000000000000" pitchFamily="2" charset="77"/>
                <a:cs typeface="Hind" panose="02000000000000000000" pitchFamily="2" charset="77"/>
              </a:rPr>
              <a:t>Batistao</a:t>
            </a:r>
            <a:r>
              <a:rPr lang="en-US" altLang="en-US" sz="1600" dirty="0">
                <a:solidFill>
                  <a:srgbClr val="4D4D4D"/>
                </a:solidFill>
                <a:latin typeface="Hind" panose="02000000000000000000" pitchFamily="2" charset="77"/>
                <a:cs typeface="Hind" panose="02000000000000000000" pitchFamily="2" charset="77"/>
              </a:rPr>
              <a:t> et al., 2012; </a:t>
            </a:r>
            <a:r>
              <a:rPr lang="en-US" altLang="en-US" sz="1600" dirty="0" err="1">
                <a:solidFill>
                  <a:srgbClr val="4D4D4D"/>
                </a:solidFill>
                <a:latin typeface="Hind" panose="02000000000000000000" pitchFamily="2" charset="77"/>
                <a:cs typeface="Hind" panose="02000000000000000000" pitchFamily="2" charset="77"/>
              </a:rPr>
              <a:t>Bahrampour</a:t>
            </a:r>
            <a:r>
              <a:rPr lang="en-US" altLang="en-US" sz="1600" dirty="0">
                <a:solidFill>
                  <a:srgbClr val="4D4D4D"/>
                </a:solidFill>
                <a:latin typeface="Hind" panose="02000000000000000000" pitchFamily="2" charset="77"/>
                <a:cs typeface="Hind" panose="02000000000000000000" pitchFamily="2" charset="77"/>
              </a:rPr>
              <a:t> et al., 2013; </a:t>
            </a:r>
            <a:r>
              <a:rPr lang="en-US" altLang="en-US" sz="1600" dirty="0" err="1">
                <a:solidFill>
                  <a:srgbClr val="4D4D4D"/>
                </a:solidFill>
                <a:latin typeface="Hind" panose="02000000000000000000" pitchFamily="2" charset="77"/>
                <a:cs typeface="Hind" panose="02000000000000000000" pitchFamily="2" charset="77"/>
              </a:rPr>
              <a:t>Assiri</a:t>
            </a:r>
            <a:r>
              <a:rPr lang="en-US" altLang="en-US" sz="1600" dirty="0">
                <a:solidFill>
                  <a:srgbClr val="4D4D4D"/>
                </a:solidFill>
                <a:latin typeface="Hind" panose="02000000000000000000" pitchFamily="2" charset="77"/>
                <a:cs typeface="Hind" panose="02000000000000000000" pitchFamily="2" charset="77"/>
              </a:rPr>
              <a:t> et al., 2019)</a:t>
            </a:r>
            <a:endParaRPr lang="en-US" altLang="en-US" dirty="0">
              <a:solidFill>
                <a:srgbClr val="4D4D4D"/>
              </a:solidFill>
              <a:latin typeface="Hind" panose="02000000000000000000" pitchFamily="2" charset="77"/>
              <a:cs typeface="Hind" panose="02000000000000000000" pitchFamily="2" charset="77"/>
            </a:endParaRPr>
          </a:p>
          <a:p>
            <a:pPr marL="342900" indent="-342900" algn="just">
              <a:buFont typeface="Arial" panose="020B0604020202020204" pitchFamily="34" charset="0"/>
              <a:buChar char="•"/>
            </a:pPr>
            <a:endParaRPr lang="en-US" altLang="en-US" dirty="0">
              <a:solidFill>
                <a:srgbClr val="4D4D4D"/>
              </a:solidFill>
              <a:latin typeface="Hind" panose="02000000000000000000" pitchFamily="2" charset="77"/>
              <a:cs typeface="Hind" panose="02000000000000000000" pitchFamily="2" charset="77"/>
            </a:endParaRP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p:txBody>
      </p:sp>
      <p:grpSp>
        <p:nvGrpSpPr>
          <p:cNvPr id="4" name="Group 3">
            <a:extLst>
              <a:ext uri="{FF2B5EF4-FFF2-40B4-BE49-F238E27FC236}">
                <a16:creationId xmlns:a16="http://schemas.microsoft.com/office/drawing/2014/main" id="{AA1E7F4B-2B13-43AE-9281-E653B92F0FE4}"/>
              </a:ext>
            </a:extLst>
          </p:cNvPr>
          <p:cNvGrpSpPr/>
          <p:nvPr/>
        </p:nvGrpSpPr>
        <p:grpSpPr>
          <a:xfrm>
            <a:off x="352147" y="4800599"/>
            <a:ext cx="8439706" cy="990600"/>
            <a:chOff x="352146" y="4914900"/>
            <a:chExt cx="8439706" cy="990600"/>
          </a:xfrm>
        </p:grpSpPr>
        <p:sp>
          <p:nvSpPr>
            <p:cNvPr id="3" name="Rectangle: Rounded Corners 2">
              <a:extLst>
                <a:ext uri="{FF2B5EF4-FFF2-40B4-BE49-F238E27FC236}">
                  <a16:creationId xmlns:a16="http://schemas.microsoft.com/office/drawing/2014/main" id="{09763DF3-CA3E-4921-B66C-02B38F549C22}"/>
                </a:ext>
              </a:extLst>
            </p:cNvPr>
            <p:cNvSpPr/>
            <p:nvPr/>
          </p:nvSpPr>
          <p:spPr>
            <a:xfrm>
              <a:off x="352146" y="4914900"/>
              <a:ext cx="8439705" cy="9906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Ograda vsebine 2">
              <a:extLst>
                <a:ext uri="{FF2B5EF4-FFF2-40B4-BE49-F238E27FC236}">
                  <a16:creationId xmlns:a16="http://schemas.microsoft.com/office/drawing/2014/main" id="{175D37C1-CADD-4BFB-9446-14EA0BBB17A4}"/>
                </a:ext>
              </a:extLst>
            </p:cNvPr>
            <p:cNvSpPr txBox="1">
              <a:spLocks/>
            </p:cNvSpPr>
            <p:nvPr/>
          </p:nvSpPr>
          <p:spPr>
            <a:xfrm>
              <a:off x="352147" y="4953000"/>
              <a:ext cx="8439705" cy="914400"/>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buFont typeface="Arial" panose="020B0604020202020204" pitchFamily="34" charset="0"/>
                <a:buNone/>
                <a:defRPr sz="2400" kern="1200" baseline="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en-US" sz="2800" dirty="0">
                  <a:solidFill>
                    <a:schemeClr val="bg1"/>
                  </a:solidFill>
                  <a:latin typeface="Hind" panose="02000000000000000000" pitchFamily="2" charset="77"/>
                  <a:cs typeface="Hind" panose="02000000000000000000" pitchFamily="2" charset="77"/>
                </a:rPr>
                <a:t>However, school furniture is only one among many factors in the multifactorial field of the health of school children.</a:t>
              </a:r>
              <a:endParaRPr lang="en-US" sz="2800" dirty="0">
                <a:solidFill>
                  <a:schemeClr val="bg1"/>
                </a:solidFill>
              </a:endParaRPr>
            </a:p>
          </p:txBody>
        </p:sp>
      </p:grpSp>
    </p:spTree>
    <p:extLst>
      <p:ext uri="{BB962C8B-B14F-4D97-AF65-F5344CB8AC3E}">
        <p14:creationId xmlns:p14="http://schemas.microsoft.com/office/powerpoint/2010/main" val="263825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p:cNvSpPr>
            <a:spLocks noGrp="1"/>
          </p:cNvSpPr>
          <p:nvPr>
            <p:ph type="title"/>
          </p:nvPr>
        </p:nvSpPr>
        <p:spPr/>
        <p:txBody>
          <a:bodyPr/>
          <a:lstStyle/>
          <a:p>
            <a:r>
              <a:rPr lang="en-US" dirty="0"/>
              <a:t>What’s next</a:t>
            </a:r>
            <a:endParaRPr lang="sl-SI" dirty="0"/>
          </a:p>
        </p:txBody>
      </p:sp>
      <p:sp>
        <p:nvSpPr>
          <p:cNvPr id="5" name="PoljeZBesedilom 4"/>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sp>
        <p:nvSpPr>
          <p:cNvPr id="10" name="Ograda vsebine 2">
            <a:extLst>
              <a:ext uri="{FF2B5EF4-FFF2-40B4-BE49-F238E27FC236}">
                <a16:creationId xmlns:a16="http://schemas.microsoft.com/office/drawing/2014/main" id="{EB763CC8-A77D-449C-B927-A722CCFDC12E}"/>
              </a:ext>
            </a:extLst>
          </p:cNvPr>
          <p:cNvSpPr>
            <a:spLocks noGrp="1"/>
          </p:cNvSpPr>
          <p:nvPr>
            <p:ph idx="1"/>
          </p:nvPr>
        </p:nvSpPr>
        <p:spPr>
          <a:xfrm>
            <a:off x="170895" y="1143000"/>
            <a:ext cx="8439705" cy="5334000"/>
          </a:xfrm>
        </p:spPr>
        <p:txBody>
          <a:bodyPr>
            <a:normAutofit lnSpcReduction="10000"/>
          </a:bodyPr>
          <a:lstStyle/>
          <a:p>
            <a:pPr marL="457200" indent="-457200" algn="just">
              <a:buAutoNum type="arabicPeriod"/>
            </a:pPr>
            <a:r>
              <a:rPr lang="en-US" altLang="en-US" dirty="0">
                <a:solidFill>
                  <a:srgbClr val="4D4D4D"/>
                </a:solidFill>
                <a:latin typeface="Hind" panose="02000000000000000000" pitchFamily="2" charset="77"/>
                <a:cs typeface="Hind" panose="02000000000000000000" pitchFamily="2" charset="77"/>
              </a:rPr>
              <a:t>CROSS-SECTION</a:t>
            </a:r>
          </a:p>
          <a:p>
            <a:pPr marL="1200150" lvl="1" indent="-457200" algn="just">
              <a:buFont typeface="Arial" panose="020B0604020202020204" pitchFamily="34" charset="0"/>
              <a:buChar char="•"/>
            </a:pPr>
            <a:r>
              <a:rPr lang="en-US" altLang="en-US" sz="2000" dirty="0">
                <a:solidFill>
                  <a:srgbClr val="4D4D4D"/>
                </a:solidFill>
                <a:latin typeface="Hind" panose="02000000000000000000" pitchFamily="2" charset="77"/>
                <a:cs typeface="Hind" panose="02000000000000000000" pitchFamily="2" charset="77"/>
              </a:rPr>
              <a:t>Student-furniture mismatch:</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Primary school</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High school </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University </a:t>
            </a:r>
          </a:p>
          <a:p>
            <a:pPr marL="457200" indent="-457200" algn="just">
              <a:buAutoNum type="arabicPeriod"/>
            </a:pPr>
            <a:r>
              <a:rPr lang="en-US" altLang="en-US" dirty="0">
                <a:solidFill>
                  <a:srgbClr val="4D4D4D"/>
                </a:solidFill>
                <a:latin typeface="Hind" panose="02000000000000000000" pitchFamily="2" charset="77"/>
                <a:cs typeface="Hind" panose="02000000000000000000" pitchFamily="2" charset="77"/>
              </a:rPr>
              <a:t>LABORATORY TESTING</a:t>
            </a:r>
          </a:p>
          <a:p>
            <a:pPr marL="1200150" lvl="1" indent="-457200" algn="just">
              <a:buFont typeface="Arial" panose="020B0604020202020204" pitchFamily="34" charset="0"/>
              <a:buChar char="•"/>
            </a:pPr>
            <a:r>
              <a:rPr lang="en-US" altLang="en-US" sz="2000" dirty="0">
                <a:solidFill>
                  <a:srgbClr val="4D4D4D"/>
                </a:solidFill>
                <a:latin typeface="Hind" panose="02000000000000000000" pitchFamily="2" charset="77"/>
                <a:cs typeface="Hind" panose="02000000000000000000" pitchFamily="2" charset="77"/>
              </a:rPr>
              <a:t>Determining the ergonomic parameters of school chair and desk</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Seat pan and backrest inclination</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Desk inclination</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Standing desk</a:t>
            </a:r>
          </a:p>
          <a:p>
            <a:pPr marL="457200" indent="-457200" algn="just">
              <a:buAutoNum type="arabicPeriod"/>
            </a:pPr>
            <a:r>
              <a:rPr lang="en-US" altLang="en-US" dirty="0">
                <a:solidFill>
                  <a:srgbClr val="4D4D4D"/>
                </a:solidFill>
                <a:latin typeface="Hind" panose="02000000000000000000" pitchFamily="2" charset="77"/>
                <a:cs typeface="Hind" panose="02000000000000000000" pitchFamily="2" charset="77"/>
              </a:rPr>
              <a:t>INTERVENTION</a:t>
            </a:r>
          </a:p>
          <a:p>
            <a:pPr marL="1200150" lvl="1" indent="-457200" algn="just">
              <a:buFont typeface="Arial" panose="020B0604020202020204" pitchFamily="34" charset="0"/>
              <a:buChar char="•"/>
            </a:pPr>
            <a:r>
              <a:rPr lang="en-US" altLang="en-US" sz="2000" dirty="0">
                <a:solidFill>
                  <a:srgbClr val="4D4D4D"/>
                </a:solidFill>
                <a:latin typeface="Hind" panose="02000000000000000000" pitchFamily="2" charset="77"/>
                <a:cs typeface="Hind" panose="02000000000000000000" pitchFamily="2" charset="77"/>
              </a:rPr>
              <a:t>Introducing ergonomic/adjustable school furniture into school environment</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Effect on musculoskeletal disorders</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Effects on well-being</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Effects on sitting time</a:t>
            </a:r>
          </a:p>
          <a:p>
            <a:pPr marL="1600200" lvl="2" indent="-457200" algn="just">
              <a:buFont typeface="Courier New" panose="02070309020205020404" pitchFamily="49" charset="0"/>
              <a:buChar char="o"/>
            </a:pPr>
            <a:r>
              <a:rPr lang="en-US" altLang="en-US" sz="1600" dirty="0">
                <a:solidFill>
                  <a:srgbClr val="4D4D4D"/>
                </a:solidFill>
                <a:latin typeface="Hind" panose="02000000000000000000" pitchFamily="2" charset="77"/>
                <a:cs typeface="Hind" panose="02000000000000000000" pitchFamily="2" charset="77"/>
              </a:rPr>
              <a:t>…</a:t>
            </a:r>
          </a:p>
          <a:p>
            <a:pPr marL="457200" indent="-457200" algn="just">
              <a:buAutoNum type="arabicPeriod"/>
            </a:pPr>
            <a:endParaRPr lang="en-US" altLang="en-US" dirty="0">
              <a:solidFill>
                <a:srgbClr val="4D4D4D"/>
              </a:solidFill>
              <a:latin typeface="Hind" panose="02000000000000000000" pitchFamily="2" charset="77"/>
              <a:cs typeface="Hind" panose="02000000000000000000" pitchFamily="2" charset="77"/>
            </a:endParaRP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p:txBody>
      </p:sp>
      <p:sp>
        <p:nvSpPr>
          <p:cNvPr id="11" name="Ograda vsebine 2">
            <a:extLst>
              <a:ext uri="{FF2B5EF4-FFF2-40B4-BE49-F238E27FC236}">
                <a16:creationId xmlns:a16="http://schemas.microsoft.com/office/drawing/2014/main" id="{63E54DD5-039E-4818-BC6D-B44C6388D439}"/>
              </a:ext>
            </a:extLst>
          </p:cNvPr>
          <p:cNvSpPr txBox="1">
            <a:spLocks/>
          </p:cNvSpPr>
          <p:nvPr/>
        </p:nvSpPr>
        <p:spPr>
          <a:xfrm>
            <a:off x="3657600" y="2057400"/>
            <a:ext cx="2819400" cy="60960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2400" kern="1200" baseline="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400" dirty="0"/>
              <a:t>correlation with </a:t>
            </a:r>
            <a:r>
              <a:rPr lang="en-US" sz="1400"/>
              <a:t>musculoskeletal symptoms </a:t>
            </a:r>
            <a:r>
              <a:rPr lang="en-US" sz="1400" dirty="0"/>
              <a:t>…</a:t>
            </a:r>
          </a:p>
        </p:txBody>
      </p:sp>
      <p:cxnSp>
        <p:nvCxnSpPr>
          <p:cNvPr id="13" name="Straight Arrow Connector 12">
            <a:extLst>
              <a:ext uri="{FF2B5EF4-FFF2-40B4-BE49-F238E27FC236}">
                <a16:creationId xmlns:a16="http://schemas.microsoft.com/office/drawing/2014/main" id="{BBD87385-A5DE-4EAB-B6FD-E87A33AF8FC6}"/>
              </a:ext>
            </a:extLst>
          </p:cNvPr>
          <p:cNvCxnSpPr>
            <a:cxnSpLocks/>
          </p:cNvCxnSpPr>
          <p:nvPr/>
        </p:nvCxnSpPr>
        <p:spPr>
          <a:xfrm>
            <a:off x="3276600" y="1893096"/>
            <a:ext cx="381000" cy="316704"/>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pic>
        <p:nvPicPr>
          <p:cNvPr id="19" name="Picture 18" descr="A chair in a room&#10;&#10;Description automatically generated">
            <a:extLst>
              <a:ext uri="{FF2B5EF4-FFF2-40B4-BE49-F238E27FC236}">
                <a16:creationId xmlns:a16="http://schemas.microsoft.com/office/drawing/2014/main" id="{731FBBFD-9196-4622-8771-BFDB6F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3505199"/>
            <a:ext cx="990601" cy="1066800"/>
          </a:xfrm>
          <a:prstGeom prst="rect">
            <a:avLst/>
          </a:prstGeom>
        </p:spPr>
      </p:pic>
      <p:pic>
        <p:nvPicPr>
          <p:cNvPr id="1026" name="Picture 2" descr="Rezultat iskanja slik za ergonomic classroom">
            <a:extLst>
              <a:ext uri="{FF2B5EF4-FFF2-40B4-BE49-F238E27FC236}">
                <a16:creationId xmlns:a16="http://schemas.microsoft.com/office/drawing/2014/main" id="{F28B95EC-CAD8-451F-8744-35A156AD06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100" r="16742" b="4396"/>
          <a:stretch/>
        </p:blipFill>
        <p:spPr bwMode="auto">
          <a:xfrm>
            <a:off x="6781800" y="3370231"/>
            <a:ext cx="1371601" cy="127796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 person sitting in a room&#10;&#10;Description automatically generated">
            <a:extLst>
              <a:ext uri="{FF2B5EF4-FFF2-40B4-BE49-F238E27FC236}">
                <a16:creationId xmlns:a16="http://schemas.microsoft.com/office/drawing/2014/main" id="{38F45458-4C4F-4F7F-A6EA-8BB74F35AC37}"/>
              </a:ext>
            </a:extLst>
          </p:cNvPr>
          <p:cNvPicPr>
            <a:picLocks noChangeAspect="1"/>
          </p:cNvPicPr>
          <p:nvPr/>
        </p:nvPicPr>
        <p:blipFill rotWithShape="1">
          <a:blip r:embed="rId4">
            <a:extLst>
              <a:ext uri="{28A0092B-C50C-407E-A947-70E740481C1C}">
                <a14:useLocalDpi xmlns:a14="http://schemas.microsoft.com/office/drawing/2010/main" val="0"/>
              </a:ext>
            </a:extLst>
          </a:blip>
          <a:srcRect t="11070"/>
          <a:stretch/>
        </p:blipFill>
        <p:spPr>
          <a:xfrm>
            <a:off x="6853084" y="1667684"/>
            <a:ext cx="1625600" cy="1084231"/>
          </a:xfrm>
          <a:prstGeom prst="rect">
            <a:avLst/>
          </a:prstGeom>
        </p:spPr>
      </p:pic>
      <p:pic>
        <p:nvPicPr>
          <p:cNvPr id="1030" name="Picture 6" descr="Rezultat iskanja slik za ergonomic classroom">
            <a:extLst>
              <a:ext uri="{FF2B5EF4-FFF2-40B4-BE49-F238E27FC236}">
                <a16:creationId xmlns:a16="http://schemas.microsoft.com/office/drawing/2014/main" id="{15DD0D95-56EB-4C19-9CA4-F01CEECECD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5038031"/>
            <a:ext cx="1695450" cy="135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227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1"/>
          <p:cNvSpPr>
            <a:spLocks noGrp="1"/>
          </p:cNvSpPr>
          <p:nvPr>
            <p:ph type="ctrTitle"/>
          </p:nvPr>
        </p:nvSpPr>
        <p:spPr>
          <a:xfrm>
            <a:off x="685800" y="3044825"/>
            <a:ext cx="7772400" cy="1298575"/>
          </a:xfrm>
        </p:spPr>
        <p:txBody>
          <a:bodyPr>
            <a:normAutofit/>
          </a:bodyPr>
          <a:lstStyle>
            <a:lvl1pPr>
              <a:defRPr sz="3600" b="0" i="0" baseline="0">
                <a:solidFill>
                  <a:srgbClr val="BE0F2E"/>
                </a:solidFill>
                <a:latin typeface="Weidemann Itc T EE" panose="02000503000000000000" pitchFamily="2" charset="-18"/>
                <a:ea typeface="Adobe Kaiti Std R" pitchFamily="18" charset="-128"/>
              </a:defRPr>
            </a:lvl1pPr>
          </a:lstStyle>
          <a:p>
            <a:r>
              <a:rPr lang="en-US" dirty="0">
                <a:solidFill>
                  <a:srgbClr val="49B28A"/>
                </a:solidFill>
              </a:rPr>
              <a:t>Thank you for your attention</a:t>
            </a:r>
            <a:endParaRPr lang="sl-SI" dirty="0">
              <a:solidFill>
                <a:srgbClr val="49B28A"/>
              </a:solidFill>
            </a:endParaRPr>
          </a:p>
        </p:txBody>
      </p:sp>
      <p:sp>
        <p:nvSpPr>
          <p:cNvPr id="4" name="Podnaslov 2"/>
          <p:cNvSpPr txBox="1">
            <a:spLocks/>
          </p:cNvSpPr>
          <p:nvPr/>
        </p:nvSpPr>
        <p:spPr>
          <a:xfrm>
            <a:off x="1371601" y="4343400"/>
            <a:ext cx="6400800" cy="914400"/>
          </a:xfrm>
          <a:prstGeom prst="rect">
            <a:avLst/>
          </a:prstGeom>
        </p:spPr>
        <p:txBody>
          <a:bodyPr>
            <a:normAutofit/>
          </a:bodyPr>
          <a:lstStyle>
            <a:lvl1pPr marL="0" indent="0" algn="ctr" defTabSz="914400" rtl="0" eaLnBrk="1" latinLnBrk="0" hangingPunct="1">
              <a:spcBef>
                <a:spcPct val="20000"/>
              </a:spcBef>
              <a:buFont typeface="Arial" panose="020B0604020202020204" pitchFamily="34" charset="0"/>
              <a:buNone/>
              <a:defRPr sz="2400" b="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t>Nastja Podrekar</a:t>
            </a:r>
            <a:endParaRPr lang="sl-SI" sz="1600" dirty="0"/>
          </a:p>
          <a:p>
            <a:r>
              <a:rPr lang="en-US" sz="1600" dirty="0"/>
              <a:t>nastja.podrekar@innorenew.eu</a:t>
            </a:r>
            <a:endParaRPr lang="sl-SI" sz="1600" dirty="0"/>
          </a:p>
          <a:p>
            <a:r>
              <a:rPr lang="en-US" sz="1400" dirty="0" err="1"/>
              <a:t>Portorož</a:t>
            </a:r>
            <a:r>
              <a:rPr lang="en-US" sz="1400" dirty="0"/>
              <a:t>, 20.09.2019</a:t>
            </a:r>
            <a:endParaRPr lang="sl-SI" sz="1400" dirty="0"/>
          </a:p>
        </p:txBody>
      </p:sp>
      <p:sp>
        <p:nvSpPr>
          <p:cNvPr id="2" name="Rectangle 1">
            <a:extLst>
              <a:ext uri="{FF2B5EF4-FFF2-40B4-BE49-F238E27FC236}">
                <a16:creationId xmlns:a16="http://schemas.microsoft.com/office/drawing/2014/main" id="{A31374F3-C137-4A8D-8295-7B36223B65FF}"/>
              </a:ext>
            </a:extLst>
          </p:cNvPr>
          <p:cNvSpPr/>
          <p:nvPr/>
        </p:nvSpPr>
        <p:spPr>
          <a:xfrm>
            <a:off x="1981200" y="5641975"/>
            <a:ext cx="5181600" cy="1015663"/>
          </a:xfrm>
          <a:prstGeom prst="rect">
            <a:avLst/>
          </a:prstGeom>
        </p:spPr>
        <p:txBody>
          <a:bodyPr wrap="square">
            <a:spAutoFit/>
          </a:bodyPr>
          <a:lstStyle/>
          <a:p>
            <a:pPr lvl="1" algn="ctr">
              <a:buClr>
                <a:srgbClr val="00B0AF"/>
              </a:buClr>
            </a:pPr>
            <a:r>
              <a:rPr lang="en-US" sz="1200" dirty="0">
                <a:solidFill>
                  <a:schemeClr val="tx1">
                    <a:lumMod val="65000"/>
                    <a:lumOff val="35000"/>
                  </a:schemeClr>
                </a:solidFill>
                <a:cs typeface="Arial" panose="020B0604020202020204" pitchFamily="34" charset="0"/>
              </a:rPr>
              <a:t>The authors gratefully acknowledge the European Commission for funding the </a:t>
            </a:r>
            <a:r>
              <a:rPr lang="en-US" sz="1200" b="1" dirty="0" err="1">
                <a:solidFill>
                  <a:schemeClr val="tx1">
                    <a:lumMod val="65000"/>
                    <a:lumOff val="35000"/>
                  </a:schemeClr>
                </a:solidFill>
                <a:cs typeface="Arial" panose="020B0604020202020204" pitchFamily="34" charset="0"/>
              </a:rPr>
              <a:t>InnoRenew</a:t>
            </a:r>
            <a:r>
              <a:rPr lang="en-US" sz="1200" b="1" dirty="0">
                <a:solidFill>
                  <a:schemeClr val="tx1">
                    <a:lumMod val="65000"/>
                    <a:lumOff val="35000"/>
                  </a:schemeClr>
                </a:solidFill>
                <a:cs typeface="Arial" panose="020B0604020202020204" pitchFamily="34" charset="0"/>
              </a:rPr>
              <a:t> </a:t>
            </a:r>
            <a:r>
              <a:rPr lang="en-US" sz="1200" b="1" dirty="0" err="1">
                <a:solidFill>
                  <a:schemeClr val="tx1">
                    <a:lumMod val="65000"/>
                    <a:lumOff val="35000"/>
                  </a:schemeClr>
                </a:solidFill>
                <a:cs typeface="Arial" panose="020B0604020202020204" pitchFamily="34" charset="0"/>
              </a:rPr>
              <a:t>CoE</a:t>
            </a:r>
            <a:r>
              <a:rPr lang="en-US" sz="1200" b="1" dirty="0">
                <a:solidFill>
                  <a:schemeClr val="tx1">
                    <a:lumMod val="65000"/>
                    <a:lumOff val="35000"/>
                  </a:schemeClr>
                </a:solidFill>
                <a:cs typeface="Arial" panose="020B0604020202020204" pitchFamily="34" charset="0"/>
              </a:rPr>
              <a:t> project </a:t>
            </a:r>
            <a:r>
              <a:rPr lang="en-US" sz="1200" dirty="0">
                <a:solidFill>
                  <a:schemeClr val="tx1">
                    <a:lumMod val="65000"/>
                    <a:lumOff val="35000"/>
                  </a:schemeClr>
                </a:solidFill>
                <a:cs typeface="Arial" panose="020B0604020202020204" pitchFamily="34" charset="0"/>
              </a:rPr>
              <a:t>(Grant Agreement #739574) under the Horizon2020 Widespread-Teaming program and the Republic of Slovenia (Investment funding of the Republic of Slovenia and the European Union of the European regional Development Fund).</a:t>
            </a:r>
            <a:endParaRPr lang="sl-SI" sz="1200" b="1"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2716376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p:cNvSpPr>
            <a:spLocks noGrp="1"/>
          </p:cNvSpPr>
          <p:nvPr>
            <p:ph type="title"/>
          </p:nvPr>
        </p:nvSpPr>
        <p:spPr/>
        <p:txBody>
          <a:bodyPr/>
          <a:lstStyle/>
          <a:p>
            <a:r>
              <a:rPr lang="en-US" dirty="0"/>
              <a:t>References</a:t>
            </a:r>
            <a:endParaRPr lang="sl-SI" dirty="0"/>
          </a:p>
        </p:txBody>
      </p:sp>
      <p:sp>
        <p:nvSpPr>
          <p:cNvPr id="5" name="PoljeZBesedilom 4"/>
          <p:cNvSpPr txBox="1"/>
          <p:nvPr/>
        </p:nvSpPr>
        <p:spPr>
          <a:xfrm>
            <a:off x="1828800" y="6543673"/>
            <a:ext cx="7086600" cy="276999"/>
          </a:xfrm>
          <a:prstGeom prst="rect">
            <a:avLst/>
          </a:prstGeom>
          <a:noFill/>
        </p:spPr>
        <p:txBody>
          <a:bodyPr wrap="square" rtlCol="0">
            <a:spAutoFit/>
          </a:bodyPr>
          <a:lstStyle/>
          <a:p>
            <a:pPr algn="r"/>
            <a:r>
              <a:rPr lang="en-US" sz="1200" dirty="0">
                <a:solidFill>
                  <a:srgbClr val="C3BBB2"/>
                </a:solidFill>
                <a:latin typeface="Weidemann Itc T EE" panose="02000603000000000000" pitchFamily="2" charset="-18"/>
              </a:rPr>
              <a:t>Nastja Podrekar</a:t>
            </a:r>
            <a:r>
              <a:rPr lang="sl-SI" sz="1200" dirty="0">
                <a:solidFill>
                  <a:srgbClr val="C3BBB2"/>
                </a:solidFill>
                <a:latin typeface="Weidemann Itc T EE" panose="02000603000000000000" pitchFamily="2" charset="-18"/>
              </a:rPr>
              <a:t>– </a:t>
            </a:r>
            <a:r>
              <a:rPr lang="en-US" sz="1200" dirty="0">
                <a:solidFill>
                  <a:srgbClr val="C3BBB2"/>
                </a:solidFill>
                <a:latin typeface="Weidemann Itc T EE" panose="02000603000000000000" pitchFamily="2" charset="-18"/>
              </a:rPr>
              <a:t>Student-furniture mismatch</a:t>
            </a:r>
            <a:endParaRPr lang="sl-SI" sz="1200" dirty="0">
              <a:solidFill>
                <a:srgbClr val="C3BBB2"/>
              </a:solidFill>
              <a:latin typeface="Weidemann Itc T EE" panose="02000603000000000000" pitchFamily="2" charset="-18"/>
            </a:endParaRPr>
          </a:p>
        </p:txBody>
      </p:sp>
      <p:sp>
        <p:nvSpPr>
          <p:cNvPr id="4" name="Content Placeholder 3">
            <a:extLst>
              <a:ext uri="{FF2B5EF4-FFF2-40B4-BE49-F238E27FC236}">
                <a16:creationId xmlns:a16="http://schemas.microsoft.com/office/drawing/2014/main" id="{43AD835D-ACF8-4BD4-8844-B0B6381B206E}"/>
              </a:ext>
            </a:extLst>
          </p:cNvPr>
          <p:cNvSpPr>
            <a:spLocks noGrp="1"/>
          </p:cNvSpPr>
          <p:nvPr>
            <p:ph idx="1"/>
          </p:nvPr>
        </p:nvSpPr>
        <p:spPr>
          <a:xfrm>
            <a:off x="304800" y="1602478"/>
            <a:ext cx="8229600" cy="4525963"/>
          </a:xfrm>
        </p:spPr>
        <p:txBody>
          <a:bodyPr>
            <a:normAutofit fontScale="47500" lnSpcReduction="20000"/>
          </a:bodyPr>
          <a:lstStyle/>
          <a:p>
            <a:pPr indent="-285750"/>
            <a:r>
              <a:rPr lang="sl-SI" dirty="0" err="1"/>
              <a:t>Agha</a:t>
            </a:r>
            <a:r>
              <a:rPr lang="sl-SI" dirty="0"/>
              <a:t>, S. R. (2010). </a:t>
            </a:r>
            <a:r>
              <a:rPr lang="sl-SI" dirty="0" err="1"/>
              <a:t>School</a:t>
            </a:r>
            <a:r>
              <a:rPr lang="sl-SI" dirty="0"/>
              <a:t> </a:t>
            </a:r>
            <a:r>
              <a:rPr lang="sl-SI" dirty="0" err="1"/>
              <a:t>furniture</a:t>
            </a:r>
            <a:r>
              <a:rPr lang="sl-SI" dirty="0"/>
              <a:t> match to </a:t>
            </a:r>
            <a:r>
              <a:rPr lang="sl-SI" dirty="0" err="1"/>
              <a:t>students</a:t>
            </a:r>
            <a:r>
              <a:rPr lang="sl-SI" dirty="0"/>
              <a:t>’ </a:t>
            </a:r>
            <a:r>
              <a:rPr lang="sl-SI" dirty="0" err="1"/>
              <a:t>anthropometry</a:t>
            </a:r>
            <a:r>
              <a:rPr lang="sl-SI" dirty="0"/>
              <a:t> in </a:t>
            </a:r>
            <a:r>
              <a:rPr lang="sl-SI" dirty="0" err="1"/>
              <a:t>the</a:t>
            </a:r>
            <a:r>
              <a:rPr lang="sl-SI" dirty="0"/>
              <a:t> Gaza Strip. </a:t>
            </a:r>
            <a:r>
              <a:rPr lang="sl-SI" dirty="0" err="1"/>
              <a:t>Ergonomics</a:t>
            </a:r>
            <a:r>
              <a:rPr lang="sl-SI" dirty="0"/>
              <a:t>, 53(3), 344–54. https://doi.org/10.1080/00140130903398366</a:t>
            </a:r>
          </a:p>
          <a:p>
            <a:r>
              <a:rPr lang="sl-SI" dirty="0" err="1"/>
              <a:t>Akbar</a:t>
            </a:r>
            <a:r>
              <a:rPr lang="sl-SI" dirty="0"/>
              <a:t>, F., </a:t>
            </a:r>
            <a:r>
              <a:rPr lang="sl-SI" dirty="0" err="1"/>
              <a:t>AlBesharah</a:t>
            </a:r>
            <a:r>
              <a:rPr lang="sl-SI" dirty="0"/>
              <a:t>, M., Al-</a:t>
            </a:r>
            <a:r>
              <a:rPr lang="sl-SI" dirty="0" err="1"/>
              <a:t>Baghli</a:t>
            </a:r>
            <a:r>
              <a:rPr lang="sl-SI" dirty="0"/>
              <a:t>, J., </a:t>
            </a:r>
            <a:r>
              <a:rPr lang="sl-SI" dirty="0" err="1"/>
              <a:t>Bulbul</a:t>
            </a:r>
            <a:r>
              <a:rPr lang="sl-SI" dirty="0"/>
              <a:t>, F., </a:t>
            </a:r>
            <a:r>
              <a:rPr lang="sl-SI" dirty="0" err="1"/>
              <a:t>Mohammad</a:t>
            </a:r>
            <a:r>
              <a:rPr lang="sl-SI" dirty="0"/>
              <a:t>, D., </a:t>
            </a:r>
            <a:r>
              <a:rPr lang="sl-SI" dirty="0" err="1"/>
              <a:t>Qadoura</a:t>
            </a:r>
            <a:r>
              <a:rPr lang="sl-SI" dirty="0"/>
              <a:t>, B. in Al-</a:t>
            </a:r>
            <a:r>
              <a:rPr lang="sl-SI" dirty="0" err="1"/>
              <a:t>Taiar</a:t>
            </a:r>
            <a:r>
              <a:rPr lang="sl-SI" dirty="0"/>
              <a:t>, A. (2019). Prevalence </a:t>
            </a:r>
            <a:r>
              <a:rPr lang="sl-SI" dirty="0" err="1"/>
              <a:t>of</a:t>
            </a:r>
            <a:r>
              <a:rPr lang="sl-SI" dirty="0"/>
              <a:t> </a:t>
            </a:r>
            <a:r>
              <a:rPr lang="sl-SI" dirty="0" err="1"/>
              <a:t>low</a:t>
            </a:r>
            <a:r>
              <a:rPr lang="sl-SI" dirty="0"/>
              <a:t> Back </a:t>
            </a:r>
            <a:r>
              <a:rPr lang="sl-SI" dirty="0" err="1"/>
              <a:t>pain</a:t>
            </a:r>
            <a:r>
              <a:rPr lang="sl-SI" dirty="0"/>
              <a:t> </a:t>
            </a:r>
            <a:r>
              <a:rPr lang="sl-SI" dirty="0" err="1"/>
              <a:t>among</a:t>
            </a:r>
            <a:r>
              <a:rPr lang="sl-SI" dirty="0"/>
              <a:t> </a:t>
            </a:r>
            <a:r>
              <a:rPr lang="sl-SI" dirty="0" err="1"/>
              <a:t>adolescents</a:t>
            </a:r>
            <a:r>
              <a:rPr lang="sl-SI" dirty="0"/>
              <a:t> in </a:t>
            </a:r>
            <a:r>
              <a:rPr lang="sl-SI" dirty="0" err="1"/>
              <a:t>relation</a:t>
            </a:r>
            <a:r>
              <a:rPr lang="sl-SI" dirty="0"/>
              <a:t> to </a:t>
            </a:r>
            <a:r>
              <a:rPr lang="sl-SI" dirty="0" err="1"/>
              <a:t>the</a:t>
            </a:r>
            <a:r>
              <a:rPr lang="sl-SI" dirty="0"/>
              <a:t> </a:t>
            </a:r>
            <a:r>
              <a:rPr lang="sl-SI" dirty="0" err="1"/>
              <a:t>weight</a:t>
            </a:r>
            <a:r>
              <a:rPr lang="sl-SI" dirty="0"/>
              <a:t> </a:t>
            </a:r>
            <a:r>
              <a:rPr lang="sl-SI" dirty="0" err="1"/>
              <a:t>of</a:t>
            </a:r>
            <a:r>
              <a:rPr lang="sl-SI" dirty="0"/>
              <a:t> </a:t>
            </a:r>
            <a:r>
              <a:rPr lang="sl-SI" dirty="0" err="1"/>
              <a:t>school</a:t>
            </a:r>
            <a:r>
              <a:rPr lang="sl-SI" dirty="0"/>
              <a:t> </a:t>
            </a:r>
            <a:r>
              <a:rPr lang="sl-SI" dirty="0" err="1"/>
              <a:t>bags</a:t>
            </a:r>
            <a:r>
              <a:rPr lang="sl-SI" dirty="0"/>
              <a:t>. BMC </a:t>
            </a:r>
            <a:r>
              <a:rPr lang="sl-SI" dirty="0" err="1"/>
              <a:t>Musculoskeletal</a:t>
            </a:r>
            <a:r>
              <a:rPr lang="sl-SI" dirty="0"/>
              <a:t> </a:t>
            </a:r>
            <a:r>
              <a:rPr lang="sl-SI" dirty="0" err="1"/>
              <a:t>Disorders</a:t>
            </a:r>
            <a:r>
              <a:rPr lang="sl-SI" dirty="0"/>
              <a:t>, 20(1), 37. https://doi.org/10.1186/s12891-019-2398-2</a:t>
            </a:r>
          </a:p>
          <a:p>
            <a:r>
              <a:rPr lang="sl-SI" dirty="0" err="1"/>
              <a:t>Assiri</a:t>
            </a:r>
            <a:r>
              <a:rPr lang="sl-SI" dirty="0"/>
              <a:t>, A., </a:t>
            </a:r>
            <a:r>
              <a:rPr lang="sl-SI" dirty="0" err="1"/>
              <a:t>Mahfouz</a:t>
            </a:r>
            <a:r>
              <a:rPr lang="sl-SI" dirty="0"/>
              <a:t>, A., </a:t>
            </a:r>
            <a:r>
              <a:rPr lang="sl-SI" dirty="0" err="1"/>
              <a:t>Awadalla</a:t>
            </a:r>
            <a:r>
              <a:rPr lang="sl-SI" dirty="0"/>
              <a:t>, N., </a:t>
            </a:r>
            <a:r>
              <a:rPr lang="sl-SI" dirty="0" err="1"/>
              <a:t>Abouelyazid</a:t>
            </a:r>
            <a:r>
              <a:rPr lang="sl-SI" dirty="0"/>
              <a:t>, A., </a:t>
            </a:r>
            <a:r>
              <a:rPr lang="sl-SI" dirty="0" err="1"/>
              <a:t>Shalaby</a:t>
            </a:r>
            <a:r>
              <a:rPr lang="sl-SI" dirty="0"/>
              <a:t>, M., </a:t>
            </a:r>
            <a:r>
              <a:rPr lang="sl-SI" dirty="0" err="1"/>
              <a:t>Abogamal</a:t>
            </a:r>
            <a:r>
              <a:rPr lang="sl-SI" dirty="0"/>
              <a:t>, A., … </a:t>
            </a:r>
            <a:r>
              <a:rPr lang="sl-SI" dirty="0" err="1"/>
              <a:t>Riaz</a:t>
            </a:r>
            <a:r>
              <a:rPr lang="sl-SI" dirty="0"/>
              <a:t>, F. (2019). </a:t>
            </a:r>
            <a:r>
              <a:rPr lang="sl-SI" dirty="0" err="1"/>
              <a:t>Classroom</a:t>
            </a:r>
            <a:r>
              <a:rPr lang="sl-SI" dirty="0"/>
              <a:t> </a:t>
            </a:r>
            <a:r>
              <a:rPr lang="sl-SI" dirty="0" err="1"/>
              <a:t>Furniture</a:t>
            </a:r>
            <a:r>
              <a:rPr lang="sl-SI" dirty="0"/>
              <a:t> </a:t>
            </a:r>
            <a:r>
              <a:rPr lang="sl-SI" dirty="0" err="1"/>
              <a:t>Mismatch</a:t>
            </a:r>
            <a:r>
              <a:rPr lang="sl-SI" dirty="0"/>
              <a:t> </a:t>
            </a:r>
            <a:r>
              <a:rPr lang="sl-SI" dirty="0" err="1"/>
              <a:t>and</a:t>
            </a:r>
            <a:r>
              <a:rPr lang="sl-SI" dirty="0"/>
              <a:t> Back </a:t>
            </a:r>
            <a:r>
              <a:rPr lang="sl-SI" dirty="0" err="1"/>
              <a:t>Pain</a:t>
            </a:r>
            <a:r>
              <a:rPr lang="sl-SI" dirty="0"/>
              <a:t> </a:t>
            </a:r>
            <a:r>
              <a:rPr lang="sl-SI" dirty="0" err="1"/>
              <a:t>Among</a:t>
            </a:r>
            <a:r>
              <a:rPr lang="sl-SI" dirty="0"/>
              <a:t> Adolescent </a:t>
            </a:r>
            <a:r>
              <a:rPr lang="sl-SI" dirty="0" err="1"/>
              <a:t>School-Children</a:t>
            </a:r>
            <a:r>
              <a:rPr lang="sl-SI" dirty="0"/>
              <a:t> in </a:t>
            </a:r>
            <a:r>
              <a:rPr lang="sl-SI" dirty="0" err="1"/>
              <a:t>Abha</a:t>
            </a:r>
            <a:r>
              <a:rPr lang="sl-SI" dirty="0"/>
              <a:t> </a:t>
            </a:r>
            <a:r>
              <a:rPr lang="sl-SI" dirty="0" err="1"/>
              <a:t>City</a:t>
            </a:r>
            <a:r>
              <a:rPr lang="sl-SI" dirty="0"/>
              <a:t>, </a:t>
            </a:r>
            <a:r>
              <a:rPr lang="sl-SI" dirty="0" err="1"/>
              <a:t>Southwestern</a:t>
            </a:r>
            <a:r>
              <a:rPr lang="sl-SI" dirty="0"/>
              <a:t> </a:t>
            </a:r>
            <a:r>
              <a:rPr lang="sl-SI" dirty="0" err="1"/>
              <a:t>Saudi</a:t>
            </a:r>
            <a:r>
              <a:rPr lang="sl-SI" dirty="0"/>
              <a:t> </a:t>
            </a:r>
            <a:r>
              <a:rPr lang="sl-SI" dirty="0" err="1"/>
              <a:t>Arabia</a:t>
            </a:r>
            <a:r>
              <a:rPr lang="sl-SI" dirty="0"/>
              <a:t>. </a:t>
            </a:r>
            <a:r>
              <a:rPr lang="sl-SI" dirty="0" err="1"/>
              <a:t>International</a:t>
            </a:r>
            <a:r>
              <a:rPr lang="sl-SI" dirty="0"/>
              <a:t> </a:t>
            </a:r>
            <a:r>
              <a:rPr lang="sl-SI" dirty="0" err="1"/>
              <a:t>Journal</a:t>
            </a:r>
            <a:r>
              <a:rPr lang="sl-SI" dirty="0"/>
              <a:t> </a:t>
            </a:r>
            <a:r>
              <a:rPr lang="sl-SI" dirty="0" err="1"/>
              <a:t>of</a:t>
            </a:r>
            <a:r>
              <a:rPr lang="sl-SI" dirty="0"/>
              <a:t> </a:t>
            </a:r>
            <a:r>
              <a:rPr lang="sl-SI" dirty="0" err="1"/>
              <a:t>Environmental</a:t>
            </a:r>
            <a:r>
              <a:rPr lang="sl-SI" dirty="0"/>
              <a:t> </a:t>
            </a:r>
            <a:r>
              <a:rPr lang="sl-SI" dirty="0" err="1"/>
              <a:t>Research</a:t>
            </a:r>
            <a:r>
              <a:rPr lang="sl-SI" dirty="0"/>
              <a:t> </a:t>
            </a:r>
            <a:r>
              <a:rPr lang="sl-SI" dirty="0" err="1"/>
              <a:t>and</a:t>
            </a:r>
            <a:r>
              <a:rPr lang="sl-SI" dirty="0"/>
              <a:t> </a:t>
            </a:r>
            <a:r>
              <a:rPr lang="sl-SI" dirty="0" err="1"/>
              <a:t>Public</a:t>
            </a:r>
            <a:r>
              <a:rPr lang="sl-SI" dirty="0"/>
              <a:t> </a:t>
            </a:r>
            <a:r>
              <a:rPr lang="sl-SI" dirty="0" err="1"/>
              <a:t>Health</a:t>
            </a:r>
            <a:r>
              <a:rPr lang="sl-SI" dirty="0"/>
              <a:t>, 16(8), 1395. https://doi.org/10.3390/ijerph16081395</a:t>
            </a:r>
          </a:p>
          <a:p>
            <a:r>
              <a:rPr lang="sl-SI" dirty="0" err="1"/>
              <a:t>Auvinen</a:t>
            </a:r>
            <a:r>
              <a:rPr lang="sl-SI" dirty="0"/>
              <a:t>, J., </a:t>
            </a:r>
            <a:r>
              <a:rPr lang="sl-SI" dirty="0" err="1"/>
              <a:t>Tammelin</a:t>
            </a:r>
            <a:r>
              <a:rPr lang="sl-SI" dirty="0"/>
              <a:t>, T., </a:t>
            </a:r>
            <a:r>
              <a:rPr lang="sl-SI" dirty="0" err="1"/>
              <a:t>Taimela</a:t>
            </a:r>
            <a:r>
              <a:rPr lang="sl-SI" dirty="0"/>
              <a:t>, S., </a:t>
            </a:r>
            <a:r>
              <a:rPr lang="sl-SI" dirty="0" err="1"/>
              <a:t>Zitting</a:t>
            </a:r>
            <a:r>
              <a:rPr lang="sl-SI" dirty="0"/>
              <a:t>, P. in </a:t>
            </a:r>
            <a:r>
              <a:rPr lang="sl-SI" dirty="0" err="1"/>
              <a:t>Karppinen</a:t>
            </a:r>
            <a:r>
              <a:rPr lang="sl-SI" dirty="0"/>
              <a:t>, J. (2007). </a:t>
            </a:r>
            <a:r>
              <a:rPr lang="sl-SI" dirty="0" err="1"/>
              <a:t>Associations</a:t>
            </a:r>
            <a:r>
              <a:rPr lang="sl-SI" dirty="0"/>
              <a:t> </a:t>
            </a:r>
            <a:r>
              <a:rPr lang="sl-SI" dirty="0" err="1"/>
              <a:t>of</a:t>
            </a:r>
            <a:r>
              <a:rPr lang="sl-SI" dirty="0"/>
              <a:t> </a:t>
            </a:r>
            <a:r>
              <a:rPr lang="sl-SI" dirty="0" err="1"/>
              <a:t>physical</a:t>
            </a:r>
            <a:r>
              <a:rPr lang="sl-SI" dirty="0"/>
              <a:t> </a:t>
            </a:r>
            <a:r>
              <a:rPr lang="sl-SI" dirty="0" err="1"/>
              <a:t>activity</a:t>
            </a:r>
            <a:r>
              <a:rPr lang="sl-SI" dirty="0"/>
              <a:t> </a:t>
            </a:r>
            <a:r>
              <a:rPr lang="sl-SI" dirty="0" err="1"/>
              <a:t>and</a:t>
            </a:r>
            <a:r>
              <a:rPr lang="sl-SI" dirty="0"/>
              <a:t> </a:t>
            </a:r>
            <a:r>
              <a:rPr lang="sl-SI" dirty="0" err="1"/>
              <a:t>inactivity</a:t>
            </a:r>
            <a:r>
              <a:rPr lang="sl-SI" dirty="0"/>
              <a:t> </a:t>
            </a:r>
            <a:r>
              <a:rPr lang="sl-SI" dirty="0" err="1"/>
              <a:t>with</a:t>
            </a:r>
            <a:r>
              <a:rPr lang="sl-SI" dirty="0"/>
              <a:t> </a:t>
            </a:r>
            <a:r>
              <a:rPr lang="sl-SI" dirty="0" err="1"/>
              <a:t>low</a:t>
            </a:r>
            <a:r>
              <a:rPr lang="sl-SI" dirty="0"/>
              <a:t> back </a:t>
            </a:r>
            <a:r>
              <a:rPr lang="sl-SI" dirty="0" err="1"/>
              <a:t>pain</a:t>
            </a:r>
            <a:r>
              <a:rPr lang="sl-SI" dirty="0"/>
              <a:t> in </a:t>
            </a:r>
            <a:r>
              <a:rPr lang="sl-SI" dirty="0" err="1"/>
              <a:t>adolescents</a:t>
            </a:r>
            <a:r>
              <a:rPr lang="sl-SI" dirty="0"/>
              <a:t>. </a:t>
            </a:r>
            <a:r>
              <a:rPr lang="sl-SI" dirty="0" err="1"/>
              <a:t>Scandinavian</a:t>
            </a:r>
            <a:r>
              <a:rPr lang="sl-SI" dirty="0"/>
              <a:t> </a:t>
            </a:r>
            <a:r>
              <a:rPr lang="sl-SI" dirty="0" err="1"/>
              <a:t>Journal</a:t>
            </a:r>
            <a:r>
              <a:rPr lang="sl-SI" dirty="0"/>
              <a:t> </a:t>
            </a:r>
            <a:r>
              <a:rPr lang="sl-SI" dirty="0" err="1"/>
              <a:t>of</a:t>
            </a:r>
            <a:r>
              <a:rPr lang="sl-SI" dirty="0"/>
              <a:t> Medicine &amp; Science in </a:t>
            </a:r>
            <a:r>
              <a:rPr lang="sl-SI" dirty="0" err="1"/>
              <a:t>Sports</a:t>
            </a:r>
            <a:r>
              <a:rPr lang="sl-SI" dirty="0"/>
              <a:t>, 18(2), 188–194. https://doi.org/10.1111/j.1600-0838.2007.00672.x</a:t>
            </a:r>
          </a:p>
          <a:p>
            <a:r>
              <a:rPr lang="sl-SI" dirty="0" err="1"/>
              <a:t>Baharampour</a:t>
            </a:r>
            <a:r>
              <a:rPr lang="sl-SI" dirty="0"/>
              <a:t>, S., </a:t>
            </a:r>
            <a:r>
              <a:rPr lang="sl-SI" dirty="0" err="1"/>
              <a:t>Nazari</a:t>
            </a:r>
            <a:r>
              <a:rPr lang="sl-SI" dirty="0"/>
              <a:t>, J., </a:t>
            </a:r>
            <a:r>
              <a:rPr lang="sl-SI" dirty="0" err="1"/>
              <a:t>Dianat</a:t>
            </a:r>
            <a:r>
              <a:rPr lang="sl-SI" dirty="0"/>
              <a:t>, I. in </a:t>
            </a:r>
            <a:r>
              <a:rPr lang="sl-SI" dirty="0" err="1"/>
              <a:t>Asgharijafarabadi</a:t>
            </a:r>
            <a:r>
              <a:rPr lang="sl-SI" dirty="0"/>
              <a:t>, M. (2013). </a:t>
            </a:r>
            <a:r>
              <a:rPr lang="sl-SI" dirty="0" err="1"/>
              <a:t>Student’s</a:t>
            </a:r>
            <a:r>
              <a:rPr lang="sl-SI" dirty="0"/>
              <a:t> </a:t>
            </a:r>
            <a:r>
              <a:rPr lang="sl-SI" dirty="0" err="1"/>
              <a:t>Body</a:t>
            </a:r>
            <a:r>
              <a:rPr lang="sl-SI" dirty="0"/>
              <a:t> </a:t>
            </a:r>
            <a:r>
              <a:rPr lang="sl-SI" dirty="0" err="1"/>
              <a:t>Dimensions</a:t>
            </a:r>
            <a:r>
              <a:rPr lang="sl-SI" dirty="0"/>
              <a:t> in </a:t>
            </a:r>
            <a:r>
              <a:rPr lang="sl-SI" dirty="0" err="1"/>
              <a:t>Relation</a:t>
            </a:r>
            <a:r>
              <a:rPr lang="sl-SI" dirty="0"/>
              <a:t> to </a:t>
            </a:r>
            <a:r>
              <a:rPr lang="sl-SI" dirty="0" err="1"/>
              <a:t>Classroom</a:t>
            </a:r>
            <a:r>
              <a:rPr lang="sl-SI" dirty="0"/>
              <a:t> </a:t>
            </a:r>
            <a:r>
              <a:rPr lang="sl-SI" dirty="0" err="1"/>
              <a:t>Furniture</a:t>
            </a:r>
            <a:r>
              <a:rPr lang="sl-SI" dirty="0"/>
              <a:t>. </a:t>
            </a:r>
            <a:r>
              <a:rPr lang="sl-SI" dirty="0" err="1"/>
              <a:t>Health</a:t>
            </a:r>
            <a:r>
              <a:rPr lang="sl-SI" dirty="0"/>
              <a:t> </a:t>
            </a:r>
            <a:r>
              <a:rPr lang="sl-SI" dirty="0" err="1"/>
              <a:t>promotion</a:t>
            </a:r>
            <a:r>
              <a:rPr lang="sl-SI" dirty="0"/>
              <a:t> </a:t>
            </a:r>
            <a:r>
              <a:rPr lang="sl-SI" dirty="0" err="1"/>
              <a:t>perspectives</a:t>
            </a:r>
            <a:r>
              <a:rPr lang="sl-SI" dirty="0"/>
              <a:t>, 3(2), 165–74. https://doi.org/10.5681/hpp.2013.020</a:t>
            </a:r>
          </a:p>
          <a:p>
            <a:r>
              <a:rPr lang="sl-SI" dirty="0" err="1"/>
              <a:t>Batistão</a:t>
            </a:r>
            <a:r>
              <a:rPr lang="sl-SI" dirty="0"/>
              <a:t>, M. V., </a:t>
            </a:r>
            <a:r>
              <a:rPr lang="sl-SI" dirty="0" err="1"/>
              <a:t>Sentanin</a:t>
            </a:r>
            <a:r>
              <a:rPr lang="sl-SI" dirty="0"/>
              <a:t>, A. C., </a:t>
            </a:r>
            <a:r>
              <a:rPr lang="sl-SI" dirty="0" err="1"/>
              <a:t>Moriguchi</a:t>
            </a:r>
            <a:r>
              <a:rPr lang="sl-SI" dirty="0"/>
              <a:t>, C. S., </a:t>
            </a:r>
            <a:r>
              <a:rPr lang="sl-SI" dirty="0" err="1"/>
              <a:t>Hansson</a:t>
            </a:r>
            <a:r>
              <a:rPr lang="sl-SI" dirty="0"/>
              <a:t>, G.-Å., </a:t>
            </a:r>
            <a:r>
              <a:rPr lang="sl-SI" dirty="0" err="1"/>
              <a:t>Coury</a:t>
            </a:r>
            <a:r>
              <a:rPr lang="sl-SI" dirty="0"/>
              <a:t>, H. J. C. G. in de </a:t>
            </a:r>
            <a:r>
              <a:rPr lang="sl-SI" dirty="0" err="1"/>
              <a:t>Oliveira</a:t>
            </a:r>
            <a:r>
              <a:rPr lang="sl-SI" dirty="0"/>
              <a:t> </a:t>
            </a:r>
            <a:r>
              <a:rPr lang="sl-SI" dirty="0" err="1"/>
              <a:t>Sato</a:t>
            </a:r>
            <a:r>
              <a:rPr lang="sl-SI" dirty="0"/>
              <a:t>, T. (2012). </a:t>
            </a:r>
            <a:r>
              <a:rPr lang="sl-SI" dirty="0" err="1"/>
              <a:t>Furniture</a:t>
            </a:r>
            <a:r>
              <a:rPr lang="sl-SI" dirty="0"/>
              <a:t> </a:t>
            </a:r>
            <a:r>
              <a:rPr lang="sl-SI" dirty="0" err="1"/>
              <a:t>dimensions</a:t>
            </a:r>
            <a:r>
              <a:rPr lang="sl-SI" dirty="0"/>
              <a:t> </a:t>
            </a:r>
            <a:r>
              <a:rPr lang="sl-SI" dirty="0" err="1"/>
              <a:t>and</a:t>
            </a:r>
            <a:r>
              <a:rPr lang="sl-SI" dirty="0"/>
              <a:t> </a:t>
            </a:r>
            <a:r>
              <a:rPr lang="sl-SI" dirty="0" err="1"/>
              <a:t>postural</a:t>
            </a:r>
            <a:r>
              <a:rPr lang="sl-SI" dirty="0"/>
              <a:t> </a:t>
            </a:r>
            <a:r>
              <a:rPr lang="sl-SI" dirty="0" err="1"/>
              <a:t>overload</a:t>
            </a:r>
            <a:r>
              <a:rPr lang="sl-SI" dirty="0"/>
              <a:t> </a:t>
            </a:r>
            <a:r>
              <a:rPr lang="sl-SI" dirty="0" err="1"/>
              <a:t>for</a:t>
            </a:r>
            <a:r>
              <a:rPr lang="sl-SI" dirty="0"/>
              <a:t> </a:t>
            </a:r>
            <a:r>
              <a:rPr lang="sl-SI" dirty="0" err="1"/>
              <a:t>schoolchildren’s</a:t>
            </a:r>
            <a:r>
              <a:rPr lang="sl-SI" dirty="0"/>
              <a:t> </a:t>
            </a:r>
            <a:r>
              <a:rPr lang="sl-SI" dirty="0" err="1"/>
              <a:t>head</a:t>
            </a:r>
            <a:r>
              <a:rPr lang="sl-SI" dirty="0"/>
              <a:t>, </a:t>
            </a:r>
            <a:r>
              <a:rPr lang="sl-SI" dirty="0" err="1"/>
              <a:t>upper</a:t>
            </a:r>
            <a:r>
              <a:rPr lang="sl-SI" dirty="0"/>
              <a:t> back </a:t>
            </a:r>
            <a:r>
              <a:rPr lang="sl-SI" dirty="0" err="1"/>
              <a:t>and</a:t>
            </a:r>
            <a:r>
              <a:rPr lang="sl-SI" dirty="0"/>
              <a:t> </a:t>
            </a:r>
            <a:r>
              <a:rPr lang="sl-SI" dirty="0" err="1"/>
              <a:t>upper</a:t>
            </a:r>
            <a:r>
              <a:rPr lang="sl-SI" dirty="0"/>
              <a:t> </a:t>
            </a:r>
            <a:r>
              <a:rPr lang="sl-SI" dirty="0" err="1"/>
              <a:t>limbs</a:t>
            </a:r>
            <a:r>
              <a:rPr lang="sl-SI" dirty="0"/>
              <a:t>. </a:t>
            </a:r>
            <a:r>
              <a:rPr lang="sl-SI" dirty="0" err="1"/>
              <a:t>Work</a:t>
            </a:r>
            <a:r>
              <a:rPr lang="sl-SI" dirty="0"/>
              <a:t> (</a:t>
            </a:r>
            <a:r>
              <a:rPr lang="sl-SI" dirty="0" err="1"/>
              <a:t>Reading</a:t>
            </a:r>
            <a:r>
              <a:rPr lang="sl-SI" dirty="0"/>
              <a:t>, </a:t>
            </a:r>
            <a:r>
              <a:rPr lang="sl-SI" dirty="0" err="1"/>
              <a:t>Mass</a:t>
            </a:r>
            <a:r>
              <a:rPr lang="sl-SI" dirty="0"/>
              <a:t>.), 41 </a:t>
            </a:r>
            <a:r>
              <a:rPr lang="sl-SI" dirty="0" err="1"/>
              <a:t>Suppl</a:t>
            </a:r>
            <a:r>
              <a:rPr lang="sl-SI" dirty="0"/>
              <a:t> 1, 4817–24. https://doi.org/10.3233/WOR-2012-0770-4817</a:t>
            </a:r>
          </a:p>
          <a:p>
            <a:r>
              <a:rPr lang="sl-SI" dirty="0" err="1"/>
              <a:t>Castellucci</a:t>
            </a:r>
            <a:r>
              <a:rPr lang="sl-SI" dirty="0"/>
              <a:t>, H. I., </a:t>
            </a:r>
            <a:r>
              <a:rPr lang="sl-SI" dirty="0" err="1"/>
              <a:t>Arezes</a:t>
            </a:r>
            <a:r>
              <a:rPr lang="sl-SI" dirty="0"/>
              <a:t>, P. M. in </a:t>
            </a:r>
            <a:r>
              <a:rPr lang="sl-SI" dirty="0" err="1"/>
              <a:t>Molenbroek</a:t>
            </a:r>
            <a:r>
              <a:rPr lang="sl-SI" dirty="0"/>
              <a:t>, J. F. M. (2014). </a:t>
            </a:r>
            <a:r>
              <a:rPr lang="sl-SI" dirty="0" err="1"/>
              <a:t>Applying</a:t>
            </a:r>
            <a:r>
              <a:rPr lang="sl-SI" dirty="0"/>
              <a:t> </a:t>
            </a:r>
            <a:r>
              <a:rPr lang="sl-SI" dirty="0" err="1"/>
              <a:t>different</a:t>
            </a:r>
            <a:r>
              <a:rPr lang="sl-SI" dirty="0"/>
              <a:t> </a:t>
            </a:r>
            <a:r>
              <a:rPr lang="sl-SI" dirty="0" err="1"/>
              <a:t>equations</a:t>
            </a:r>
            <a:r>
              <a:rPr lang="sl-SI" dirty="0"/>
              <a:t> to </a:t>
            </a:r>
            <a:r>
              <a:rPr lang="sl-SI" dirty="0" err="1"/>
              <a:t>evaluate</a:t>
            </a:r>
            <a:r>
              <a:rPr lang="sl-SI" dirty="0"/>
              <a:t> </a:t>
            </a:r>
            <a:r>
              <a:rPr lang="sl-SI" dirty="0" err="1"/>
              <a:t>the</a:t>
            </a:r>
            <a:r>
              <a:rPr lang="sl-SI" dirty="0"/>
              <a:t> </a:t>
            </a:r>
            <a:r>
              <a:rPr lang="sl-SI" dirty="0" err="1"/>
              <a:t>level</a:t>
            </a:r>
            <a:r>
              <a:rPr lang="sl-SI" dirty="0"/>
              <a:t> </a:t>
            </a:r>
            <a:r>
              <a:rPr lang="sl-SI" dirty="0" err="1"/>
              <a:t>of</a:t>
            </a:r>
            <a:r>
              <a:rPr lang="sl-SI" dirty="0"/>
              <a:t> </a:t>
            </a:r>
            <a:r>
              <a:rPr lang="sl-SI" dirty="0" err="1"/>
              <a:t>mismatch</a:t>
            </a:r>
            <a:r>
              <a:rPr lang="sl-SI" dirty="0"/>
              <a:t> </a:t>
            </a:r>
            <a:r>
              <a:rPr lang="sl-SI" dirty="0" err="1"/>
              <a:t>between</a:t>
            </a:r>
            <a:r>
              <a:rPr lang="sl-SI" dirty="0"/>
              <a:t> </a:t>
            </a:r>
            <a:r>
              <a:rPr lang="sl-SI" dirty="0" err="1"/>
              <a:t>students</a:t>
            </a:r>
            <a:r>
              <a:rPr lang="sl-SI" dirty="0"/>
              <a:t> </a:t>
            </a:r>
            <a:r>
              <a:rPr lang="sl-SI" dirty="0" err="1"/>
              <a:t>and</a:t>
            </a:r>
            <a:r>
              <a:rPr lang="sl-SI" dirty="0"/>
              <a:t> </a:t>
            </a:r>
            <a:r>
              <a:rPr lang="sl-SI" dirty="0" err="1"/>
              <a:t>school</a:t>
            </a:r>
            <a:r>
              <a:rPr lang="sl-SI" dirty="0"/>
              <a:t> </a:t>
            </a:r>
            <a:r>
              <a:rPr lang="sl-SI" dirty="0" err="1"/>
              <a:t>furniture</a:t>
            </a:r>
            <a:r>
              <a:rPr lang="sl-SI" dirty="0"/>
              <a:t>. </a:t>
            </a:r>
            <a:r>
              <a:rPr lang="sl-SI" dirty="0" err="1"/>
              <a:t>Applied</a:t>
            </a:r>
            <a:r>
              <a:rPr lang="sl-SI" dirty="0"/>
              <a:t> </a:t>
            </a:r>
            <a:r>
              <a:rPr lang="sl-SI" dirty="0" err="1"/>
              <a:t>Ergonomics</a:t>
            </a:r>
            <a:r>
              <a:rPr lang="sl-SI" dirty="0"/>
              <a:t>, 45(4), 1123–1132. https://doi.org/10.1016/j.apergo.2014.01.012</a:t>
            </a:r>
          </a:p>
          <a:p>
            <a:r>
              <a:rPr lang="sl-SI" dirty="0" err="1"/>
              <a:t>Hafeez</a:t>
            </a:r>
            <a:r>
              <a:rPr lang="sl-SI" dirty="0"/>
              <a:t>, K., Ahmed </a:t>
            </a:r>
            <a:r>
              <a:rPr lang="sl-SI" dirty="0" err="1"/>
              <a:t>Memon</a:t>
            </a:r>
            <a:r>
              <a:rPr lang="sl-SI" dirty="0"/>
              <a:t>, A., </a:t>
            </a:r>
            <a:r>
              <a:rPr lang="sl-SI" dirty="0" err="1"/>
              <a:t>Jawaid</a:t>
            </a:r>
            <a:r>
              <a:rPr lang="sl-SI" dirty="0"/>
              <a:t>, M., </a:t>
            </a:r>
            <a:r>
              <a:rPr lang="sl-SI" dirty="0" err="1"/>
              <a:t>Usman</a:t>
            </a:r>
            <a:r>
              <a:rPr lang="sl-SI" dirty="0"/>
              <a:t>, S., </a:t>
            </a:r>
            <a:r>
              <a:rPr lang="sl-SI" dirty="0" err="1"/>
              <a:t>Usman</a:t>
            </a:r>
            <a:r>
              <a:rPr lang="sl-SI" dirty="0"/>
              <a:t>, S. in </a:t>
            </a:r>
            <a:r>
              <a:rPr lang="sl-SI" dirty="0" err="1"/>
              <a:t>Haroon</a:t>
            </a:r>
            <a:r>
              <a:rPr lang="sl-SI" dirty="0"/>
              <a:t>, S. (2013). Back </a:t>
            </a:r>
            <a:r>
              <a:rPr lang="sl-SI" dirty="0" err="1"/>
              <a:t>Pain</a:t>
            </a:r>
            <a:r>
              <a:rPr lang="sl-SI" dirty="0"/>
              <a:t> - Are </a:t>
            </a:r>
            <a:r>
              <a:rPr lang="sl-SI" dirty="0" err="1"/>
              <a:t>Health</a:t>
            </a:r>
            <a:r>
              <a:rPr lang="sl-SI" dirty="0"/>
              <a:t> </a:t>
            </a:r>
            <a:r>
              <a:rPr lang="sl-SI" dirty="0" err="1"/>
              <a:t>Care</a:t>
            </a:r>
            <a:r>
              <a:rPr lang="sl-SI" dirty="0"/>
              <a:t> </a:t>
            </a:r>
            <a:r>
              <a:rPr lang="sl-SI" dirty="0" err="1"/>
              <a:t>Undergraduates</a:t>
            </a:r>
            <a:r>
              <a:rPr lang="sl-SI" dirty="0"/>
              <a:t> At </a:t>
            </a:r>
            <a:r>
              <a:rPr lang="sl-SI" dirty="0" err="1"/>
              <a:t>Risk</a:t>
            </a:r>
            <a:r>
              <a:rPr lang="sl-SI" dirty="0"/>
              <a:t>? </a:t>
            </a:r>
            <a:r>
              <a:rPr lang="sl-SI" dirty="0" err="1"/>
              <a:t>Iranian</a:t>
            </a:r>
            <a:r>
              <a:rPr lang="sl-SI" dirty="0"/>
              <a:t> </a:t>
            </a:r>
            <a:r>
              <a:rPr lang="sl-SI" dirty="0" err="1"/>
              <a:t>journal</a:t>
            </a:r>
            <a:r>
              <a:rPr lang="sl-SI" dirty="0"/>
              <a:t> </a:t>
            </a:r>
            <a:r>
              <a:rPr lang="sl-SI" dirty="0" err="1"/>
              <a:t>of</a:t>
            </a:r>
            <a:r>
              <a:rPr lang="sl-SI" dirty="0"/>
              <a:t> </a:t>
            </a:r>
            <a:r>
              <a:rPr lang="sl-SI" dirty="0" err="1"/>
              <a:t>public</a:t>
            </a:r>
            <a:r>
              <a:rPr lang="sl-SI" dirty="0"/>
              <a:t> </a:t>
            </a:r>
            <a:r>
              <a:rPr lang="sl-SI" dirty="0" err="1"/>
              <a:t>health</a:t>
            </a:r>
            <a:r>
              <a:rPr lang="sl-SI" dirty="0"/>
              <a:t>, 42(8), 819–25. Pridobljeno s http://www.ncbi.nlm.nih.gov/pubmed/26056635</a:t>
            </a:r>
          </a:p>
          <a:p>
            <a:r>
              <a:rPr lang="sl-SI" dirty="0" err="1"/>
              <a:t>Kristjansdottir</a:t>
            </a:r>
            <a:r>
              <a:rPr lang="sl-SI" dirty="0"/>
              <a:t>, G. in </a:t>
            </a:r>
            <a:r>
              <a:rPr lang="sl-SI" dirty="0" err="1"/>
              <a:t>Rhee</a:t>
            </a:r>
            <a:r>
              <a:rPr lang="sl-SI" dirty="0"/>
              <a:t>, H. (2002). </a:t>
            </a:r>
            <a:r>
              <a:rPr lang="sl-SI" dirty="0" err="1"/>
              <a:t>Risk</a:t>
            </a:r>
            <a:r>
              <a:rPr lang="sl-SI" dirty="0"/>
              <a:t> </a:t>
            </a:r>
            <a:r>
              <a:rPr lang="sl-SI" dirty="0" err="1"/>
              <a:t>factors</a:t>
            </a:r>
            <a:r>
              <a:rPr lang="sl-SI" dirty="0"/>
              <a:t> </a:t>
            </a:r>
            <a:r>
              <a:rPr lang="sl-SI" dirty="0" err="1"/>
              <a:t>of</a:t>
            </a:r>
            <a:r>
              <a:rPr lang="sl-SI" dirty="0"/>
              <a:t> back </a:t>
            </a:r>
            <a:r>
              <a:rPr lang="sl-SI" dirty="0" err="1"/>
              <a:t>pain</a:t>
            </a:r>
            <a:r>
              <a:rPr lang="sl-SI" dirty="0"/>
              <a:t> </a:t>
            </a:r>
            <a:r>
              <a:rPr lang="sl-SI" dirty="0" err="1"/>
              <a:t>frequency</a:t>
            </a:r>
            <a:r>
              <a:rPr lang="sl-SI" dirty="0"/>
              <a:t> in </a:t>
            </a:r>
            <a:r>
              <a:rPr lang="sl-SI" dirty="0" err="1"/>
              <a:t>schoolchildren</a:t>
            </a:r>
            <a:r>
              <a:rPr lang="sl-SI" dirty="0"/>
              <a:t>: a </a:t>
            </a:r>
            <a:r>
              <a:rPr lang="sl-SI" dirty="0" err="1"/>
              <a:t>search</a:t>
            </a:r>
            <a:r>
              <a:rPr lang="sl-SI" dirty="0"/>
              <a:t> </a:t>
            </a:r>
            <a:r>
              <a:rPr lang="sl-SI" dirty="0" err="1"/>
              <a:t>for</a:t>
            </a:r>
            <a:r>
              <a:rPr lang="sl-SI" dirty="0"/>
              <a:t> </a:t>
            </a:r>
            <a:r>
              <a:rPr lang="sl-SI" dirty="0" err="1"/>
              <a:t>explanations</a:t>
            </a:r>
            <a:r>
              <a:rPr lang="sl-SI" dirty="0"/>
              <a:t> to a </a:t>
            </a:r>
            <a:r>
              <a:rPr lang="sl-SI" dirty="0" err="1"/>
              <a:t>public</a:t>
            </a:r>
            <a:r>
              <a:rPr lang="sl-SI" dirty="0"/>
              <a:t> </a:t>
            </a:r>
            <a:r>
              <a:rPr lang="sl-SI" dirty="0" err="1"/>
              <a:t>health</a:t>
            </a:r>
            <a:r>
              <a:rPr lang="sl-SI" dirty="0"/>
              <a:t> problem. </a:t>
            </a:r>
            <a:r>
              <a:rPr lang="sl-SI" dirty="0" err="1"/>
              <a:t>Acta</a:t>
            </a:r>
            <a:r>
              <a:rPr lang="sl-SI" dirty="0"/>
              <a:t> </a:t>
            </a:r>
            <a:r>
              <a:rPr lang="sl-SI" dirty="0" err="1"/>
              <a:t>paediatrica</a:t>
            </a:r>
            <a:r>
              <a:rPr lang="sl-SI" dirty="0"/>
              <a:t> (Oslo, </a:t>
            </a:r>
            <a:r>
              <a:rPr lang="sl-SI" dirty="0" err="1"/>
              <a:t>Norway</a:t>
            </a:r>
            <a:r>
              <a:rPr lang="sl-SI" dirty="0"/>
              <a:t> : 1992), 91(7), 849–54. Pridobljeno s http://www.ncbi.nlm.nih.gov/pubmed/12200915</a:t>
            </a:r>
          </a:p>
          <a:p>
            <a:r>
              <a:rPr lang="sl-SI" dirty="0" err="1"/>
              <a:t>MacDonald</a:t>
            </a:r>
            <a:r>
              <a:rPr lang="sl-SI" dirty="0"/>
              <a:t>, J., Stuart, E. in </a:t>
            </a:r>
            <a:r>
              <a:rPr lang="sl-SI" dirty="0" err="1"/>
              <a:t>Rodenberg</a:t>
            </a:r>
            <a:r>
              <a:rPr lang="sl-SI" dirty="0"/>
              <a:t>, R. (2017). </a:t>
            </a:r>
            <a:r>
              <a:rPr lang="sl-SI" dirty="0" err="1"/>
              <a:t>Musculoskeletal</a:t>
            </a:r>
            <a:r>
              <a:rPr lang="sl-SI" dirty="0"/>
              <a:t> </a:t>
            </a:r>
            <a:r>
              <a:rPr lang="sl-SI" dirty="0" err="1"/>
              <a:t>Low</a:t>
            </a:r>
            <a:r>
              <a:rPr lang="sl-SI" dirty="0"/>
              <a:t> Back </a:t>
            </a:r>
            <a:r>
              <a:rPr lang="sl-SI" dirty="0" err="1"/>
              <a:t>Pain</a:t>
            </a:r>
            <a:r>
              <a:rPr lang="sl-SI" dirty="0"/>
              <a:t> in </a:t>
            </a:r>
            <a:r>
              <a:rPr lang="sl-SI" dirty="0" err="1"/>
              <a:t>School-aged</a:t>
            </a:r>
            <a:r>
              <a:rPr lang="sl-SI" dirty="0"/>
              <a:t> </a:t>
            </a:r>
            <a:r>
              <a:rPr lang="sl-SI" dirty="0" err="1"/>
              <a:t>Children</a:t>
            </a:r>
            <a:r>
              <a:rPr lang="sl-SI" dirty="0"/>
              <a:t>. JAMA </a:t>
            </a:r>
            <a:r>
              <a:rPr lang="sl-SI" dirty="0" err="1"/>
              <a:t>Pediatrics</a:t>
            </a:r>
            <a:r>
              <a:rPr lang="sl-SI" dirty="0"/>
              <a:t>, 171(3), 280. https://doi.org/10.1001/jamapediatrics.2016.3334</a:t>
            </a:r>
          </a:p>
          <a:p>
            <a:r>
              <a:rPr lang="sl-SI" dirty="0"/>
              <a:t>Murphy, S., </a:t>
            </a:r>
            <a:r>
              <a:rPr lang="sl-SI" dirty="0" err="1"/>
              <a:t>Buckle</a:t>
            </a:r>
            <a:r>
              <a:rPr lang="sl-SI" dirty="0"/>
              <a:t>, P. in </a:t>
            </a:r>
            <a:r>
              <a:rPr lang="sl-SI" dirty="0" err="1"/>
              <a:t>Stubbs</a:t>
            </a:r>
            <a:r>
              <a:rPr lang="sl-SI" dirty="0"/>
              <a:t>, D. (2007). A </a:t>
            </a:r>
            <a:r>
              <a:rPr lang="sl-SI" dirty="0" err="1"/>
              <a:t>cross-sectional</a:t>
            </a:r>
            <a:r>
              <a:rPr lang="sl-SI" dirty="0"/>
              <a:t> </a:t>
            </a:r>
            <a:r>
              <a:rPr lang="sl-SI" dirty="0" err="1"/>
              <a:t>study</a:t>
            </a:r>
            <a:r>
              <a:rPr lang="sl-SI" dirty="0"/>
              <a:t> </a:t>
            </a:r>
            <a:r>
              <a:rPr lang="sl-SI" dirty="0" err="1"/>
              <a:t>of</a:t>
            </a:r>
            <a:r>
              <a:rPr lang="sl-SI" dirty="0"/>
              <a:t> </a:t>
            </a:r>
            <a:r>
              <a:rPr lang="sl-SI" dirty="0" err="1"/>
              <a:t>self-reported</a:t>
            </a:r>
            <a:r>
              <a:rPr lang="sl-SI" dirty="0"/>
              <a:t> back </a:t>
            </a:r>
            <a:r>
              <a:rPr lang="sl-SI" dirty="0" err="1"/>
              <a:t>and</a:t>
            </a:r>
            <a:r>
              <a:rPr lang="sl-SI" dirty="0"/>
              <a:t> </a:t>
            </a:r>
            <a:r>
              <a:rPr lang="sl-SI" dirty="0" err="1"/>
              <a:t>neck</a:t>
            </a:r>
            <a:r>
              <a:rPr lang="sl-SI" dirty="0"/>
              <a:t> </a:t>
            </a:r>
            <a:r>
              <a:rPr lang="sl-SI" dirty="0" err="1"/>
              <a:t>pain</a:t>
            </a:r>
            <a:r>
              <a:rPr lang="sl-SI" dirty="0"/>
              <a:t> </a:t>
            </a:r>
            <a:r>
              <a:rPr lang="sl-SI" dirty="0" err="1"/>
              <a:t>among</a:t>
            </a:r>
            <a:r>
              <a:rPr lang="sl-SI" dirty="0"/>
              <a:t> </a:t>
            </a:r>
            <a:r>
              <a:rPr lang="sl-SI" dirty="0" err="1"/>
              <a:t>English</a:t>
            </a:r>
            <a:r>
              <a:rPr lang="sl-SI" dirty="0"/>
              <a:t> </a:t>
            </a:r>
            <a:r>
              <a:rPr lang="sl-SI" dirty="0" err="1"/>
              <a:t>schoolchildren</a:t>
            </a:r>
            <a:r>
              <a:rPr lang="sl-SI" dirty="0"/>
              <a:t> </a:t>
            </a:r>
            <a:r>
              <a:rPr lang="sl-SI" dirty="0" err="1"/>
              <a:t>and</a:t>
            </a:r>
            <a:r>
              <a:rPr lang="sl-SI" dirty="0"/>
              <a:t> </a:t>
            </a:r>
            <a:r>
              <a:rPr lang="sl-SI" dirty="0" err="1"/>
              <a:t>associated</a:t>
            </a:r>
            <a:r>
              <a:rPr lang="sl-SI" dirty="0"/>
              <a:t> </a:t>
            </a:r>
            <a:r>
              <a:rPr lang="sl-SI" dirty="0" err="1"/>
              <a:t>physical</a:t>
            </a:r>
            <a:r>
              <a:rPr lang="sl-SI" dirty="0"/>
              <a:t> </a:t>
            </a:r>
            <a:r>
              <a:rPr lang="sl-SI" dirty="0" err="1"/>
              <a:t>and</a:t>
            </a:r>
            <a:r>
              <a:rPr lang="sl-SI" dirty="0"/>
              <a:t> </a:t>
            </a:r>
            <a:r>
              <a:rPr lang="sl-SI" dirty="0" err="1"/>
              <a:t>psychological</a:t>
            </a:r>
            <a:r>
              <a:rPr lang="sl-SI" dirty="0"/>
              <a:t> </a:t>
            </a:r>
            <a:r>
              <a:rPr lang="sl-SI" dirty="0" err="1"/>
              <a:t>risk</a:t>
            </a:r>
            <a:r>
              <a:rPr lang="sl-SI" dirty="0"/>
              <a:t> </a:t>
            </a:r>
            <a:r>
              <a:rPr lang="sl-SI" dirty="0" err="1"/>
              <a:t>factors</a:t>
            </a:r>
            <a:r>
              <a:rPr lang="sl-SI" dirty="0"/>
              <a:t>. </a:t>
            </a:r>
            <a:r>
              <a:rPr lang="sl-SI" dirty="0" err="1"/>
              <a:t>Applied</a:t>
            </a:r>
            <a:r>
              <a:rPr lang="sl-SI" dirty="0"/>
              <a:t> </a:t>
            </a:r>
            <a:r>
              <a:rPr lang="sl-SI" dirty="0" err="1"/>
              <a:t>Ergonomics</a:t>
            </a:r>
            <a:r>
              <a:rPr lang="sl-SI" dirty="0"/>
              <a:t>, 38(6), 797–804. https://doi.org/10.1016/j.apergo.2006.09.003</a:t>
            </a:r>
          </a:p>
          <a:p>
            <a:endParaRPr lang="sl-SI" dirty="0"/>
          </a:p>
          <a:p>
            <a:endParaRPr lang="en-SI" dirty="0"/>
          </a:p>
        </p:txBody>
      </p:sp>
    </p:spTree>
    <p:extLst>
      <p:ext uri="{BB962C8B-B14F-4D97-AF65-F5344CB8AC3E}">
        <p14:creationId xmlns:p14="http://schemas.microsoft.com/office/powerpoint/2010/main" val="565393913"/>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TotalTime>
  <Words>1262</Words>
  <Application>Microsoft Office PowerPoint</Application>
  <PresentationFormat>On-screen Show (4:3)</PresentationFormat>
  <Paragraphs>147</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Aller</vt:lpstr>
      <vt:lpstr>Arial</vt:lpstr>
      <vt:lpstr>Calibri</vt:lpstr>
      <vt:lpstr>Courier New</vt:lpstr>
      <vt:lpstr>Hind</vt:lpstr>
      <vt:lpstr>Weidemann Itc T EE</vt:lpstr>
      <vt:lpstr>Officeova tema</vt:lpstr>
      <vt:lpstr>Ergonomics in Schools</vt:lpstr>
      <vt:lpstr>Content</vt:lpstr>
      <vt:lpstr>Introduction  Methods  Results  Discussion</vt:lpstr>
      <vt:lpstr>Introduction  Methods  Results  Discussion</vt:lpstr>
      <vt:lpstr>Introduction  Methods  Results  Discussion</vt:lpstr>
      <vt:lpstr>Introduction  Methods  Results  Discussion</vt:lpstr>
      <vt:lpstr>Introduction  Methods  Results  Discussion</vt:lpstr>
      <vt:lpstr>What’s next</vt:lpstr>
      <vt:lpstr>Thank you for your attention</vt:lpstr>
      <vt:lpstr>References</vt:lpstr>
    </vt:vector>
  </TitlesOfParts>
  <Company>Medium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Admin</dc:creator>
  <cp:lastModifiedBy>Nastja Podrekar</cp:lastModifiedBy>
  <cp:revision>31</cp:revision>
  <dcterms:created xsi:type="dcterms:W3CDTF">2017-04-18T06:33:26Z</dcterms:created>
  <dcterms:modified xsi:type="dcterms:W3CDTF">2019-09-19T12:40:06Z</dcterms:modified>
</cp:coreProperties>
</file>