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0" r:id="rId2"/>
  </p:sldMasterIdLst>
  <p:notesMasterIdLst>
    <p:notesMasterId r:id="rId19"/>
  </p:notesMasterIdLst>
  <p:handoutMasterIdLst>
    <p:handoutMasterId r:id="rId20"/>
  </p:handoutMasterIdLst>
  <p:sldIdLst>
    <p:sldId id="265" r:id="rId3"/>
    <p:sldId id="322" r:id="rId4"/>
    <p:sldId id="257" r:id="rId5"/>
    <p:sldId id="268" r:id="rId6"/>
    <p:sldId id="259" r:id="rId7"/>
    <p:sldId id="323" r:id="rId8"/>
    <p:sldId id="324" r:id="rId9"/>
    <p:sldId id="325" r:id="rId10"/>
    <p:sldId id="326" r:id="rId11"/>
    <p:sldId id="327" r:id="rId12"/>
    <p:sldId id="328" r:id="rId13"/>
    <p:sldId id="330" r:id="rId14"/>
    <p:sldId id="329" r:id="rId15"/>
    <p:sldId id="331" r:id="rId16"/>
    <p:sldId id="332" r:id="rId17"/>
    <p:sldId id="320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9C7"/>
    <a:srgbClr val="4470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31"/>
    <p:restoredTop sz="94662"/>
  </p:normalViewPr>
  <p:slideViewPr>
    <p:cSldViewPr snapToGrid="0" snapToObjects="1">
      <p:cViewPr varScale="1">
        <p:scale>
          <a:sx n="73" d="100"/>
          <a:sy n="73" d="100"/>
        </p:scale>
        <p:origin x="135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2" d="100"/>
          <a:sy n="112" d="100"/>
        </p:scale>
        <p:origin x="43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EFAB078-FC9F-3C47-9EC8-04DCD21072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E0E4AFB-6674-7D42-ABF0-4985B0DDBE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AA24D-9DF1-1741-B5DF-6177CA66E7A5}" type="datetimeFigureOut">
              <a:rPr lang="it-IT" smtClean="0"/>
              <a:t>17/09/2019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10194D-5812-5A4C-A145-741F103D1B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699D42-143E-0942-994A-A20516E826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73C95-07C8-F047-841E-CAC969A4C7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1186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D5F4C-A139-7E40-960E-05E94CBA483F}" type="datetimeFigureOut">
              <a:rPr lang="it-IT" smtClean="0"/>
              <a:t>17/09/2019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F83B3-0C21-BA46-891E-E923391B397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1366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661" y="2418460"/>
            <a:ext cx="8842078" cy="197407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662" y="4777099"/>
            <a:ext cx="8842078" cy="1497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06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7569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C09B68-9AC4-1344-AD87-FFBAC1E4B0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650" y="3640507"/>
            <a:ext cx="7886700" cy="2536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518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88FB-EBE3-B94F-A2B6-EA9175D9D101}" type="datetime1">
              <a:rPr lang="it-IT" smtClean="0"/>
              <a:t>17/09/2019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A5B6858-CC58-6942-8196-19807DFEA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389" y="1842716"/>
            <a:ext cx="38285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F7F928-25B3-CA40-8763-7CAAF6E0198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80546" y="1842716"/>
            <a:ext cx="39348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261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9A8C-9EBF-DB49-9B9D-05E37584E40B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943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60E-D8E2-1D47-BF3C-BAFA39507C3B}" type="datetime1">
              <a:rPr lang="it-IT" smtClean="0"/>
              <a:t>17/09/2019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8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6854-A6A7-5949-964E-D699AE27E8B1}" type="datetime1">
              <a:rPr lang="it-IT" smtClean="0"/>
              <a:t>17/09/2019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6106ACA-78F5-774B-B7D7-00FB25CE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698" y="457200"/>
            <a:ext cx="5042020" cy="571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D2D2AE2-17FB-1F4A-9370-B4907C4C141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9841" y="2226180"/>
            <a:ext cx="2949178" cy="3950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782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1AB48-4252-D349-89A4-6F06AC5C3E7D}" type="datetime1">
              <a:rPr lang="it-IT" smtClean="0"/>
              <a:t>17/09/2019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5EE60B7-BB5A-6949-B428-DCD2B27FA3F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841" y="2226180"/>
            <a:ext cx="2949178" cy="3950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400"/>
            </a:lvl1pPr>
            <a:lvl2pPr marL="742950" indent="-285750">
              <a:buFontTx/>
              <a:buBlip>
                <a:blip r:embed="rId2"/>
              </a:buBlip>
              <a:defRPr sz="1400"/>
            </a:lvl2pPr>
            <a:lvl3pPr marL="1200150" indent="-285750">
              <a:buFontTx/>
              <a:buBlip>
                <a:blip r:embed="rId2"/>
              </a:buBlip>
              <a:defRPr sz="1400"/>
            </a:lvl3pPr>
            <a:lvl4pPr marL="1657350" indent="-285750">
              <a:buFontTx/>
              <a:buBlip>
                <a:blip r:embed="rId2"/>
              </a:buBlip>
              <a:defRPr sz="1400"/>
            </a:lvl4pPr>
            <a:lvl5pPr marL="2114550" indent="-285750">
              <a:buFontTx/>
              <a:buBlip>
                <a:blip r:embed="rId2"/>
              </a:buBlip>
              <a:defRPr sz="1400"/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3761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661" y="2418460"/>
            <a:ext cx="8842078" cy="197407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662" y="4777099"/>
            <a:ext cx="8842078" cy="1497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1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7569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14-15/03/19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err="1"/>
              <a:t>FAIRsFAIR</a:t>
            </a:r>
            <a:r>
              <a:rPr lang="it-IT" dirty="0"/>
              <a:t> Kick-off Meeting, 14-15 March 2019, Amsterdam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C09B68-9AC4-1344-AD87-FFBAC1E4B0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650" y="3640507"/>
            <a:ext cx="7886700" cy="2536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842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14-15/03/19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err="1"/>
              <a:t>FAIRsFAIR</a:t>
            </a:r>
            <a:r>
              <a:rPr lang="it-IT" dirty="0"/>
              <a:t> Kick-off Meeting, 14-15 March 2019, Amsterdam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A5B6858-CC58-6942-8196-19807DFEA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389" y="1842716"/>
            <a:ext cx="38285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it-IT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F7F928-25B3-CA40-8763-7CAAF6E0198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80546" y="1842716"/>
            <a:ext cx="39348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900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14-15/03/19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err="1"/>
              <a:t>FAIRsFAIR</a:t>
            </a:r>
            <a:r>
              <a:rPr lang="it-IT" dirty="0"/>
              <a:t> Kick-off Meeting, 14-15 March 2019, Amsterdam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164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14-15/03/19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err="1"/>
              <a:t>FAIRsFAIR</a:t>
            </a:r>
            <a:r>
              <a:rPr lang="it-IT" dirty="0"/>
              <a:t> Kick-off Meeting, 14-15 March 2019, Amsterdam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6746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14-15/03/19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err="1"/>
              <a:t>FAIRsFAIR</a:t>
            </a:r>
            <a:r>
              <a:rPr lang="it-IT" dirty="0"/>
              <a:t> Kick-off Meeting, 14-15 March 2019, Amsterdam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6106ACA-78F5-774B-B7D7-00FB25CE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698" y="457200"/>
            <a:ext cx="5042020" cy="571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it-IT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D2D2AE2-17FB-1F4A-9370-B4907C4C141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9841" y="2226180"/>
            <a:ext cx="2949178" cy="3950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3016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14-15/03/19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err="1"/>
              <a:t>FAIRsFAIR</a:t>
            </a:r>
            <a:r>
              <a:rPr lang="it-IT" dirty="0"/>
              <a:t> Kick-off Meeting, 14-15 March 2019, Amsterdam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‹#›</a:t>
            </a:fld>
            <a:endParaRPr lang="it-IT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5EE60B7-BB5A-6949-B428-DCD2B27FA3F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841" y="2226180"/>
            <a:ext cx="2949178" cy="3950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400"/>
            </a:lvl1pPr>
            <a:lvl2pPr marL="742950" indent="-285750">
              <a:buFontTx/>
              <a:buBlip>
                <a:blip r:embed="rId2"/>
              </a:buBlip>
              <a:defRPr sz="1400"/>
            </a:lvl2pPr>
            <a:lvl3pPr marL="1200150" indent="-285750">
              <a:buFontTx/>
              <a:buBlip>
                <a:blip r:embed="rId2"/>
              </a:buBlip>
              <a:defRPr sz="1400"/>
            </a:lvl3pPr>
            <a:lvl4pPr marL="1657350" indent="-285750">
              <a:buFontTx/>
              <a:buBlip>
                <a:blip r:embed="rId2"/>
              </a:buBlip>
              <a:defRPr sz="1400"/>
            </a:lvl4pPr>
            <a:lvl5pPr marL="2114550" indent="-285750">
              <a:buFontTx/>
              <a:buBlip>
                <a:blip r:embed="rId2"/>
              </a:buBlip>
              <a:defRPr sz="1400"/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585971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F810A6-47E7-D741-8952-ED65684B3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3F4DECB-F686-4545-B16C-F92D7546D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14-15/03/19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4969D1E-3982-0244-AF23-9CF63E3D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FAIRsFAIR Kick-off Meeting, 14-15 March 2019, Amsterdam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717955-90C0-0E4E-99CD-2585505B9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622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Fare clic per modificare stili del testo dello schema</a:t>
            </a:r>
          </a:p>
          <a:p>
            <a:pPr lvl="1"/>
            <a:r>
              <a:rPr lang="en-GB" noProof="0"/>
              <a:t>Secondo livello</a:t>
            </a:r>
          </a:p>
          <a:p>
            <a:pPr lvl="2"/>
            <a:r>
              <a:rPr lang="en-GB" noProof="0"/>
              <a:t>Terzo livello</a:t>
            </a:r>
          </a:p>
          <a:p>
            <a:pPr lvl="3"/>
            <a:r>
              <a:rPr lang="en-GB" noProof="0"/>
              <a:t>Quarto livello</a:t>
            </a:r>
          </a:p>
          <a:p>
            <a:pPr lvl="4"/>
            <a:r>
              <a:rPr lang="en-GB" noProof="0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9F42-A5EC-6345-BA71-4A7D45B88B50}" type="datetime1">
              <a:rPr lang="en-GB" noProof="0" smtClean="0"/>
              <a:t>17/09/2019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50832-AB1C-E34D-AA8B-C3967D9ADC84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2035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57072" y="6518753"/>
            <a:ext cx="1000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9D2688D-5062-DC41-BCCE-C31751DDA100}" type="datetime1">
              <a:rPr lang="it-IT" smtClean="0"/>
              <a:t>17/09/2019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093" y="6526062"/>
            <a:ext cx="71070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47" y="6526062"/>
            <a:ext cx="736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45175DA-277F-B548-B500-1BF71FE23091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058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6" r:id="rId4"/>
    <p:sldLayoutId id="2147483667" r:id="rId5"/>
    <p:sldLayoutId id="2147483668" r:id="rId6"/>
    <p:sldLayoutId id="2147483669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4470A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0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57072" y="6518753"/>
            <a:ext cx="1000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it-IT"/>
              <a:t>14-15/03/19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093" y="6526062"/>
            <a:ext cx="71070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it-IT" dirty="0" err="1"/>
              <a:t>FAIRsFAIR</a:t>
            </a:r>
            <a:r>
              <a:rPr lang="it-IT" dirty="0"/>
              <a:t> Kick-off Meeting, 14-15 March 2019, Amsterdam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47" y="6526062"/>
            <a:ext cx="736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45175DA-277F-B548-B500-1BF71FE23091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820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4470A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working.wordpress.com/2018/12/03/its-time-for-open-science-skills-to-count-in-academic-careers-part-1-talks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oscpilot.eu/content/d75-strategy-sustainable-development-skills-and-capabilitie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BB21122F-C8C4-C744-9E68-52E36B3CD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solidFill>
                  <a:schemeClr val="accent4">
                    <a:lumMod val="75000"/>
                  </a:schemeClr>
                </a:solidFill>
              </a:rPr>
              <a:t>FAIR4S</a:t>
            </a:r>
            <a:r>
              <a:rPr lang="en-GB" sz="4400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GB" sz="4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  <a:t>FAIR skills and role templates for data stewardship</a:t>
            </a:r>
            <a:r>
              <a:rPr lang="en-US" sz="4400" b="1" dirty="0">
                <a:solidFill>
                  <a:srgbClr val="FFC000"/>
                </a:solidFill>
              </a:rPr>
              <a:t> </a:t>
            </a:r>
            <a:endParaRPr lang="en-GB" sz="4400" dirty="0">
              <a:solidFill>
                <a:srgbClr val="FFC000"/>
              </a:solidFill>
            </a:endParaRPr>
          </a:p>
        </p:txBody>
      </p:sp>
      <p:sp>
        <p:nvSpPr>
          <p:cNvPr id="8" name="Sottotitolo 7">
            <a:extLst>
              <a:ext uri="{FF2B5EF4-FFF2-40B4-BE49-F238E27FC236}">
                <a16:creationId xmlns:a16="http://schemas.microsoft.com/office/drawing/2014/main" id="{71B2A7DA-BE3B-6C4A-A2AB-E37CFCC782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Angus Whyte</a:t>
            </a:r>
            <a:endParaRPr lang="en-GB" sz="2800" b="1" dirty="0"/>
          </a:p>
          <a:p>
            <a:r>
              <a:rPr lang="en-GB" sz="2800" b="1" dirty="0" smtClean="0"/>
              <a:t>Open Science Fair </a:t>
            </a:r>
            <a:endParaRPr lang="en-GB" sz="2800" b="1" dirty="0"/>
          </a:p>
          <a:p>
            <a:r>
              <a:rPr lang="en-GB" sz="2800" b="1" dirty="0" smtClean="0"/>
              <a:t>Porto, September 18 2019</a:t>
            </a:r>
            <a:endParaRPr lang="en-GB" sz="2800" b="1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24F3124-0C93-2B41-BED3-2C8BD05D308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142288" y="6518275"/>
            <a:ext cx="1001712" cy="365125"/>
          </a:xfrm>
        </p:spPr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E84D9F-0B77-FE48-882D-B9EF8CCED2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526213"/>
            <a:ext cx="736600" cy="365125"/>
          </a:xfrm>
        </p:spPr>
        <p:txBody>
          <a:bodyPr/>
          <a:lstStyle/>
          <a:p>
            <a:fld id="{345175DA-277F-B548-B500-1BF71FE2309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91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75699"/>
            <a:ext cx="7886700" cy="748368"/>
          </a:xfrm>
        </p:spPr>
        <p:txBody>
          <a:bodyPr>
            <a:noAutofit/>
          </a:bodyPr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2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628649" y="1618939"/>
            <a:ext cx="8035665" cy="4558024"/>
          </a:xfrm>
        </p:spPr>
        <p:txBody>
          <a:bodyPr>
            <a:normAutofit/>
          </a:bodyPr>
          <a:lstStyle/>
          <a:p>
            <a:r>
              <a:rPr lang="en-US" dirty="0" smtClean="0"/>
              <a:t>FAIR4S will help us describe practices and skills in </a:t>
            </a:r>
            <a:r>
              <a:rPr lang="en-US" dirty="0" err="1" smtClean="0"/>
              <a:t>FAIRsFAIR</a:t>
            </a:r>
            <a:r>
              <a:rPr lang="en-US" dirty="0" smtClean="0"/>
              <a:t> competence </a:t>
            </a:r>
            <a:r>
              <a:rPr lang="en-US" dirty="0" err="1" smtClean="0"/>
              <a:t>centre</a:t>
            </a:r>
            <a:endParaRPr lang="en-US" dirty="0" smtClean="0"/>
          </a:p>
          <a:p>
            <a:r>
              <a:rPr lang="is-IS" dirty="0" smtClean="0"/>
              <a:t> About FAIRsFAIR – objectives and activities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Developed in EOSCpilot, FAIR4S offers </a:t>
            </a:r>
            <a:r>
              <a:rPr lang="is-IS" dirty="0" smtClean="0"/>
              <a:t>any </a:t>
            </a:r>
            <a:r>
              <a:rPr lang="is-IS" dirty="0"/>
              <a:t>research producing </a:t>
            </a:r>
            <a:r>
              <a:rPr lang="is-IS" dirty="0" smtClean="0"/>
              <a:t>organisation</a:t>
            </a:r>
            <a:r>
              <a:rPr lang="en-US" dirty="0" smtClean="0"/>
              <a:t> a set of competences and profiles of FAIR data stewardship skills </a:t>
            </a:r>
            <a:r>
              <a:rPr lang="en-US" dirty="0"/>
              <a:t>and roles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is-IS" dirty="0" smtClean="0"/>
              <a:t>Introduce those roles and competences</a:t>
            </a:r>
          </a:p>
          <a:p>
            <a:r>
              <a:rPr lang="is-IS" dirty="0"/>
              <a:t> </a:t>
            </a:r>
            <a:r>
              <a:rPr lang="is-IS" dirty="0" smtClean="0"/>
              <a:t>Questions the profiles help organisations to answer</a:t>
            </a:r>
          </a:p>
          <a:p>
            <a:r>
              <a:rPr lang="is-IS" dirty="0"/>
              <a:t> </a:t>
            </a:r>
            <a:r>
              <a:rPr lang="is-IS" dirty="0" smtClean="0"/>
              <a:t>Give you an example - Data Steward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41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A2A4F4-9719-482D-A8B3-833EF715A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75698"/>
            <a:ext cx="7886700" cy="1228053"/>
          </a:xfrm>
        </p:spPr>
        <p:txBody>
          <a:bodyPr>
            <a:noAutofit/>
          </a:bodyPr>
          <a:lstStyle/>
          <a:p>
            <a:r>
              <a:rPr lang="en-GB" sz="4400" b="1" dirty="0" err="1"/>
              <a:t>FAIRsFAIR</a:t>
            </a:r>
            <a:r>
              <a:rPr lang="en-GB" sz="4400" b="1" dirty="0"/>
              <a:t> - </a:t>
            </a:r>
            <a:r>
              <a:rPr lang="en-GB" sz="4400" i="1" dirty="0"/>
              <a:t>Fostering Fair Data Practices in Europe </a:t>
            </a:r>
            <a:endParaRPr lang="en-GB" sz="4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CBC2BC-27EA-45D0-9603-10F7C2DCA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02C9B-7757-4186-9052-E3ABAB5F1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FA6AC6-4755-431A-A877-804B9957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3</a:t>
            </a:fld>
            <a:endParaRPr lang="it-IT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20E159D7-16B0-444C-B55A-3BA96C635D3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650" y="2173575"/>
            <a:ext cx="7886700" cy="4003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 err="1" smtClean="0"/>
              <a:t>Key</a:t>
            </a:r>
            <a:r>
              <a:rPr lang="it-IT" b="1" dirty="0" smtClean="0"/>
              <a:t> </a:t>
            </a:r>
            <a:r>
              <a:rPr lang="it-IT" b="1" dirty="0" err="1"/>
              <a:t>facts</a:t>
            </a:r>
            <a:endParaRPr lang="it-IT" b="1" dirty="0"/>
          </a:p>
          <a:p>
            <a:r>
              <a:rPr lang="it-IT" dirty="0" smtClean="0"/>
              <a:t> </a:t>
            </a:r>
            <a:r>
              <a:rPr lang="it-IT" dirty="0" err="1" smtClean="0"/>
              <a:t>Starting</a:t>
            </a:r>
            <a:r>
              <a:rPr lang="it-IT" dirty="0" smtClean="0"/>
              <a:t> </a:t>
            </a:r>
            <a:r>
              <a:rPr lang="it-IT" dirty="0"/>
              <a:t>date: March 1, 2019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Duration</a:t>
            </a:r>
            <a:r>
              <a:rPr lang="it-IT" dirty="0"/>
              <a:t>: 36 </a:t>
            </a:r>
            <a:r>
              <a:rPr lang="it-IT" dirty="0" err="1"/>
              <a:t>months</a:t>
            </a:r>
            <a:endParaRPr lang="it-IT" dirty="0"/>
          </a:p>
          <a:p>
            <a:r>
              <a:rPr lang="it-IT" dirty="0" smtClean="0"/>
              <a:t> 22 </a:t>
            </a:r>
            <a:r>
              <a:rPr lang="it-IT" dirty="0" err="1"/>
              <a:t>partners</a:t>
            </a:r>
            <a:r>
              <a:rPr lang="it-IT" dirty="0"/>
              <a:t> from 8 </a:t>
            </a:r>
            <a:r>
              <a:rPr lang="it-IT" dirty="0" err="1"/>
              <a:t>Member</a:t>
            </a:r>
            <a:r>
              <a:rPr lang="it-IT" dirty="0"/>
              <a:t> </a:t>
            </a:r>
            <a:r>
              <a:rPr lang="it-IT" dirty="0" err="1"/>
              <a:t>States</a:t>
            </a:r>
            <a:r>
              <a:rPr lang="it-IT" dirty="0"/>
              <a:t> (MS)</a:t>
            </a:r>
          </a:p>
          <a:p>
            <a:r>
              <a:rPr lang="it-IT" dirty="0" smtClean="0"/>
              <a:t> 6 </a:t>
            </a:r>
            <a:r>
              <a:rPr lang="it-IT" dirty="0"/>
              <a:t>core </a:t>
            </a:r>
            <a:r>
              <a:rPr lang="it-IT" dirty="0" err="1"/>
              <a:t>partners</a:t>
            </a:r>
            <a:r>
              <a:rPr lang="it-IT" dirty="0"/>
              <a:t>: DANS (</a:t>
            </a:r>
            <a:r>
              <a:rPr lang="it-IT" dirty="0" err="1"/>
              <a:t>project</a:t>
            </a:r>
            <a:r>
              <a:rPr lang="it-IT" dirty="0"/>
              <a:t> coordinator), CSC, DCC, </a:t>
            </a:r>
            <a:r>
              <a:rPr lang="it-IT" dirty="0" err="1"/>
              <a:t>TrustIT</a:t>
            </a:r>
            <a:r>
              <a:rPr lang="it-IT" dirty="0"/>
              <a:t>, STFC, EUA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79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86AC6AAE-EC5F-2847-9D04-F31E9E4A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FAIRsFAIR</a:t>
            </a:r>
            <a:r>
              <a:rPr lang="en-GB" dirty="0"/>
              <a:t> objectives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CBC2BC-27EA-45D0-9603-10F7C2DCA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02C9B-7757-4186-9052-E3ABAB5F1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FA6AC6-4755-431A-A877-804B9957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4</a:t>
            </a:fld>
            <a:endParaRPr lang="it-IT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C985AC0-1548-4299-B76F-FF508D529EB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24001"/>
            <a:ext cx="7886700" cy="48387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 Supply </a:t>
            </a:r>
            <a:r>
              <a:rPr lang="en-GB" b="1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practical solutions </a:t>
            </a:r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for the use of the FAIR data principles throughout the research data life cycle </a:t>
            </a:r>
            <a:r>
              <a:rPr lang="en-GB" dirty="0" smtClean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-fostering </a:t>
            </a:r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FAIR data culture and the uptake of good practices in making data FAIR</a:t>
            </a:r>
          </a:p>
          <a:p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Provide a platform for using and implementing the FAIR principles in the </a:t>
            </a:r>
            <a:r>
              <a:rPr lang="en-GB" b="1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day to day work of European research data providers and repositories. </a:t>
            </a:r>
          </a:p>
          <a:p>
            <a:r>
              <a:rPr lang="en-GB" dirty="0"/>
              <a:t> </a:t>
            </a:r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Deliver FAIR-related aspects of the Rules of Participation (</a:t>
            </a:r>
            <a:r>
              <a:rPr lang="en-GB" dirty="0" err="1">
                <a:solidFill>
                  <a:srgbClr val="4470A7"/>
                </a:solidFill>
                <a:latin typeface="+mj-lt"/>
                <a:ea typeface="+mj-ea"/>
                <a:cs typeface="+mj-cs"/>
              </a:rPr>
              <a:t>RoP</a:t>
            </a:r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) and regulatory </a:t>
            </a:r>
            <a:b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</a:br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compliance for participation in </a:t>
            </a:r>
            <a:b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</a:br>
            <a:r>
              <a:rPr lang="en-GB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the </a:t>
            </a:r>
            <a:r>
              <a:rPr lang="en-GB" b="1" dirty="0">
                <a:solidFill>
                  <a:srgbClr val="4470A7"/>
                </a:solidFill>
                <a:latin typeface="+mj-lt"/>
                <a:ea typeface="+mj-ea"/>
                <a:cs typeface="+mj-cs"/>
              </a:rPr>
              <a:t>European Open Science Cloud.</a:t>
            </a:r>
          </a:p>
          <a:p>
            <a:pPr marL="0" indent="0">
              <a:buNone/>
            </a:pPr>
            <a:endParaRPr lang="en-GB" b="1" dirty="0">
              <a:solidFill>
                <a:srgbClr val="4470A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B534CC-E67A-4BC8-AFF4-E1DAFE01E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799" y="5386038"/>
            <a:ext cx="2589439" cy="97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93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6E4E247-0C35-5949-9CE7-03F43B8F8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57072" y="6518753"/>
            <a:ext cx="1000668" cy="365125"/>
          </a:xfrm>
        </p:spPr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D66011-191C-824F-B546-10E851206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093" y="6526062"/>
            <a:ext cx="7107088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26EFBA-8D47-AC48-B784-F08711D2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647" y="6526062"/>
            <a:ext cx="736480" cy="365125"/>
          </a:xfrm>
        </p:spPr>
        <p:txBody>
          <a:bodyPr/>
          <a:lstStyle/>
          <a:p>
            <a:fld id="{345175DA-277F-B548-B500-1BF71FE23091}" type="slidenum">
              <a:rPr lang="it-IT" smtClean="0"/>
              <a:t>5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88337AC-7CD2-3E43-A20E-523D3CCFC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47" y="329783"/>
            <a:ext cx="7636059" cy="765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97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6E4E247-0C35-5949-9CE7-03F43B8F8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57072" y="6518753"/>
            <a:ext cx="1000668" cy="365125"/>
          </a:xfrm>
        </p:spPr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D66011-191C-824F-B546-10E851206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093" y="6526062"/>
            <a:ext cx="7107088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26EFBA-8D47-AC48-B784-F08711D2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647" y="6526062"/>
            <a:ext cx="736480" cy="365125"/>
          </a:xfrm>
        </p:spPr>
        <p:txBody>
          <a:bodyPr/>
          <a:lstStyle/>
          <a:p>
            <a:fld id="{345175DA-277F-B548-B500-1BF71FE23091}" type="slidenum">
              <a:rPr lang="it-IT" smtClean="0"/>
              <a:t>6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88337AC-7CD2-3E43-A20E-523D3CCFC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47" y="329783"/>
            <a:ext cx="7636059" cy="7650200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4107305" y="1642850"/>
            <a:ext cx="4242216" cy="2749268"/>
          </a:xfrm>
          <a:custGeom>
            <a:avLst/>
            <a:gdLst>
              <a:gd name="connsiteX0" fmla="*/ 644577 w 4002374"/>
              <a:gd name="connsiteY0" fmla="*/ 155970 h 2389504"/>
              <a:gd name="connsiteX1" fmla="*/ 524656 w 4002374"/>
              <a:gd name="connsiteY1" fmla="*/ 200940 h 2389504"/>
              <a:gd name="connsiteX2" fmla="*/ 464695 w 4002374"/>
              <a:gd name="connsiteY2" fmla="*/ 215930 h 2389504"/>
              <a:gd name="connsiteX3" fmla="*/ 374754 w 4002374"/>
              <a:gd name="connsiteY3" fmla="*/ 260901 h 2389504"/>
              <a:gd name="connsiteX4" fmla="*/ 284813 w 4002374"/>
              <a:gd name="connsiteY4" fmla="*/ 305871 h 2389504"/>
              <a:gd name="connsiteX5" fmla="*/ 254833 w 4002374"/>
              <a:gd name="connsiteY5" fmla="*/ 350842 h 2389504"/>
              <a:gd name="connsiteX6" fmla="*/ 194872 w 4002374"/>
              <a:gd name="connsiteY6" fmla="*/ 380822 h 2389504"/>
              <a:gd name="connsiteX7" fmla="*/ 149902 w 4002374"/>
              <a:gd name="connsiteY7" fmla="*/ 410802 h 2389504"/>
              <a:gd name="connsiteX8" fmla="*/ 89941 w 4002374"/>
              <a:gd name="connsiteY8" fmla="*/ 440783 h 2389504"/>
              <a:gd name="connsiteX9" fmla="*/ 0 w 4002374"/>
              <a:gd name="connsiteY9" fmla="*/ 500743 h 2389504"/>
              <a:gd name="connsiteX10" fmla="*/ 89941 w 4002374"/>
              <a:gd name="connsiteY10" fmla="*/ 545714 h 2389504"/>
              <a:gd name="connsiteX11" fmla="*/ 104931 w 4002374"/>
              <a:gd name="connsiteY11" fmla="*/ 590684 h 2389504"/>
              <a:gd name="connsiteX12" fmla="*/ 134911 w 4002374"/>
              <a:gd name="connsiteY12" fmla="*/ 635655 h 2389504"/>
              <a:gd name="connsiteX13" fmla="*/ 194872 w 4002374"/>
              <a:gd name="connsiteY13" fmla="*/ 695616 h 2389504"/>
              <a:gd name="connsiteX14" fmla="*/ 119921 w 4002374"/>
              <a:gd name="connsiteY14" fmla="*/ 875498 h 2389504"/>
              <a:gd name="connsiteX15" fmla="*/ 44970 w 4002374"/>
              <a:gd name="connsiteY15" fmla="*/ 1130330 h 2389504"/>
              <a:gd name="connsiteX16" fmla="*/ 0 w 4002374"/>
              <a:gd name="connsiteY16" fmla="*/ 1265242 h 2389504"/>
              <a:gd name="connsiteX17" fmla="*/ 119921 w 4002374"/>
              <a:gd name="connsiteY17" fmla="*/ 1759917 h 2389504"/>
              <a:gd name="connsiteX18" fmla="*/ 179882 w 4002374"/>
              <a:gd name="connsiteY18" fmla="*/ 1849858 h 2389504"/>
              <a:gd name="connsiteX19" fmla="*/ 239843 w 4002374"/>
              <a:gd name="connsiteY19" fmla="*/ 1924809 h 2389504"/>
              <a:gd name="connsiteX20" fmla="*/ 314793 w 4002374"/>
              <a:gd name="connsiteY20" fmla="*/ 1939799 h 2389504"/>
              <a:gd name="connsiteX21" fmla="*/ 419725 w 4002374"/>
              <a:gd name="connsiteY21" fmla="*/ 2074711 h 2389504"/>
              <a:gd name="connsiteX22" fmla="*/ 479685 w 4002374"/>
              <a:gd name="connsiteY22" fmla="*/ 2149661 h 2389504"/>
              <a:gd name="connsiteX23" fmla="*/ 569626 w 4002374"/>
              <a:gd name="connsiteY23" fmla="*/ 2209622 h 2389504"/>
              <a:gd name="connsiteX24" fmla="*/ 1978702 w 4002374"/>
              <a:gd name="connsiteY24" fmla="*/ 2224612 h 2389504"/>
              <a:gd name="connsiteX25" fmla="*/ 2038662 w 4002374"/>
              <a:gd name="connsiteY25" fmla="*/ 2254593 h 2389504"/>
              <a:gd name="connsiteX26" fmla="*/ 2143593 w 4002374"/>
              <a:gd name="connsiteY26" fmla="*/ 2269583 h 2389504"/>
              <a:gd name="connsiteX27" fmla="*/ 2728210 w 4002374"/>
              <a:gd name="connsiteY27" fmla="*/ 2344534 h 2389504"/>
              <a:gd name="connsiteX28" fmla="*/ 3252865 w 4002374"/>
              <a:gd name="connsiteY28" fmla="*/ 2374514 h 2389504"/>
              <a:gd name="connsiteX29" fmla="*/ 3387777 w 4002374"/>
              <a:gd name="connsiteY29" fmla="*/ 2389504 h 2389504"/>
              <a:gd name="connsiteX30" fmla="*/ 3717561 w 4002374"/>
              <a:gd name="connsiteY30" fmla="*/ 2344534 h 2389504"/>
              <a:gd name="connsiteX31" fmla="*/ 3792511 w 4002374"/>
              <a:gd name="connsiteY31" fmla="*/ 2269583 h 2389504"/>
              <a:gd name="connsiteX32" fmla="*/ 3882452 w 4002374"/>
              <a:gd name="connsiteY32" fmla="*/ 2089701 h 2389504"/>
              <a:gd name="connsiteX33" fmla="*/ 3897443 w 4002374"/>
              <a:gd name="connsiteY33" fmla="*/ 1295222 h 2389504"/>
              <a:gd name="connsiteX34" fmla="*/ 3942413 w 4002374"/>
              <a:gd name="connsiteY34" fmla="*/ 1085360 h 2389504"/>
              <a:gd name="connsiteX35" fmla="*/ 3957403 w 4002374"/>
              <a:gd name="connsiteY35" fmla="*/ 965439 h 2389504"/>
              <a:gd name="connsiteX36" fmla="*/ 4002374 w 4002374"/>
              <a:gd name="connsiteY36" fmla="*/ 830527 h 2389504"/>
              <a:gd name="connsiteX37" fmla="*/ 3957403 w 4002374"/>
              <a:gd name="connsiteY37" fmla="*/ 695616 h 2389504"/>
              <a:gd name="connsiteX38" fmla="*/ 3822492 w 4002374"/>
              <a:gd name="connsiteY38" fmla="*/ 500743 h 2389504"/>
              <a:gd name="connsiteX39" fmla="*/ 3792511 w 4002374"/>
              <a:gd name="connsiteY39" fmla="*/ 440783 h 2389504"/>
              <a:gd name="connsiteX40" fmla="*/ 3717561 w 4002374"/>
              <a:gd name="connsiteY40" fmla="*/ 320861 h 2389504"/>
              <a:gd name="connsiteX41" fmla="*/ 3702570 w 4002374"/>
              <a:gd name="connsiteY41" fmla="*/ 275891 h 2389504"/>
              <a:gd name="connsiteX42" fmla="*/ 3657600 w 4002374"/>
              <a:gd name="connsiteY42" fmla="*/ 260901 h 2389504"/>
              <a:gd name="connsiteX43" fmla="*/ 3597639 w 4002374"/>
              <a:gd name="connsiteY43" fmla="*/ 230920 h 2389504"/>
              <a:gd name="connsiteX44" fmla="*/ 3552669 w 4002374"/>
              <a:gd name="connsiteY44" fmla="*/ 215930 h 2389504"/>
              <a:gd name="connsiteX45" fmla="*/ 3357797 w 4002374"/>
              <a:gd name="connsiteY45" fmla="*/ 185950 h 2389504"/>
              <a:gd name="connsiteX46" fmla="*/ 3207895 w 4002374"/>
              <a:gd name="connsiteY46" fmla="*/ 140980 h 2389504"/>
              <a:gd name="connsiteX47" fmla="*/ 3132944 w 4002374"/>
              <a:gd name="connsiteY47" fmla="*/ 96009 h 2389504"/>
              <a:gd name="connsiteX48" fmla="*/ 3087974 w 4002374"/>
              <a:gd name="connsiteY48" fmla="*/ 66029 h 2389504"/>
              <a:gd name="connsiteX49" fmla="*/ 3013023 w 4002374"/>
              <a:gd name="connsiteY49" fmla="*/ 51039 h 2389504"/>
              <a:gd name="connsiteX50" fmla="*/ 2938072 w 4002374"/>
              <a:gd name="connsiteY50" fmla="*/ 21058 h 2389504"/>
              <a:gd name="connsiteX51" fmla="*/ 2428406 w 4002374"/>
              <a:gd name="connsiteY51" fmla="*/ 21058 h 2389504"/>
              <a:gd name="connsiteX52" fmla="*/ 1693888 w 4002374"/>
              <a:gd name="connsiteY52" fmla="*/ 51039 h 2389504"/>
              <a:gd name="connsiteX53" fmla="*/ 1618938 w 4002374"/>
              <a:gd name="connsiteY53" fmla="*/ 66029 h 2389504"/>
              <a:gd name="connsiteX54" fmla="*/ 1334125 w 4002374"/>
              <a:gd name="connsiteY54" fmla="*/ 155970 h 2389504"/>
              <a:gd name="connsiteX55" fmla="*/ 1184223 w 4002374"/>
              <a:gd name="connsiteY55" fmla="*/ 185950 h 2389504"/>
              <a:gd name="connsiteX56" fmla="*/ 959370 w 4002374"/>
              <a:gd name="connsiteY56" fmla="*/ 170960 h 2389504"/>
              <a:gd name="connsiteX57" fmla="*/ 869429 w 4002374"/>
              <a:gd name="connsiteY57" fmla="*/ 140980 h 2389504"/>
              <a:gd name="connsiteX58" fmla="*/ 719528 w 4002374"/>
              <a:gd name="connsiteY58" fmla="*/ 155970 h 2389504"/>
              <a:gd name="connsiteX59" fmla="*/ 689547 w 4002374"/>
              <a:gd name="connsiteY59" fmla="*/ 185950 h 2389504"/>
              <a:gd name="connsiteX60" fmla="*/ 644577 w 4002374"/>
              <a:gd name="connsiteY60" fmla="*/ 155970 h 238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002374" h="2389504">
                <a:moveTo>
                  <a:pt x="644577" y="155970"/>
                </a:moveTo>
                <a:cubicBezTo>
                  <a:pt x="617095" y="158468"/>
                  <a:pt x="681431" y="142150"/>
                  <a:pt x="524656" y="200940"/>
                </a:cubicBezTo>
                <a:cubicBezTo>
                  <a:pt x="505366" y="208174"/>
                  <a:pt x="484682" y="210933"/>
                  <a:pt x="464695" y="215930"/>
                </a:cubicBezTo>
                <a:cubicBezTo>
                  <a:pt x="371201" y="278261"/>
                  <a:pt x="467844" y="219528"/>
                  <a:pt x="374754" y="260901"/>
                </a:cubicBezTo>
                <a:cubicBezTo>
                  <a:pt x="344124" y="274514"/>
                  <a:pt x="314793" y="290881"/>
                  <a:pt x="284813" y="305871"/>
                </a:cubicBezTo>
                <a:cubicBezTo>
                  <a:pt x="274820" y="320861"/>
                  <a:pt x="268673" y="339308"/>
                  <a:pt x="254833" y="350842"/>
                </a:cubicBezTo>
                <a:cubicBezTo>
                  <a:pt x="237666" y="365148"/>
                  <a:pt x="214274" y="369735"/>
                  <a:pt x="194872" y="380822"/>
                </a:cubicBezTo>
                <a:cubicBezTo>
                  <a:pt x="179230" y="389760"/>
                  <a:pt x="165544" y="401864"/>
                  <a:pt x="149902" y="410802"/>
                </a:cubicBezTo>
                <a:cubicBezTo>
                  <a:pt x="130500" y="421889"/>
                  <a:pt x="109103" y="429286"/>
                  <a:pt x="89941" y="440783"/>
                </a:cubicBezTo>
                <a:cubicBezTo>
                  <a:pt x="59044" y="459321"/>
                  <a:pt x="0" y="500743"/>
                  <a:pt x="0" y="500743"/>
                </a:cubicBezTo>
                <a:cubicBezTo>
                  <a:pt x="29623" y="510618"/>
                  <a:pt x="68808" y="519299"/>
                  <a:pt x="89941" y="545714"/>
                </a:cubicBezTo>
                <a:cubicBezTo>
                  <a:pt x="99812" y="558052"/>
                  <a:pt x="97865" y="576551"/>
                  <a:pt x="104931" y="590684"/>
                </a:cubicBezTo>
                <a:cubicBezTo>
                  <a:pt x="112988" y="606798"/>
                  <a:pt x="123186" y="621976"/>
                  <a:pt x="134911" y="635655"/>
                </a:cubicBezTo>
                <a:cubicBezTo>
                  <a:pt x="153306" y="657116"/>
                  <a:pt x="194872" y="695616"/>
                  <a:pt x="194872" y="695616"/>
                </a:cubicBezTo>
                <a:cubicBezTo>
                  <a:pt x="162919" y="855381"/>
                  <a:pt x="206852" y="676798"/>
                  <a:pt x="119921" y="875498"/>
                </a:cubicBezTo>
                <a:cubicBezTo>
                  <a:pt x="73411" y="981807"/>
                  <a:pt x="76461" y="1023261"/>
                  <a:pt x="44970" y="1130330"/>
                </a:cubicBezTo>
                <a:cubicBezTo>
                  <a:pt x="31594" y="1175807"/>
                  <a:pt x="14990" y="1220271"/>
                  <a:pt x="0" y="1265242"/>
                </a:cubicBezTo>
                <a:cubicBezTo>
                  <a:pt x="34056" y="1442334"/>
                  <a:pt x="36668" y="1605304"/>
                  <a:pt x="119921" y="1759917"/>
                </a:cubicBezTo>
                <a:cubicBezTo>
                  <a:pt x="137004" y="1791642"/>
                  <a:pt x="158689" y="1820718"/>
                  <a:pt x="179882" y="1849858"/>
                </a:cubicBezTo>
                <a:cubicBezTo>
                  <a:pt x="198700" y="1875733"/>
                  <a:pt x="213222" y="1907061"/>
                  <a:pt x="239843" y="1924809"/>
                </a:cubicBezTo>
                <a:cubicBezTo>
                  <a:pt x="261042" y="1938942"/>
                  <a:pt x="289810" y="1934802"/>
                  <a:pt x="314793" y="1939799"/>
                </a:cubicBezTo>
                <a:cubicBezTo>
                  <a:pt x="342352" y="2050029"/>
                  <a:pt x="308081" y="1963067"/>
                  <a:pt x="419725" y="2074711"/>
                </a:cubicBezTo>
                <a:cubicBezTo>
                  <a:pt x="442348" y="2097334"/>
                  <a:pt x="455904" y="2128258"/>
                  <a:pt x="479685" y="2149661"/>
                </a:cubicBezTo>
                <a:cubicBezTo>
                  <a:pt x="506467" y="2173765"/>
                  <a:pt x="569626" y="2209622"/>
                  <a:pt x="569626" y="2209622"/>
                </a:cubicBezTo>
                <a:cubicBezTo>
                  <a:pt x="1184090" y="2194635"/>
                  <a:pt x="1322234" y="2178544"/>
                  <a:pt x="1978702" y="2224612"/>
                </a:cubicBezTo>
                <a:cubicBezTo>
                  <a:pt x="2000993" y="2226176"/>
                  <a:pt x="2017103" y="2248713"/>
                  <a:pt x="2038662" y="2254593"/>
                </a:cubicBezTo>
                <a:cubicBezTo>
                  <a:pt x="2072749" y="2263890"/>
                  <a:pt x="2108742" y="2263775"/>
                  <a:pt x="2143593" y="2269583"/>
                </a:cubicBezTo>
                <a:cubicBezTo>
                  <a:pt x="2596761" y="2345110"/>
                  <a:pt x="2351704" y="2321001"/>
                  <a:pt x="2728210" y="2344534"/>
                </a:cubicBezTo>
                <a:cubicBezTo>
                  <a:pt x="2995448" y="2382711"/>
                  <a:pt x="2703858" y="2344838"/>
                  <a:pt x="3252865" y="2374514"/>
                </a:cubicBezTo>
                <a:cubicBezTo>
                  <a:pt x="3298046" y="2376956"/>
                  <a:pt x="3342806" y="2384507"/>
                  <a:pt x="3387777" y="2389504"/>
                </a:cubicBezTo>
                <a:cubicBezTo>
                  <a:pt x="3497705" y="2374514"/>
                  <a:pt x="3611187" y="2376052"/>
                  <a:pt x="3717561" y="2344534"/>
                </a:cubicBezTo>
                <a:cubicBezTo>
                  <a:pt x="3751437" y="2334497"/>
                  <a:pt x="3771312" y="2297849"/>
                  <a:pt x="3792511" y="2269583"/>
                </a:cubicBezTo>
                <a:cubicBezTo>
                  <a:pt x="3839641" y="2206742"/>
                  <a:pt x="3854998" y="2158336"/>
                  <a:pt x="3882452" y="2089701"/>
                </a:cubicBezTo>
                <a:cubicBezTo>
                  <a:pt x="3887449" y="1824875"/>
                  <a:pt x="3881658" y="1559625"/>
                  <a:pt x="3897443" y="1295222"/>
                </a:cubicBezTo>
                <a:cubicBezTo>
                  <a:pt x="3901707" y="1223807"/>
                  <a:pt x="3929615" y="1155748"/>
                  <a:pt x="3942413" y="1085360"/>
                </a:cubicBezTo>
                <a:cubicBezTo>
                  <a:pt x="3949619" y="1045725"/>
                  <a:pt x="3948176" y="1004653"/>
                  <a:pt x="3957403" y="965439"/>
                </a:cubicBezTo>
                <a:cubicBezTo>
                  <a:pt x="3968260" y="919296"/>
                  <a:pt x="4002374" y="830527"/>
                  <a:pt x="4002374" y="830527"/>
                </a:cubicBezTo>
                <a:cubicBezTo>
                  <a:pt x="3987384" y="785557"/>
                  <a:pt x="3980102" y="737231"/>
                  <a:pt x="3957403" y="695616"/>
                </a:cubicBezTo>
                <a:cubicBezTo>
                  <a:pt x="3919571" y="626258"/>
                  <a:pt x="3857825" y="571407"/>
                  <a:pt x="3822492" y="500743"/>
                </a:cubicBezTo>
                <a:cubicBezTo>
                  <a:pt x="3812498" y="480756"/>
                  <a:pt x="3803770" y="460085"/>
                  <a:pt x="3792511" y="440783"/>
                </a:cubicBezTo>
                <a:cubicBezTo>
                  <a:pt x="3768759" y="400065"/>
                  <a:pt x="3732469" y="365581"/>
                  <a:pt x="3717561" y="320861"/>
                </a:cubicBezTo>
                <a:cubicBezTo>
                  <a:pt x="3712564" y="305871"/>
                  <a:pt x="3713743" y="287064"/>
                  <a:pt x="3702570" y="275891"/>
                </a:cubicBezTo>
                <a:cubicBezTo>
                  <a:pt x="3691397" y="264718"/>
                  <a:pt x="3672123" y="267125"/>
                  <a:pt x="3657600" y="260901"/>
                </a:cubicBezTo>
                <a:cubicBezTo>
                  <a:pt x="3637061" y="252098"/>
                  <a:pt x="3618178" y="239723"/>
                  <a:pt x="3597639" y="230920"/>
                </a:cubicBezTo>
                <a:cubicBezTo>
                  <a:pt x="3583116" y="224696"/>
                  <a:pt x="3567862" y="220271"/>
                  <a:pt x="3552669" y="215930"/>
                </a:cubicBezTo>
                <a:cubicBezTo>
                  <a:pt x="3470056" y="192327"/>
                  <a:pt x="3466526" y="198031"/>
                  <a:pt x="3357797" y="185950"/>
                </a:cubicBezTo>
                <a:cubicBezTo>
                  <a:pt x="3307830" y="170960"/>
                  <a:pt x="3256331" y="160354"/>
                  <a:pt x="3207895" y="140980"/>
                </a:cubicBezTo>
                <a:cubicBezTo>
                  <a:pt x="3180843" y="130159"/>
                  <a:pt x="3157651" y="111451"/>
                  <a:pt x="3132944" y="96009"/>
                </a:cubicBezTo>
                <a:cubicBezTo>
                  <a:pt x="3117667" y="86461"/>
                  <a:pt x="3104843" y="72355"/>
                  <a:pt x="3087974" y="66029"/>
                </a:cubicBezTo>
                <a:cubicBezTo>
                  <a:pt x="3064118" y="57083"/>
                  <a:pt x="3038007" y="56036"/>
                  <a:pt x="3013023" y="51039"/>
                </a:cubicBezTo>
                <a:cubicBezTo>
                  <a:pt x="2988039" y="41045"/>
                  <a:pt x="2963845" y="28790"/>
                  <a:pt x="2938072" y="21058"/>
                </a:cubicBezTo>
                <a:cubicBezTo>
                  <a:pt x="2786050" y="-24549"/>
                  <a:pt x="2518091" y="17609"/>
                  <a:pt x="2428406" y="21058"/>
                </a:cubicBezTo>
                <a:lnTo>
                  <a:pt x="1693888" y="51039"/>
                </a:lnTo>
                <a:cubicBezTo>
                  <a:pt x="1668905" y="56036"/>
                  <a:pt x="1643342" y="58708"/>
                  <a:pt x="1618938" y="66029"/>
                </a:cubicBezTo>
                <a:cubicBezTo>
                  <a:pt x="1408678" y="129107"/>
                  <a:pt x="1753065" y="72183"/>
                  <a:pt x="1334125" y="155970"/>
                </a:cubicBezTo>
                <a:lnTo>
                  <a:pt x="1184223" y="185950"/>
                </a:lnTo>
                <a:cubicBezTo>
                  <a:pt x="1109272" y="180953"/>
                  <a:pt x="1033732" y="181583"/>
                  <a:pt x="959370" y="170960"/>
                </a:cubicBezTo>
                <a:cubicBezTo>
                  <a:pt x="928086" y="166491"/>
                  <a:pt x="869429" y="140980"/>
                  <a:pt x="869429" y="140980"/>
                </a:cubicBezTo>
                <a:cubicBezTo>
                  <a:pt x="819462" y="145977"/>
                  <a:pt x="768245" y="143791"/>
                  <a:pt x="719528" y="155970"/>
                </a:cubicBezTo>
                <a:cubicBezTo>
                  <a:pt x="705817" y="159398"/>
                  <a:pt x="702955" y="190419"/>
                  <a:pt x="689547" y="185950"/>
                </a:cubicBezTo>
                <a:cubicBezTo>
                  <a:pt x="674557" y="180953"/>
                  <a:pt x="672059" y="153472"/>
                  <a:pt x="644577" y="155970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6E4E247-0C35-5949-9CE7-03F43B8F8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57072" y="6518753"/>
            <a:ext cx="1000668" cy="365125"/>
          </a:xfrm>
        </p:spPr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D66011-191C-824F-B546-10E851206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093" y="6526062"/>
            <a:ext cx="7107088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26EFBA-8D47-AC48-B784-F08711D2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647" y="6526062"/>
            <a:ext cx="736480" cy="365125"/>
          </a:xfrm>
        </p:spPr>
        <p:txBody>
          <a:bodyPr/>
          <a:lstStyle/>
          <a:p>
            <a:fld id="{345175DA-277F-B548-B500-1BF71FE23091}" type="slidenum">
              <a:rPr lang="it-IT" smtClean="0"/>
              <a:t>7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88337AC-7CD2-3E43-A20E-523D3CCFC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47" y="329783"/>
            <a:ext cx="7636059" cy="7650200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4107305" y="1642850"/>
            <a:ext cx="4242216" cy="2749268"/>
          </a:xfrm>
          <a:custGeom>
            <a:avLst/>
            <a:gdLst>
              <a:gd name="connsiteX0" fmla="*/ 644577 w 4002374"/>
              <a:gd name="connsiteY0" fmla="*/ 155970 h 2389504"/>
              <a:gd name="connsiteX1" fmla="*/ 524656 w 4002374"/>
              <a:gd name="connsiteY1" fmla="*/ 200940 h 2389504"/>
              <a:gd name="connsiteX2" fmla="*/ 464695 w 4002374"/>
              <a:gd name="connsiteY2" fmla="*/ 215930 h 2389504"/>
              <a:gd name="connsiteX3" fmla="*/ 374754 w 4002374"/>
              <a:gd name="connsiteY3" fmla="*/ 260901 h 2389504"/>
              <a:gd name="connsiteX4" fmla="*/ 284813 w 4002374"/>
              <a:gd name="connsiteY4" fmla="*/ 305871 h 2389504"/>
              <a:gd name="connsiteX5" fmla="*/ 254833 w 4002374"/>
              <a:gd name="connsiteY5" fmla="*/ 350842 h 2389504"/>
              <a:gd name="connsiteX6" fmla="*/ 194872 w 4002374"/>
              <a:gd name="connsiteY6" fmla="*/ 380822 h 2389504"/>
              <a:gd name="connsiteX7" fmla="*/ 149902 w 4002374"/>
              <a:gd name="connsiteY7" fmla="*/ 410802 h 2389504"/>
              <a:gd name="connsiteX8" fmla="*/ 89941 w 4002374"/>
              <a:gd name="connsiteY8" fmla="*/ 440783 h 2389504"/>
              <a:gd name="connsiteX9" fmla="*/ 0 w 4002374"/>
              <a:gd name="connsiteY9" fmla="*/ 500743 h 2389504"/>
              <a:gd name="connsiteX10" fmla="*/ 89941 w 4002374"/>
              <a:gd name="connsiteY10" fmla="*/ 545714 h 2389504"/>
              <a:gd name="connsiteX11" fmla="*/ 104931 w 4002374"/>
              <a:gd name="connsiteY11" fmla="*/ 590684 h 2389504"/>
              <a:gd name="connsiteX12" fmla="*/ 134911 w 4002374"/>
              <a:gd name="connsiteY12" fmla="*/ 635655 h 2389504"/>
              <a:gd name="connsiteX13" fmla="*/ 194872 w 4002374"/>
              <a:gd name="connsiteY13" fmla="*/ 695616 h 2389504"/>
              <a:gd name="connsiteX14" fmla="*/ 119921 w 4002374"/>
              <a:gd name="connsiteY14" fmla="*/ 875498 h 2389504"/>
              <a:gd name="connsiteX15" fmla="*/ 44970 w 4002374"/>
              <a:gd name="connsiteY15" fmla="*/ 1130330 h 2389504"/>
              <a:gd name="connsiteX16" fmla="*/ 0 w 4002374"/>
              <a:gd name="connsiteY16" fmla="*/ 1265242 h 2389504"/>
              <a:gd name="connsiteX17" fmla="*/ 119921 w 4002374"/>
              <a:gd name="connsiteY17" fmla="*/ 1759917 h 2389504"/>
              <a:gd name="connsiteX18" fmla="*/ 179882 w 4002374"/>
              <a:gd name="connsiteY18" fmla="*/ 1849858 h 2389504"/>
              <a:gd name="connsiteX19" fmla="*/ 239843 w 4002374"/>
              <a:gd name="connsiteY19" fmla="*/ 1924809 h 2389504"/>
              <a:gd name="connsiteX20" fmla="*/ 314793 w 4002374"/>
              <a:gd name="connsiteY20" fmla="*/ 1939799 h 2389504"/>
              <a:gd name="connsiteX21" fmla="*/ 419725 w 4002374"/>
              <a:gd name="connsiteY21" fmla="*/ 2074711 h 2389504"/>
              <a:gd name="connsiteX22" fmla="*/ 479685 w 4002374"/>
              <a:gd name="connsiteY22" fmla="*/ 2149661 h 2389504"/>
              <a:gd name="connsiteX23" fmla="*/ 569626 w 4002374"/>
              <a:gd name="connsiteY23" fmla="*/ 2209622 h 2389504"/>
              <a:gd name="connsiteX24" fmla="*/ 1978702 w 4002374"/>
              <a:gd name="connsiteY24" fmla="*/ 2224612 h 2389504"/>
              <a:gd name="connsiteX25" fmla="*/ 2038662 w 4002374"/>
              <a:gd name="connsiteY25" fmla="*/ 2254593 h 2389504"/>
              <a:gd name="connsiteX26" fmla="*/ 2143593 w 4002374"/>
              <a:gd name="connsiteY26" fmla="*/ 2269583 h 2389504"/>
              <a:gd name="connsiteX27" fmla="*/ 2728210 w 4002374"/>
              <a:gd name="connsiteY27" fmla="*/ 2344534 h 2389504"/>
              <a:gd name="connsiteX28" fmla="*/ 3252865 w 4002374"/>
              <a:gd name="connsiteY28" fmla="*/ 2374514 h 2389504"/>
              <a:gd name="connsiteX29" fmla="*/ 3387777 w 4002374"/>
              <a:gd name="connsiteY29" fmla="*/ 2389504 h 2389504"/>
              <a:gd name="connsiteX30" fmla="*/ 3717561 w 4002374"/>
              <a:gd name="connsiteY30" fmla="*/ 2344534 h 2389504"/>
              <a:gd name="connsiteX31" fmla="*/ 3792511 w 4002374"/>
              <a:gd name="connsiteY31" fmla="*/ 2269583 h 2389504"/>
              <a:gd name="connsiteX32" fmla="*/ 3882452 w 4002374"/>
              <a:gd name="connsiteY32" fmla="*/ 2089701 h 2389504"/>
              <a:gd name="connsiteX33" fmla="*/ 3897443 w 4002374"/>
              <a:gd name="connsiteY33" fmla="*/ 1295222 h 2389504"/>
              <a:gd name="connsiteX34" fmla="*/ 3942413 w 4002374"/>
              <a:gd name="connsiteY34" fmla="*/ 1085360 h 2389504"/>
              <a:gd name="connsiteX35" fmla="*/ 3957403 w 4002374"/>
              <a:gd name="connsiteY35" fmla="*/ 965439 h 2389504"/>
              <a:gd name="connsiteX36" fmla="*/ 4002374 w 4002374"/>
              <a:gd name="connsiteY36" fmla="*/ 830527 h 2389504"/>
              <a:gd name="connsiteX37" fmla="*/ 3957403 w 4002374"/>
              <a:gd name="connsiteY37" fmla="*/ 695616 h 2389504"/>
              <a:gd name="connsiteX38" fmla="*/ 3822492 w 4002374"/>
              <a:gd name="connsiteY38" fmla="*/ 500743 h 2389504"/>
              <a:gd name="connsiteX39" fmla="*/ 3792511 w 4002374"/>
              <a:gd name="connsiteY39" fmla="*/ 440783 h 2389504"/>
              <a:gd name="connsiteX40" fmla="*/ 3717561 w 4002374"/>
              <a:gd name="connsiteY40" fmla="*/ 320861 h 2389504"/>
              <a:gd name="connsiteX41" fmla="*/ 3702570 w 4002374"/>
              <a:gd name="connsiteY41" fmla="*/ 275891 h 2389504"/>
              <a:gd name="connsiteX42" fmla="*/ 3657600 w 4002374"/>
              <a:gd name="connsiteY42" fmla="*/ 260901 h 2389504"/>
              <a:gd name="connsiteX43" fmla="*/ 3597639 w 4002374"/>
              <a:gd name="connsiteY43" fmla="*/ 230920 h 2389504"/>
              <a:gd name="connsiteX44" fmla="*/ 3552669 w 4002374"/>
              <a:gd name="connsiteY44" fmla="*/ 215930 h 2389504"/>
              <a:gd name="connsiteX45" fmla="*/ 3357797 w 4002374"/>
              <a:gd name="connsiteY45" fmla="*/ 185950 h 2389504"/>
              <a:gd name="connsiteX46" fmla="*/ 3207895 w 4002374"/>
              <a:gd name="connsiteY46" fmla="*/ 140980 h 2389504"/>
              <a:gd name="connsiteX47" fmla="*/ 3132944 w 4002374"/>
              <a:gd name="connsiteY47" fmla="*/ 96009 h 2389504"/>
              <a:gd name="connsiteX48" fmla="*/ 3087974 w 4002374"/>
              <a:gd name="connsiteY48" fmla="*/ 66029 h 2389504"/>
              <a:gd name="connsiteX49" fmla="*/ 3013023 w 4002374"/>
              <a:gd name="connsiteY49" fmla="*/ 51039 h 2389504"/>
              <a:gd name="connsiteX50" fmla="*/ 2938072 w 4002374"/>
              <a:gd name="connsiteY50" fmla="*/ 21058 h 2389504"/>
              <a:gd name="connsiteX51" fmla="*/ 2428406 w 4002374"/>
              <a:gd name="connsiteY51" fmla="*/ 21058 h 2389504"/>
              <a:gd name="connsiteX52" fmla="*/ 1693888 w 4002374"/>
              <a:gd name="connsiteY52" fmla="*/ 51039 h 2389504"/>
              <a:gd name="connsiteX53" fmla="*/ 1618938 w 4002374"/>
              <a:gd name="connsiteY53" fmla="*/ 66029 h 2389504"/>
              <a:gd name="connsiteX54" fmla="*/ 1334125 w 4002374"/>
              <a:gd name="connsiteY54" fmla="*/ 155970 h 2389504"/>
              <a:gd name="connsiteX55" fmla="*/ 1184223 w 4002374"/>
              <a:gd name="connsiteY55" fmla="*/ 185950 h 2389504"/>
              <a:gd name="connsiteX56" fmla="*/ 959370 w 4002374"/>
              <a:gd name="connsiteY56" fmla="*/ 170960 h 2389504"/>
              <a:gd name="connsiteX57" fmla="*/ 869429 w 4002374"/>
              <a:gd name="connsiteY57" fmla="*/ 140980 h 2389504"/>
              <a:gd name="connsiteX58" fmla="*/ 719528 w 4002374"/>
              <a:gd name="connsiteY58" fmla="*/ 155970 h 2389504"/>
              <a:gd name="connsiteX59" fmla="*/ 689547 w 4002374"/>
              <a:gd name="connsiteY59" fmla="*/ 185950 h 2389504"/>
              <a:gd name="connsiteX60" fmla="*/ 644577 w 4002374"/>
              <a:gd name="connsiteY60" fmla="*/ 155970 h 238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002374" h="2389504">
                <a:moveTo>
                  <a:pt x="644577" y="155970"/>
                </a:moveTo>
                <a:cubicBezTo>
                  <a:pt x="617095" y="158468"/>
                  <a:pt x="681431" y="142150"/>
                  <a:pt x="524656" y="200940"/>
                </a:cubicBezTo>
                <a:cubicBezTo>
                  <a:pt x="505366" y="208174"/>
                  <a:pt x="484682" y="210933"/>
                  <a:pt x="464695" y="215930"/>
                </a:cubicBezTo>
                <a:cubicBezTo>
                  <a:pt x="371201" y="278261"/>
                  <a:pt x="467844" y="219528"/>
                  <a:pt x="374754" y="260901"/>
                </a:cubicBezTo>
                <a:cubicBezTo>
                  <a:pt x="344124" y="274514"/>
                  <a:pt x="314793" y="290881"/>
                  <a:pt x="284813" y="305871"/>
                </a:cubicBezTo>
                <a:cubicBezTo>
                  <a:pt x="274820" y="320861"/>
                  <a:pt x="268673" y="339308"/>
                  <a:pt x="254833" y="350842"/>
                </a:cubicBezTo>
                <a:cubicBezTo>
                  <a:pt x="237666" y="365148"/>
                  <a:pt x="214274" y="369735"/>
                  <a:pt x="194872" y="380822"/>
                </a:cubicBezTo>
                <a:cubicBezTo>
                  <a:pt x="179230" y="389760"/>
                  <a:pt x="165544" y="401864"/>
                  <a:pt x="149902" y="410802"/>
                </a:cubicBezTo>
                <a:cubicBezTo>
                  <a:pt x="130500" y="421889"/>
                  <a:pt x="109103" y="429286"/>
                  <a:pt x="89941" y="440783"/>
                </a:cubicBezTo>
                <a:cubicBezTo>
                  <a:pt x="59044" y="459321"/>
                  <a:pt x="0" y="500743"/>
                  <a:pt x="0" y="500743"/>
                </a:cubicBezTo>
                <a:cubicBezTo>
                  <a:pt x="29623" y="510618"/>
                  <a:pt x="68808" y="519299"/>
                  <a:pt x="89941" y="545714"/>
                </a:cubicBezTo>
                <a:cubicBezTo>
                  <a:pt x="99812" y="558052"/>
                  <a:pt x="97865" y="576551"/>
                  <a:pt x="104931" y="590684"/>
                </a:cubicBezTo>
                <a:cubicBezTo>
                  <a:pt x="112988" y="606798"/>
                  <a:pt x="123186" y="621976"/>
                  <a:pt x="134911" y="635655"/>
                </a:cubicBezTo>
                <a:cubicBezTo>
                  <a:pt x="153306" y="657116"/>
                  <a:pt x="194872" y="695616"/>
                  <a:pt x="194872" y="695616"/>
                </a:cubicBezTo>
                <a:cubicBezTo>
                  <a:pt x="162919" y="855381"/>
                  <a:pt x="206852" y="676798"/>
                  <a:pt x="119921" y="875498"/>
                </a:cubicBezTo>
                <a:cubicBezTo>
                  <a:pt x="73411" y="981807"/>
                  <a:pt x="76461" y="1023261"/>
                  <a:pt x="44970" y="1130330"/>
                </a:cubicBezTo>
                <a:cubicBezTo>
                  <a:pt x="31594" y="1175807"/>
                  <a:pt x="14990" y="1220271"/>
                  <a:pt x="0" y="1265242"/>
                </a:cubicBezTo>
                <a:cubicBezTo>
                  <a:pt x="34056" y="1442334"/>
                  <a:pt x="36668" y="1605304"/>
                  <a:pt x="119921" y="1759917"/>
                </a:cubicBezTo>
                <a:cubicBezTo>
                  <a:pt x="137004" y="1791642"/>
                  <a:pt x="158689" y="1820718"/>
                  <a:pt x="179882" y="1849858"/>
                </a:cubicBezTo>
                <a:cubicBezTo>
                  <a:pt x="198700" y="1875733"/>
                  <a:pt x="213222" y="1907061"/>
                  <a:pt x="239843" y="1924809"/>
                </a:cubicBezTo>
                <a:cubicBezTo>
                  <a:pt x="261042" y="1938942"/>
                  <a:pt x="289810" y="1934802"/>
                  <a:pt x="314793" y="1939799"/>
                </a:cubicBezTo>
                <a:cubicBezTo>
                  <a:pt x="342352" y="2050029"/>
                  <a:pt x="308081" y="1963067"/>
                  <a:pt x="419725" y="2074711"/>
                </a:cubicBezTo>
                <a:cubicBezTo>
                  <a:pt x="442348" y="2097334"/>
                  <a:pt x="455904" y="2128258"/>
                  <a:pt x="479685" y="2149661"/>
                </a:cubicBezTo>
                <a:cubicBezTo>
                  <a:pt x="506467" y="2173765"/>
                  <a:pt x="569626" y="2209622"/>
                  <a:pt x="569626" y="2209622"/>
                </a:cubicBezTo>
                <a:cubicBezTo>
                  <a:pt x="1184090" y="2194635"/>
                  <a:pt x="1322234" y="2178544"/>
                  <a:pt x="1978702" y="2224612"/>
                </a:cubicBezTo>
                <a:cubicBezTo>
                  <a:pt x="2000993" y="2226176"/>
                  <a:pt x="2017103" y="2248713"/>
                  <a:pt x="2038662" y="2254593"/>
                </a:cubicBezTo>
                <a:cubicBezTo>
                  <a:pt x="2072749" y="2263890"/>
                  <a:pt x="2108742" y="2263775"/>
                  <a:pt x="2143593" y="2269583"/>
                </a:cubicBezTo>
                <a:cubicBezTo>
                  <a:pt x="2596761" y="2345110"/>
                  <a:pt x="2351704" y="2321001"/>
                  <a:pt x="2728210" y="2344534"/>
                </a:cubicBezTo>
                <a:cubicBezTo>
                  <a:pt x="2995448" y="2382711"/>
                  <a:pt x="2703858" y="2344838"/>
                  <a:pt x="3252865" y="2374514"/>
                </a:cubicBezTo>
                <a:cubicBezTo>
                  <a:pt x="3298046" y="2376956"/>
                  <a:pt x="3342806" y="2384507"/>
                  <a:pt x="3387777" y="2389504"/>
                </a:cubicBezTo>
                <a:cubicBezTo>
                  <a:pt x="3497705" y="2374514"/>
                  <a:pt x="3611187" y="2376052"/>
                  <a:pt x="3717561" y="2344534"/>
                </a:cubicBezTo>
                <a:cubicBezTo>
                  <a:pt x="3751437" y="2334497"/>
                  <a:pt x="3771312" y="2297849"/>
                  <a:pt x="3792511" y="2269583"/>
                </a:cubicBezTo>
                <a:cubicBezTo>
                  <a:pt x="3839641" y="2206742"/>
                  <a:pt x="3854998" y="2158336"/>
                  <a:pt x="3882452" y="2089701"/>
                </a:cubicBezTo>
                <a:cubicBezTo>
                  <a:pt x="3887449" y="1824875"/>
                  <a:pt x="3881658" y="1559625"/>
                  <a:pt x="3897443" y="1295222"/>
                </a:cubicBezTo>
                <a:cubicBezTo>
                  <a:pt x="3901707" y="1223807"/>
                  <a:pt x="3929615" y="1155748"/>
                  <a:pt x="3942413" y="1085360"/>
                </a:cubicBezTo>
                <a:cubicBezTo>
                  <a:pt x="3949619" y="1045725"/>
                  <a:pt x="3948176" y="1004653"/>
                  <a:pt x="3957403" y="965439"/>
                </a:cubicBezTo>
                <a:cubicBezTo>
                  <a:pt x="3968260" y="919296"/>
                  <a:pt x="4002374" y="830527"/>
                  <a:pt x="4002374" y="830527"/>
                </a:cubicBezTo>
                <a:cubicBezTo>
                  <a:pt x="3987384" y="785557"/>
                  <a:pt x="3980102" y="737231"/>
                  <a:pt x="3957403" y="695616"/>
                </a:cubicBezTo>
                <a:cubicBezTo>
                  <a:pt x="3919571" y="626258"/>
                  <a:pt x="3857825" y="571407"/>
                  <a:pt x="3822492" y="500743"/>
                </a:cubicBezTo>
                <a:cubicBezTo>
                  <a:pt x="3812498" y="480756"/>
                  <a:pt x="3803770" y="460085"/>
                  <a:pt x="3792511" y="440783"/>
                </a:cubicBezTo>
                <a:cubicBezTo>
                  <a:pt x="3768759" y="400065"/>
                  <a:pt x="3732469" y="365581"/>
                  <a:pt x="3717561" y="320861"/>
                </a:cubicBezTo>
                <a:cubicBezTo>
                  <a:pt x="3712564" y="305871"/>
                  <a:pt x="3713743" y="287064"/>
                  <a:pt x="3702570" y="275891"/>
                </a:cubicBezTo>
                <a:cubicBezTo>
                  <a:pt x="3691397" y="264718"/>
                  <a:pt x="3672123" y="267125"/>
                  <a:pt x="3657600" y="260901"/>
                </a:cubicBezTo>
                <a:cubicBezTo>
                  <a:pt x="3637061" y="252098"/>
                  <a:pt x="3618178" y="239723"/>
                  <a:pt x="3597639" y="230920"/>
                </a:cubicBezTo>
                <a:cubicBezTo>
                  <a:pt x="3583116" y="224696"/>
                  <a:pt x="3567862" y="220271"/>
                  <a:pt x="3552669" y="215930"/>
                </a:cubicBezTo>
                <a:cubicBezTo>
                  <a:pt x="3470056" y="192327"/>
                  <a:pt x="3466526" y="198031"/>
                  <a:pt x="3357797" y="185950"/>
                </a:cubicBezTo>
                <a:cubicBezTo>
                  <a:pt x="3307830" y="170960"/>
                  <a:pt x="3256331" y="160354"/>
                  <a:pt x="3207895" y="140980"/>
                </a:cubicBezTo>
                <a:cubicBezTo>
                  <a:pt x="3180843" y="130159"/>
                  <a:pt x="3157651" y="111451"/>
                  <a:pt x="3132944" y="96009"/>
                </a:cubicBezTo>
                <a:cubicBezTo>
                  <a:pt x="3117667" y="86461"/>
                  <a:pt x="3104843" y="72355"/>
                  <a:pt x="3087974" y="66029"/>
                </a:cubicBezTo>
                <a:cubicBezTo>
                  <a:pt x="3064118" y="57083"/>
                  <a:pt x="3038007" y="56036"/>
                  <a:pt x="3013023" y="51039"/>
                </a:cubicBezTo>
                <a:cubicBezTo>
                  <a:pt x="2988039" y="41045"/>
                  <a:pt x="2963845" y="28790"/>
                  <a:pt x="2938072" y="21058"/>
                </a:cubicBezTo>
                <a:cubicBezTo>
                  <a:pt x="2786050" y="-24549"/>
                  <a:pt x="2518091" y="17609"/>
                  <a:pt x="2428406" y="21058"/>
                </a:cubicBezTo>
                <a:lnTo>
                  <a:pt x="1693888" y="51039"/>
                </a:lnTo>
                <a:cubicBezTo>
                  <a:pt x="1668905" y="56036"/>
                  <a:pt x="1643342" y="58708"/>
                  <a:pt x="1618938" y="66029"/>
                </a:cubicBezTo>
                <a:cubicBezTo>
                  <a:pt x="1408678" y="129107"/>
                  <a:pt x="1753065" y="72183"/>
                  <a:pt x="1334125" y="155970"/>
                </a:cubicBezTo>
                <a:lnTo>
                  <a:pt x="1184223" y="185950"/>
                </a:lnTo>
                <a:cubicBezTo>
                  <a:pt x="1109272" y="180953"/>
                  <a:pt x="1033732" y="181583"/>
                  <a:pt x="959370" y="170960"/>
                </a:cubicBezTo>
                <a:cubicBezTo>
                  <a:pt x="928086" y="166491"/>
                  <a:pt x="869429" y="140980"/>
                  <a:pt x="869429" y="140980"/>
                </a:cubicBezTo>
                <a:cubicBezTo>
                  <a:pt x="819462" y="145977"/>
                  <a:pt x="768245" y="143791"/>
                  <a:pt x="719528" y="155970"/>
                </a:cubicBezTo>
                <a:cubicBezTo>
                  <a:pt x="705817" y="159398"/>
                  <a:pt x="702955" y="190419"/>
                  <a:pt x="689547" y="185950"/>
                </a:cubicBezTo>
                <a:cubicBezTo>
                  <a:pt x="674557" y="180953"/>
                  <a:pt x="672059" y="153472"/>
                  <a:pt x="644577" y="155970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57472" y="2319927"/>
            <a:ext cx="4450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What </a:t>
            </a:r>
            <a:r>
              <a:rPr lang="en-US" sz="2400" b="1" dirty="0" smtClean="0">
                <a:solidFill>
                  <a:srgbClr val="FFFF00"/>
                </a:solidFill>
              </a:rPr>
              <a:t>practices need support?</a:t>
            </a:r>
            <a:endParaRPr lang="en-US" sz="24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3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6E4E247-0C35-5949-9CE7-03F43B8F8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57072" y="6518753"/>
            <a:ext cx="1000668" cy="365125"/>
          </a:xfrm>
        </p:spPr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D66011-191C-824F-B546-10E851206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093" y="6526062"/>
            <a:ext cx="7107088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26EFBA-8D47-AC48-B784-F08711D2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647" y="6526062"/>
            <a:ext cx="736480" cy="365125"/>
          </a:xfrm>
        </p:spPr>
        <p:txBody>
          <a:bodyPr/>
          <a:lstStyle/>
          <a:p>
            <a:fld id="{345175DA-277F-B548-B500-1BF71FE23091}" type="slidenum">
              <a:rPr lang="it-IT" smtClean="0"/>
              <a:t>8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88337AC-7CD2-3E43-A20E-523D3CCFC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47" y="329783"/>
            <a:ext cx="7636059" cy="7650200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4107305" y="1642850"/>
            <a:ext cx="4242216" cy="2749268"/>
          </a:xfrm>
          <a:custGeom>
            <a:avLst/>
            <a:gdLst>
              <a:gd name="connsiteX0" fmla="*/ 644577 w 4002374"/>
              <a:gd name="connsiteY0" fmla="*/ 155970 h 2389504"/>
              <a:gd name="connsiteX1" fmla="*/ 524656 w 4002374"/>
              <a:gd name="connsiteY1" fmla="*/ 200940 h 2389504"/>
              <a:gd name="connsiteX2" fmla="*/ 464695 w 4002374"/>
              <a:gd name="connsiteY2" fmla="*/ 215930 h 2389504"/>
              <a:gd name="connsiteX3" fmla="*/ 374754 w 4002374"/>
              <a:gd name="connsiteY3" fmla="*/ 260901 h 2389504"/>
              <a:gd name="connsiteX4" fmla="*/ 284813 w 4002374"/>
              <a:gd name="connsiteY4" fmla="*/ 305871 h 2389504"/>
              <a:gd name="connsiteX5" fmla="*/ 254833 w 4002374"/>
              <a:gd name="connsiteY5" fmla="*/ 350842 h 2389504"/>
              <a:gd name="connsiteX6" fmla="*/ 194872 w 4002374"/>
              <a:gd name="connsiteY6" fmla="*/ 380822 h 2389504"/>
              <a:gd name="connsiteX7" fmla="*/ 149902 w 4002374"/>
              <a:gd name="connsiteY7" fmla="*/ 410802 h 2389504"/>
              <a:gd name="connsiteX8" fmla="*/ 89941 w 4002374"/>
              <a:gd name="connsiteY8" fmla="*/ 440783 h 2389504"/>
              <a:gd name="connsiteX9" fmla="*/ 0 w 4002374"/>
              <a:gd name="connsiteY9" fmla="*/ 500743 h 2389504"/>
              <a:gd name="connsiteX10" fmla="*/ 89941 w 4002374"/>
              <a:gd name="connsiteY10" fmla="*/ 545714 h 2389504"/>
              <a:gd name="connsiteX11" fmla="*/ 104931 w 4002374"/>
              <a:gd name="connsiteY11" fmla="*/ 590684 h 2389504"/>
              <a:gd name="connsiteX12" fmla="*/ 134911 w 4002374"/>
              <a:gd name="connsiteY12" fmla="*/ 635655 h 2389504"/>
              <a:gd name="connsiteX13" fmla="*/ 194872 w 4002374"/>
              <a:gd name="connsiteY13" fmla="*/ 695616 h 2389504"/>
              <a:gd name="connsiteX14" fmla="*/ 119921 w 4002374"/>
              <a:gd name="connsiteY14" fmla="*/ 875498 h 2389504"/>
              <a:gd name="connsiteX15" fmla="*/ 44970 w 4002374"/>
              <a:gd name="connsiteY15" fmla="*/ 1130330 h 2389504"/>
              <a:gd name="connsiteX16" fmla="*/ 0 w 4002374"/>
              <a:gd name="connsiteY16" fmla="*/ 1265242 h 2389504"/>
              <a:gd name="connsiteX17" fmla="*/ 119921 w 4002374"/>
              <a:gd name="connsiteY17" fmla="*/ 1759917 h 2389504"/>
              <a:gd name="connsiteX18" fmla="*/ 179882 w 4002374"/>
              <a:gd name="connsiteY18" fmla="*/ 1849858 h 2389504"/>
              <a:gd name="connsiteX19" fmla="*/ 239843 w 4002374"/>
              <a:gd name="connsiteY19" fmla="*/ 1924809 h 2389504"/>
              <a:gd name="connsiteX20" fmla="*/ 314793 w 4002374"/>
              <a:gd name="connsiteY20" fmla="*/ 1939799 h 2389504"/>
              <a:gd name="connsiteX21" fmla="*/ 419725 w 4002374"/>
              <a:gd name="connsiteY21" fmla="*/ 2074711 h 2389504"/>
              <a:gd name="connsiteX22" fmla="*/ 479685 w 4002374"/>
              <a:gd name="connsiteY22" fmla="*/ 2149661 h 2389504"/>
              <a:gd name="connsiteX23" fmla="*/ 569626 w 4002374"/>
              <a:gd name="connsiteY23" fmla="*/ 2209622 h 2389504"/>
              <a:gd name="connsiteX24" fmla="*/ 1978702 w 4002374"/>
              <a:gd name="connsiteY24" fmla="*/ 2224612 h 2389504"/>
              <a:gd name="connsiteX25" fmla="*/ 2038662 w 4002374"/>
              <a:gd name="connsiteY25" fmla="*/ 2254593 h 2389504"/>
              <a:gd name="connsiteX26" fmla="*/ 2143593 w 4002374"/>
              <a:gd name="connsiteY26" fmla="*/ 2269583 h 2389504"/>
              <a:gd name="connsiteX27" fmla="*/ 2728210 w 4002374"/>
              <a:gd name="connsiteY27" fmla="*/ 2344534 h 2389504"/>
              <a:gd name="connsiteX28" fmla="*/ 3252865 w 4002374"/>
              <a:gd name="connsiteY28" fmla="*/ 2374514 h 2389504"/>
              <a:gd name="connsiteX29" fmla="*/ 3387777 w 4002374"/>
              <a:gd name="connsiteY29" fmla="*/ 2389504 h 2389504"/>
              <a:gd name="connsiteX30" fmla="*/ 3717561 w 4002374"/>
              <a:gd name="connsiteY30" fmla="*/ 2344534 h 2389504"/>
              <a:gd name="connsiteX31" fmla="*/ 3792511 w 4002374"/>
              <a:gd name="connsiteY31" fmla="*/ 2269583 h 2389504"/>
              <a:gd name="connsiteX32" fmla="*/ 3882452 w 4002374"/>
              <a:gd name="connsiteY32" fmla="*/ 2089701 h 2389504"/>
              <a:gd name="connsiteX33" fmla="*/ 3897443 w 4002374"/>
              <a:gd name="connsiteY33" fmla="*/ 1295222 h 2389504"/>
              <a:gd name="connsiteX34" fmla="*/ 3942413 w 4002374"/>
              <a:gd name="connsiteY34" fmla="*/ 1085360 h 2389504"/>
              <a:gd name="connsiteX35" fmla="*/ 3957403 w 4002374"/>
              <a:gd name="connsiteY35" fmla="*/ 965439 h 2389504"/>
              <a:gd name="connsiteX36" fmla="*/ 4002374 w 4002374"/>
              <a:gd name="connsiteY36" fmla="*/ 830527 h 2389504"/>
              <a:gd name="connsiteX37" fmla="*/ 3957403 w 4002374"/>
              <a:gd name="connsiteY37" fmla="*/ 695616 h 2389504"/>
              <a:gd name="connsiteX38" fmla="*/ 3822492 w 4002374"/>
              <a:gd name="connsiteY38" fmla="*/ 500743 h 2389504"/>
              <a:gd name="connsiteX39" fmla="*/ 3792511 w 4002374"/>
              <a:gd name="connsiteY39" fmla="*/ 440783 h 2389504"/>
              <a:gd name="connsiteX40" fmla="*/ 3717561 w 4002374"/>
              <a:gd name="connsiteY40" fmla="*/ 320861 h 2389504"/>
              <a:gd name="connsiteX41" fmla="*/ 3702570 w 4002374"/>
              <a:gd name="connsiteY41" fmla="*/ 275891 h 2389504"/>
              <a:gd name="connsiteX42" fmla="*/ 3657600 w 4002374"/>
              <a:gd name="connsiteY42" fmla="*/ 260901 h 2389504"/>
              <a:gd name="connsiteX43" fmla="*/ 3597639 w 4002374"/>
              <a:gd name="connsiteY43" fmla="*/ 230920 h 2389504"/>
              <a:gd name="connsiteX44" fmla="*/ 3552669 w 4002374"/>
              <a:gd name="connsiteY44" fmla="*/ 215930 h 2389504"/>
              <a:gd name="connsiteX45" fmla="*/ 3357797 w 4002374"/>
              <a:gd name="connsiteY45" fmla="*/ 185950 h 2389504"/>
              <a:gd name="connsiteX46" fmla="*/ 3207895 w 4002374"/>
              <a:gd name="connsiteY46" fmla="*/ 140980 h 2389504"/>
              <a:gd name="connsiteX47" fmla="*/ 3132944 w 4002374"/>
              <a:gd name="connsiteY47" fmla="*/ 96009 h 2389504"/>
              <a:gd name="connsiteX48" fmla="*/ 3087974 w 4002374"/>
              <a:gd name="connsiteY48" fmla="*/ 66029 h 2389504"/>
              <a:gd name="connsiteX49" fmla="*/ 3013023 w 4002374"/>
              <a:gd name="connsiteY49" fmla="*/ 51039 h 2389504"/>
              <a:gd name="connsiteX50" fmla="*/ 2938072 w 4002374"/>
              <a:gd name="connsiteY50" fmla="*/ 21058 h 2389504"/>
              <a:gd name="connsiteX51" fmla="*/ 2428406 w 4002374"/>
              <a:gd name="connsiteY51" fmla="*/ 21058 h 2389504"/>
              <a:gd name="connsiteX52" fmla="*/ 1693888 w 4002374"/>
              <a:gd name="connsiteY52" fmla="*/ 51039 h 2389504"/>
              <a:gd name="connsiteX53" fmla="*/ 1618938 w 4002374"/>
              <a:gd name="connsiteY53" fmla="*/ 66029 h 2389504"/>
              <a:gd name="connsiteX54" fmla="*/ 1334125 w 4002374"/>
              <a:gd name="connsiteY54" fmla="*/ 155970 h 2389504"/>
              <a:gd name="connsiteX55" fmla="*/ 1184223 w 4002374"/>
              <a:gd name="connsiteY55" fmla="*/ 185950 h 2389504"/>
              <a:gd name="connsiteX56" fmla="*/ 959370 w 4002374"/>
              <a:gd name="connsiteY56" fmla="*/ 170960 h 2389504"/>
              <a:gd name="connsiteX57" fmla="*/ 869429 w 4002374"/>
              <a:gd name="connsiteY57" fmla="*/ 140980 h 2389504"/>
              <a:gd name="connsiteX58" fmla="*/ 719528 w 4002374"/>
              <a:gd name="connsiteY58" fmla="*/ 155970 h 2389504"/>
              <a:gd name="connsiteX59" fmla="*/ 689547 w 4002374"/>
              <a:gd name="connsiteY59" fmla="*/ 185950 h 2389504"/>
              <a:gd name="connsiteX60" fmla="*/ 644577 w 4002374"/>
              <a:gd name="connsiteY60" fmla="*/ 155970 h 238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002374" h="2389504">
                <a:moveTo>
                  <a:pt x="644577" y="155970"/>
                </a:moveTo>
                <a:cubicBezTo>
                  <a:pt x="617095" y="158468"/>
                  <a:pt x="681431" y="142150"/>
                  <a:pt x="524656" y="200940"/>
                </a:cubicBezTo>
                <a:cubicBezTo>
                  <a:pt x="505366" y="208174"/>
                  <a:pt x="484682" y="210933"/>
                  <a:pt x="464695" y="215930"/>
                </a:cubicBezTo>
                <a:cubicBezTo>
                  <a:pt x="371201" y="278261"/>
                  <a:pt x="467844" y="219528"/>
                  <a:pt x="374754" y="260901"/>
                </a:cubicBezTo>
                <a:cubicBezTo>
                  <a:pt x="344124" y="274514"/>
                  <a:pt x="314793" y="290881"/>
                  <a:pt x="284813" y="305871"/>
                </a:cubicBezTo>
                <a:cubicBezTo>
                  <a:pt x="274820" y="320861"/>
                  <a:pt x="268673" y="339308"/>
                  <a:pt x="254833" y="350842"/>
                </a:cubicBezTo>
                <a:cubicBezTo>
                  <a:pt x="237666" y="365148"/>
                  <a:pt x="214274" y="369735"/>
                  <a:pt x="194872" y="380822"/>
                </a:cubicBezTo>
                <a:cubicBezTo>
                  <a:pt x="179230" y="389760"/>
                  <a:pt x="165544" y="401864"/>
                  <a:pt x="149902" y="410802"/>
                </a:cubicBezTo>
                <a:cubicBezTo>
                  <a:pt x="130500" y="421889"/>
                  <a:pt x="109103" y="429286"/>
                  <a:pt x="89941" y="440783"/>
                </a:cubicBezTo>
                <a:cubicBezTo>
                  <a:pt x="59044" y="459321"/>
                  <a:pt x="0" y="500743"/>
                  <a:pt x="0" y="500743"/>
                </a:cubicBezTo>
                <a:cubicBezTo>
                  <a:pt x="29623" y="510618"/>
                  <a:pt x="68808" y="519299"/>
                  <a:pt x="89941" y="545714"/>
                </a:cubicBezTo>
                <a:cubicBezTo>
                  <a:pt x="99812" y="558052"/>
                  <a:pt x="97865" y="576551"/>
                  <a:pt x="104931" y="590684"/>
                </a:cubicBezTo>
                <a:cubicBezTo>
                  <a:pt x="112988" y="606798"/>
                  <a:pt x="123186" y="621976"/>
                  <a:pt x="134911" y="635655"/>
                </a:cubicBezTo>
                <a:cubicBezTo>
                  <a:pt x="153306" y="657116"/>
                  <a:pt x="194872" y="695616"/>
                  <a:pt x="194872" y="695616"/>
                </a:cubicBezTo>
                <a:cubicBezTo>
                  <a:pt x="162919" y="855381"/>
                  <a:pt x="206852" y="676798"/>
                  <a:pt x="119921" y="875498"/>
                </a:cubicBezTo>
                <a:cubicBezTo>
                  <a:pt x="73411" y="981807"/>
                  <a:pt x="76461" y="1023261"/>
                  <a:pt x="44970" y="1130330"/>
                </a:cubicBezTo>
                <a:cubicBezTo>
                  <a:pt x="31594" y="1175807"/>
                  <a:pt x="14990" y="1220271"/>
                  <a:pt x="0" y="1265242"/>
                </a:cubicBezTo>
                <a:cubicBezTo>
                  <a:pt x="34056" y="1442334"/>
                  <a:pt x="36668" y="1605304"/>
                  <a:pt x="119921" y="1759917"/>
                </a:cubicBezTo>
                <a:cubicBezTo>
                  <a:pt x="137004" y="1791642"/>
                  <a:pt x="158689" y="1820718"/>
                  <a:pt x="179882" y="1849858"/>
                </a:cubicBezTo>
                <a:cubicBezTo>
                  <a:pt x="198700" y="1875733"/>
                  <a:pt x="213222" y="1907061"/>
                  <a:pt x="239843" y="1924809"/>
                </a:cubicBezTo>
                <a:cubicBezTo>
                  <a:pt x="261042" y="1938942"/>
                  <a:pt x="289810" y="1934802"/>
                  <a:pt x="314793" y="1939799"/>
                </a:cubicBezTo>
                <a:cubicBezTo>
                  <a:pt x="342352" y="2050029"/>
                  <a:pt x="308081" y="1963067"/>
                  <a:pt x="419725" y="2074711"/>
                </a:cubicBezTo>
                <a:cubicBezTo>
                  <a:pt x="442348" y="2097334"/>
                  <a:pt x="455904" y="2128258"/>
                  <a:pt x="479685" y="2149661"/>
                </a:cubicBezTo>
                <a:cubicBezTo>
                  <a:pt x="506467" y="2173765"/>
                  <a:pt x="569626" y="2209622"/>
                  <a:pt x="569626" y="2209622"/>
                </a:cubicBezTo>
                <a:cubicBezTo>
                  <a:pt x="1184090" y="2194635"/>
                  <a:pt x="1322234" y="2178544"/>
                  <a:pt x="1978702" y="2224612"/>
                </a:cubicBezTo>
                <a:cubicBezTo>
                  <a:pt x="2000993" y="2226176"/>
                  <a:pt x="2017103" y="2248713"/>
                  <a:pt x="2038662" y="2254593"/>
                </a:cubicBezTo>
                <a:cubicBezTo>
                  <a:pt x="2072749" y="2263890"/>
                  <a:pt x="2108742" y="2263775"/>
                  <a:pt x="2143593" y="2269583"/>
                </a:cubicBezTo>
                <a:cubicBezTo>
                  <a:pt x="2596761" y="2345110"/>
                  <a:pt x="2351704" y="2321001"/>
                  <a:pt x="2728210" y="2344534"/>
                </a:cubicBezTo>
                <a:cubicBezTo>
                  <a:pt x="2995448" y="2382711"/>
                  <a:pt x="2703858" y="2344838"/>
                  <a:pt x="3252865" y="2374514"/>
                </a:cubicBezTo>
                <a:cubicBezTo>
                  <a:pt x="3298046" y="2376956"/>
                  <a:pt x="3342806" y="2384507"/>
                  <a:pt x="3387777" y="2389504"/>
                </a:cubicBezTo>
                <a:cubicBezTo>
                  <a:pt x="3497705" y="2374514"/>
                  <a:pt x="3611187" y="2376052"/>
                  <a:pt x="3717561" y="2344534"/>
                </a:cubicBezTo>
                <a:cubicBezTo>
                  <a:pt x="3751437" y="2334497"/>
                  <a:pt x="3771312" y="2297849"/>
                  <a:pt x="3792511" y="2269583"/>
                </a:cubicBezTo>
                <a:cubicBezTo>
                  <a:pt x="3839641" y="2206742"/>
                  <a:pt x="3854998" y="2158336"/>
                  <a:pt x="3882452" y="2089701"/>
                </a:cubicBezTo>
                <a:cubicBezTo>
                  <a:pt x="3887449" y="1824875"/>
                  <a:pt x="3881658" y="1559625"/>
                  <a:pt x="3897443" y="1295222"/>
                </a:cubicBezTo>
                <a:cubicBezTo>
                  <a:pt x="3901707" y="1223807"/>
                  <a:pt x="3929615" y="1155748"/>
                  <a:pt x="3942413" y="1085360"/>
                </a:cubicBezTo>
                <a:cubicBezTo>
                  <a:pt x="3949619" y="1045725"/>
                  <a:pt x="3948176" y="1004653"/>
                  <a:pt x="3957403" y="965439"/>
                </a:cubicBezTo>
                <a:cubicBezTo>
                  <a:pt x="3968260" y="919296"/>
                  <a:pt x="4002374" y="830527"/>
                  <a:pt x="4002374" y="830527"/>
                </a:cubicBezTo>
                <a:cubicBezTo>
                  <a:pt x="3987384" y="785557"/>
                  <a:pt x="3980102" y="737231"/>
                  <a:pt x="3957403" y="695616"/>
                </a:cubicBezTo>
                <a:cubicBezTo>
                  <a:pt x="3919571" y="626258"/>
                  <a:pt x="3857825" y="571407"/>
                  <a:pt x="3822492" y="500743"/>
                </a:cubicBezTo>
                <a:cubicBezTo>
                  <a:pt x="3812498" y="480756"/>
                  <a:pt x="3803770" y="460085"/>
                  <a:pt x="3792511" y="440783"/>
                </a:cubicBezTo>
                <a:cubicBezTo>
                  <a:pt x="3768759" y="400065"/>
                  <a:pt x="3732469" y="365581"/>
                  <a:pt x="3717561" y="320861"/>
                </a:cubicBezTo>
                <a:cubicBezTo>
                  <a:pt x="3712564" y="305871"/>
                  <a:pt x="3713743" y="287064"/>
                  <a:pt x="3702570" y="275891"/>
                </a:cubicBezTo>
                <a:cubicBezTo>
                  <a:pt x="3691397" y="264718"/>
                  <a:pt x="3672123" y="267125"/>
                  <a:pt x="3657600" y="260901"/>
                </a:cubicBezTo>
                <a:cubicBezTo>
                  <a:pt x="3637061" y="252098"/>
                  <a:pt x="3618178" y="239723"/>
                  <a:pt x="3597639" y="230920"/>
                </a:cubicBezTo>
                <a:cubicBezTo>
                  <a:pt x="3583116" y="224696"/>
                  <a:pt x="3567862" y="220271"/>
                  <a:pt x="3552669" y="215930"/>
                </a:cubicBezTo>
                <a:cubicBezTo>
                  <a:pt x="3470056" y="192327"/>
                  <a:pt x="3466526" y="198031"/>
                  <a:pt x="3357797" y="185950"/>
                </a:cubicBezTo>
                <a:cubicBezTo>
                  <a:pt x="3307830" y="170960"/>
                  <a:pt x="3256331" y="160354"/>
                  <a:pt x="3207895" y="140980"/>
                </a:cubicBezTo>
                <a:cubicBezTo>
                  <a:pt x="3180843" y="130159"/>
                  <a:pt x="3157651" y="111451"/>
                  <a:pt x="3132944" y="96009"/>
                </a:cubicBezTo>
                <a:cubicBezTo>
                  <a:pt x="3117667" y="86461"/>
                  <a:pt x="3104843" y="72355"/>
                  <a:pt x="3087974" y="66029"/>
                </a:cubicBezTo>
                <a:cubicBezTo>
                  <a:pt x="3064118" y="57083"/>
                  <a:pt x="3038007" y="56036"/>
                  <a:pt x="3013023" y="51039"/>
                </a:cubicBezTo>
                <a:cubicBezTo>
                  <a:pt x="2988039" y="41045"/>
                  <a:pt x="2963845" y="28790"/>
                  <a:pt x="2938072" y="21058"/>
                </a:cubicBezTo>
                <a:cubicBezTo>
                  <a:pt x="2786050" y="-24549"/>
                  <a:pt x="2518091" y="17609"/>
                  <a:pt x="2428406" y="21058"/>
                </a:cubicBezTo>
                <a:lnTo>
                  <a:pt x="1693888" y="51039"/>
                </a:lnTo>
                <a:cubicBezTo>
                  <a:pt x="1668905" y="56036"/>
                  <a:pt x="1643342" y="58708"/>
                  <a:pt x="1618938" y="66029"/>
                </a:cubicBezTo>
                <a:cubicBezTo>
                  <a:pt x="1408678" y="129107"/>
                  <a:pt x="1753065" y="72183"/>
                  <a:pt x="1334125" y="155970"/>
                </a:cubicBezTo>
                <a:lnTo>
                  <a:pt x="1184223" y="185950"/>
                </a:lnTo>
                <a:cubicBezTo>
                  <a:pt x="1109272" y="180953"/>
                  <a:pt x="1033732" y="181583"/>
                  <a:pt x="959370" y="170960"/>
                </a:cubicBezTo>
                <a:cubicBezTo>
                  <a:pt x="928086" y="166491"/>
                  <a:pt x="869429" y="140980"/>
                  <a:pt x="869429" y="140980"/>
                </a:cubicBezTo>
                <a:cubicBezTo>
                  <a:pt x="819462" y="145977"/>
                  <a:pt x="768245" y="143791"/>
                  <a:pt x="719528" y="155970"/>
                </a:cubicBezTo>
                <a:cubicBezTo>
                  <a:pt x="705817" y="159398"/>
                  <a:pt x="702955" y="190419"/>
                  <a:pt x="689547" y="185950"/>
                </a:cubicBezTo>
                <a:cubicBezTo>
                  <a:pt x="674557" y="180953"/>
                  <a:pt x="672059" y="153472"/>
                  <a:pt x="644577" y="155970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57472" y="2319927"/>
            <a:ext cx="4450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What </a:t>
            </a:r>
            <a:r>
              <a:rPr lang="en-US" sz="2400" b="1" dirty="0" smtClean="0">
                <a:solidFill>
                  <a:srgbClr val="FFFF00"/>
                </a:solidFill>
              </a:rPr>
              <a:t>practices need support?</a:t>
            </a:r>
            <a:endParaRPr lang="en-US" sz="24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08637" y="3632994"/>
            <a:ext cx="4450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What </a:t>
            </a:r>
            <a:r>
              <a:rPr lang="en-US" sz="2400" b="1" dirty="0" smtClean="0">
                <a:solidFill>
                  <a:srgbClr val="FFFF00"/>
                </a:solidFill>
              </a:rPr>
              <a:t>skills need enhanced?</a:t>
            </a:r>
            <a:endParaRPr lang="en-US" sz="24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5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75698"/>
            <a:ext cx="4277896" cy="2852737"/>
          </a:xfrm>
        </p:spPr>
        <p:txBody>
          <a:bodyPr anchor="t" anchorCtr="0"/>
          <a:lstStyle/>
          <a:p>
            <a:r>
              <a:rPr lang="en-US" dirty="0" smtClean="0"/>
              <a:t>Back to one year ago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9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628650" y="3528435"/>
            <a:ext cx="7886700" cy="264852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EOSCpilot developed FAIR4S competence framework</a:t>
            </a:r>
          </a:p>
          <a:p>
            <a:r>
              <a:rPr lang="en-US" dirty="0"/>
              <a:t> </a:t>
            </a:r>
            <a:r>
              <a:rPr lang="en-US" dirty="0" smtClean="0"/>
              <a:t>Stewardship Skills for Science, Scholarship</a:t>
            </a:r>
          </a:p>
          <a:p>
            <a:r>
              <a:rPr lang="en-US" dirty="0"/>
              <a:t> </a:t>
            </a:r>
            <a:r>
              <a:rPr lang="en-US" dirty="0" smtClean="0"/>
              <a:t>“Skills to make data FAIR, keep it FAIR”</a:t>
            </a:r>
          </a:p>
          <a:p>
            <a:r>
              <a:rPr lang="en-US" dirty="0"/>
              <a:t> </a:t>
            </a:r>
            <a:r>
              <a:rPr lang="en-US" dirty="0" err="1" smtClean="0"/>
              <a:t>Synthesising</a:t>
            </a:r>
            <a:r>
              <a:rPr lang="en-US" dirty="0" smtClean="0"/>
              <a:t> frameworks for data science, </a:t>
            </a:r>
            <a:r>
              <a:rPr lang="en-US" dirty="0"/>
              <a:t>open </a:t>
            </a:r>
            <a:r>
              <a:rPr lang="en-US" dirty="0" smtClean="0"/>
              <a:t>science, data management, data literacy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69" y="683007"/>
            <a:ext cx="4225541" cy="250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19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75699"/>
            <a:ext cx="7886700" cy="748368"/>
          </a:xfrm>
        </p:spPr>
        <p:txBody>
          <a:bodyPr>
            <a:noAutofit/>
          </a:bodyPr>
          <a:lstStyle/>
          <a:p>
            <a:r>
              <a:rPr lang="en-US" sz="4800" dirty="0" smtClean="0"/>
              <a:t>Roles</a:t>
            </a:r>
            <a:endParaRPr lang="en-US" sz="4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10</a:t>
            </a:fld>
            <a:endParaRPr lang="it-IT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73" y="1125402"/>
            <a:ext cx="8731591" cy="511283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3"/>
          </p:nvPr>
        </p:nvSpPr>
        <p:spPr>
          <a:xfrm>
            <a:off x="670706" y="1725607"/>
            <a:ext cx="3091825" cy="4210498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Stewardship as shared responsibility </a:t>
            </a:r>
            <a:endParaRPr lang="en-US" dirty="0"/>
          </a:p>
          <a:p>
            <a:r>
              <a:rPr lang="en-US" dirty="0" smtClean="0"/>
              <a:t>PIs - domain researchers and data scientists</a:t>
            </a:r>
          </a:p>
          <a:p>
            <a:r>
              <a:rPr lang="en-US" dirty="0"/>
              <a:t> </a:t>
            </a:r>
            <a:r>
              <a:rPr lang="en-US" dirty="0" smtClean="0"/>
              <a:t>Connecting Data Stewards to other advisory and service roles</a:t>
            </a:r>
          </a:p>
        </p:txBody>
      </p:sp>
    </p:spTree>
    <p:extLst>
      <p:ext uri="{BB962C8B-B14F-4D97-AF65-F5344CB8AC3E}">
        <p14:creationId xmlns:p14="http://schemas.microsoft.com/office/powerpoint/2010/main" val="131103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307" y="0"/>
            <a:ext cx="8986953" cy="6526062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11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75699"/>
            <a:ext cx="7886700" cy="748368"/>
          </a:xfrm>
        </p:spPr>
        <p:txBody>
          <a:bodyPr>
            <a:noAutofit/>
          </a:bodyPr>
          <a:lstStyle/>
          <a:p>
            <a:r>
              <a:rPr lang="en-US" sz="4800" dirty="0" smtClean="0"/>
              <a:t>Competences</a:t>
            </a:r>
            <a:endParaRPr lang="en-US" sz="4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>
          <a:xfrm>
            <a:off x="580445" y="1627068"/>
            <a:ext cx="3556839" cy="4354007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Stewardship skills    to support data </a:t>
            </a:r>
          </a:p>
          <a:p>
            <a:r>
              <a:rPr lang="en-US" dirty="0" smtClean="0"/>
              <a:t>Across project lifecycle</a:t>
            </a:r>
            <a:endParaRPr lang="en-US" dirty="0"/>
          </a:p>
          <a:p>
            <a:r>
              <a:rPr lang="en-US" dirty="0" smtClean="0"/>
              <a:t>And to deliver </a:t>
            </a:r>
            <a:r>
              <a:rPr lang="en-US" dirty="0" err="1" smtClean="0"/>
              <a:t>organisational</a:t>
            </a:r>
            <a:r>
              <a:rPr lang="en-US" dirty="0" smtClean="0"/>
              <a:t> capabilities for  sustaining FAIR</a:t>
            </a:r>
          </a:p>
          <a:p>
            <a:r>
              <a:rPr lang="en-US" dirty="0" smtClean="0"/>
              <a:t>59 competences       in 9 groups</a:t>
            </a:r>
          </a:p>
        </p:txBody>
      </p:sp>
    </p:spTree>
    <p:extLst>
      <p:ext uri="{BB962C8B-B14F-4D97-AF65-F5344CB8AC3E}">
        <p14:creationId xmlns:p14="http://schemas.microsoft.com/office/powerpoint/2010/main" val="128894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868" y="465835"/>
            <a:ext cx="7886700" cy="1632787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Role profiles: </a:t>
            </a:r>
            <a:r>
              <a:rPr lang="en-US" sz="3600" dirty="0" smtClean="0"/>
              <a:t>templates for </a:t>
            </a:r>
            <a:r>
              <a:rPr lang="en-US" sz="3600" dirty="0" err="1" smtClean="0"/>
              <a:t>organisations</a:t>
            </a:r>
            <a:r>
              <a:rPr lang="en-US" sz="3600" dirty="0" smtClean="0"/>
              <a:t> to define answers to questions, to help their groups define and link relevant support roles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12</a:t>
            </a:fld>
            <a:endParaRPr lang="it-IT"/>
          </a:p>
        </p:txBody>
      </p:sp>
      <p:sp>
        <p:nvSpPr>
          <p:cNvPr id="6" name="Rectangle 5"/>
          <p:cNvSpPr/>
          <p:nvPr/>
        </p:nvSpPr>
        <p:spPr>
          <a:xfrm>
            <a:off x="653868" y="2292916"/>
            <a:ext cx="4907484" cy="319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Blip>
                <a:blip r:embed="rId2"/>
              </a:buBlip>
            </a:pPr>
            <a:r>
              <a:rPr lang="en-US" sz="2800" dirty="0" smtClean="0"/>
              <a:t> Which </a:t>
            </a:r>
            <a:r>
              <a:rPr lang="en-US" sz="2800" dirty="0"/>
              <a:t>skills are key and why?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Blip>
                <a:blip r:embed="rId2"/>
              </a:buBlip>
            </a:pPr>
            <a:r>
              <a:rPr lang="en-US" sz="2800" dirty="0"/>
              <a:t> </a:t>
            </a:r>
            <a:r>
              <a:rPr lang="en-US" sz="2800" dirty="0" smtClean="0"/>
              <a:t>For each skill, what </a:t>
            </a:r>
            <a:r>
              <a:rPr lang="en-US" sz="2800" dirty="0"/>
              <a:t>level of </a:t>
            </a:r>
            <a:r>
              <a:rPr lang="en-US" sz="2800" dirty="0" smtClean="0"/>
              <a:t>expertise?</a:t>
            </a:r>
            <a:endParaRPr lang="en-US" sz="28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Blip>
                <a:blip r:embed="rId2"/>
              </a:buBlip>
            </a:pPr>
            <a:r>
              <a:rPr lang="en-US" sz="2800" dirty="0"/>
              <a:t> Which other roles </a:t>
            </a:r>
            <a:r>
              <a:rPr lang="en-US" sz="2800" dirty="0" smtClean="0"/>
              <a:t>should offer </a:t>
            </a:r>
            <a:r>
              <a:rPr lang="en-US" sz="2800" dirty="0"/>
              <a:t>expert support?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Blip>
                <a:blip r:embed="rId2"/>
              </a:buBlip>
            </a:pPr>
            <a:r>
              <a:rPr lang="en-US" sz="2800" dirty="0"/>
              <a:t> Where can you learn </a:t>
            </a:r>
            <a:r>
              <a:rPr lang="en-US" sz="2800" dirty="0" smtClean="0"/>
              <a:t>about this </a:t>
            </a:r>
            <a:r>
              <a:rPr lang="en-US" sz="2800" dirty="0"/>
              <a:t>skill?</a:t>
            </a:r>
          </a:p>
        </p:txBody>
      </p:sp>
      <p:pic>
        <p:nvPicPr>
          <p:cNvPr id="8" name="Picture 2" descr="https://lh3.googleusercontent.com/O4lOZGRBa4auZken2DowgKJEwvosrftGGUUqPAmxsENSS_gp8jcF5kQiI3LcAvPOa2LGk-qOR3q2uIxQjW9LJgDaoT0pbA-1X9VexVBmPpBq87q1juszZKFq1fxlgVwO8J_GycVrdKW5bXh0dXxBLp2E4ptvpWBQlDMnsw64cZxQ_tHEPkFveVH3PajqzZ26i9wzhDkbaGwLC0HUYKxDeI4EI3v5UqaxmnZ3tcK4zMyD6vgo3zphpGZWbIXCirmvjVJmd1DWrLfhyIhRZZIp2UrHGEKwMqkvrgTuNXA1FcAhWmAJ0adA_3ee7neqaBhj-oMqQM592mPDtkrZWKMkHCq6tjPt-0QmER1bmpa3dYsJOVvv6wPvXUGNlbBpPUtHrHWoMUwdxVrKvvUYwu3dXJubodRgl-q5M7z5wJr8jVwyymLn4iMBzK1gXpGu8dNAIfVdyN3imJXmovDAwtQcIjz8x2KZKmqD_cNMyWfFdm9f3gexN8tvrK5YFBAUiSu1aLp_tfw0m5YpM9i-cMtKxpd-mfTpPvGj-iWJ6YFudoFI-sPfJWButmcQkt7vyNTO_tWqL035YpmKYh8B4jwqB9FDJjsmGlRIRWs5atN91QxqH4sO0y1F3vLKrxzgkldqfE_ju0Q4c13snV0B2-IIVtHkVOkDbKCKFUlilSeEiKI1w22074FcQtDx0WAzZ1suD3ChbyPFTWagmMGkZQ=w674-h899-no">
            <a:extLst>
              <a:ext uri="{FF2B5EF4-FFF2-40B4-BE49-F238E27FC236}">
                <a16:creationId xmlns:a16="http://schemas.microsoft.com/office/drawing/2014/main" id="{516C3AD0-3D29-9F43-91D5-894D2453725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600" y="2292916"/>
            <a:ext cx="3124806" cy="382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59127" y="5877803"/>
            <a:ext cx="6750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‘Time for open science skills to count”</a:t>
            </a:r>
          </a:p>
          <a:p>
            <a:r>
              <a:rPr lang="en-US" sz="1000" dirty="0">
                <a:hlinkClick r:id="rId4"/>
              </a:rPr>
              <a:t>https://openworking.wordpress.com/2018/12/03/its-time-for-open-science-skills-to-count-in-academic-careers-part-1-talks</a:t>
            </a:r>
            <a:r>
              <a:rPr lang="en-US" sz="1000" dirty="0" smtClean="0">
                <a:hlinkClick r:id="rId4"/>
              </a:rPr>
              <a:t>/</a:t>
            </a:r>
            <a:r>
              <a:rPr lang="en-US" sz="1000" dirty="0" smtClean="0"/>
              <a:t>  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34795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868" y="465836"/>
            <a:ext cx="7886700" cy="49353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FAIR4S relates 10 ‘key skills’ to roles, including researchers</a:t>
            </a:r>
            <a:endParaRPr lang="en-US" sz="2400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13</a:t>
            </a:fld>
            <a:endParaRPr lang="it-IT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1DBF6419-1DEF-F640-80E9-B6D5FEEE37F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3459028"/>
              </p:ext>
            </p:extLst>
          </p:nvPr>
        </p:nvGraphicFramePr>
        <p:xfrm>
          <a:off x="0" y="1081830"/>
          <a:ext cx="9057739" cy="57643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9622">
                  <a:extLst>
                    <a:ext uri="{9D8B030D-6E8A-4147-A177-3AD203B41FA5}">
                      <a16:colId xmlns:a16="http://schemas.microsoft.com/office/drawing/2014/main" val="997934790"/>
                    </a:ext>
                  </a:extLst>
                </a:gridCol>
                <a:gridCol w="5849621">
                  <a:extLst>
                    <a:ext uri="{9D8B030D-6E8A-4147-A177-3AD203B41FA5}">
                      <a16:colId xmlns:a16="http://schemas.microsoft.com/office/drawing/2014/main" val="1877221618"/>
                    </a:ext>
                  </a:extLst>
                </a:gridCol>
                <a:gridCol w="946490">
                  <a:extLst>
                    <a:ext uri="{9D8B030D-6E8A-4147-A177-3AD203B41FA5}">
                      <a16:colId xmlns:a16="http://schemas.microsoft.com/office/drawing/2014/main" val="1634173961"/>
                    </a:ext>
                  </a:extLst>
                </a:gridCol>
                <a:gridCol w="962006">
                  <a:extLst>
                    <a:ext uri="{9D8B030D-6E8A-4147-A177-3AD203B41FA5}">
                      <a16:colId xmlns:a16="http://schemas.microsoft.com/office/drawing/2014/main" val="3954167976"/>
                    </a:ext>
                  </a:extLst>
                </a:gridCol>
              </a:tblGrid>
              <a:tr h="5218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Group</a:t>
                      </a:r>
                      <a:endParaRPr lang="en-US" sz="1200" b="1" dirty="0"/>
                    </a:p>
                  </a:txBody>
                  <a:tcPr>
                    <a:solidFill>
                      <a:srgbClr val="EEED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Competence</a:t>
                      </a:r>
                      <a:r>
                        <a:rPr lang="en-US" sz="1200" b="1" baseline="0" dirty="0" smtClean="0"/>
                        <a:t> topics </a:t>
                      </a:r>
                      <a:r>
                        <a:rPr lang="en-US" sz="1200" b="1" dirty="0" smtClean="0"/>
                        <a:t>– each comprising skill, knowledge, attitude</a:t>
                      </a:r>
                      <a:endParaRPr lang="en-US" sz="1200" b="1" dirty="0"/>
                    </a:p>
                  </a:txBody>
                  <a:tcPr>
                    <a:solidFill>
                      <a:srgbClr val="EEED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First stage researcher</a:t>
                      </a:r>
                    </a:p>
                  </a:txBody>
                  <a:tcPr>
                    <a:solidFill>
                      <a:srgbClr val="EEED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Recognized researcher</a:t>
                      </a:r>
                    </a:p>
                  </a:txBody>
                  <a:tcPr>
                    <a:solidFill>
                      <a:srgbClr val="EEED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139326"/>
                  </a:ext>
                </a:extLst>
              </a:tr>
              <a:tr h="447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 and Design</a:t>
                      </a:r>
                    </a:p>
                  </a:txBody>
                  <a:tcPr>
                    <a:solidFill>
                      <a:srgbClr val="E4A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 for the stewardship and sharing of FAIR outputs </a:t>
                      </a:r>
                      <a:endParaRPr lang="en-US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4A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✮</a:t>
                      </a:r>
                    </a:p>
                  </a:txBody>
                  <a:tcPr>
                    <a:solidFill>
                      <a:srgbClr val="E4A2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E4A2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Capture and Process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Reuse data from existing sources</a:t>
                      </a:r>
                      <a:endParaRPr lang="en-US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✮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Integrate and </a:t>
                      </a:r>
                      <a:r>
                        <a:rPr lang="en-US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B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or develop open research tools or services</a:t>
                      </a:r>
                      <a:endParaRPr lang="en-US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B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EB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✮</a:t>
                      </a:r>
                    </a:p>
                  </a:txBody>
                  <a:tcPr>
                    <a:solidFill>
                      <a:srgbClr val="EB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Appraise and Preserve</a:t>
                      </a:r>
                    </a:p>
                  </a:txBody>
                  <a:tcPr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Prepare and document data/code to make research outputs FAIR</a:t>
                      </a:r>
                      <a:endParaRPr lang="en-US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✮</a:t>
                      </a:r>
                    </a:p>
                  </a:txBody>
                  <a:tcPr>
                    <a:solidFill>
                      <a:srgbClr val="DB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Publish and Release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Publish FAIR outputs on </a:t>
                      </a:r>
                      <a:r>
                        <a:rPr lang="en-US" sz="1600" b="1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 repositories</a:t>
                      </a:r>
                      <a:endParaRPr lang="en-US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3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Expose and Discover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B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cite and acknowledge contributions</a:t>
                      </a:r>
                    </a:p>
                  </a:txBody>
                  <a:tcPr>
                    <a:solidFill>
                      <a:srgbClr val="F0B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✮</a:t>
                      </a:r>
                    </a:p>
                  </a:txBody>
                  <a:tcPr>
                    <a:solidFill>
                      <a:srgbClr val="F0B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✮</a:t>
                      </a:r>
                    </a:p>
                  </a:txBody>
                  <a:tcPr>
                    <a:solidFill>
                      <a:srgbClr val="F0B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3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Govern and Assess</a:t>
                      </a:r>
                    </a:p>
                  </a:txBody>
                  <a:tcPr>
                    <a:solidFill>
                      <a:srgbClr val="5B8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 policies to comply legal requirements, ethical, FAIR principles</a:t>
                      </a:r>
                      <a:endParaRPr lang="en-US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5B88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✮</a:t>
                      </a:r>
                      <a:endParaRPr lang="en-US" sz="1600" dirty="0"/>
                    </a:p>
                  </a:txBody>
                  <a:tcPr>
                    <a:solidFill>
                      <a:srgbClr val="5B88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5B8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3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Govern and Assess</a:t>
                      </a:r>
                    </a:p>
                  </a:txBody>
                  <a:tcPr>
                    <a:solidFill>
                      <a:srgbClr val="5B8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open research strategy and vision</a:t>
                      </a:r>
                    </a:p>
                  </a:txBody>
                  <a:tcPr>
                    <a:solidFill>
                      <a:srgbClr val="5B88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5B88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5B8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Scope and Resource</a:t>
                      </a:r>
                    </a:p>
                  </a:txBody>
                  <a:tcPr>
                    <a:solidFill>
                      <a:srgbClr val="97B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Secure 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funding for open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 and support services</a:t>
                      </a:r>
                      <a:endParaRPr lang="en-US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7B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✮</a:t>
                      </a:r>
                    </a:p>
                  </a:txBody>
                  <a:tcPr>
                    <a:solidFill>
                      <a:srgbClr val="97B1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97B1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680152"/>
                  </a:ext>
                </a:extLst>
              </a:tr>
              <a:tr h="4217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Advise and Enable</a:t>
                      </a:r>
                    </a:p>
                  </a:txBody>
                  <a:tcPr>
                    <a:solidFill>
                      <a:srgbClr val="022B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 good practice by example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22B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22B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22B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980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99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868" y="465836"/>
            <a:ext cx="7886700" cy="583476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Role profiles: </a:t>
            </a:r>
            <a:r>
              <a:rPr lang="en-US" sz="3600" dirty="0" smtClean="0"/>
              <a:t>e.g. Data Steward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14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390887" y="1049312"/>
            <a:ext cx="3367432" cy="479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Blip>
                <a:blip r:embed="rId2"/>
              </a:buBlip>
            </a:pPr>
            <a:r>
              <a:rPr lang="en-US" sz="2400" dirty="0"/>
              <a:t>Proposed boilerplate text for </a:t>
            </a:r>
            <a:r>
              <a:rPr lang="en-US" sz="2400" dirty="0" err="1"/>
              <a:t>organisations</a:t>
            </a:r>
            <a:r>
              <a:rPr lang="en-US" sz="2400" dirty="0"/>
              <a:t> to adapt</a:t>
            </a:r>
            <a:r>
              <a:rPr lang="en-US" sz="2400" dirty="0" smtClean="0"/>
              <a:t>.</a:t>
            </a:r>
            <a:endParaRPr lang="en-US" sz="24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Blip>
                <a:blip r:embed="rId2"/>
              </a:buBlip>
            </a:pPr>
            <a:r>
              <a:rPr lang="en-US" sz="2400" dirty="0"/>
              <a:t>Links to online learning </a:t>
            </a:r>
            <a:r>
              <a:rPr lang="en-US" sz="2400" dirty="0" smtClean="0"/>
              <a:t>resources</a:t>
            </a:r>
            <a:endParaRPr lang="en-US" sz="24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Blip>
                <a:blip r:embed="rId2"/>
              </a:buBlip>
            </a:pPr>
            <a:r>
              <a:rPr lang="en-US" sz="2400" dirty="0"/>
              <a:t>See ‘EOSCpilot D7.5 Strategy for sustainable development of skills and </a:t>
            </a:r>
            <a:r>
              <a:rPr lang="en-US" sz="2400" dirty="0" smtClean="0"/>
              <a:t>capabilities’</a:t>
            </a:r>
          </a:p>
          <a:p>
            <a:pPr>
              <a:lnSpc>
                <a:spcPct val="90000"/>
              </a:lnSpc>
              <a:spcBef>
                <a:spcPts val="1000"/>
              </a:spcBef>
              <a:buSzPct val="100000"/>
            </a:pPr>
            <a:endParaRPr lang="en-US" sz="2400" dirty="0"/>
          </a:p>
          <a:p>
            <a:r>
              <a:rPr lang="en-US" sz="1000" dirty="0" smtClean="0">
                <a:hlinkClick r:id="rId3"/>
              </a:rPr>
              <a:t>https</a:t>
            </a:r>
            <a:r>
              <a:rPr lang="en-US" sz="1000" dirty="0">
                <a:hlinkClick r:id="rId3"/>
              </a:rPr>
              <a:t>://</a:t>
            </a:r>
            <a:r>
              <a:rPr lang="en-US" sz="1000" dirty="0" smtClean="0">
                <a:hlinkClick r:id="rId3"/>
              </a:rPr>
              <a:t>eoscpilot.eu/content/d75-strategy-sustainable-development-skills-and-capabilities</a:t>
            </a:r>
            <a:r>
              <a:rPr lang="en-US" sz="1000" dirty="0" smtClean="0"/>
              <a:t> </a:t>
            </a:r>
          </a:p>
          <a:p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637" y="1049312"/>
            <a:ext cx="4390876" cy="515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4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75698"/>
            <a:ext cx="4277896" cy="2852737"/>
          </a:xfrm>
        </p:spPr>
        <p:txBody>
          <a:bodyPr anchor="t" anchorCtr="0"/>
          <a:lstStyle/>
          <a:p>
            <a:r>
              <a:rPr lang="en-US" dirty="0" smtClean="0"/>
              <a:t>Back to the future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15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623888" y="3708318"/>
            <a:ext cx="7886700" cy="228774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Input to </a:t>
            </a:r>
            <a:r>
              <a:rPr lang="en-US" dirty="0" err="1" smtClean="0"/>
              <a:t>FAIRsFAIR</a:t>
            </a:r>
            <a:r>
              <a:rPr lang="en-US" dirty="0" smtClean="0"/>
              <a:t> competence framework for both professional development and university curricula</a:t>
            </a:r>
          </a:p>
          <a:p>
            <a:r>
              <a:rPr lang="en-US" dirty="0"/>
              <a:t> </a:t>
            </a:r>
            <a:r>
              <a:rPr lang="en-US" dirty="0" smtClean="0"/>
              <a:t>Competence </a:t>
            </a:r>
            <a:r>
              <a:rPr lang="en-US" dirty="0" err="1" smtClean="0"/>
              <a:t>centre</a:t>
            </a:r>
            <a:r>
              <a:rPr lang="en-US" dirty="0" smtClean="0"/>
              <a:t> will tag </a:t>
            </a:r>
            <a:r>
              <a:rPr lang="en-US" dirty="0"/>
              <a:t>learning resources on FAIR </a:t>
            </a:r>
            <a:r>
              <a:rPr lang="en-US" dirty="0" smtClean="0"/>
              <a:t>skills - applying</a:t>
            </a:r>
            <a:r>
              <a:rPr lang="en-US" b="1" dirty="0" smtClean="0"/>
              <a:t> terms4FAIRskills</a:t>
            </a:r>
            <a:endParaRPr lang="en-US" dirty="0" smtClean="0"/>
          </a:p>
          <a:p>
            <a:r>
              <a:rPr lang="en-US" dirty="0" smtClean="0"/>
              <a:t> Landscape surveys on community needs – until Sept 27 </a:t>
            </a:r>
          </a:p>
          <a:p>
            <a:pPr marL="0" indent="0">
              <a:buNone/>
            </a:pPr>
            <a:endParaRPr lang="en-US" sz="3300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69" y="683007"/>
            <a:ext cx="4225541" cy="250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68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C90572B6-196B-BE41-82BD-6059A0F80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687" y="1277225"/>
            <a:ext cx="7886700" cy="2554074"/>
          </a:xfrm>
        </p:spPr>
        <p:txBody>
          <a:bodyPr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en-GB" sz="4900" dirty="0" smtClean="0"/>
              <a:t>FAIR data policy and practice survey</a:t>
            </a:r>
            <a:r>
              <a:rPr lang="en-GB" dirty="0" smtClean="0"/>
              <a:t> </a:t>
            </a:r>
            <a:r>
              <a:rPr lang="en-GB" sz="4800" b="1" dirty="0" smtClean="0"/>
              <a:t>http</a:t>
            </a:r>
            <a:r>
              <a:rPr lang="en-GB" sz="4800" b="1" dirty="0"/>
              <a:t>://</a:t>
            </a:r>
            <a:r>
              <a:rPr lang="en-GB" sz="4800" b="1" dirty="0" err="1"/>
              <a:t>bit.ly</a:t>
            </a:r>
            <a:r>
              <a:rPr lang="en-GB" sz="4800" b="1" dirty="0"/>
              <a:t>/</a:t>
            </a:r>
            <a:r>
              <a:rPr lang="en-GB" sz="4800" b="1" dirty="0" err="1"/>
              <a:t>FAIRdos</a:t>
            </a:r>
            <a:r>
              <a:rPr lang="en-GB" sz="4800" b="1" dirty="0"/>
              <a:t> </a:t>
            </a:r>
            <a:r>
              <a:rPr lang="en-GB" sz="4800" b="1" dirty="0" smtClean="0"/>
              <a:t/>
            </a:r>
            <a:br>
              <a:rPr lang="en-GB" sz="4800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4800" dirty="0" err="1" smtClean="0"/>
              <a:t>a.whyte@ed.ac.uk</a:t>
            </a:r>
            <a:endParaRPr lang="en-GB" sz="320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508585F-90AE-E44F-B2B8-7CEDDF59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175DA-277F-B548-B500-1BF71FE23091}" type="slidenum">
              <a:rPr lang="it-IT" smtClean="0"/>
              <a:t>16</a:t>
            </a:fld>
            <a:endParaRPr lang="it-IT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0CB2CE4-14C6-994F-82B7-CFB3977C42C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650" y="4039709"/>
            <a:ext cx="7886700" cy="213725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err="1"/>
              <a:t>FAIRsFAIR_EU</a:t>
            </a:r>
            <a:r>
              <a:rPr lang="en-GB" dirty="0"/>
              <a:t> </a:t>
            </a:r>
          </a:p>
          <a:p>
            <a:pPr marL="0" indent="0" algn="ctr">
              <a:buNone/>
            </a:pPr>
            <a:r>
              <a:rPr lang="en-GB" dirty="0"/>
              <a:t>In/</a:t>
            </a:r>
            <a:r>
              <a:rPr lang="en-GB" dirty="0" err="1"/>
              <a:t>fairsfair</a:t>
            </a:r>
            <a:endParaRPr lang="en-GB" dirty="0"/>
          </a:p>
          <a:p>
            <a:pPr marL="0" indent="0" algn="ctr">
              <a:buNone/>
            </a:pPr>
            <a:r>
              <a:rPr lang="en-GB" dirty="0" err="1"/>
              <a:t>info@fairsfair.eu</a:t>
            </a:r>
            <a:endParaRPr lang="en-GB" dirty="0"/>
          </a:p>
        </p:txBody>
      </p:sp>
      <p:sp>
        <p:nvSpPr>
          <p:cNvPr id="8" name="Segnaposto data 2">
            <a:extLst>
              <a:ext uri="{FF2B5EF4-FFF2-40B4-BE49-F238E27FC236}">
                <a16:creationId xmlns:a16="http://schemas.microsoft.com/office/drawing/2014/main" id="{24BA5F9E-1A5A-EB42-AB42-0472259C52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09472" y="6518753"/>
            <a:ext cx="1000668" cy="365125"/>
          </a:xfrm>
        </p:spPr>
        <p:txBody>
          <a:bodyPr/>
          <a:lstStyle/>
          <a:p>
            <a:fld id="{3E53778A-49EF-5148-AD2C-2B49FC124A50}" type="datetime1">
              <a:rPr lang="it-IT" smtClean="0"/>
              <a:t>17/09/2019</a:t>
            </a:fld>
            <a:endParaRPr lang="it-IT"/>
          </a:p>
        </p:txBody>
      </p:sp>
      <p:sp>
        <p:nvSpPr>
          <p:cNvPr id="9" name="Segnaposto piè di pagina 3">
            <a:extLst>
              <a:ext uri="{FF2B5EF4-FFF2-40B4-BE49-F238E27FC236}">
                <a16:creationId xmlns:a16="http://schemas.microsoft.com/office/drawing/2014/main" id="{58A40E0E-4F9C-E643-8AB0-94AEBF4E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7493" y="6526062"/>
            <a:ext cx="7107088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Segnaposto numero diapositiva 4">
            <a:extLst>
              <a:ext uri="{FF2B5EF4-FFF2-40B4-BE49-F238E27FC236}">
                <a16:creationId xmlns:a16="http://schemas.microsoft.com/office/drawing/2014/main" id="{26FA118C-9719-D34C-A24B-17EA290CA866}"/>
              </a:ext>
            </a:extLst>
          </p:cNvPr>
          <p:cNvSpPr txBox="1">
            <a:spLocks/>
          </p:cNvSpPr>
          <p:nvPr/>
        </p:nvSpPr>
        <p:spPr>
          <a:xfrm>
            <a:off x="175047" y="6526062"/>
            <a:ext cx="736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CF3EBBD-900F-254C-A31D-5718672B4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0" y="4191000"/>
            <a:ext cx="381000" cy="381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1667DFF-3E8A-3749-AE72-1948F39EB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0" y="365870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5075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F_PPT_Template" id="{AD9F24BC-6092-5A43-AE54-85FF0B790D2C}" vid="{7B413CDD-CBB0-2B46-8F2E-C0BA1A0099F1}"/>
    </a:ext>
  </a:extLst>
</a:theme>
</file>

<file path=ppt/theme/theme2.xml><?xml version="1.0" encoding="utf-8"?>
<a:theme xmlns:a="http://schemas.openxmlformats.org/drawingml/2006/main" name="1_Master slid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F_PPT_Template" id="{AD9F24BC-6092-5A43-AE54-85FF0B790D2C}" vid="{7B413CDD-CBB0-2B46-8F2E-C0BA1A0099F1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FF_PPT_Template</Template>
  <TotalTime>2501</TotalTime>
  <Words>636</Words>
  <Application>Microsoft Office PowerPoint</Application>
  <PresentationFormat>On-screen Show (4:3)</PresentationFormat>
  <Paragraphs>125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Master slide</vt:lpstr>
      <vt:lpstr>1_Master slide</vt:lpstr>
      <vt:lpstr>FAIR4S FAIR skills and role templates for data stewardship </vt:lpstr>
      <vt:lpstr>Outline</vt:lpstr>
      <vt:lpstr>FAIRsFAIR - Fostering Fair Data Practices in Europe </vt:lpstr>
      <vt:lpstr>FAIRsFAIR objectives</vt:lpstr>
      <vt:lpstr>PowerPoint Presentation</vt:lpstr>
      <vt:lpstr>PowerPoint Presentation</vt:lpstr>
      <vt:lpstr>PowerPoint Presentation</vt:lpstr>
      <vt:lpstr>PowerPoint Presentation</vt:lpstr>
      <vt:lpstr>Back to one year ago</vt:lpstr>
      <vt:lpstr>Roles</vt:lpstr>
      <vt:lpstr>Competences</vt:lpstr>
      <vt:lpstr>Role profiles: templates for organisations to define answers to questions, to help their groups define and link relevant support roles</vt:lpstr>
      <vt:lpstr>FAIR4S relates 10 ‘key skills’ to roles, including researchers</vt:lpstr>
      <vt:lpstr>Role profiles: e.g. Data Steward</vt:lpstr>
      <vt:lpstr>Back to the future</vt:lpstr>
      <vt:lpstr>FAIR data policy and practice survey http://bit.ly/FAIRdos   a.whyte@ed.ac.uk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Abergas-Arteza</dc:creator>
  <cp:lastModifiedBy>Maria Cruz</cp:lastModifiedBy>
  <cp:revision>42</cp:revision>
  <dcterms:created xsi:type="dcterms:W3CDTF">2019-04-01T08:07:40Z</dcterms:created>
  <dcterms:modified xsi:type="dcterms:W3CDTF">2019-09-17T14:19:35Z</dcterms:modified>
</cp:coreProperties>
</file>