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99" d="100"/>
          <a:sy n="99" d="100"/>
        </p:scale>
        <p:origin x="3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9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5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7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CCF2F-E520-4A21-95A9-0D4BFAE37DC6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8386C-5821-4A4F-8FF5-E838DD8E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3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910" y="3296993"/>
            <a:ext cx="9144000" cy="127547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of MEG-PBI Vibrations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04840" y="758041"/>
            <a:ext cx="106148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Resonance Raman study of the J-type aggregation process of a water soluble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perylene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bisimide</a:t>
            </a: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Alloa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V. Grande,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Rishat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Dimurat,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David Beljonne,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F. Würthner,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C. Hayes</a:t>
            </a:r>
            <a:r>
              <a:rPr kumimoji="0" lang="en-US" altLang="en-US" sz="1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Cyprus, Department of Chemistry, Nicosia, 2109, Cyprus</a:t>
            </a: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Universität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Würzburg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Organische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Chemie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Würzburg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97074, Germany</a:t>
            </a: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 for Chemistry of Novel Materials, University of Mons, 20 Place du </a:t>
            </a:r>
            <a:r>
              <a:rPr kumimoji="0" lang="en-US" alt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</a:t>
            </a:r>
            <a:r>
              <a:rPr kumimoji="0" lang="en-US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B-7000 Mons, Belgium.</a:t>
            </a: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DengXian"/>
              <a:cs typeface="Times New Roman" panose="02020603050405020304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17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769" y="5542400"/>
            <a:ext cx="938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In order to view the animation of each vibration in the next slides, please use presentation mode.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31078"/>
              </p:ext>
            </p:extLst>
          </p:nvPr>
        </p:nvGraphicFramePr>
        <p:xfrm>
          <a:off x="3264795" y="1425400"/>
          <a:ext cx="5075104" cy="3883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4795" y="1425400"/>
                        <a:ext cx="5075104" cy="3883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76918" y="400180"/>
            <a:ext cx="4783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Calculated Raman Spectrum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8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03" y="1246188"/>
            <a:ext cx="3112952" cy="4801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9538" y="620195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1341 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86" y="1243792"/>
            <a:ext cx="3338638" cy="4836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79412" y="63736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1381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407196" y="6129305"/>
                <a:ext cx="2045753" cy="416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ν</a:t>
                </a:r>
                <a:r>
                  <a:rPr lang="en-GB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C=C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∥ 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to N-N axis</a:t>
                </a:r>
                <a:endParaRPr lang="en-US" sz="3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196" y="6129305"/>
                <a:ext cx="2045753" cy="416204"/>
              </a:xfrm>
              <a:prstGeom prst="rect">
                <a:avLst/>
              </a:prstGeom>
              <a:blipFill>
                <a:blip r:embed="rId4"/>
                <a:stretch>
                  <a:fillRect l="-2985" t="-2899" r="-1791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7758658" y="6164810"/>
                <a:ext cx="2933816" cy="383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C-H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/  </a:t>
                </a: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ν</a:t>
                </a:r>
                <a:r>
                  <a:rPr lang="en-GB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C=C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to N-N axis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658" y="6164810"/>
                <a:ext cx="2933816" cy="383823"/>
              </a:xfrm>
              <a:prstGeom prst="rect">
                <a:avLst/>
              </a:prstGeom>
              <a:blipFill>
                <a:blip r:embed="rId5"/>
                <a:stretch>
                  <a:fillRect l="-1455" t="-3175" r="-1247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0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41" y="1267953"/>
            <a:ext cx="4218502" cy="4732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4987" y="71678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1424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89" y="1267953"/>
            <a:ext cx="3492187" cy="4751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0868" y="71678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1528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4358" y="6095548"/>
            <a:ext cx="221406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C=C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(central ring)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8761530" y="6064321"/>
                <a:ext cx="1773242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ν</a:t>
                </a:r>
                <a:r>
                  <a:rPr lang="en-GB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C=C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∥ 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N-N axis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1530" y="6064321"/>
                <a:ext cx="1773242" cy="446276"/>
              </a:xfrm>
              <a:prstGeom prst="rect">
                <a:avLst/>
              </a:prstGeom>
              <a:blipFill>
                <a:blip r:embed="rId4"/>
                <a:stretch>
                  <a:fillRect l="-3093" t="-4110" r="-2749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0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8" y="1296586"/>
            <a:ext cx="4921855" cy="4744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0597" y="61375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84" y="1199571"/>
            <a:ext cx="4434357" cy="4938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0940" y="61375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1737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676867" y="6041512"/>
                <a:ext cx="2933816" cy="383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ip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C-H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/  </a:t>
                </a: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ν</a:t>
                </a:r>
                <a:r>
                  <a:rPr lang="en-GB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C=C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to N-N axis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67" y="6041512"/>
                <a:ext cx="2933816" cy="383823"/>
              </a:xfrm>
              <a:prstGeom prst="rect">
                <a:avLst/>
              </a:prstGeom>
              <a:blipFill>
                <a:blip r:embed="rId4"/>
                <a:stretch>
                  <a:fillRect l="-1247" t="-3175" r="-1455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069772" y="6138527"/>
            <a:ext cx="620683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C=O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155</Words>
  <Application>Microsoft Office PowerPoint</Application>
  <PresentationFormat>Widescreen</PresentationFormat>
  <Paragraphs>20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DengXian</vt:lpstr>
      <vt:lpstr>Arial</vt:lpstr>
      <vt:lpstr>Calibri</vt:lpstr>
      <vt:lpstr>Calibri Light</vt:lpstr>
      <vt:lpstr>Cambria Math</vt:lpstr>
      <vt:lpstr>Times New Roman</vt:lpstr>
      <vt:lpstr>Office Theme</vt:lpstr>
      <vt:lpstr>Origin Graph</vt:lpstr>
      <vt:lpstr>  Appendix  Animation of MEG-PBI Vibrations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Appendix  Animation of MEG-PBI Vibrations</dc:title>
  <dc:creator>Sophia Hayes</dc:creator>
  <cp:lastModifiedBy>Sophia Hayes</cp:lastModifiedBy>
  <cp:revision>6</cp:revision>
  <dcterms:created xsi:type="dcterms:W3CDTF">2019-07-23T19:34:54Z</dcterms:created>
  <dcterms:modified xsi:type="dcterms:W3CDTF">2019-07-23T19:50:14Z</dcterms:modified>
</cp:coreProperties>
</file>