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72" r:id="rId1"/>
  </p:sldMasterIdLst>
  <p:notesMasterIdLst>
    <p:notesMasterId r:id="rId3"/>
  </p:notesMasterIdLst>
  <p:sldIdLst>
    <p:sldId id="268" r:id="rId2"/>
  </p:sldIdLst>
  <p:sldSz cx="32918400" cy="21945600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  <p:embeddedFont>
      <p:font typeface="Calibri Light" panose="020F0302020204030204" pitchFamily="34" charset="0"/>
      <p:regular r:id="rId8"/>
      <p:italic r:id="rId9"/>
    </p:embeddedFont>
    <p:embeddedFont>
      <p:font typeface="Lato" panose="020B0604020202020204" charset="0"/>
      <p:regular r:id="rId10"/>
      <p:bold r:id="rId11"/>
      <p:italic r:id="rId12"/>
      <p:boldItalic r:id="rId13"/>
    </p:embeddedFont>
    <p:embeddedFont>
      <p:font typeface="Noto Sans" panose="020B0502040504020204" pitchFamily="34" charset="0"/>
      <p:regular r:id="rId14"/>
      <p:bold r:id="rId15"/>
      <p:italic r:id="rId16"/>
      <p:boldItalic r:id="rId17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10384" userDrawn="1">
          <p15:clr>
            <a:srgbClr val="A4A3A4"/>
          </p15:clr>
        </p15:guide>
        <p15:guide id="3" pos="4016" userDrawn="1">
          <p15:clr>
            <a:srgbClr val="A4A3A4"/>
          </p15:clr>
        </p15:guide>
        <p15:guide id="4" pos="176" userDrawn="1">
          <p15:clr>
            <a:srgbClr val="A4A3A4"/>
          </p15:clr>
        </p15:guide>
        <p15:guide id="5" pos="496" userDrawn="1">
          <p15:clr>
            <a:srgbClr val="A4A3A4"/>
          </p15:clr>
        </p15:guide>
        <p15:guide id="6" orient="horz" pos="691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0A4AE"/>
    <a:srgbClr val="C8E6C9"/>
    <a:srgbClr val="81C784"/>
    <a:srgbClr val="252529"/>
    <a:srgbClr val="263238"/>
    <a:srgbClr val="F06292"/>
    <a:srgbClr val="F8BBD0"/>
    <a:srgbClr val="ECEFF1"/>
    <a:srgbClr val="880E4F"/>
    <a:srgbClr val="E0F2F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897A2CD-A987-41FB-95E6-805E086E1350}" v="46" dt="2019-05-21T12:55:56.40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503" autoAdjust="0"/>
    <p:restoredTop sz="90319" autoAdjust="0"/>
  </p:normalViewPr>
  <p:slideViewPr>
    <p:cSldViewPr snapToGrid="0" showGuides="1">
      <p:cViewPr>
        <p:scale>
          <a:sx n="75" d="100"/>
          <a:sy n="75" d="100"/>
        </p:scale>
        <p:origin x="54" y="-264"/>
      </p:cViewPr>
      <p:guideLst>
        <p:guide pos="10384"/>
        <p:guide pos="4016"/>
        <p:guide pos="176"/>
        <p:guide pos="496"/>
        <p:guide orient="horz" pos="691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5.fntdata"/><Relationship Id="rId13" Type="http://schemas.openxmlformats.org/officeDocument/2006/relationships/font" Target="fonts/font10.fntdata"/><Relationship Id="rId18" Type="http://schemas.openxmlformats.org/officeDocument/2006/relationships/presProps" Target="presProps.xml"/><Relationship Id="rId3" Type="http://schemas.openxmlformats.org/officeDocument/2006/relationships/notesMaster" Target="notesMasters/notesMaster1.xml"/><Relationship Id="rId21" Type="http://schemas.openxmlformats.org/officeDocument/2006/relationships/tableStyles" Target="tableStyles.xml"/><Relationship Id="rId7" Type="http://schemas.openxmlformats.org/officeDocument/2006/relationships/font" Target="fonts/font4.fntdata"/><Relationship Id="rId12" Type="http://schemas.openxmlformats.org/officeDocument/2006/relationships/font" Target="fonts/font9.fntdata"/><Relationship Id="rId17" Type="http://schemas.openxmlformats.org/officeDocument/2006/relationships/font" Target="fonts/font14.fntdata"/><Relationship Id="rId2" Type="http://schemas.openxmlformats.org/officeDocument/2006/relationships/slide" Target="slides/slide1.xml"/><Relationship Id="rId16" Type="http://schemas.openxmlformats.org/officeDocument/2006/relationships/font" Target="fonts/font13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font" Target="fonts/font8.fntdata"/><Relationship Id="rId5" Type="http://schemas.openxmlformats.org/officeDocument/2006/relationships/font" Target="fonts/font2.fntdata"/><Relationship Id="rId15" Type="http://schemas.openxmlformats.org/officeDocument/2006/relationships/font" Target="fonts/font12.fntdata"/><Relationship Id="rId23" Type="http://schemas.microsoft.com/office/2015/10/relationships/revisionInfo" Target="revisionInfo.xml"/><Relationship Id="rId10" Type="http://schemas.openxmlformats.org/officeDocument/2006/relationships/font" Target="fonts/font7.fntdata"/><Relationship Id="rId19" Type="http://schemas.openxmlformats.org/officeDocument/2006/relationships/viewProps" Target="viewProps.xml"/><Relationship Id="rId4" Type="http://schemas.openxmlformats.org/officeDocument/2006/relationships/font" Target="fonts/font1.fntdata"/><Relationship Id="rId9" Type="http://schemas.openxmlformats.org/officeDocument/2006/relationships/font" Target="fonts/font6.fntdata"/><Relationship Id="rId14" Type="http://schemas.openxmlformats.org/officeDocument/2006/relationships/font" Target="fonts/font11.fntdata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erg, Devin" userId="4518cb33-150f-4412-8f23-1a6515e2acf2" providerId="ADAL" clId="{62B2A6AD-CF43-41B5-9026-C8ED8D91CC26}"/>
    <pc:docChg chg="undo custSel modSld">
      <pc:chgData name="Berg, Devin" userId="4518cb33-150f-4412-8f23-1a6515e2acf2" providerId="ADAL" clId="{62B2A6AD-CF43-41B5-9026-C8ED8D91CC26}" dt="2019-05-10T15:45:03.700" v="1284" actId="1076"/>
      <pc:docMkLst>
        <pc:docMk/>
      </pc:docMkLst>
      <pc:sldChg chg="addSp delSp modSp">
        <pc:chgData name="Berg, Devin" userId="4518cb33-150f-4412-8f23-1a6515e2acf2" providerId="ADAL" clId="{62B2A6AD-CF43-41B5-9026-C8ED8D91CC26}" dt="2019-05-10T15:45:03.700" v="1284" actId="1076"/>
        <pc:sldMkLst>
          <pc:docMk/>
          <pc:sldMk cId="1263856508" sldId="268"/>
        </pc:sldMkLst>
        <pc:spChg chg="mod">
          <ac:chgData name="Berg, Devin" userId="4518cb33-150f-4412-8f23-1a6515e2acf2" providerId="ADAL" clId="{62B2A6AD-CF43-41B5-9026-C8ED8D91CC26}" dt="2019-05-10T15:29:56.327" v="1189" actId="20577"/>
          <ac:spMkLst>
            <pc:docMk/>
            <pc:sldMk cId="1263856508" sldId="268"/>
            <ac:spMk id="3" creationId="{8E35B311-3C19-412C-ADE6-EB2E4158F366}"/>
          </ac:spMkLst>
        </pc:spChg>
        <pc:spChg chg="mod">
          <ac:chgData name="Berg, Devin" userId="4518cb33-150f-4412-8f23-1a6515e2acf2" providerId="ADAL" clId="{62B2A6AD-CF43-41B5-9026-C8ED8D91CC26}" dt="2019-05-10T15:32:56.007" v="1212" actId="14100"/>
          <ac:spMkLst>
            <pc:docMk/>
            <pc:sldMk cId="1263856508" sldId="268"/>
            <ac:spMk id="5" creationId="{DDC4359A-7BBB-495A-96DE-65574C0C88E6}"/>
          </ac:spMkLst>
        </pc:spChg>
        <pc:spChg chg="del">
          <ac:chgData name="Berg, Devin" userId="4518cb33-150f-4412-8f23-1a6515e2acf2" providerId="ADAL" clId="{62B2A6AD-CF43-41B5-9026-C8ED8D91CC26}" dt="2019-05-09T19:49:20.263" v="801" actId="478"/>
          <ac:spMkLst>
            <pc:docMk/>
            <pc:sldMk cId="1263856508" sldId="268"/>
            <ac:spMk id="7" creationId="{FCAC4B58-8623-4DBE-951A-DDF821787031}"/>
          </ac:spMkLst>
        </pc:spChg>
        <pc:spChg chg="mod">
          <ac:chgData name="Berg, Devin" userId="4518cb33-150f-4412-8f23-1a6515e2acf2" providerId="ADAL" clId="{62B2A6AD-CF43-41B5-9026-C8ED8D91CC26}" dt="2019-05-10T15:41:46.412" v="1254" actId="14100"/>
          <ac:spMkLst>
            <pc:docMk/>
            <pc:sldMk cId="1263856508" sldId="268"/>
            <ac:spMk id="16" creationId="{678733BE-059C-47B7-9415-5ADF2F3024F1}"/>
          </ac:spMkLst>
        </pc:spChg>
        <pc:spChg chg="add mod">
          <ac:chgData name="Berg, Devin" userId="4518cb33-150f-4412-8f23-1a6515e2acf2" providerId="ADAL" clId="{62B2A6AD-CF43-41B5-9026-C8ED8D91CC26}" dt="2019-05-10T15:44:35.262" v="1280" actId="14100"/>
          <ac:spMkLst>
            <pc:docMk/>
            <pc:sldMk cId="1263856508" sldId="268"/>
            <ac:spMk id="22" creationId="{25C4873A-F1AA-4523-95E5-B300E9DF6DFB}"/>
          </ac:spMkLst>
        </pc:spChg>
        <pc:spChg chg="add mod">
          <ac:chgData name="Berg, Devin" userId="4518cb33-150f-4412-8f23-1a6515e2acf2" providerId="ADAL" clId="{62B2A6AD-CF43-41B5-9026-C8ED8D91CC26}" dt="2019-05-10T15:42:01.851" v="1259" actId="1076"/>
          <ac:spMkLst>
            <pc:docMk/>
            <pc:sldMk cId="1263856508" sldId="268"/>
            <ac:spMk id="23" creationId="{40C3C4C8-C027-4CC2-B50E-E9DD7CD8B9F5}"/>
          </ac:spMkLst>
        </pc:spChg>
        <pc:spChg chg="add del">
          <ac:chgData name="Berg, Devin" userId="4518cb33-150f-4412-8f23-1a6515e2acf2" providerId="ADAL" clId="{62B2A6AD-CF43-41B5-9026-C8ED8D91CC26}" dt="2019-05-10T15:22:35.517" v="868"/>
          <ac:spMkLst>
            <pc:docMk/>
            <pc:sldMk cId="1263856508" sldId="268"/>
            <ac:spMk id="25" creationId="{94353C25-46BC-4B4C-A994-2A90AF4556E7}"/>
          </ac:spMkLst>
        </pc:spChg>
        <pc:picChg chg="add mod">
          <ac:chgData name="Berg, Devin" userId="4518cb33-150f-4412-8f23-1a6515e2acf2" providerId="ADAL" clId="{62B2A6AD-CF43-41B5-9026-C8ED8D91CC26}" dt="2019-05-10T15:41:51.915" v="1256" actId="1036"/>
          <ac:picMkLst>
            <pc:docMk/>
            <pc:sldMk cId="1263856508" sldId="268"/>
            <ac:picMk id="11" creationId="{ECB0C4D5-EE8D-4DBD-ACC5-B2394A1C2F5B}"/>
          </ac:picMkLst>
        </pc:picChg>
        <pc:picChg chg="del">
          <ac:chgData name="Berg, Devin" userId="4518cb33-150f-4412-8f23-1a6515e2acf2" providerId="ADAL" clId="{62B2A6AD-CF43-41B5-9026-C8ED8D91CC26}" dt="2019-05-09T15:53:37.639" v="0" actId="478"/>
          <ac:picMkLst>
            <pc:docMk/>
            <pc:sldMk cId="1263856508" sldId="268"/>
            <ac:picMk id="13" creationId="{CDB5C0A9-48EF-4957-80A2-585367894178}"/>
          </ac:picMkLst>
        </pc:picChg>
        <pc:picChg chg="add mod">
          <ac:chgData name="Berg, Devin" userId="4518cb33-150f-4412-8f23-1a6515e2acf2" providerId="ADAL" clId="{62B2A6AD-CF43-41B5-9026-C8ED8D91CC26}" dt="2019-05-10T15:44:39.272" v="1281" actId="1076"/>
          <ac:picMkLst>
            <pc:docMk/>
            <pc:sldMk cId="1263856508" sldId="268"/>
            <ac:picMk id="15" creationId="{03FA95A9-173E-4C2F-8238-1C5553F33C21}"/>
          </ac:picMkLst>
        </pc:picChg>
        <pc:picChg chg="add mod">
          <ac:chgData name="Berg, Devin" userId="4518cb33-150f-4412-8f23-1a6515e2acf2" providerId="ADAL" clId="{62B2A6AD-CF43-41B5-9026-C8ED8D91CC26}" dt="2019-05-10T15:44:06.683" v="1278" actId="1076"/>
          <ac:picMkLst>
            <pc:docMk/>
            <pc:sldMk cId="1263856508" sldId="268"/>
            <ac:picMk id="21" creationId="{5273AAAB-BDD0-4A50-BD34-12177CA07C41}"/>
          </ac:picMkLst>
        </pc:picChg>
        <pc:picChg chg="add mod">
          <ac:chgData name="Berg, Devin" userId="4518cb33-150f-4412-8f23-1a6515e2acf2" providerId="ADAL" clId="{62B2A6AD-CF43-41B5-9026-C8ED8D91CC26}" dt="2019-05-10T15:44:42.513" v="1282" actId="1076"/>
          <ac:picMkLst>
            <pc:docMk/>
            <pc:sldMk cId="1263856508" sldId="268"/>
            <ac:picMk id="27" creationId="{F9884E3F-F94D-4C7A-A864-6FC03C89F28C}"/>
          </ac:picMkLst>
        </pc:picChg>
        <pc:picChg chg="add mod">
          <ac:chgData name="Berg, Devin" userId="4518cb33-150f-4412-8f23-1a6515e2acf2" providerId="ADAL" clId="{62B2A6AD-CF43-41B5-9026-C8ED8D91CC26}" dt="2019-05-10T15:44:49.607" v="1283" actId="1076"/>
          <ac:picMkLst>
            <pc:docMk/>
            <pc:sldMk cId="1263856508" sldId="268"/>
            <ac:picMk id="29" creationId="{F9E8A5AA-6F29-449D-AD1F-37DA05A8C09C}"/>
          </ac:picMkLst>
        </pc:picChg>
        <pc:picChg chg="add mod">
          <ac:chgData name="Berg, Devin" userId="4518cb33-150f-4412-8f23-1a6515e2acf2" providerId="ADAL" clId="{62B2A6AD-CF43-41B5-9026-C8ED8D91CC26}" dt="2019-05-10T15:45:03.700" v="1284" actId="1076"/>
          <ac:picMkLst>
            <pc:docMk/>
            <pc:sldMk cId="1263856508" sldId="268"/>
            <ac:picMk id="31" creationId="{765332DD-5C6D-4437-9DA1-5C26A68609C5}"/>
          </ac:picMkLst>
        </pc:picChg>
      </pc:sldChg>
    </pc:docChg>
  </pc:docChgLst>
  <pc:docChgLst>
    <pc:chgData name="Berg, Devin" userId="4518cb33-150f-4412-8f23-1a6515e2acf2" providerId="ADAL" clId="{5897A2CD-A987-41FB-95E6-805E086E1350}"/>
    <pc:docChg chg="undo custSel modSld">
      <pc:chgData name="Berg, Devin" userId="4518cb33-150f-4412-8f23-1a6515e2acf2" providerId="ADAL" clId="{5897A2CD-A987-41FB-95E6-805E086E1350}" dt="2019-05-21T12:58:39.484" v="1357" actId="1076"/>
      <pc:docMkLst>
        <pc:docMk/>
      </pc:docMkLst>
      <pc:sldChg chg="addSp delSp modSp">
        <pc:chgData name="Berg, Devin" userId="4518cb33-150f-4412-8f23-1a6515e2acf2" providerId="ADAL" clId="{5897A2CD-A987-41FB-95E6-805E086E1350}" dt="2019-05-21T12:58:39.484" v="1357" actId="1076"/>
        <pc:sldMkLst>
          <pc:docMk/>
          <pc:sldMk cId="1263856508" sldId="268"/>
        </pc:sldMkLst>
        <pc:spChg chg="mod">
          <ac:chgData name="Berg, Devin" userId="4518cb33-150f-4412-8f23-1a6515e2acf2" providerId="ADAL" clId="{5897A2CD-A987-41FB-95E6-805E086E1350}" dt="2019-05-21T12:58:36.570" v="1356" actId="1076"/>
          <ac:spMkLst>
            <pc:docMk/>
            <pc:sldMk cId="1263856508" sldId="268"/>
            <ac:spMk id="2" creationId="{B0C5B857-0E51-4898-BAEF-B471D5E63813}"/>
          </ac:spMkLst>
        </pc:spChg>
        <pc:spChg chg="mod">
          <ac:chgData name="Berg, Devin" userId="4518cb33-150f-4412-8f23-1a6515e2acf2" providerId="ADAL" clId="{5897A2CD-A987-41FB-95E6-805E086E1350}" dt="2019-05-20T17:10:37.009" v="1337" actId="1076"/>
          <ac:spMkLst>
            <pc:docMk/>
            <pc:sldMk cId="1263856508" sldId="268"/>
            <ac:spMk id="3" creationId="{8E35B311-3C19-412C-ADE6-EB2E4158F366}"/>
          </ac:spMkLst>
        </pc:spChg>
        <pc:spChg chg="mod">
          <ac:chgData name="Berg, Devin" userId="4518cb33-150f-4412-8f23-1a6515e2acf2" providerId="ADAL" clId="{5897A2CD-A987-41FB-95E6-805E086E1350}" dt="2019-05-10T18:09:32.705" v="1333" actId="113"/>
          <ac:spMkLst>
            <pc:docMk/>
            <pc:sldMk cId="1263856508" sldId="268"/>
            <ac:spMk id="5" creationId="{DDC4359A-7BBB-495A-96DE-65574C0C88E6}"/>
          </ac:spMkLst>
        </pc:spChg>
        <pc:spChg chg="add mod">
          <ac:chgData name="Berg, Devin" userId="4518cb33-150f-4412-8f23-1a6515e2acf2" providerId="ADAL" clId="{5897A2CD-A987-41FB-95E6-805E086E1350}" dt="2019-05-21T12:55:48.055" v="1344" actId="14100"/>
          <ac:spMkLst>
            <pc:docMk/>
            <pc:sldMk cId="1263856508" sldId="268"/>
            <ac:spMk id="6" creationId="{F92BADCC-6284-41F0-B653-08008BBC28AD}"/>
          </ac:spMkLst>
        </pc:spChg>
        <pc:spChg chg="del">
          <ac:chgData name="Berg, Devin" userId="4518cb33-150f-4412-8f23-1a6515e2acf2" providerId="ADAL" clId="{5897A2CD-A987-41FB-95E6-805E086E1350}" dt="2019-05-10T17:40:20.484" v="148" actId="478"/>
          <ac:spMkLst>
            <pc:docMk/>
            <pc:sldMk cId="1263856508" sldId="268"/>
            <ac:spMk id="9" creationId="{9914F9AF-0FB9-4924-8DCA-B46EEB713FE9}"/>
          </ac:spMkLst>
        </pc:spChg>
        <pc:spChg chg="mod">
          <ac:chgData name="Berg, Devin" userId="4518cb33-150f-4412-8f23-1a6515e2acf2" providerId="ADAL" clId="{5897A2CD-A987-41FB-95E6-805E086E1350}" dt="2019-05-21T12:57:56.796" v="1352" actId="14100"/>
          <ac:spMkLst>
            <pc:docMk/>
            <pc:sldMk cId="1263856508" sldId="268"/>
            <ac:spMk id="10" creationId="{DB244B05-C5D7-4580-8933-5B2F47EB56B0}"/>
          </ac:spMkLst>
        </pc:spChg>
        <pc:spChg chg="mod">
          <ac:chgData name="Berg, Devin" userId="4518cb33-150f-4412-8f23-1a6515e2acf2" providerId="ADAL" clId="{5897A2CD-A987-41FB-95E6-805E086E1350}" dt="2019-05-21T12:58:16.972" v="1353" actId="2711"/>
          <ac:spMkLst>
            <pc:docMk/>
            <pc:sldMk cId="1263856508" sldId="268"/>
            <ac:spMk id="12" creationId="{64F9E57F-C64F-4827-8C49-BB9DBDC073C7}"/>
          </ac:spMkLst>
        </pc:spChg>
        <pc:spChg chg="add mod ord">
          <ac:chgData name="Berg, Devin" userId="4518cb33-150f-4412-8f23-1a6515e2acf2" providerId="ADAL" clId="{5897A2CD-A987-41FB-95E6-805E086E1350}" dt="2019-05-10T17:46:06.653" v="203" actId="171"/>
          <ac:spMkLst>
            <pc:docMk/>
            <pc:sldMk cId="1263856508" sldId="268"/>
            <ac:spMk id="14" creationId="{762991E3-55A1-46A5-ABBE-F5A64822F252}"/>
          </ac:spMkLst>
        </pc:spChg>
        <pc:spChg chg="mod">
          <ac:chgData name="Berg, Devin" userId="4518cb33-150f-4412-8f23-1a6515e2acf2" providerId="ADAL" clId="{5897A2CD-A987-41FB-95E6-805E086E1350}" dt="2019-05-10T16:04:32.986" v="89"/>
          <ac:spMkLst>
            <pc:docMk/>
            <pc:sldMk cId="1263856508" sldId="268"/>
            <ac:spMk id="16" creationId="{678733BE-059C-47B7-9415-5ADF2F3024F1}"/>
          </ac:spMkLst>
        </pc:spChg>
        <pc:spChg chg="del">
          <ac:chgData name="Berg, Devin" userId="4518cb33-150f-4412-8f23-1a6515e2acf2" providerId="ADAL" clId="{5897A2CD-A987-41FB-95E6-805E086E1350}" dt="2019-05-10T17:40:17.608" v="147" actId="478"/>
          <ac:spMkLst>
            <pc:docMk/>
            <pc:sldMk cId="1263856508" sldId="268"/>
            <ac:spMk id="18" creationId="{FFBF6308-DE89-4361-988D-52269B946BF4}"/>
          </ac:spMkLst>
        </pc:spChg>
        <pc:spChg chg="add mod">
          <ac:chgData name="Berg, Devin" userId="4518cb33-150f-4412-8f23-1a6515e2acf2" providerId="ADAL" clId="{5897A2CD-A987-41FB-95E6-805E086E1350}" dt="2019-05-21T12:56:10.918" v="1347" actId="1076"/>
          <ac:spMkLst>
            <pc:docMk/>
            <pc:sldMk cId="1263856508" sldId="268"/>
            <ac:spMk id="19" creationId="{244D2CBE-FC11-4201-ABEB-C48E9E89686F}"/>
          </ac:spMkLst>
        </pc:spChg>
        <pc:spChg chg="del">
          <ac:chgData name="Berg, Devin" userId="4518cb33-150f-4412-8f23-1a6515e2acf2" providerId="ADAL" clId="{5897A2CD-A987-41FB-95E6-805E086E1350}" dt="2019-05-10T17:40:25.756" v="149" actId="478"/>
          <ac:spMkLst>
            <pc:docMk/>
            <pc:sldMk cId="1263856508" sldId="268"/>
            <ac:spMk id="19" creationId="{315520EB-0F65-403D-A973-B17B2A4C2E9D}"/>
          </ac:spMkLst>
        </pc:spChg>
        <pc:spChg chg="mod">
          <ac:chgData name="Berg, Devin" userId="4518cb33-150f-4412-8f23-1a6515e2acf2" providerId="ADAL" clId="{5897A2CD-A987-41FB-95E6-805E086E1350}" dt="2019-05-21T12:58:39.484" v="1357" actId="1076"/>
          <ac:spMkLst>
            <pc:docMk/>
            <pc:sldMk cId="1263856508" sldId="268"/>
            <ac:spMk id="20" creationId="{BDF411EE-4753-4C32-9DAF-D5DA024A3893}"/>
          </ac:spMkLst>
        </pc:spChg>
        <pc:spChg chg="del">
          <ac:chgData name="Berg, Devin" userId="4518cb33-150f-4412-8f23-1a6515e2acf2" providerId="ADAL" clId="{5897A2CD-A987-41FB-95E6-805E086E1350}" dt="2019-05-10T18:04:37.710" v="1205" actId="478"/>
          <ac:spMkLst>
            <pc:docMk/>
            <pc:sldMk cId="1263856508" sldId="268"/>
            <ac:spMk id="22" creationId="{25C4873A-F1AA-4523-95E5-B300E9DF6DFB}"/>
          </ac:spMkLst>
        </pc:spChg>
        <pc:spChg chg="del">
          <ac:chgData name="Berg, Devin" userId="4518cb33-150f-4412-8f23-1a6515e2acf2" providerId="ADAL" clId="{5897A2CD-A987-41FB-95E6-805E086E1350}" dt="2019-05-10T16:03:04.468" v="82" actId="478"/>
          <ac:spMkLst>
            <pc:docMk/>
            <pc:sldMk cId="1263856508" sldId="268"/>
            <ac:spMk id="23" creationId="{40C3C4C8-C027-4CC2-B50E-E9DD7CD8B9F5}"/>
          </ac:spMkLst>
        </pc:spChg>
        <pc:spChg chg="add mod">
          <ac:chgData name="Berg, Devin" userId="4518cb33-150f-4412-8f23-1a6515e2acf2" providerId="ADAL" clId="{5897A2CD-A987-41FB-95E6-805E086E1350}" dt="2019-05-10T17:46:55.391" v="209" actId="14100"/>
          <ac:spMkLst>
            <pc:docMk/>
            <pc:sldMk cId="1263856508" sldId="268"/>
            <ac:spMk id="25" creationId="{9E9A995A-2E5B-4A5E-9CAE-B6E056B37CEF}"/>
          </ac:spMkLst>
        </pc:spChg>
        <pc:picChg chg="mod">
          <ac:chgData name="Berg, Devin" userId="4518cb33-150f-4412-8f23-1a6515e2acf2" providerId="ADAL" clId="{5897A2CD-A987-41FB-95E6-805E086E1350}" dt="2019-05-13T17:51:22.518" v="1336" actId="14100"/>
          <ac:picMkLst>
            <pc:docMk/>
            <pc:sldMk cId="1263856508" sldId="268"/>
            <ac:picMk id="4" creationId="{33F61AD9-F9ED-44CE-9181-9AF9F5EE5C75}"/>
          </ac:picMkLst>
        </pc:picChg>
        <pc:picChg chg="del">
          <ac:chgData name="Berg, Devin" userId="4518cb33-150f-4412-8f23-1a6515e2acf2" providerId="ADAL" clId="{5897A2CD-A987-41FB-95E6-805E086E1350}" dt="2019-05-10T17:40:15.977" v="146" actId="478"/>
          <ac:picMkLst>
            <pc:docMk/>
            <pc:sldMk cId="1263856508" sldId="268"/>
            <ac:picMk id="6" creationId="{341AAFE3-504A-49A7-BC65-A2581FE538D7}"/>
          </ac:picMkLst>
        </pc:picChg>
        <pc:picChg chg="add mod ord">
          <ac:chgData name="Berg, Devin" userId="4518cb33-150f-4412-8f23-1a6515e2acf2" providerId="ADAL" clId="{5897A2CD-A987-41FB-95E6-805E086E1350}" dt="2019-05-10T18:06:49.587" v="1223" actId="166"/>
          <ac:picMkLst>
            <pc:docMk/>
            <pc:sldMk cId="1263856508" sldId="268"/>
            <ac:picMk id="7" creationId="{039C1F5E-9AE7-429F-AAC4-9E629B75BEFB}"/>
          </ac:picMkLst>
        </pc:picChg>
        <pc:picChg chg="del">
          <ac:chgData name="Berg, Devin" userId="4518cb33-150f-4412-8f23-1a6515e2acf2" providerId="ADAL" clId="{5897A2CD-A987-41FB-95E6-805E086E1350}" dt="2019-05-10T16:03:05.211" v="83" actId="478"/>
          <ac:picMkLst>
            <pc:docMk/>
            <pc:sldMk cId="1263856508" sldId="268"/>
            <ac:picMk id="11" creationId="{ECB0C4D5-EE8D-4DBD-ACC5-B2394A1C2F5B}"/>
          </ac:picMkLst>
        </pc:picChg>
        <pc:picChg chg="add mod ord modCrop">
          <ac:chgData name="Berg, Devin" userId="4518cb33-150f-4412-8f23-1a6515e2acf2" providerId="ADAL" clId="{5897A2CD-A987-41FB-95E6-805E086E1350}" dt="2019-05-10T17:43:57.101" v="165" actId="732"/>
          <ac:picMkLst>
            <pc:docMk/>
            <pc:sldMk cId="1263856508" sldId="268"/>
            <ac:picMk id="13" creationId="{9BAD44B3-30AF-47B4-849A-FBC95E6E7899}"/>
          </ac:picMkLst>
        </pc:picChg>
        <pc:picChg chg="del">
          <ac:chgData name="Berg, Devin" userId="4518cb33-150f-4412-8f23-1a6515e2acf2" providerId="ADAL" clId="{5897A2CD-A987-41FB-95E6-805E086E1350}" dt="2019-05-10T16:03:08.007" v="87" actId="478"/>
          <ac:picMkLst>
            <pc:docMk/>
            <pc:sldMk cId="1263856508" sldId="268"/>
            <ac:picMk id="15" creationId="{03FA95A9-173E-4C2F-8238-1C5553F33C21}"/>
          </ac:picMkLst>
        </pc:picChg>
        <pc:picChg chg="add mod">
          <ac:chgData name="Berg, Devin" userId="4518cb33-150f-4412-8f23-1a6515e2acf2" providerId="ADAL" clId="{5897A2CD-A987-41FB-95E6-805E086E1350}" dt="2019-05-10T18:05:26.858" v="1211" actId="14100"/>
          <ac:picMkLst>
            <pc:docMk/>
            <pc:sldMk cId="1263856508" sldId="268"/>
            <ac:picMk id="26" creationId="{5B3B6122-A369-4DA9-A2C4-3C80074177C8}"/>
          </ac:picMkLst>
        </pc:picChg>
        <pc:picChg chg="del">
          <ac:chgData name="Berg, Devin" userId="4518cb33-150f-4412-8f23-1a6515e2acf2" providerId="ADAL" clId="{5897A2CD-A987-41FB-95E6-805E086E1350}" dt="2019-05-10T16:03:07.468" v="86" actId="478"/>
          <ac:picMkLst>
            <pc:docMk/>
            <pc:sldMk cId="1263856508" sldId="268"/>
            <ac:picMk id="27" creationId="{F9884E3F-F94D-4C7A-A864-6FC03C89F28C}"/>
          </ac:picMkLst>
        </pc:picChg>
        <pc:picChg chg="del">
          <ac:chgData name="Berg, Devin" userId="4518cb33-150f-4412-8f23-1a6515e2acf2" providerId="ADAL" clId="{5897A2CD-A987-41FB-95E6-805E086E1350}" dt="2019-05-10T16:03:06.175" v="85" actId="478"/>
          <ac:picMkLst>
            <pc:docMk/>
            <pc:sldMk cId="1263856508" sldId="268"/>
            <ac:picMk id="29" creationId="{F9E8A5AA-6F29-449D-AD1F-37DA05A8C09C}"/>
          </ac:picMkLst>
        </pc:picChg>
        <pc:picChg chg="add mod">
          <ac:chgData name="Berg, Devin" userId="4518cb33-150f-4412-8f23-1a6515e2acf2" providerId="ADAL" clId="{5897A2CD-A987-41FB-95E6-805E086E1350}" dt="2019-05-10T18:05:56.590" v="1216" actId="14100"/>
          <ac:picMkLst>
            <pc:docMk/>
            <pc:sldMk cId="1263856508" sldId="268"/>
            <ac:picMk id="30" creationId="{2783C47F-92C7-4147-8BE2-85B2C6AB7E3E}"/>
          </ac:picMkLst>
        </pc:picChg>
        <pc:picChg chg="del">
          <ac:chgData name="Berg, Devin" userId="4518cb33-150f-4412-8f23-1a6515e2acf2" providerId="ADAL" clId="{5897A2CD-A987-41FB-95E6-805E086E1350}" dt="2019-05-10T16:03:05.753" v="84" actId="478"/>
          <ac:picMkLst>
            <pc:docMk/>
            <pc:sldMk cId="1263856508" sldId="268"/>
            <ac:picMk id="31" creationId="{765332DD-5C6D-4437-9DA1-5C26A68609C5}"/>
          </ac:picMkLst>
        </pc:picChg>
        <pc:picChg chg="add mod">
          <ac:chgData name="Berg, Devin" userId="4518cb33-150f-4412-8f23-1a6515e2acf2" providerId="ADAL" clId="{5897A2CD-A987-41FB-95E6-805E086E1350}" dt="2019-05-10T18:09:46.772" v="1334" actId="1076"/>
          <ac:picMkLst>
            <pc:docMk/>
            <pc:sldMk cId="1263856508" sldId="268"/>
            <ac:picMk id="33" creationId="{A9330C16-AAFA-4205-8B80-A082A200FF16}"/>
          </ac:picMkLst>
        </pc:picChg>
        <pc:cxnChg chg="del">
          <ac:chgData name="Berg, Devin" userId="4518cb33-150f-4412-8f23-1a6515e2acf2" providerId="ADAL" clId="{5897A2CD-A987-41FB-95E6-805E086E1350}" dt="2019-05-10T17:40:29.148" v="150" actId="478"/>
          <ac:cxnSpMkLst>
            <pc:docMk/>
            <pc:sldMk cId="1263856508" sldId="268"/>
            <ac:cxnSpMk id="24" creationId="{32B70FBA-A2DF-453C-9792-CA6E8DB0D343}"/>
          </ac:cxnSpMkLst>
        </pc:cxnChg>
      </pc:sldChg>
    </pc:docChg>
  </pc:docChgLst>
  <pc:docChgLst>
    <pc:chgData name="Guest User" userId="S::urn:spo:anon#44f326d824f923efa4ab5d1ea85422e08e6aa8ab12ffbf6e35be225b692ccf3d::" providerId="AD" clId="Web-{37FEB252-E68E-4BD3-A10E-C57309BF2981}"/>
    <pc:docChg chg="modSld">
      <pc:chgData name="Guest User" userId="S::urn:spo:anon#44f326d824f923efa4ab5d1ea85422e08e6aa8ab12ffbf6e35be225b692ccf3d::" providerId="AD" clId="Web-{37FEB252-E68E-4BD3-A10E-C57309BF2981}" dt="2019-05-13T17:42:18.729" v="247" actId="1076"/>
      <pc:docMkLst>
        <pc:docMk/>
      </pc:docMkLst>
      <pc:sldChg chg="addSp modSp">
        <pc:chgData name="Guest User" userId="S::urn:spo:anon#44f326d824f923efa4ab5d1ea85422e08e6aa8ab12ffbf6e35be225b692ccf3d::" providerId="AD" clId="Web-{37FEB252-E68E-4BD3-A10E-C57309BF2981}" dt="2019-05-13T17:42:18.729" v="247" actId="1076"/>
        <pc:sldMkLst>
          <pc:docMk/>
          <pc:sldMk cId="1263856508" sldId="268"/>
        </pc:sldMkLst>
        <pc:spChg chg="mod">
          <ac:chgData name="Guest User" userId="S::urn:spo:anon#44f326d824f923efa4ab5d1ea85422e08e6aa8ab12ffbf6e35be225b692ccf3d::" providerId="AD" clId="Web-{37FEB252-E68E-4BD3-A10E-C57309BF2981}" dt="2019-05-13T17:34:00.588" v="177" actId="1076"/>
          <ac:spMkLst>
            <pc:docMk/>
            <pc:sldMk cId="1263856508" sldId="268"/>
            <ac:spMk id="3" creationId="{8E35B311-3C19-412C-ADE6-EB2E4158F366}"/>
          </ac:spMkLst>
        </pc:spChg>
        <pc:spChg chg="mod">
          <ac:chgData name="Guest User" userId="S::urn:spo:anon#44f326d824f923efa4ab5d1ea85422e08e6aa8ab12ffbf6e35be225b692ccf3d::" providerId="AD" clId="Web-{37FEB252-E68E-4BD3-A10E-C57309BF2981}" dt="2019-05-13T17:37:53.729" v="233" actId="20577"/>
          <ac:spMkLst>
            <pc:docMk/>
            <pc:sldMk cId="1263856508" sldId="268"/>
            <ac:spMk id="5" creationId="{DDC4359A-7BBB-495A-96DE-65574C0C88E6}"/>
          </ac:spMkLst>
        </pc:spChg>
        <pc:picChg chg="add mod">
          <ac:chgData name="Guest User" userId="S::urn:spo:anon#44f326d824f923efa4ab5d1ea85422e08e6aa8ab12ffbf6e35be225b692ccf3d::" providerId="AD" clId="Web-{37FEB252-E68E-4BD3-A10E-C57309BF2981}" dt="2019-05-13T17:42:18.729" v="247" actId="1076"/>
          <ac:picMkLst>
            <pc:docMk/>
            <pc:sldMk cId="1263856508" sldId="268"/>
            <ac:picMk id="4" creationId="{33F61AD9-F9ED-44CE-9181-9AF9F5EE5C75}"/>
          </ac:picMkLst>
        </pc:picChg>
        <pc:picChg chg="mod">
          <ac:chgData name="Guest User" userId="S::urn:spo:anon#44f326d824f923efa4ab5d1ea85422e08e6aa8ab12ffbf6e35be225b692ccf3d::" providerId="AD" clId="Web-{37FEB252-E68E-4BD3-A10E-C57309BF2981}" dt="2019-05-13T17:42:18.666" v="246" actId="1076"/>
          <ac:picMkLst>
            <pc:docMk/>
            <pc:sldMk cId="1263856508" sldId="268"/>
            <ac:picMk id="7" creationId="{039C1F5E-9AE7-429F-AAC4-9E629B75BEFB}"/>
          </ac:picMkLst>
        </pc:picChg>
        <pc:picChg chg="mod">
          <ac:chgData name="Guest User" userId="S::urn:spo:anon#44f326d824f923efa4ab5d1ea85422e08e6aa8ab12ffbf6e35be225b692ccf3d::" providerId="AD" clId="Web-{37FEB252-E68E-4BD3-A10E-C57309BF2981}" dt="2019-05-13T17:42:18.463" v="243" actId="1076"/>
          <ac:picMkLst>
            <pc:docMk/>
            <pc:sldMk cId="1263856508" sldId="268"/>
            <ac:picMk id="26" creationId="{5B3B6122-A369-4DA9-A2C4-3C80074177C8}"/>
          </ac:picMkLst>
        </pc:picChg>
        <pc:picChg chg="mod">
          <ac:chgData name="Guest User" userId="S::urn:spo:anon#44f326d824f923efa4ab5d1ea85422e08e6aa8ab12ffbf6e35be225b692ccf3d::" providerId="AD" clId="Web-{37FEB252-E68E-4BD3-A10E-C57309BF2981}" dt="2019-05-13T17:42:18.526" v="244" actId="1076"/>
          <ac:picMkLst>
            <pc:docMk/>
            <pc:sldMk cId="1263856508" sldId="268"/>
            <ac:picMk id="30" creationId="{2783C47F-92C7-4147-8BE2-85B2C6AB7E3E}"/>
          </ac:picMkLst>
        </pc:picChg>
        <pc:picChg chg="mod">
          <ac:chgData name="Guest User" userId="S::urn:spo:anon#44f326d824f923efa4ab5d1ea85422e08e6aa8ab12ffbf6e35be225b692ccf3d::" providerId="AD" clId="Web-{37FEB252-E68E-4BD3-A10E-C57309BF2981}" dt="2019-05-13T17:42:18.588" v="245" actId="1076"/>
          <ac:picMkLst>
            <pc:docMk/>
            <pc:sldMk cId="1263856508" sldId="268"/>
            <ac:picMk id="33" creationId="{A9330C16-AAFA-4205-8B80-A082A200FF16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1CB04D-1C75-43E0-9B64-B7DDAA42BB2C}" type="datetimeFigureOut">
              <a:rPr lang="en-US" smtClean="0"/>
              <a:t>5/21/2019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14425" y="1143000"/>
            <a:ext cx="462915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6C2670-3342-473C-969D-FDFF399F20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17496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09539" rtl="0" eaLnBrk="1" latinLnBrk="0" hangingPunct="1">
      <a:defRPr sz="800" kern="1200">
        <a:solidFill>
          <a:schemeClr val="tx1"/>
        </a:solidFill>
        <a:latin typeface="+mn-lt"/>
        <a:ea typeface="+mn-ea"/>
        <a:cs typeface="+mn-cs"/>
      </a:defRPr>
    </a:lvl1pPr>
    <a:lvl2pPr marL="304770" algn="l" defTabSz="609539" rtl="0" eaLnBrk="1" latinLnBrk="0" hangingPunct="1">
      <a:defRPr sz="800" kern="1200">
        <a:solidFill>
          <a:schemeClr val="tx1"/>
        </a:solidFill>
        <a:latin typeface="+mn-lt"/>
        <a:ea typeface="+mn-ea"/>
        <a:cs typeface="+mn-cs"/>
      </a:defRPr>
    </a:lvl2pPr>
    <a:lvl3pPr marL="609539" algn="l" defTabSz="609539" rtl="0" eaLnBrk="1" latinLnBrk="0" hangingPunct="1">
      <a:defRPr sz="800" kern="1200">
        <a:solidFill>
          <a:schemeClr val="tx1"/>
        </a:solidFill>
        <a:latin typeface="+mn-lt"/>
        <a:ea typeface="+mn-ea"/>
        <a:cs typeface="+mn-cs"/>
      </a:defRPr>
    </a:lvl3pPr>
    <a:lvl4pPr marL="914309" algn="l" defTabSz="609539" rtl="0" eaLnBrk="1" latinLnBrk="0" hangingPunct="1">
      <a:defRPr sz="800" kern="1200">
        <a:solidFill>
          <a:schemeClr val="tx1"/>
        </a:solidFill>
        <a:latin typeface="+mn-lt"/>
        <a:ea typeface="+mn-ea"/>
        <a:cs typeface="+mn-cs"/>
      </a:defRPr>
    </a:lvl4pPr>
    <a:lvl5pPr marL="1219078" algn="l" defTabSz="609539" rtl="0" eaLnBrk="1" latinLnBrk="0" hangingPunct="1">
      <a:defRPr sz="800" kern="1200">
        <a:solidFill>
          <a:schemeClr val="tx1"/>
        </a:solidFill>
        <a:latin typeface="+mn-lt"/>
        <a:ea typeface="+mn-ea"/>
        <a:cs typeface="+mn-cs"/>
      </a:defRPr>
    </a:lvl5pPr>
    <a:lvl6pPr marL="1523848" algn="l" defTabSz="609539" rtl="0" eaLnBrk="1" latinLnBrk="0" hangingPunct="1">
      <a:defRPr sz="800" kern="1200">
        <a:solidFill>
          <a:schemeClr val="tx1"/>
        </a:solidFill>
        <a:latin typeface="+mn-lt"/>
        <a:ea typeface="+mn-ea"/>
        <a:cs typeface="+mn-cs"/>
      </a:defRPr>
    </a:lvl6pPr>
    <a:lvl7pPr marL="1828617" algn="l" defTabSz="609539" rtl="0" eaLnBrk="1" latinLnBrk="0" hangingPunct="1">
      <a:defRPr sz="800" kern="1200">
        <a:solidFill>
          <a:schemeClr val="tx1"/>
        </a:solidFill>
        <a:latin typeface="+mn-lt"/>
        <a:ea typeface="+mn-ea"/>
        <a:cs typeface="+mn-cs"/>
      </a:defRPr>
    </a:lvl7pPr>
    <a:lvl8pPr marL="2133387" algn="l" defTabSz="609539" rtl="0" eaLnBrk="1" latinLnBrk="0" hangingPunct="1">
      <a:defRPr sz="800" kern="1200">
        <a:solidFill>
          <a:schemeClr val="tx1"/>
        </a:solidFill>
        <a:latin typeface="+mn-lt"/>
        <a:ea typeface="+mn-ea"/>
        <a:cs typeface="+mn-cs"/>
      </a:defRPr>
    </a:lvl8pPr>
    <a:lvl9pPr marL="2438156" algn="l" defTabSz="609539" rtl="0" eaLnBrk="1" latinLnBrk="0" hangingPunct="1">
      <a:defRPr sz="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Notes: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In </a:t>
            </a:r>
            <a:r>
              <a:rPr lang="en-US" dirty="0" err="1"/>
              <a:t>Powerpoint</a:t>
            </a:r>
            <a:r>
              <a:rPr lang="en-US" dirty="0"/>
              <a:t>, click View &gt; Guides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Keep text within gutter guides.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Author list: Don’t split names onto two lines (e.g., “Jimmy [break] Smith”). If that happens, use a new line, unless you need the space. </a:t>
            </a:r>
            <a:r>
              <a:rPr lang="en-US" b="1" dirty="0"/>
              <a:t>Bold the first names of anybody who’s presenting</a:t>
            </a:r>
            <a:r>
              <a:rPr lang="en-US" dirty="0"/>
              <a:t> in person.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Intro/methods/result: </a:t>
            </a:r>
            <a:r>
              <a:rPr lang="en-US" b="1" dirty="0"/>
              <a:t>Do not drop below font size 28</a:t>
            </a:r>
            <a:r>
              <a:rPr lang="en-US" dirty="0"/>
              <a:t>, but if you have extra space, jack up the font size until the space is full.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Do not use color in the sidebars except in graphs/figures. It’ll pull attention from the center and slow interpretation for passersby.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6C2670-3342-473C-969D-FDFF399F2050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65167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68880" y="3591562"/>
            <a:ext cx="27980640" cy="7640320"/>
          </a:xfrm>
        </p:spPr>
        <p:txBody>
          <a:bodyPr anchor="b"/>
          <a:lstStyle>
            <a:lvl1pPr algn="ctr">
              <a:defRPr sz="19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114800" y="11526522"/>
            <a:ext cx="24688800" cy="5298438"/>
          </a:xfrm>
        </p:spPr>
        <p:txBody>
          <a:bodyPr/>
          <a:lstStyle>
            <a:lvl1pPr marL="0" indent="0" algn="ctr">
              <a:buNone/>
              <a:defRPr sz="7680"/>
            </a:lvl1pPr>
            <a:lvl2pPr marL="1463040" indent="0" algn="ctr">
              <a:buNone/>
              <a:defRPr sz="6400"/>
            </a:lvl2pPr>
            <a:lvl3pPr marL="2926080" indent="0" algn="ctr">
              <a:buNone/>
              <a:defRPr sz="5760"/>
            </a:lvl3pPr>
            <a:lvl4pPr marL="4389120" indent="0" algn="ctr">
              <a:buNone/>
              <a:defRPr sz="5120"/>
            </a:lvl4pPr>
            <a:lvl5pPr marL="5852160" indent="0" algn="ctr">
              <a:buNone/>
              <a:defRPr sz="5120"/>
            </a:lvl5pPr>
            <a:lvl6pPr marL="7315200" indent="0" algn="ctr">
              <a:buNone/>
              <a:defRPr sz="5120"/>
            </a:lvl6pPr>
            <a:lvl7pPr marL="8778240" indent="0" algn="ctr">
              <a:buNone/>
              <a:defRPr sz="5120"/>
            </a:lvl7pPr>
            <a:lvl8pPr marL="10241280" indent="0" algn="ctr">
              <a:buNone/>
              <a:defRPr sz="5120"/>
            </a:lvl8pPr>
            <a:lvl9pPr marL="11704320" indent="0" algn="ctr">
              <a:buNone/>
              <a:defRPr sz="512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35061-2F74-46D4-9F8F-C77EF304855D}" type="datetimeFigureOut">
              <a:rPr lang="en-US" smtClean="0"/>
              <a:t>5/21/2019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C52CE-B062-47D6-A8CB-AF6B214D1A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28838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35061-2F74-46D4-9F8F-C77EF304855D}" type="datetimeFigureOut">
              <a:rPr lang="en-US" smtClean="0"/>
              <a:t>5/21/2019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C52CE-B062-47D6-A8CB-AF6B214D1A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98061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45997" y="5471167"/>
            <a:ext cx="28392120" cy="9128758"/>
          </a:xfrm>
        </p:spPr>
        <p:txBody>
          <a:bodyPr anchor="b"/>
          <a:lstStyle>
            <a:lvl1pPr>
              <a:defRPr sz="19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45997" y="14686287"/>
            <a:ext cx="28392120" cy="4800598"/>
          </a:xfrm>
        </p:spPr>
        <p:txBody>
          <a:bodyPr/>
          <a:lstStyle>
            <a:lvl1pPr marL="0" indent="0">
              <a:buNone/>
              <a:defRPr sz="7680">
                <a:solidFill>
                  <a:schemeClr val="tx1"/>
                </a:solidFill>
              </a:defRPr>
            </a:lvl1pPr>
            <a:lvl2pPr marL="1463040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2pPr>
            <a:lvl3pPr marL="2926080" indent="0">
              <a:buNone/>
              <a:defRPr sz="5760">
                <a:solidFill>
                  <a:schemeClr val="tx1">
                    <a:tint val="75000"/>
                  </a:schemeClr>
                </a:solidFill>
              </a:defRPr>
            </a:lvl3pPr>
            <a:lvl4pPr marL="4389120" indent="0">
              <a:buNone/>
              <a:defRPr sz="5120">
                <a:solidFill>
                  <a:schemeClr val="tx1">
                    <a:tint val="75000"/>
                  </a:schemeClr>
                </a:solidFill>
              </a:defRPr>
            </a:lvl4pPr>
            <a:lvl5pPr marL="5852160" indent="0">
              <a:buNone/>
              <a:defRPr sz="5120">
                <a:solidFill>
                  <a:schemeClr val="tx1">
                    <a:tint val="75000"/>
                  </a:schemeClr>
                </a:solidFill>
              </a:defRPr>
            </a:lvl5pPr>
            <a:lvl6pPr marL="7315200" indent="0">
              <a:buNone/>
              <a:defRPr sz="5120">
                <a:solidFill>
                  <a:schemeClr val="tx1">
                    <a:tint val="75000"/>
                  </a:schemeClr>
                </a:solidFill>
              </a:defRPr>
            </a:lvl6pPr>
            <a:lvl7pPr marL="8778240" indent="0">
              <a:buNone/>
              <a:defRPr sz="5120">
                <a:solidFill>
                  <a:schemeClr val="tx1">
                    <a:tint val="75000"/>
                  </a:schemeClr>
                </a:solidFill>
              </a:defRPr>
            </a:lvl7pPr>
            <a:lvl8pPr marL="10241280" indent="0">
              <a:buNone/>
              <a:defRPr sz="5120">
                <a:solidFill>
                  <a:schemeClr val="tx1">
                    <a:tint val="75000"/>
                  </a:schemeClr>
                </a:solidFill>
              </a:defRPr>
            </a:lvl8pPr>
            <a:lvl9pPr marL="11704320" indent="0">
              <a:buNone/>
              <a:defRPr sz="51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35061-2F74-46D4-9F8F-C77EF304855D}" type="datetimeFigureOut">
              <a:rPr lang="en-US" smtClean="0"/>
              <a:t>5/21/2019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C52CE-B062-47D6-A8CB-AF6B214D1A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8935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63140" y="5842000"/>
            <a:ext cx="13990320" cy="139242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664940" y="5842000"/>
            <a:ext cx="13990320" cy="139242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35061-2F74-46D4-9F8F-C77EF304855D}" type="datetimeFigureOut">
              <a:rPr lang="en-US" smtClean="0"/>
              <a:t>5/21/2019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C52CE-B062-47D6-A8CB-AF6B214D1A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4815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67428" y="1168405"/>
            <a:ext cx="28392120" cy="42418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7431" y="5379722"/>
            <a:ext cx="13926024" cy="2636518"/>
          </a:xfrm>
        </p:spPr>
        <p:txBody>
          <a:bodyPr anchor="b"/>
          <a:lstStyle>
            <a:lvl1pPr marL="0" indent="0">
              <a:buNone/>
              <a:defRPr sz="7680" b="1"/>
            </a:lvl1pPr>
            <a:lvl2pPr marL="1463040" indent="0">
              <a:buNone/>
              <a:defRPr sz="6400" b="1"/>
            </a:lvl2pPr>
            <a:lvl3pPr marL="2926080" indent="0">
              <a:buNone/>
              <a:defRPr sz="5760" b="1"/>
            </a:lvl3pPr>
            <a:lvl4pPr marL="4389120" indent="0">
              <a:buNone/>
              <a:defRPr sz="5120" b="1"/>
            </a:lvl4pPr>
            <a:lvl5pPr marL="5852160" indent="0">
              <a:buNone/>
              <a:defRPr sz="5120" b="1"/>
            </a:lvl5pPr>
            <a:lvl6pPr marL="7315200" indent="0">
              <a:buNone/>
              <a:defRPr sz="5120" b="1"/>
            </a:lvl6pPr>
            <a:lvl7pPr marL="8778240" indent="0">
              <a:buNone/>
              <a:defRPr sz="5120" b="1"/>
            </a:lvl7pPr>
            <a:lvl8pPr marL="10241280" indent="0">
              <a:buNone/>
              <a:defRPr sz="5120" b="1"/>
            </a:lvl8pPr>
            <a:lvl9pPr marL="11704320" indent="0">
              <a:buNone/>
              <a:defRPr sz="512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67431" y="8016240"/>
            <a:ext cx="13926024" cy="117906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664942" y="5379722"/>
            <a:ext cx="13994608" cy="2636518"/>
          </a:xfrm>
        </p:spPr>
        <p:txBody>
          <a:bodyPr anchor="b"/>
          <a:lstStyle>
            <a:lvl1pPr marL="0" indent="0">
              <a:buNone/>
              <a:defRPr sz="7680" b="1"/>
            </a:lvl1pPr>
            <a:lvl2pPr marL="1463040" indent="0">
              <a:buNone/>
              <a:defRPr sz="6400" b="1"/>
            </a:lvl2pPr>
            <a:lvl3pPr marL="2926080" indent="0">
              <a:buNone/>
              <a:defRPr sz="5760" b="1"/>
            </a:lvl3pPr>
            <a:lvl4pPr marL="4389120" indent="0">
              <a:buNone/>
              <a:defRPr sz="5120" b="1"/>
            </a:lvl4pPr>
            <a:lvl5pPr marL="5852160" indent="0">
              <a:buNone/>
              <a:defRPr sz="5120" b="1"/>
            </a:lvl5pPr>
            <a:lvl6pPr marL="7315200" indent="0">
              <a:buNone/>
              <a:defRPr sz="5120" b="1"/>
            </a:lvl6pPr>
            <a:lvl7pPr marL="8778240" indent="0">
              <a:buNone/>
              <a:defRPr sz="5120" b="1"/>
            </a:lvl7pPr>
            <a:lvl8pPr marL="10241280" indent="0">
              <a:buNone/>
              <a:defRPr sz="5120" b="1"/>
            </a:lvl8pPr>
            <a:lvl9pPr marL="11704320" indent="0">
              <a:buNone/>
              <a:defRPr sz="512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664942" y="8016240"/>
            <a:ext cx="13994608" cy="117906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35061-2F74-46D4-9F8F-C77EF304855D}" type="datetimeFigureOut">
              <a:rPr lang="en-US" smtClean="0"/>
              <a:t>5/21/2019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C52CE-B062-47D6-A8CB-AF6B214D1A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95626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35061-2F74-46D4-9F8F-C77EF304855D}" type="datetimeFigureOut">
              <a:rPr lang="en-US" smtClean="0"/>
              <a:t>5/21/2019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C52CE-B062-47D6-A8CB-AF6B214D1A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86791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35061-2F74-46D4-9F8F-C77EF304855D}" type="datetimeFigureOut">
              <a:rPr lang="en-US" smtClean="0"/>
              <a:t>5/21/2019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C52CE-B062-47D6-A8CB-AF6B214D1A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03321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67428" y="1463040"/>
            <a:ext cx="10617041" cy="5120640"/>
          </a:xfrm>
        </p:spPr>
        <p:txBody>
          <a:bodyPr anchor="b"/>
          <a:lstStyle>
            <a:lvl1pPr>
              <a:defRPr sz="1024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994608" y="3159765"/>
            <a:ext cx="16664940" cy="15595600"/>
          </a:xfrm>
        </p:spPr>
        <p:txBody>
          <a:bodyPr/>
          <a:lstStyle>
            <a:lvl1pPr>
              <a:defRPr sz="10240"/>
            </a:lvl1pPr>
            <a:lvl2pPr>
              <a:defRPr sz="8960"/>
            </a:lvl2pPr>
            <a:lvl3pPr>
              <a:defRPr sz="7680"/>
            </a:lvl3pPr>
            <a:lvl4pPr>
              <a:defRPr sz="6400"/>
            </a:lvl4pPr>
            <a:lvl5pPr>
              <a:defRPr sz="6400"/>
            </a:lvl5pPr>
            <a:lvl6pPr>
              <a:defRPr sz="6400"/>
            </a:lvl6pPr>
            <a:lvl7pPr>
              <a:defRPr sz="6400"/>
            </a:lvl7pPr>
            <a:lvl8pPr>
              <a:defRPr sz="6400"/>
            </a:lvl8pPr>
            <a:lvl9pPr>
              <a:defRPr sz="6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67428" y="6583680"/>
            <a:ext cx="10617041" cy="12197082"/>
          </a:xfrm>
        </p:spPr>
        <p:txBody>
          <a:bodyPr/>
          <a:lstStyle>
            <a:lvl1pPr marL="0" indent="0">
              <a:buNone/>
              <a:defRPr sz="5120"/>
            </a:lvl1pPr>
            <a:lvl2pPr marL="1463040" indent="0">
              <a:buNone/>
              <a:defRPr sz="4480"/>
            </a:lvl2pPr>
            <a:lvl3pPr marL="2926080" indent="0">
              <a:buNone/>
              <a:defRPr sz="3840"/>
            </a:lvl3pPr>
            <a:lvl4pPr marL="4389120" indent="0">
              <a:buNone/>
              <a:defRPr sz="3200"/>
            </a:lvl4pPr>
            <a:lvl5pPr marL="5852160" indent="0">
              <a:buNone/>
              <a:defRPr sz="3200"/>
            </a:lvl5pPr>
            <a:lvl6pPr marL="7315200" indent="0">
              <a:buNone/>
              <a:defRPr sz="3200"/>
            </a:lvl6pPr>
            <a:lvl7pPr marL="8778240" indent="0">
              <a:buNone/>
              <a:defRPr sz="3200"/>
            </a:lvl7pPr>
            <a:lvl8pPr marL="10241280" indent="0">
              <a:buNone/>
              <a:defRPr sz="3200"/>
            </a:lvl8pPr>
            <a:lvl9pPr marL="11704320" indent="0">
              <a:buNone/>
              <a:defRPr sz="3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35061-2F74-46D4-9F8F-C77EF304855D}" type="datetimeFigureOut">
              <a:rPr lang="en-US" smtClean="0"/>
              <a:t>5/21/2019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C52CE-B062-47D6-A8CB-AF6B214D1A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59428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67428" y="1463040"/>
            <a:ext cx="10617041" cy="5120640"/>
          </a:xfrm>
        </p:spPr>
        <p:txBody>
          <a:bodyPr anchor="b"/>
          <a:lstStyle>
            <a:lvl1pPr>
              <a:defRPr sz="1024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994608" y="3159765"/>
            <a:ext cx="16664940" cy="15595600"/>
          </a:xfrm>
        </p:spPr>
        <p:txBody>
          <a:bodyPr anchor="t"/>
          <a:lstStyle>
            <a:lvl1pPr marL="0" indent="0">
              <a:buNone/>
              <a:defRPr sz="10240"/>
            </a:lvl1pPr>
            <a:lvl2pPr marL="1463040" indent="0">
              <a:buNone/>
              <a:defRPr sz="8960"/>
            </a:lvl2pPr>
            <a:lvl3pPr marL="2926080" indent="0">
              <a:buNone/>
              <a:defRPr sz="7680"/>
            </a:lvl3pPr>
            <a:lvl4pPr marL="4389120" indent="0">
              <a:buNone/>
              <a:defRPr sz="6400"/>
            </a:lvl4pPr>
            <a:lvl5pPr marL="5852160" indent="0">
              <a:buNone/>
              <a:defRPr sz="6400"/>
            </a:lvl5pPr>
            <a:lvl6pPr marL="7315200" indent="0">
              <a:buNone/>
              <a:defRPr sz="6400"/>
            </a:lvl6pPr>
            <a:lvl7pPr marL="8778240" indent="0">
              <a:buNone/>
              <a:defRPr sz="6400"/>
            </a:lvl7pPr>
            <a:lvl8pPr marL="10241280" indent="0">
              <a:buNone/>
              <a:defRPr sz="6400"/>
            </a:lvl8pPr>
            <a:lvl9pPr marL="11704320" indent="0">
              <a:buNone/>
              <a:defRPr sz="64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67428" y="6583680"/>
            <a:ext cx="10617041" cy="12197082"/>
          </a:xfrm>
        </p:spPr>
        <p:txBody>
          <a:bodyPr/>
          <a:lstStyle>
            <a:lvl1pPr marL="0" indent="0">
              <a:buNone/>
              <a:defRPr sz="5120"/>
            </a:lvl1pPr>
            <a:lvl2pPr marL="1463040" indent="0">
              <a:buNone/>
              <a:defRPr sz="4480"/>
            </a:lvl2pPr>
            <a:lvl3pPr marL="2926080" indent="0">
              <a:buNone/>
              <a:defRPr sz="3840"/>
            </a:lvl3pPr>
            <a:lvl4pPr marL="4389120" indent="0">
              <a:buNone/>
              <a:defRPr sz="3200"/>
            </a:lvl4pPr>
            <a:lvl5pPr marL="5852160" indent="0">
              <a:buNone/>
              <a:defRPr sz="3200"/>
            </a:lvl5pPr>
            <a:lvl6pPr marL="7315200" indent="0">
              <a:buNone/>
              <a:defRPr sz="3200"/>
            </a:lvl6pPr>
            <a:lvl7pPr marL="8778240" indent="0">
              <a:buNone/>
              <a:defRPr sz="3200"/>
            </a:lvl7pPr>
            <a:lvl8pPr marL="10241280" indent="0">
              <a:buNone/>
              <a:defRPr sz="3200"/>
            </a:lvl8pPr>
            <a:lvl9pPr marL="11704320" indent="0">
              <a:buNone/>
              <a:defRPr sz="3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35061-2F74-46D4-9F8F-C77EF304855D}" type="datetimeFigureOut">
              <a:rPr lang="en-US" smtClean="0"/>
              <a:t>5/21/2019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C52CE-B062-47D6-A8CB-AF6B214D1A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9032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35061-2F74-46D4-9F8F-C77EF304855D}" type="datetimeFigureOut">
              <a:rPr lang="en-US" smtClean="0"/>
              <a:t>5/21/2019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C52CE-B062-47D6-A8CB-AF6B214D1A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11614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557232" y="1168400"/>
            <a:ext cx="7098030" cy="1859788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63142" y="1168400"/>
            <a:ext cx="20882610" cy="1859788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35061-2F74-46D4-9F8F-C77EF304855D}" type="datetimeFigureOut">
              <a:rPr lang="en-US" smtClean="0"/>
              <a:t>5/21/2019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C52CE-B062-47D6-A8CB-AF6B214D1A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04068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63140" y="1168405"/>
            <a:ext cx="28392120" cy="42418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3140" y="5842000"/>
            <a:ext cx="28392120" cy="139242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263140" y="20340325"/>
            <a:ext cx="7406640" cy="1168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8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135061-2F74-46D4-9F8F-C77EF304855D}" type="datetimeFigureOut">
              <a:rPr lang="en-US" smtClean="0"/>
              <a:t>5/21/2019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904220" y="20340325"/>
            <a:ext cx="11109960" cy="1168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8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3248620" y="20340325"/>
            <a:ext cx="7406640" cy="1168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8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FC52CE-B062-47D6-A8CB-AF6B214D1A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88193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2926080" rtl="0" eaLnBrk="1" latinLnBrk="0" hangingPunct="1">
        <a:lnSpc>
          <a:spcPct val="90000"/>
        </a:lnSpc>
        <a:spcBef>
          <a:spcPct val="0"/>
        </a:spcBef>
        <a:buNone/>
        <a:defRPr sz="1408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31520" indent="-731520" algn="l" defTabSz="2926080" rtl="0" eaLnBrk="1" latinLnBrk="0" hangingPunct="1">
        <a:lnSpc>
          <a:spcPct val="90000"/>
        </a:lnSpc>
        <a:spcBef>
          <a:spcPts val="3200"/>
        </a:spcBef>
        <a:buFont typeface="Arial" panose="020B0604020202020204" pitchFamily="34" charset="0"/>
        <a:buChar char="•"/>
        <a:defRPr sz="8960" kern="1200">
          <a:solidFill>
            <a:schemeClr val="tx1"/>
          </a:solidFill>
          <a:latin typeface="+mn-lt"/>
          <a:ea typeface="+mn-ea"/>
          <a:cs typeface="+mn-cs"/>
        </a:defRPr>
      </a:lvl1pPr>
      <a:lvl2pPr marL="2194560" indent="-731520" algn="l" defTabSz="2926080" rtl="0" eaLnBrk="1" latinLnBrk="0" hangingPunct="1">
        <a:lnSpc>
          <a:spcPct val="90000"/>
        </a:lnSpc>
        <a:spcBef>
          <a:spcPts val="1600"/>
        </a:spcBef>
        <a:buFont typeface="Arial" panose="020B0604020202020204" pitchFamily="34" charset="0"/>
        <a:buChar char="•"/>
        <a:defRPr sz="7680" kern="1200">
          <a:solidFill>
            <a:schemeClr val="tx1"/>
          </a:solidFill>
          <a:latin typeface="+mn-lt"/>
          <a:ea typeface="+mn-ea"/>
          <a:cs typeface="+mn-cs"/>
        </a:defRPr>
      </a:lvl2pPr>
      <a:lvl3pPr marL="3657600" indent="-731520" algn="l" defTabSz="2926080" rtl="0" eaLnBrk="1" latinLnBrk="0" hangingPunct="1">
        <a:lnSpc>
          <a:spcPct val="90000"/>
        </a:lnSpc>
        <a:spcBef>
          <a:spcPts val="1600"/>
        </a:spcBef>
        <a:buFont typeface="Arial" panose="020B0604020202020204" pitchFamily="34" charset="0"/>
        <a:buChar char="•"/>
        <a:defRPr sz="6400" kern="1200">
          <a:solidFill>
            <a:schemeClr val="tx1"/>
          </a:solidFill>
          <a:latin typeface="+mn-lt"/>
          <a:ea typeface="+mn-ea"/>
          <a:cs typeface="+mn-cs"/>
        </a:defRPr>
      </a:lvl3pPr>
      <a:lvl4pPr marL="5120640" indent="-731520" algn="l" defTabSz="2926080" rtl="0" eaLnBrk="1" latinLnBrk="0" hangingPunct="1">
        <a:lnSpc>
          <a:spcPct val="90000"/>
        </a:lnSpc>
        <a:spcBef>
          <a:spcPts val="1600"/>
        </a:spcBef>
        <a:buFont typeface="Arial" panose="020B0604020202020204" pitchFamily="34" charset="0"/>
        <a:buChar char="•"/>
        <a:defRPr sz="5760" kern="1200">
          <a:solidFill>
            <a:schemeClr val="tx1"/>
          </a:solidFill>
          <a:latin typeface="+mn-lt"/>
          <a:ea typeface="+mn-ea"/>
          <a:cs typeface="+mn-cs"/>
        </a:defRPr>
      </a:lvl4pPr>
      <a:lvl5pPr marL="6583680" indent="-731520" algn="l" defTabSz="2926080" rtl="0" eaLnBrk="1" latinLnBrk="0" hangingPunct="1">
        <a:lnSpc>
          <a:spcPct val="90000"/>
        </a:lnSpc>
        <a:spcBef>
          <a:spcPts val="1600"/>
        </a:spcBef>
        <a:buFont typeface="Arial" panose="020B0604020202020204" pitchFamily="34" charset="0"/>
        <a:buChar char="•"/>
        <a:defRPr sz="5760" kern="1200">
          <a:solidFill>
            <a:schemeClr val="tx1"/>
          </a:solidFill>
          <a:latin typeface="+mn-lt"/>
          <a:ea typeface="+mn-ea"/>
          <a:cs typeface="+mn-cs"/>
        </a:defRPr>
      </a:lvl5pPr>
      <a:lvl6pPr marL="8046720" indent="-731520" algn="l" defTabSz="2926080" rtl="0" eaLnBrk="1" latinLnBrk="0" hangingPunct="1">
        <a:lnSpc>
          <a:spcPct val="90000"/>
        </a:lnSpc>
        <a:spcBef>
          <a:spcPts val="1600"/>
        </a:spcBef>
        <a:buFont typeface="Arial" panose="020B0604020202020204" pitchFamily="34" charset="0"/>
        <a:buChar char="•"/>
        <a:defRPr sz="5760" kern="1200">
          <a:solidFill>
            <a:schemeClr val="tx1"/>
          </a:solidFill>
          <a:latin typeface="+mn-lt"/>
          <a:ea typeface="+mn-ea"/>
          <a:cs typeface="+mn-cs"/>
        </a:defRPr>
      </a:lvl6pPr>
      <a:lvl7pPr marL="9509760" indent="-731520" algn="l" defTabSz="2926080" rtl="0" eaLnBrk="1" latinLnBrk="0" hangingPunct="1">
        <a:lnSpc>
          <a:spcPct val="90000"/>
        </a:lnSpc>
        <a:spcBef>
          <a:spcPts val="1600"/>
        </a:spcBef>
        <a:buFont typeface="Arial" panose="020B0604020202020204" pitchFamily="34" charset="0"/>
        <a:buChar char="•"/>
        <a:defRPr sz="5760" kern="1200">
          <a:solidFill>
            <a:schemeClr val="tx1"/>
          </a:solidFill>
          <a:latin typeface="+mn-lt"/>
          <a:ea typeface="+mn-ea"/>
          <a:cs typeface="+mn-cs"/>
        </a:defRPr>
      </a:lvl7pPr>
      <a:lvl8pPr marL="10972800" indent="-731520" algn="l" defTabSz="2926080" rtl="0" eaLnBrk="1" latinLnBrk="0" hangingPunct="1">
        <a:lnSpc>
          <a:spcPct val="90000"/>
        </a:lnSpc>
        <a:spcBef>
          <a:spcPts val="1600"/>
        </a:spcBef>
        <a:buFont typeface="Arial" panose="020B0604020202020204" pitchFamily="34" charset="0"/>
        <a:buChar char="•"/>
        <a:defRPr sz="5760" kern="1200">
          <a:solidFill>
            <a:schemeClr val="tx1"/>
          </a:solidFill>
          <a:latin typeface="+mn-lt"/>
          <a:ea typeface="+mn-ea"/>
          <a:cs typeface="+mn-cs"/>
        </a:defRPr>
      </a:lvl8pPr>
      <a:lvl9pPr marL="12435840" indent="-731520" algn="l" defTabSz="2926080" rtl="0" eaLnBrk="1" latinLnBrk="0" hangingPunct="1">
        <a:lnSpc>
          <a:spcPct val="90000"/>
        </a:lnSpc>
        <a:spcBef>
          <a:spcPts val="1600"/>
        </a:spcBef>
        <a:buFont typeface="Arial" panose="020B0604020202020204" pitchFamily="34" charset="0"/>
        <a:buChar char="•"/>
        <a:defRPr sz="57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926080" rtl="0" eaLnBrk="1" latinLnBrk="0" hangingPunct="1">
        <a:defRPr sz="5760" kern="1200">
          <a:solidFill>
            <a:schemeClr val="tx1"/>
          </a:solidFill>
          <a:latin typeface="+mn-lt"/>
          <a:ea typeface="+mn-ea"/>
          <a:cs typeface="+mn-cs"/>
        </a:defRPr>
      </a:lvl1pPr>
      <a:lvl2pPr marL="1463040" algn="l" defTabSz="2926080" rtl="0" eaLnBrk="1" latinLnBrk="0" hangingPunct="1">
        <a:defRPr sz="5760" kern="1200">
          <a:solidFill>
            <a:schemeClr val="tx1"/>
          </a:solidFill>
          <a:latin typeface="+mn-lt"/>
          <a:ea typeface="+mn-ea"/>
          <a:cs typeface="+mn-cs"/>
        </a:defRPr>
      </a:lvl2pPr>
      <a:lvl3pPr marL="2926080" algn="l" defTabSz="2926080" rtl="0" eaLnBrk="1" latinLnBrk="0" hangingPunct="1">
        <a:defRPr sz="5760" kern="1200">
          <a:solidFill>
            <a:schemeClr val="tx1"/>
          </a:solidFill>
          <a:latin typeface="+mn-lt"/>
          <a:ea typeface="+mn-ea"/>
          <a:cs typeface="+mn-cs"/>
        </a:defRPr>
      </a:lvl3pPr>
      <a:lvl4pPr marL="4389120" algn="l" defTabSz="2926080" rtl="0" eaLnBrk="1" latinLnBrk="0" hangingPunct="1">
        <a:defRPr sz="5760" kern="1200">
          <a:solidFill>
            <a:schemeClr val="tx1"/>
          </a:solidFill>
          <a:latin typeface="+mn-lt"/>
          <a:ea typeface="+mn-ea"/>
          <a:cs typeface="+mn-cs"/>
        </a:defRPr>
      </a:lvl4pPr>
      <a:lvl5pPr marL="5852160" algn="l" defTabSz="2926080" rtl="0" eaLnBrk="1" latinLnBrk="0" hangingPunct="1">
        <a:defRPr sz="5760" kern="1200">
          <a:solidFill>
            <a:schemeClr val="tx1"/>
          </a:solidFill>
          <a:latin typeface="+mn-lt"/>
          <a:ea typeface="+mn-ea"/>
          <a:cs typeface="+mn-cs"/>
        </a:defRPr>
      </a:lvl5pPr>
      <a:lvl6pPr marL="7315200" algn="l" defTabSz="2926080" rtl="0" eaLnBrk="1" latinLnBrk="0" hangingPunct="1">
        <a:defRPr sz="5760" kern="1200">
          <a:solidFill>
            <a:schemeClr val="tx1"/>
          </a:solidFill>
          <a:latin typeface="+mn-lt"/>
          <a:ea typeface="+mn-ea"/>
          <a:cs typeface="+mn-cs"/>
        </a:defRPr>
      </a:lvl6pPr>
      <a:lvl7pPr marL="8778240" algn="l" defTabSz="2926080" rtl="0" eaLnBrk="1" latinLnBrk="0" hangingPunct="1">
        <a:defRPr sz="5760" kern="1200">
          <a:solidFill>
            <a:schemeClr val="tx1"/>
          </a:solidFill>
          <a:latin typeface="+mn-lt"/>
          <a:ea typeface="+mn-ea"/>
          <a:cs typeface="+mn-cs"/>
        </a:defRPr>
      </a:lvl7pPr>
      <a:lvl8pPr marL="10241280" algn="l" defTabSz="2926080" rtl="0" eaLnBrk="1" latinLnBrk="0" hangingPunct="1">
        <a:defRPr sz="5760" kern="1200">
          <a:solidFill>
            <a:schemeClr val="tx1"/>
          </a:solidFill>
          <a:latin typeface="+mn-lt"/>
          <a:ea typeface="+mn-ea"/>
          <a:cs typeface="+mn-cs"/>
        </a:defRPr>
      </a:lvl8pPr>
      <a:lvl9pPr marL="11704320" algn="l" defTabSz="2926080" rtl="0" eaLnBrk="1" latinLnBrk="0" hangingPunct="1">
        <a:defRPr sz="57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3.jpeg"/><Relationship Id="rId10" Type="http://schemas.openxmlformats.org/officeDocument/2006/relationships/image" Target="../media/image8.png"/><Relationship Id="rId4" Type="http://schemas.openxmlformats.org/officeDocument/2006/relationships/image" Target="../media/image2.emf"/><Relationship Id="rId9" Type="http://schemas.openxmlformats.org/officeDocument/2006/relationships/image" Target="../media/image7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A close up of a hillside&#10;&#10;Description automatically generated">
            <a:extLst>
              <a:ext uri="{FF2B5EF4-FFF2-40B4-BE49-F238E27FC236}">
                <a16:creationId xmlns:a16="http://schemas.microsoft.com/office/drawing/2014/main" id="{9BAD44B3-30AF-47B4-849A-FBC95E6E789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94" r="30781" b="9499"/>
          <a:stretch/>
        </p:blipFill>
        <p:spPr>
          <a:xfrm>
            <a:off x="6705600" y="0"/>
            <a:ext cx="19590644" cy="2194560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678733BE-059C-47B7-9415-5ADF2F3024F1}"/>
              </a:ext>
            </a:extLst>
          </p:cNvPr>
          <p:cNvSpPr/>
          <p:nvPr/>
        </p:nvSpPr>
        <p:spPr>
          <a:xfrm>
            <a:off x="26267741" y="0"/>
            <a:ext cx="6650659" cy="21945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800" b="1" i="1" dirty="0">
                <a:latin typeface="Lato" panose="020F0502020204030203" pitchFamily="34" charset="0"/>
                <a:cs typeface="Lato" panose="020F0502020204030203" pitchFamily="34" charset="0"/>
              </a:rPr>
              <a:t>Non-Cognitive Predictors of Student Success:</a:t>
            </a:r>
            <a:br>
              <a:rPr lang="en-US" sz="800" i="1" dirty="0">
                <a:latin typeface="Lato" panose="020F0502020204030203" pitchFamily="34" charset="0"/>
                <a:cs typeface="Lato" panose="020F0502020204030203" pitchFamily="34" charset="0"/>
              </a:rPr>
            </a:br>
            <a:r>
              <a:rPr lang="en-US" sz="800" i="1" dirty="0">
                <a:latin typeface="Lato" panose="020F0502020204030203" pitchFamily="34" charset="0"/>
                <a:cs typeface="Lato" panose="020F0502020204030203" pitchFamily="34" charset="0"/>
              </a:rPr>
              <a:t>A Predictive Validity Comparison Between Domestic and International Students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62991E3-55A1-46A5-ABBE-F5A64822F252}"/>
              </a:ext>
            </a:extLst>
          </p:cNvPr>
          <p:cNvSpPr/>
          <p:nvPr/>
        </p:nvSpPr>
        <p:spPr>
          <a:xfrm>
            <a:off x="6705600" y="0"/>
            <a:ext cx="19562141" cy="21945600"/>
          </a:xfrm>
          <a:prstGeom prst="rect">
            <a:avLst/>
          </a:prstGeom>
          <a:solidFill>
            <a:schemeClr val="tx1">
              <a:alpha val="5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DDC4359A-7BBB-495A-96DE-65574C0C88E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41347" y="1667032"/>
            <a:ext cx="18389376" cy="8323306"/>
          </a:xfrm>
        </p:spPr>
        <p:txBody>
          <a:bodyPr anchor="t">
            <a:noAutofit/>
          </a:bodyPr>
          <a:lstStyle/>
          <a:p>
            <a:pPr algn="l">
              <a:lnSpc>
                <a:spcPct val="150000"/>
              </a:lnSpc>
            </a:pPr>
            <a:r>
              <a:rPr lang="en-US" sz="9267" dirty="0">
                <a:solidFill>
                  <a:schemeClr val="bg1"/>
                </a:solidFill>
                <a:latin typeface="Noto Sans"/>
                <a:ea typeface="Noto Sans"/>
                <a:cs typeface="Noto Sans" panose="020B0502040504020204" pitchFamily="34" charset="0"/>
              </a:rPr>
              <a:t>mobilize </a:t>
            </a:r>
            <a:r>
              <a:rPr lang="en-US" sz="9267" b="1" dirty="0">
                <a:solidFill>
                  <a:schemeClr val="bg1"/>
                </a:solidFill>
                <a:latin typeface="Noto Sans"/>
                <a:ea typeface="Noto Sans"/>
                <a:cs typeface="Noto Sans" panose="020B0502040504020204" pitchFamily="34" charset="0"/>
              </a:rPr>
              <a:t>communities</a:t>
            </a:r>
            <a:r>
              <a:rPr lang="en-US" sz="9267" dirty="0">
                <a:solidFill>
                  <a:schemeClr val="bg1"/>
                </a:solidFill>
                <a:latin typeface="Noto Sans"/>
                <a:ea typeface="Noto Sans"/>
                <a:cs typeface="Noto Sans" panose="020B0502040504020204" pitchFamily="34" charset="0"/>
              </a:rPr>
              <a:t> and utilize </a:t>
            </a:r>
            <a:r>
              <a:rPr lang="en-US" sz="9267" b="1" dirty="0">
                <a:solidFill>
                  <a:schemeClr val="bg1"/>
                </a:solidFill>
                <a:latin typeface="Noto Sans"/>
                <a:ea typeface="Noto Sans"/>
                <a:cs typeface="Noto Sans" panose="020B0502040504020204" pitchFamily="34" charset="0"/>
              </a:rPr>
              <a:t>engineering</a:t>
            </a:r>
            <a:r>
              <a:rPr lang="en-US" sz="9267" dirty="0">
                <a:solidFill>
                  <a:schemeClr val="bg1"/>
                </a:solidFill>
                <a:latin typeface="Noto Sans"/>
                <a:ea typeface="Noto Sans"/>
                <a:cs typeface="Noto Sans" panose="020B0502040504020204" pitchFamily="34" charset="0"/>
              </a:rPr>
              <a:t> to preserve </a:t>
            </a:r>
            <a:r>
              <a:rPr lang="en-US" sz="9267" b="1" dirty="0">
                <a:solidFill>
                  <a:schemeClr val="bg1"/>
                </a:solidFill>
                <a:latin typeface="Noto Sans"/>
                <a:ea typeface="Noto Sans"/>
                <a:cs typeface="Noto Sans" panose="020B0502040504020204" pitchFamily="34" charset="0"/>
              </a:rPr>
              <a:t>biodiversity</a:t>
            </a:r>
            <a:r>
              <a:rPr lang="en-US" sz="9267" dirty="0">
                <a:solidFill>
                  <a:schemeClr val="bg1"/>
                </a:solidFill>
                <a:latin typeface="Noto Sans"/>
                <a:ea typeface="Noto Sans"/>
                <a:cs typeface="Noto Sans" panose="020B0502040504020204" pitchFamily="34" charset="0"/>
              </a:rPr>
              <a:t> and protect and empower </a:t>
            </a:r>
            <a:r>
              <a:rPr lang="en-US" sz="9267" b="1" dirty="0">
                <a:solidFill>
                  <a:schemeClr val="bg1"/>
                </a:solidFill>
                <a:latin typeface="Noto Sans"/>
                <a:ea typeface="Noto Sans"/>
                <a:cs typeface="Noto Sans" panose="020B0502040504020204" pitchFamily="34" charset="0"/>
              </a:rPr>
              <a:t>local cultures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0C5B857-0E51-4898-BAEF-B471D5E63813}"/>
              </a:ext>
            </a:extLst>
          </p:cNvPr>
          <p:cNvSpPr/>
          <p:nvPr/>
        </p:nvSpPr>
        <p:spPr>
          <a:xfrm>
            <a:off x="0" y="0"/>
            <a:ext cx="6705600" cy="21945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800" b="1" i="1" dirty="0">
                <a:latin typeface="Lato" panose="020F0502020204030203" pitchFamily="34" charset="0"/>
                <a:cs typeface="Lato" panose="020F0502020204030203" pitchFamily="34" charset="0"/>
              </a:rPr>
              <a:t>Non-Cognitive Predictors of Student Success:</a:t>
            </a:r>
            <a:br>
              <a:rPr lang="en-US" sz="800" i="1" dirty="0">
                <a:latin typeface="Lato" panose="020F0502020204030203" pitchFamily="34" charset="0"/>
                <a:cs typeface="Lato" panose="020F0502020204030203" pitchFamily="34" charset="0"/>
              </a:rPr>
            </a:br>
            <a:r>
              <a:rPr lang="en-US" sz="800" i="1" dirty="0">
                <a:latin typeface="Lato" panose="020F0502020204030203" pitchFamily="34" charset="0"/>
                <a:cs typeface="Lato" panose="020F0502020204030203" pitchFamily="34" charset="0"/>
              </a:rPr>
              <a:t>A Predictive Validity Comparison Between Domestic and International Students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E35B311-3C19-412C-ADE6-EB2E4158F366}"/>
              </a:ext>
            </a:extLst>
          </p:cNvPr>
          <p:cNvSpPr txBox="1"/>
          <p:nvPr/>
        </p:nvSpPr>
        <p:spPr>
          <a:xfrm>
            <a:off x="279401" y="3793420"/>
            <a:ext cx="6099226" cy="1600220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400" b="1" dirty="0">
                <a:solidFill>
                  <a:srgbClr val="00206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MOTIVATIONS</a:t>
            </a:r>
          </a:p>
          <a:p>
            <a:pPr marL="381019" indent="-381019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The problems facing our world are evolving and challenging</a:t>
            </a:r>
          </a:p>
          <a:p>
            <a:pPr marL="381019" indent="-381019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Globalization often perpetuates those problems and requires new skills for tomorrow’s leaders</a:t>
            </a:r>
          </a:p>
          <a:p>
            <a:pPr marL="381019" indent="-381019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Cross-disciplinary collaboration can improve outcomes, draw from the available diversity of experiences</a:t>
            </a:r>
          </a:p>
          <a:p>
            <a:pPr marL="381019" indent="-381019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Noto Sans"/>
                <a:ea typeface="Noto Sans"/>
                <a:cs typeface="Arial"/>
              </a:rPr>
              <a:t>Scholars must also find and/or develop non-academic partners with similar goals in sustainability and justice</a:t>
            </a:r>
            <a:endParaRPr lang="en-US" sz="2400" dirty="0">
              <a:latin typeface="Noto Sans"/>
              <a:ea typeface="Noto Sans"/>
              <a:cs typeface="Arial" panose="020B0604020202020204" pitchFamily="34" charset="0"/>
            </a:endParaRPr>
          </a:p>
          <a:p>
            <a:pPr marL="381019" indent="-381019">
              <a:lnSpc>
                <a:spcPct val="120000"/>
              </a:lnSpc>
              <a:buFont typeface="Arial" panose="020B0604020202020204" pitchFamily="34" charset="0"/>
              <a:buChar char="•"/>
            </a:pPr>
            <a:endParaRPr lang="en-US" sz="2400" b="1" dirty="0">
              <a:solidFill>
                <a:srgbClr val="000000"/>
              </a:solidFill>
              <a:latin typeface="Lato" panose="020F0502020204030203" pitchFamily="34" charset="0"/>
              <a:ea typeface="Noto Sans" panose="020B0502040504020204" pitchFamily="34" charset="0"/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r>
              <a:rPr lang="en-US" sz="2400" b="1" dirty="0">
                <a:solidFill>
                  <a:srgbClr val="00206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GOALS</a:t>
            </a:r>
          </a:p>
          <a:p>
            <a:pPr marL="495325" indent="-495325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Develop, maintain, and grow relationships to tackle challenging and evolving problems</a:t>
            </a:r>
          </a:p>
          <a:p>
            <a:pPr marL="495325" indent="-495325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Work to address issues of equity, justice, and sustainability in agriculture</a:t>
            </a:r>
          </a:p>
          <a:p>
            <a:pPr marL="495325" indent="-495325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Develop solutions for the preservation of biodiversity in agricultural products and the strengthening of local cultures</a:t>
            </a:r>
          </a:p>
          <a:p>
            <a:pPr marL="495325" indent="-495325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Create educational opportunities for students that will shape them into leaders in addressing future problems for our globalized world</a:t>
            </a:r>
          </a:p>
          <a:p>
            <a:pPr marL="495325" indent="-495325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Noto Sans"/>
                <a:ea typeface="Noto Sans"/>
                <a:cs typeface="Noto Sans" panose="020B0502040504020204" pitchFamily="34" charset="0"/>
              </a:rPr>
              <a:t>Partner with the research organization, Mater </a:t>
            </a:r>
            <a:r>
              <a:rPr lang="en-US" sz="2400" dirty="0" err="1">
                <a:latin typeface="Noto Sans"/>
                <a:ea typeface="Noto Sans"/>
                <a:cs typeface="Noto Sans" panose="020B0502040504020204" pitchFamily="34" charset="0"/>
              </a:rPr>
              <a:t>Iniciativa</a:t>
            </a:r>
            <a:r>
              <a:rPr lang="en-US" sz="2400" dirty="0">
                <a:latin typeface="Noto Sans"/>
                <a:ea typeface="Noto Sans"/>
                <a:cs typeface="Noto Sans" panose="020B0502040504020204" pitchFamily="34" charset="0"/>
              </a:rPr>
              <a:t>, and Central Restaurante to invest in the strength of rural communities in Peru</a:t>
            </a:r>
          </a:p>
          <a:p>
            <a:pPr marL="495325" indent="-495325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Expand the work done in Peru and extend it to Wisconsin</a:t>
            </a:r>
          </a:p>
          <a:p>
            <a:pPr>
              <a:lnSpc>
                <a:spcPct val="120000"/>
              </a:lnSpc>
            </a:pPr>
            <a:endParaRPr lang="en-US" sz="2400" dirty="0">
              <a:latin typeface="Lato" panose="020F0502020204030203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B244B05-C5D7-4580-8933-5B2F47EB56B0}"/>
              </a:ext>
            </a:extLst>
          </p:cNvPr>
          <p:cNvSpPr txBox="1"/>
          <p:nvPr/>
        </p:nvSpPr>
        <p:spPr>
          <a:xfrm>
            <a:off x="279401" y="284654"/>
            <a:ext cx="6342755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Applied Research Innovation through Social Networks:</a:t>
            </a:r>
            <a:br>
              <a:rPr lang="en-US" sz="36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</a:br>
            <a:r>
              <a:rPr lang="en-US" sz="28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The Story of a Mechanical Engineer, a Sociologist, and a Restaurant</a:t>
            </a:r>
            <a:endParaRPr lang="en-US" sz="3600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4F9E57F-C64F-4827-8C49-BB9DBDC073C7}"/>
              </a:ext>
            </a:extLst>
          </p:cNvPr>
          <p:cNvSpPr txBox="1"/>
          <p:nvPr/>
        </p:nvSpPr>
        <p:spPr>
          <a:xfrm>
            <a:off x="715148" y="3111245"/>
            <a:ext cx="5011548" cy="5436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933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Devin R. Berg, Nels Paulson</a:t>
            </a:r>
          </a:p>
        </p:txBody>
      </p:sp>
      <p:sp>
        <p:nvSpPr>
          <p:cNvPr id="20" name="Graphic 18">
            <a:extLst>
              <a:ext uri="{FF2B5EF4-FFF2-40B4-BE49-F238E27FC236}">
                <a16:creationId xmlns:a16="http://schemas.microsoft.com/office/drawing/2014/main" id="{BDF411EE-4753-4C32-9DAF-D5DA024A3893}"/>
              </a:ext>
            </a:extLst>
          </p:cNvPr>
          <p:cNvSpPr/>
          <p:nvPr/>
        </p:nvSpPr>
        <p:spPr>
          <a:xfrm>
            <a:off x="433380" y="3204294"/>
            <a:ext cx="327823" cy="357575"/>
          </a:xfrm>
          <a:custGeom>
            <a:avLst/>
            <a:gdLst>
              <a:gd name="connsiteX0" fmla="*/ 310594 w 327663"/>
              <a:gd name="connsiteY0" fmla="*/ 219906 h 335196"/>
              <a:gd name="connsiteX1" fmla="*/ 246568 w 327663"/>
              <a:gd name="connsiteY1" fmla="*/ 176217 h 335196"/>
              <a:gd name="connsiteX2" fmla="*/ 212295 w 327663"/>
              <a:gd name="connsiteY2" fmla="*/ 176217 h 335196"/>
              <a:gd name="connsiteX3" fmla="*/ 165217 w 327663"/>
              <a:gd name="connsiteY3" fmla="*/ 189022 h 335196"/>
              <a:gd name="connsiteX4" fmla="*/ 118138 w 327663"/>
              <a:gd name="connsiteY4" fmla="*/ 176217 h 335196"/>
              <a:gd name="connsiteX5" fmla="*/ 83866 w 327663"/>
              <a:gd name="connsiteY5" fmla="*/ 176217 h 335196"/>
              <a:gd name="connsiteX6" fmla="*/ 19839 w 327663"/>
              <a:gd name="connsiteY6" fmla="*/ 219906 h 335196"/>
              <a:gd name="connsiteX7" fmla="*/ 1385 w 327663"/>
              <a:gd name="connsiteY7" fmla="*/ 299750 h 335196"/>
              <a:gd name="connsiteX8" fmla="*/ 165970 w 327663"/>
              <a:gd name="connsiteY8" fmla="*/ 335529 h 335196"/>
              <a:gd name="connsiteX9" fmla="*/ 329802 w 327663"/>
              <a:gd name="connsiteY9" fmla="*/ 299750 h 335196"/>
              <a:gd name="connsiteX10" fmla="*/ 310594 w 327663"/>
              <a:gd name="connsiteY10" fmla="*/ 219906 h 335196"/>
              <a:gd name="connsiteX11" fmla="*/ 165593 w 327663"/>
              <a:gd name="connsiteY11" fmla="*/ 154749 h 335196"/>
              <a:gd name="connsiteX12" fmla="*/ 242425 w 327663"/>
              <a:gd name="connsiteY12" fmla="*/ 77918 h 335196"/>
              <a:gd name="connsiteX13" fmla="*/ 165593 w 327663"/>
              <a:gd name="connsiteY13" fmla="*/ 1086 h 335196"/>
              <a:gd name="connsiteX14" fmla="*/ 88762 w 327663"/>
              <a:gd name="connsiteY14" fmla="*/ 77918 h 335196"/>
              <a:gd name="connsiteX15" fmla="*/ 165593 w 327663"/>
              <a:gd name="connsiteY15" fmla="*/ 154749 h 3351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327663" h="335196">
                <a:moveTo>
                  <a:pt x="310594" y="219906"/>
                </a:moveTo>
                <a:cubicBezTo>
                  <a:pt x="287243" y="179983"/>
                  <a:pt x="246568" y="176217"/>
                  <a:pt x="246568" y="176217"/>
                </a:cubicBezTo>
                <a:lnTo>
                  <a:pt x="212295" y="176217"/>
                </a:lnTo>
                <a:cubicBezTo>
                  <a:pt x="198360" y="184126"/>
                  <a:pt x="182541" y="189022"/>
                  <a:pt x="165217" y="189022"/>
                </a:cubicBezTo>
                <a:cubicBezTo>
                  <a:pt x="147892" y="189022"/>
                  <a:pt x="132074" y="184503"/>
                  <a:pt x="118138" y="176217"/>
                </a:cubicBezTo>
                <a:lnTo>
                  <a:pt x="83866" y="176217"/>
                </a:lnTo>
                <a:cubicBezTo>
                  <a:pt x="83866" y="176217"/>
                  <a:pt x="43190" y="179983"/>
                  <a:pt x="19839" y="219906"/>
                </a:cubicBezTo>
                <a:cubicBezTo>
                  <a:pt x="-2758" y="259828"/>
                  <a:pt x="1385" y="299750"/>
                  <a:pt x="1385" y="299750"/>
                </a:cubicBezTo>
                <a:cubicBezTo>
                  <a:pt x="1385" y="299750"/>
                  <a:pt x="37164" y="335529"/>
                  <a:pt x="165970" y="335529"/>
                </a:cubicBezTo>
                <a:cubicBezTo>
                  <a:pt x="294776" y="335529"/>
                  <a:pt x="329802" y="299750"/>
                  <a:pt x="329802" y="299750"/>
                </a:cubicBezTo>
                <a:cubicBezTo>
                  <a:pt x="329802" y="299750"/>
                  <a:pt x="333945" y="259828"/>
                  <a:pt x="310594" y="219906"/>
                </a:cubicBezTo>
                <a:close/>
                <a:moveTo>
                  <a:pt x="165593" y="154749"/>
                </a:moveTo>
                <a:cubicBezTo>
                  <a:pt x="208152" y="154749"/>
                  <a:pt x="242425" y="120477"/>
                  <a:pt x="242425" y="77918"/>
                </a:cubicBezTo>
                <a:cubicBezTo>
                  <a:pt x="242425" y="35359"/>
                  <a:pt x="208152" y="1086"/>
                  <a:pt x="165593" y="1086"/>
                </a:cubicBezTo>
                <a:cubicBezTo>
                  <a:pt x="123035" y="1086"/>
                  <a:pt x="88762" y="35736"/>
                  <a:pt x="88762" y="77918"/>
                </a:cubicBezTo>
                <a:cubicBezTo>
                  <a:pt x="88762" y="120477"/>
                  <a:pt x="123035" y="154749"/>
                  <a:pt x="165593" y="154749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 w="366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800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5273AAAB-BDD0-4A50-BD34-12177CA07C41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rgbClr val="002060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1373213" y="19795621"/>
            <a:ext cx="3911600" cy="1550811"/>
          </a:xfrm>
          <a:prstGeom prst="rect">
            <a:avLst/>
          </a:prstGeom>
        </p:spPr>
      </p:pic>
      <p:sp>
        <p:nvSpPr>
          <p:cNvPr id="25" name="Title 4">
            <a:extLst>
              <a:ext uri="{FF2B5EF4-FFF2-40B4-BE49-F238E27FC236}">
                <a16:creationId xmlns:a16="http://schemas.microsoft.com/office/drawing/2014/main" id="{9E9A995A-2E5B-4A5E-9CAE-B6E056B37CEF}"/>
              </a:ext>
            </a:extLst>
          </p:cNvPr>
          <p:cNvSpPr txBox="1">
            <a:spLocks/>
          </p:cNvSpPr>
          <p:nvPr/>
        </p:nvSpPr>
        <p:spPr>
          <a:xfrm>
            <a:off x="8959098" y="15732466"/>
            <a:ext cx="15055145" cy="2886813"/>
          </a:xfrm>
          <a:prstGeom prst="rect">
            <a:avLst/>
          </a:prstGeom>
        </p:spPr>
        <p:txBody>
          <a:bodyPr vert="horz" lIns="60960" tIns="30480" rIns="60960" bIns="30480" rtlCol="0" anchor="t">
            <a:noAutofit/>
          </a:bodyPr>
          <a:lstStyle>
            <a:lvl1pPr algn="ctr" defTabSz="438912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en-US" sz="13334" b="1" dirty="0" err="1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afuera</a:t>
            </a:r>
            <a:r>
              <a:rPr lang="en-US" sz="13334" dirty="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hay </a:t>
            </a:r>
            <a:r>
              <a:rPr lang="en-US" sz="13334" b="1" dirty="0" err="1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más</a:t>
            </a:r>
            <a:endParaRPr lang="en-US" sz="13334" b="1" dirty="0">
              <a:solidFill>
                <a:schemeClr val="bg1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pic>
        <p:nvPicPr>
          <p:cNvPr id="26" name="Picture 25" descr="A plate of food on a table&#10;&#10;Description generated with very high confidence">
            <a:extLst>
              <a:ext uri="{FF2B5EF4-FFF2-40B4-BE49-F238E27FC236}">
                <a16:creationId xmlns:a16="http://schemas.microsoft.com/office/drawing/2014/main" id="{5B3B6122-A369-4DA9-A2C4-3C80074177C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577873" y="1948250"/>
            <a:ext cx="5907147" cy="4797471"/>
          </a:xfrm>
          <a:prstGeom prst="rect">
            <a:avLst/>
          </a:prstGeom>
        </p:spPr>
      </p:pic>
      <p:pic>
        <p:nvPicPr>
          <p:cNvPr id="30" name="Picture 29" descr="A picture containing grass, sky, mountain, outdoor&#10;&#10;Description automatically generated">
            <a:extLst>
              <a:ext uri="{FF2B5EF4-FFF2-40B4-BE49-F238E27FC236}">
                <a16:creationId xmlns:a16="http://schemas.microsoft.com/office/drawing/2014/main" id="{2783C47F-92C7-4147-8BE2-85B2C6AB7E3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94714" y="7037699"/>
            <a:ext cx="5907147" cy="4430360"/>
          </a:xfrm>
          <a:prstGeom prst="rect">
            <a:avLst/>
          </a:prstGeom>
        </p:spPr>
      </p:pic>
      <p:pic>
        <p:nvPicPr>
          <p:cNvPr id="33" name="Picture 32" descr="A person that is standing in the grass&#10;&#10;Description automatically generated">
            <a:extLst>
              <a:ext uri="{FF2B5EF4-FFF2-40B4-BE49-F238E27FC236}">
                <a16:creationId xmlns:a16="http://schemas.microsoft.com/office/drawing/2014/main" id="{A9330C16-AAFA-4205-8B80-A082A200FF1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5593348" y="12737238"/>
            <a:ext cx="7876196" cy="5907147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039C1F5E-9AE7-429F-AAC4-9E629B75BEF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28549742" y="18543447"/>
            <a:ext cx="2115160" cy="3079031"/>
          </a:xfrm>
          <a:prstGeom prst="rect">
            <a:avLst/>
          </a:prstGeom>
        </p:spPr>
      </p:pic>
      <p:pic>
        <p:nvPicPr>
          <p:cNvPr id="4" name="Picture 5" descr="A close up of a logo&#10;&#10;Description generated with very high confidence">
            <a:extLst>
              <a:ext uri="{FF2B5EF4-FFF2-40B4-BE49-F238E27FC236}">
                <a16:creationId xmlns:a16="http://schemas.microsoft.com/office/drawing/2014/main" id="{33F61AD9-F9ED-44CE-9181-9AF9F5EE5C7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6577873" y="253233"/>
            <a:ext cx="5923987" cy="1471859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F92BADCC-6284-41F0-B653-08008BBC28AD}"/>
              </a:ext>
            </a:extLst>
          </p:cNvPr>
          <p:cNvSpPr/>
          <p:nvPr/>
        </p:nvSpPr>
        <p:spPr>
          <a:xfrm>
            <a:off x="0" y="-1"/>
            <a:ext cx="32918400" cy="228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44D2CBE-FC11-4201-ABEB-C48E9E89686F}"/>
              </a:ext>
            </a:extLst>
          </p:cNvPr>
          <p:cNvSpPr/>
          <p:nvPr/>
        </p:nvSpPr>
        <p:spPr>
          <a:xfrm>
            <a:off x="0" y="21717000"/>
            <a:ext cx="32918400" cy="228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38565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6913</TotalTime>
  <Words>197</Words>
  <Application>Microsoft Office PowerPoint</Application>
  <PresentationFormat>Custom</PresentationFormat>
  <Paragraphs>26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Calibri Light</vt:lpstr>
      <vt:lpstr>Noto Sans</vt:lpstr>
      <vt:lpstr>Calibri</vt:lpstr>
      <vt:lpstr>Arial</vt:lpstr>
      <vt:lpstr>Lato</vt:lpstr>
      <vt:lpstr>Office Theme</vt:lpstr>
      <vt:lpstr>mobilize communities and utilize engineering to preserve biodiversity and protect and empower local cultures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Mike Morrison</dc:creator>
  <cp:lastModifiedBy>Editor</cp:lastModifiedBy>
  <cp:revision>237</cp:revision>
  <dcterms:created xsi:type="dcterms:W3CDTF">2018-09-16T19:13:41Z</dcterms:created>
  <dcterms:modified xsi:type="dcterms:W3CDTF">2019-05-21T12:58:41Z</dcterms:modified>
</cp:coreProperties>
</file>