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notesSlides/notesSlide7.xml" ContentType="application/vnd.openxmlformats-officedocument.presentationml.notesSlide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63" r:id="rId2"/>
    <p:sldId id="265" r:id="rId3"/>
    <p:sldId id="266" r:id="rId4"/>
    <p:sldId id="267" r:id="rId5"/>
    <p:sldId id="268" r:id="rId6"/>
    <p:sldId id="270" r:id="rId7"/>
    <p:sldId id="269" r:id="rId8"/>
    <p:sldId id="275" r:id="rId9"/>
    <p:sldId id="292" r:id="rId10"/>
    <p:sldId id="276" r:id="rId11"/>
    <p:sldId id="260" r:id="rId12"/>
    <p:sldId id="277" r:id="rId13"/>
    <p:sldId id="297" r:id="rId14"/>
    <p:sldId id="279" r:id="rId15"/>
    <p:sldId id="296" r:id="rId16"/>
    <p:sldId id="280" r:id="rId17"/>
    <p:sldId id="295" r:id="rId18"/>
    <p:sldId id="281" r:id="rId19"/>
    <p:sldId id="262" r:id="rId20"/>
    <p:sldId id="289" r:id="rId21"/>
    <p:sldId id="282" r:id="rId22"/>
    <p:sldId id="290" r:id="rId23"/>
    <p:sldId id="293" r:id="rId24"/>
    <p:sldId id="291" r:id="rId25"/>
    <p:sldId id="294" r:id="rId26"/>
    <p:sldId id="284" r:id="rId27"/>
    <p:sldId id="283" r:id="rId28"/>
    <p:sldId id="285" r:id="rId29"/>
    <p:sldId id="261" r:id="rId30"/>
    <p:sldId id="286" r:id="rId31"/>
    <p:sldId id="287" r:id="rId32"/>
    <p:sldId id="288" r:id="rId33"/>
    <p:sldId id="273" r:id="rId34"/>
    <p:sldId id="274" r:id="rId35"/>
    <p:sldId id="272" r:id="rId36"/>
    <p:sldId id="298" r:id="rId37"/>
    <p:sldId id="299" r:id="rId38"/>
  </p:sldIdLst>
  <p:sldSz cx="12801600" cy="9601200" type="A3"/>
  <p:notesSz cx="6858000" cy="9144000"/>
  <p:defaultTextStyle>
    <a:defPPr>
      <a:defRPr lang="en-US"/>
    </a:defPPr>
    <a:lvl1pPr marL="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6E6"/>
    <a:srgbClr val="FFFFFF"/>
    <a:srgbClr val="44546A"/>
    <a:srgbClr val="66A1D8"/>
    <a:srgbClr val="AAAAAA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1434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F96F09-932F-4D01-8810-8088A44CB0AB}" type="doc">
      <dgm:prSet loTypeId="urn:microsoft.com/office/officeart/2005/8/layout/radial6" loCatId="cycle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de-DE"/>
        </a:p>
      </dgm:t>
    </dgm:pt>
    <dgm:pt modelId="{4CE4A0E2-3F76-47BB-B93B-08FE4BC6D1EA}">
      <dgm:prSet phldrT="[Text]"/>
      <dgm:spPr/>
      <dgm:t>
        <a:bodyPr/>
        <a:lstStyle/>
        <a:p>
          <a:r>
            <a:rPr lang="en-GB" noProof="0" dirty="0" smtClean="0"/>
            <a:t>Requirements Management</a:t>
          </a:r>
          <a:endParaRPr lang="en-GB" noProof="0" dirty="0"/>
        </a:p>
      </dgm:t>
    </dgm:pt>
    <dgm:pt modelId="{54A15293-7178-49BB-92AF-52FAE6E0737F}" type="parTrans" cxnId="{4FF20F7C-4BFB-41B8-80D1-79F09892CB32}">
      <dgm:prSet/>
      <dgm:spPr/>
      <dgm:t>
        <a:bodyPr/>
        <a:lstStyle/>
        <a:p>
          <a:endParaRPr lang="de-DE"/>
        </a:p>
      </dgm:t>
    </dgm:pt>
    <dgm:pt modelId="{E03AB648-BC67-4027-BA76-96D23E4BDC89}" type="sibTrans" cxnId="{4FF20F7C-4BFB-41B8-80D1-79F09892CB32}">
      <dgm:prSet/>
      <dgm:spPr/>
      <dgm:t>
        <a:bodyPr/>
        <a:lstStyle/>
        <a:p>
          <a:endParaRPr lang="de-DE"/>
        </a:p>
      </dgm:t>
    </dgm:pt>
    <dgm:pt modelId="{135E4BE1-F793-4186-A83F-E0ECC10679CA}">
      <dgm:prSet phldrT="[Text]"/>
      <dgm:spPr/>
      <dgm:t>
        <a:bodyPr/>
        <a:lstStyle/>
        <a:p>
          <a:r>
            <a:rPr lang="en-GB" noProof="0" dirty="0" smtClean="0"/>
            <a:t>Phase A: </a:t>
          </a:r>
          <a:br>
            <a:rPr lang="en-GB" noProof="0" dirty="0" smtClean="0"/>
          </a:br>
          <a:r>
            <a:rPr lang="en-GB" noProof="0" dirty="0" smtClean="0"/>
            <a:t>Architecture Vision</a:t>
          </a:r>
          <a:endParaRPr lang="en-GB" noProof="0" dirty="0"/>
        </a:p>
      </dgm:t>
    </dgm:pt>
    <dgm:pt modelId="{EC912CAD-FDC8-4F12-AC3B-D90AA0549EC1}" type="parTrans" cxnId="{C31DD54F-3F96-48B9-818D-212D7AD5C840}">
      <dgm:prSet/>
      <dgm:spPr/>
      <dgm:t>
        <a:bodyPr/>
        <a:lstStyle/>
        <a:p>
          <a:endParaRPr lang="de-DE"/>
        </a:p>
      </dgm:t>
    </dgm:pt>
    <dgm:pt modelId="{5FB67096-28BA-4830-95AE-0F261810415E}" type="sibTrans" cxnId="{C31DD54F-3F96-48B9-818D-212D7AD5C840}">
      <dgm:prSet/>
      <dgm:spPr/>
      <dgm:t>
        <a:bodyPr/>
        <a:lstStyle/>
        <a:p>
          <a:endParaRPr lang="de-DE"/>
        </a:p>
      </dgm:t>
    </dgm:pt>
    <dgm:pt modelId="{5EAB502E-34DD-425D-B971-50A462486991}">
      <dgm:prSet phldrT="[Text]"/>
      <dgm:spPr/>
      <dgm:t>
        <a:bodyPr/>
        <a:lstStyle/>
        <a:p>
          <a:r>
            <a:rPr lang="en-GB" noProof="0" dirty="0" smtClean="0"/>
            <a:t>Phase B: Business Architecture </a:t>
          </a:r>
          <a:endParaRPr lang="en-GB" noProof="0" dirty="0"/>
        </a:p>
      </dgm:t>
    </dgm:pt>
    <dgm:pt modelId="{AC765386-EC0C-43A2-BDB0-0012A42926D2}" type="parTrans" cxnId="{0336206B-1229-4E9A-AB31-188BB911D3F2}">
      <dgm:prSet/>
      <dgm:spPr/>
      <dgm:t>
        <a:bodyPr/>
        <a:lstStyle/>
        <a:p>
          <a:endParaRPr lang="de-DE"/>
        </a:p>
      </dgm:t>
    </dgm:pt>
    <dgm:pt modelId="{DF3DDF79-903F-4835-A07D-40D028FC220F}" type="sibTrans" cxnId="{0336206B-1229-4E9A-AB31-188BB911D3F2}">
      <dgm:prSet/>
      <dgm:spPr/>
      <dgm:t>
        <a:bodyPr/>
        <a:lstStyle/>
        <a:p>
          <a:endParaRPr lang="de-DE"/>
        </a:p>
      </dgm:t>
    </dgm:pt>
    <dgm:pt modelId="{BE146BA3-D55E-4237-921E-781412DA9195}">
      <dgm:prSet phldrT="[Text]"/>
      <dgm:spPr/>
      <dgm:t>
        <a:bodyPr/>
        <a:lstStyle/>
        <a:p>
          <a:r>
            <a:rPr lang="en-GB" noProof="0" dirty="0" smtClean="0"/>
            <a:t>Phase C: </a:t>
          </a:r>
          <a:br>
            <a:rPr lang="en-GB" noProof="0" dirty="0" smtClean="0"/>
          </a:br>
          <a:r>
            <a:rPr lang="en-GB" noProof="0" dirty="0" smtClean="0"/>
            <a:t>Information System Architecture</a:t>
          </a:r>
          <a:endParaRPr lang="en-GB" noProof="0" dirty="0"/>
        </a:p>
      </dgm:t>
    </dgm:pt>
    <dgm:pt modelId="{6C7D30E4-BA2A-4268-9505-BF0E0031783F}" type="parTrans" cxnId="{8E6C468A-35A3-4C1E-9CC5-F92AE27A26C1}">
      <dgm:prSet/>
      <dgm:spPr/>
      <dgm:t>
        <a:bodyPr/>
        <a:lstStyle/>
        <a:p>
          <a:endParaRPr lang="de-DE"/>
        </a:p>
      </dgm:t>
    </dgm:pt>
    <dgm:pt modelId="{EB7EA13A-59E1-4B0B-9F53-176DCF6DE9AC}" type="sibTrans" cxnId="{8E6C468A-35A3-4C1E-9CC5-F92AE27A26C1}">
      <dgm:prSet/>
      <dgm:spPr/>
      <dgm:t>
        <a:bodyPr/>
        <a:lstStyle/>
        <a:p>
          <a:endParaRPr lang="de-DE"/>
        </a:p>
      </dgm:t>
    </dgm:pt>
    <dgm:pt modelId="{978FDE32-6738-4245-9300-06238E6B04F6}">
      <dgm:prSet phldrT="[Text]"/>
      <dgm:spPr/>
      <dgm:t>
        <a:bodyPr/>
        <a:lstStyle/>
        <a:p>
          <a:r>
            <a:rPr lang="en-GB" noProof="0" dirty="0" smtClean="0"/>
            <a:t>Phase D: </a:t>
          </a:r>
          <a:br>
            <a:rPr lang="en-GB" noProof="0" dirty="0" smtClean="0"/>
          </a:br>
          <a:r>
            <a:rPr lang="en-GB" noProof="0" dirty="0" smtClean="0"/>
            <a:t>Technology Architectures</a:t>
          </a:r>
          <a:endParaRPr lang="en-GB" noProof="0" dirty="0"/>
        </a:p>
      </dgm:t>
    </dgm:pt>
    <dgm:pt modelId="{E38D8736-9282-47B5-B98F-504863AEB64D}" type="parTrans" cxnId="{5C5A3336-7524-4C19-A9D3-78D35597DAA9}">
      <dgm:prSet/>
      <dgm:spPr/>
      <dgm:t>
        <a:bodyPr/>
        <a:lstStyle/>
        <a:p>
          <a:endParaRPr lang="de-DE"/>
        </a:p>
      </dgm:t>
    </dgm:pt>
    <dgm:pt modelId="{70C828AF-7520-4013-8B3D-48FFDA396397}" type="sibTrans" cxnId="{5C5A3336-7524-4C19-A9D3-78D35597DAA9}">
      <dgm:prSet/>
      <dgm:spPr/>
      <dgm:t>
        <a:bodyPr/>
        <a:lstStyle/>
        <a:p>
          <a:endParaRPr lang="de-DE"/>
        </a:p>
      </dgm:t>
    </dgm:pt>
    <dgm:pt modelId="{C3CE07B1-6046-401C-B644-7A030B2ADB34}">
      <dgm:prSet phldrT="[Text]"/>
      <dgm:spPr/>
      <dgm:t>
        <a:bodyPr/>
        <a:lstStyle/>
        <a:p>
          <a:r>
            <a:rPr lang="en-GB" noProof="0" dirty="0" smtClean="0"/>
            <a:t>Phase E: </a:t>
          </a:r>
          <a:br>
            <a:rPr lang="en-GB" noProof="0" dirty="0" smtClean="0"/>
          </a:br>
          <a:r>
            <a:rPr lang="en-GB" noProof="0" dirty="0" smtClean="0"/>
            <a:t>Opportunities Solutions</a:t>
          </a:r>
          <a:endParaRPr lang="en-GB" noProof="0" dirty="0"/>
        </a:p>
      </dgm:t>
    </dgm:pt>
    <dgm:pt modelId="{1DE09541-9CA2-4E6F-870D-45CDD05CC87F}" type="parTrans" cxnId="{597D7B49-2EBF-4F46-8841-685422E55AB6}">
      <dgm:prSet/>
      <dgm:spPr/>
      <dgm:t>
        <a:bodyPr/>
        <a:lstStyle/>
        <a:p>
          <a:endParaRPr lang="de-DE"/>
        </a:p>
      </dgm:t>
    </dgm:pt>
    <dgm:pt modelId="{49A3A0DC-A1D1-4E1B-A3FD-4D1E92AE919E}" type="sibTrans" cxnId="{597D7B49-2EBF-4F46-8841-685422E55AB6}">
      <dgm:prSet/>
      <dgm:spPr/>
      <dgm:t>
        <a:bodyPr/>
        <a:lstStyle/>
        <a:p>
          <a:endParaRPr lang="de-DE"/>
        </a:p>
      </dgm:t>
    </dgm:pt>
    <dgm:pt modelId="{11A5B874-A819-4779-AB3B-A7FA1465ECE2}">
      <dgm:prSet phldrT="[Text]"/>
      <dgm:spPr/>
      <dgm:t>
        <a:bodyPr/>
        <a:lstStyle/>
        <a:p>
          <a:r>
            <a:rPr lang="en-GB" noProof="0" dirty="0" smtClean="0"/>
            <a:t>Phase F:</a:t>
          </a:r>
          <a:br>
            <a:rPr lang="en-GB" noProof="0" dirty="0" smtClean="0"/>
          </a:br>
          <a:r>
            <a:rPr lang="en-GB" noProof="0" dirty="0" smtClean="0"/>
            <a:t>Migration Planning</a:t>
          </a:r>
          <a:endParaRPr lang="en-GB" noProof="0" dirty="0"/>
        </a:p>
      </dgm:t>
    </dgm:pt>
    <dgm:pt modelId="{146562BA-1379-4F8F-8C0E-F32576854222}" type="parTrans" cxnId="{4DF5A744-08A4-4B75-A309-0035B4C401C8}">
      <dgm:prSet/>
      <dgm:spPr/>
      <dgm:t>
        <a:bodyPr/>
        <a:lstStyle/>
        <a:p>
          <a:endParaRPr lang="de-DE"/>
        </a:p>
      </dgm:t>
    </dgm:pt>
    <dgm:pt modelId="{F38E33E8-0B26-4723-B012-D90CB03A5F0C}" type="sibTrans" cxnId="{4DF5A744-08A4-4B75-A309-0035B4C401C8}">
      <dgm:prSet/>
      <dgm:spPr/>
      <dgm:t>
        <a:bodyPr/>
        <a:lstStyle/>
        <a:p>
          <a:endParaRPr lang="de-DE"/>
        </a:p>
      </dgm:t>
    </dgm:pt>
    <dgm:pt modelId="{75AA2E33-7B86-4C2A-BDF4-A69F462B5DA2}">
      <dgm:prSet phldrT="[Text]"/>
      <dgm:spPr/>
      <dgm:t>
        <a:bodyPr/>
        <a:lstStyle/>
        <a:p>
          <a:r>
            <a:rPr lang="en-GB" noProof="0" dirty="0" smtClean="0"/>
            <a:t>Phase G:</a:t>
          </a:r>
          <a:br>
            <a:rPr lang="en-GB" noProof="0" dirty="0" smtClean="0"/>
          </a:br>
          <a:r>
            <a:rPr lang="en-GB" noProof="0" dirty="0" smtClean="0"/>
            <a:t>Implementation Governance</a:t>
          </a:r>
          <a:endParaRPr lang="en-GB" noProof="0" dirty="0"/>
        </a:p>
      </dgm:t>
    </dgm:pt>
    <dgm:pt modelId="{2733A824-4941-4867-A437-EDEB59102FE6}" type="parTrans" cxnId="{4B8B4404-955F-4EF0-AA3E-6A918B913D7B}">
      <dgm:prSet/>
      <dgm:spPr/>
      <dgm:t>
        <a:bodyPr/>
        <a:lstStyle/>
        <a:p>
          <a:endParaRPr lang="de-DE"/>
        </a:p>
      </dgm:t>
    </dgm:pt>
    <dgm:pt modelId="{7D464479-F127-41B0-B1CA-B4E5AB33FD52}" type="sibTrans" cxnId="{4B8B4404-955F-4EF0-AA3E-6A918B913D7B}">
      <dgm:prSet/>
      <dgm:spPr/>
      <dgm:t>
        <a:bodyPr/>
        <a:lstStyle/>
        <a:p>
          <a:endParaRPr lang="de-DE"/>
        </a:p>
      </dgm:t>
    </dgm:pt>
    <dgm:pt modelId="{8E0373E6-9C89-4458-906E-53251244301A}">
      <dgm:prSet phldrT="[Text]"/>
      <dgm:spPr/>
      <dgm:t>
        <a:bodyPr/>
        <a:lstStyle/>
        <a:p>
          <a:r>
            <a:rPr lang="en-GB" noProof="0" dirty="0" smtClean="0"/>
            <a:t>Phase H:</a:t>
          </a:r>
          <a:br>
            <a:rPr lang="en-GB" noProof="0" dirty="0" smtClean="0"/>
          </a:br>
          <a:r>
            <a:rPr lang="en-GB" noProof="0" dirty="0" smtClean="0"/>
            <a:t>Architecture Change Management</a:t>
          </a:r>
          <a:endParaRPr lang="en-GB" noProof="0" dirty="0"/>
        </a:p>
      </dgm:t>
    </dgm:pt>
    <dgm:pt modelId="{07CD4820-3770-456B-A88D-558DDD1E8D95}" type="parTrans" cxnId="{36DF22BA-ED9A-4456-A46F-7D76A0E2AA72}">
      <dgm:prSet/>
      <dgm:spPr/>
      <dgm:t>
        <a:bodyPr/>
        <a:lstStyle/>
        <a:p>
          <a:endParaRPr lang="de-DE"/>
        </a:p>
      </dgm:t>
    </dgm:pt>
    <dgm:pt modelId="{0907E183-8EB7-419A-9650-C9E32900B660}" type="sibTrans" cxnId="{36DF22BA-ED9A-4456-A46F-7D76A0E2AA72}">
      <dgm:prSet/>
      <dgm:spPr/>
      <dgm:t>
        <a:bodyPr/>
        <a:lstStyle/>
        <a:p>
          <a:endParaRPr lang="de-DE"/>
        </a:p>
      </dgm:t>
    </dgm:pt>
    <dgm:pt modelId="{C5377C10-2907-4034-A827-92E6B6699DB4}" type="pres">
      <dgm:prSet presAssocID="{1CF96F09-932F-4D01-8810-8088A44CB0A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570C457E-9D4B-4364-AC2F-FC61C342447F}" type="pres">
      <dgm:prSet presAssocID="{4CE4A0E2-3F76-47BB-B93B-08FE4BC6D1EA}" presName="centerShape" presStyleLbl="node0" presStyleIdx="0" presStyleCnt="1" custScaleX="124819" custScaleY="124819"/>
      <dgm:spPr/>
      <dgm:t>
        <a:bodyPr/>
        <a:lstStyle/>
        <a:p>
          <a:endParaRPr lang="de-DE"/>
        </a:p>
      </dgm:t>
    </dgm:pt>
    <dgm:pt modelId="{E288FB04-CC2F-4B19-8D63-F3E6D97136B7}" type="pres">
      <dgm:prSet presAssocID="{135E4BE1-F793-4186-A83F-E0ECC10679CA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F2B8623-76AC-4157-BDE9-FF8273F334BC}" type="pres">
      <dgm:prSet presAssocID="{135E4BE1-F793-4186-A83F-E0ECC10679CA}" presName="dummy" presStyleCnt="0"/>
      <dgm:spPr/>
    </dgm:pt>
    <dgm:pt modelId="{A14345A9-D660-4698-B9C5-208B69F4B44F}" type="pres">
      <dgm:prSet presAssocID="{5FB67096-28BA-4830-95AE-0F261810415E}" presName="sibTrans" presStyleLbl="sibTrans2D1" presStyleIdx="0" presStyleCnt="8"/>
      <dgm:spPr/>
      <dgm:t>
        <a:bodyPr/>
        <a:lstStyle/>
        <a:p>
          <a:endParaRPr lang="de-DE"/>
        </a:p>
      </dgm:t>
    </dgm:pt>
    <dgm:pt modelId="{D3A6F1F1-D3E0-49C9-92A5-CA620395FB90}" type="pres">
      <dgm:prSet presAssocID="{5EAB502E-34DD-425D-B971-50A462486991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7EED4C2-5A2E-433F-B68A-605E0154DA18}" type="pres">
      <dgm:prSet presAssocID="{5EAB502E-34DD-425D-B971-50A462486991}" presName="dummy" presStyleCnt="0"/>
      <dgm:spPr/>
    </dgm:pt>
    <dgm:pt modelId="{D3A34588-B781-41D0-8CC6-62EB44C42B84}" type="pres">
      <dgm:prSet presAssocID="{DF3DDF79-903F-4835-A07D-40D028FC220F}" presName="sibTrans" presStyleLbl="sibTrans2D1" presStyleIdx="1" presStyleCnt="8"/>
      <dgm:spPr/>
      <dgm:t>
        <a:bodyPr/>
        <a:lstStyle/>
        <a:p>
          <a:endParaRPr lang="de-DE"/>
        </a:p>
      </dgm:t>
    </dgm:pt>
    <dgm:pt modelId="{533CEC35-7E5D-4D26-AF39-FECFD156CEAC}" type="pres">
      <dgm:prSet presAssocID="{BE146BA3-D55E-4237-921E-781412DA9195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C4B6C02-4F9A-4D7D-8BAF-4595F4734E91}" type="pres">
      <dgm:prSet presAssocID="{BE146BA3-D55E-4237-921E-781412DA9195}" presName="dummy" presStyleCnt="0"/>
      <dgm:spPr/>
    </dgm:pt>
    <dgm:pt modelId="{50BF83DA-9428-4905-B073-2BB720DDB8B3}" type="pres">
      <dgm:prSet presAssocID="{EB7EA13A-59E1-4B0B-9F53-176DCF6DE9AC}" presName="sibTrans" presStyleLbl="sibTrans2D1" presStyleIdx="2" presStyleCnt="8"/>
      <dgm:spPr/>
      <dgm:t>
        <a:bodyPr/>
        <a:lstStyle/>
        <a:p>
          <a:endParaRPr lang="de-DE"/>
        </a:p>
      </dgm:t>
    </dgm:pt>
    <dgm:pt modelId="{0E6132AF-86E5-494C-86C6-2AFEEB0F45D6}" type="pres">
      <dgm:prSet presAssocID="{978FDE32-6738-4245-9300-06238E6B04F6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5097F13-4495-4D8B-AD3E-520747587824}" type="pres">
      <dgm:prSet presAssocID="{978FDE32-6738-4245-9300-06238E6B04F6}" presName="dummy" presStyleCnt="0"/>
      <dgm:spPr/>
    </dgm:pt>
    <dgm:pt modelId="{2DBA61F2-85A3-432D-9AF0-19CEA2FC2A16}" type="pres">
      <dgm:prSet presAssocID="{70C828AF-7520-4013-8B3D-48FFDA396397}" presName="sibTrans" presStyleLbl="sibTrans2D1" presStyleIdx="3" presStyleCnt="8"/>
      <dgm:spPr/>
      <dgm:t>
        <a:bodyPr/>
        <a:lstStyle/>
        <a:p>
          <a:endParaRPr lang="de-DE"/>
        </a:p>
      </dgm:t>
    </dgm:pt>
    <dgm:pt modelId="{E9BFB6D3-9256-473F-A28D-AA7EA6653F8C}" type="pres">
      <dgm:prSet presAssocID="{C3CE07B1-6046-401C-B644-7A030B2ADB34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6C2238D-896E-4668-8F55-598854E8C9E5}" type="pres">
      <dgm:prSet presAssocID="{C3CE07B1-6046-401C-B644-7A030B2ADB34}" presName="dummy" presStyleCnt="0"/>
      <dgm:spPr/>
    </dgm:pt>
    <dgm:pt modelId="{74B9A188-1635-4090-8FAD-59CBEC3101D4}" type="pres">
      <dgm:prSet presAssocID="{49A3A0DC-A1D1-4E1B-A3FD-4D1E92AE919E}" presName="sibTrans" presStyleLbl="sibTrans2D1" presStyleIdx="4" presStyleCnt="8"/>
      <dgm:spPr/>
      <dgm:t>
        <a:bodyPr/>
        <a:lstStyle/>
        <a:p>
          <a:endParaRPr lang="de-DE"/>
        </a:p>
      </dgm:t>
    </dgm:pt>
    <dgm:pt modelId="{EBFACEE9-14C9-4F71-A55E-4A13ED5BBF2B}" type="pres">
      <dgm:prSet presAssocID="{11A5B874-A819-4779-AB3B-A7FA1465ECE2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5429285-3538-4DB4-A399-A096A466F0D6}" type="pres">
      <dgm:prSet presAssocID="{11A5B874-A819-4779-AB3B-A7FA1465ECE2}" presName="dummy" presStyleCnt="0"/>
      <dgm:spPr/>
    </dgm:pt>
    <dgm:pt modelId="{7E584AF0-9606-4A07-8FC0-A90B0080CC98}" type="pres">
      <dgm:prSet presAssocID="{F38E33E8-0B26-4723-B012-D90CB03A5F0C}" presName="sibTrans" presStyleLbl="sibTrans2D1" presStyleIdx="5" presStyleCnt="8"/>
      <dgm:spPr/>
      <dgm:t>
        <a:bodyPr/>
        <a:lstStyle/>
        <a:p>
          <a:endParaRPr lang="de-DE"/>
        </a:p>
      </dgm:t>
    </dgm:pt>
    <dgm:pt modelId="{02E198BC-EFE2-472E-9D4A-6AAE76E767CB}" type="pres">
      <dgm:prSet presAssocID="{75AA2E33-7B86-4C2A-BDF4-A69F462B5DA2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1D73C60-8F66-4244-A4D0-30284AFFB3C6}" type="pres">
      <dgm:prSet presAssocID="{75AA2E33-7B86-4C2A-BDF4-A69F462B5DA2}" presName="dummy" presStyleCnt="0"/>
      <dgm:spPr/>
    </dgm:pt>
    <dgm:pt modelId="{11034EEF-3DC6-431C-8CED-A6101B8C8CA5}" type="pres">
      <dgm:prSet presAssocID="{7D464479-F127-41B0-B1CA-B4E5AB33FD52}" presName="sibTrans" presStyleLbl="sibTrans2D1" presStyleIdx="6" presStyleCnt="8"/>
      <dgm:spPr/>
      <dgm:t>
        <a:bodyPr/>
        <a:lstStyle/>
        <a:p>
          <a:endParaRPr lang="de-DE"/>
        </a:p>
      </dgm:t>
    </dgm:pt>
    <dgm:pt modelId="{3401DCCF-BBC4-4A96-A9A2-23983B05A4B5}" type="pres">
      <dgm:prSet presAssocID="{8E0373E6-9C89-4458-906E-53251244301A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08CF604-BD6F-41B0-9A63-41F0982D1446}" type="pres">
      <dgm:prSet presAssocID="{8E0373E6-9C89-4458-906E-53251244301A}" presName="dummy" presStyleCnt="0"/>
      <dgm:spPr/>
    </dgm:pt>
    <dgm:pt modelId="{96FF67B7-CD18-4430-A2B7-20CD80F82791}" type="pres">
      <dgm:prSet presAssocID="{0907E183-8EB7-419A-9650-C9E32900B660}" presName="sibTrans" presStyleLbl="sibTrans2D1" presStyleIdx="7" presStyleCnt="8"/>
      <dgm:spPr/>
      <dgm:t>
        <a:bodyPr/>
        <a:lstStyle/>
        <a:p>
          <a:endParaRPr lang="de-DE"/>
        </a:p>
      </dgm:t>
    </dgm:pt>
  </dgm:ptLst>
  <dgm:cxnLst>
    <dgm:cxn modelId="{65F0648D-5C9F-4451-BBCE-337AC1B44806}" type="presOf" srcId="{8E0373E6-9C89-4458-906E-53251244301A}" destId="{3401DCCF-BBC4-4A96-A9A2-23983B05A4B5}" srcOrd="0" destOrd="0" presId="urn:microsoft.com/office/officeart/2005/8/layout/radial6"/>
    <dgm:cxn modelId="{F44E469B-EB84-466A-B0A4-3084D26BB7C0}" type="presOf" srcId="{1CF96F09-932F-4D01-8810-8088A44CB0AB}" destId="{C5377C10-2907-4034-A827-92E6B6699DB4}" srcOrd="0" destOrd="0" presId="urn:microsoft.com/office/officeart/2005/8/layout/radial6"/>
    <dgm:cxn modelId="{D8C6CDA0-2D46-4648-8754-95F18DEB4DDE}" type="presOf" srcId="{75AA2E33-7B86-4C2A-BDF4-A69F462B5DA2}" destId="{02E198BC-EFE2-472E-9D4A-6AAE76E767CB}" srcOrd="0" destOrd="0" presId="urn:microsoft.com/office/officeart/2005/8/layout/radial6"/>
    <dgm:cxn modelId="{BCECD418-831C-48B0-9FFA-CC9738F7D7E2}" type="presOf" srcId="{F38E33E8-0B26-4723-B012-D90CB03A5F0C}" destId="{7E584AF0-9606-4A07-8FC0-A90B0080CC98}" srcOrd="0" destOrd="0" presId="urn:microsoft.com/office/officeart/2005/8/layout/radial6"/>
    <dgm:cxn modelId="{66B7E40C-1B2B-4725-B522-4A0165C82464}" type="presOf" srcId="{135E4BE1-F793-4186-A83F-E0ECC10679CA}" destId="{E288FB04-CC2F-4B19-8D63-F3E6D97136B7}" srcOrd="0" destOrd="0" presId="urn:microsoft.com/office/officeart/2005/8/layout/radial6"/>
    <dgm:cxn modelId="{4DF5A744-08A4-4B75-A309-0035B4C401C8}" srcId="{4CE4A0E2-3F76-47BB-B93B-08FE4BC6D1EA}" destId="{11A5B874-A819-4779-AB3B-A7FA1465ECE2}" srcOrd="5" destOrd="0" parTransId="{146562BA-1379-4F8F-8C0E-F32576854222}" sibTransId="{F38E33E8-0B26-4723-B012-D90CB03A5F0C}"/>
    <dgm:cxn modelId="{47E81848-85CB-41C5-A765-885FFF9F12CD}" type="presOf" srcId="{4CE4A0E2-3F76-47BB-B93B-08FE4BC6D1EA}" destId="{570C457E-9D4B-4364-AC2F-FC61C342447F}" srcOrd="0" destOrd="0" presId="urn:microsoft.com/office/officeart/2005/8/layout/radial6"/>
    <dgm:cxn modelId="{5C0020CA-4C55-43E3-87E8-BF29F85F7691}" type="presOf" srcId="{11A5B874-A819-4779-AB3B-A7FA1465ECE2}" destId="{EBFACEE9-14C9-4F71-A55E-4A13ED5BBF2B}" srcOrd="0" destOrd="0" presId="urn:microsoft.com/office/officeart/2005/8/layout/radial6"/>
    <dgm:cxn modelId="{4B8B4404-955F-4EF0-AA3E-6A918B913D7B}" srcId="{4CE4A0E2-3F76-47BB-B93B-08FE4BC6D1EA}" destId="{75AA2E33-7B86-4C2A-BDF4-A69F462B5DA2}" srcOrd="6" destOrd="0" parTransId="{2733A824-4941-4867-A437-EDEB59102FE6}" sibTransId="{7D464479-F127-41B0-B1CA-B4E5AB33FD52}"/>
    <dgm:cxn modelId="{9201E98E-2600-46F4-B84A-6F0226EA5024}" type="presOf" srcId="{5FB67096-28BA-4830-95AE-0F261810415E}" destId="{A14345A9-D660-4698-B9C5-208B69F4B44F}" srcOrd="0" destOrd="0" presId="urn:microsoft.com/office/officeart/2005/8/layout/radial6"/>
    <dgm:cxn modelId="{02E6DC3D-0C3A-4466-85BD-09EBBB8E3B55}" type="presOf" srcId="{0907E183-8EB7-419A-9650-C9E32900B660}" destId="{96FF67B7-CD18-4430-A2B7-20CD80F82791}" srcOrd="0" destOrd="0" presId="urn:microsoft.com/office/officeart/2005/8/layout/radial6"/>
    <dgm:cxn modelId="{597D7B49-2EBF-4F46-8841-685422E55AB6}" srcId="{4CE4A0E2-3F76-47BB-B93B-08FE4BC6D1EA}" destId="{C3CE07B1-6046-401C-B644-7A030B2ADB34}" srcOrd="4" destOrd="0" parTransId="{1DE09541-9CA2-4E6F-870D-45CDD05CC87F}" sibTransId="{49A3A0DC-A1D1-4E1B-A3FD-4D1E92AE919E}"/>
    <dgm:cxn modelId="{21C3B45D-E565-43CC-8BCB-D82F4DA5C8EB}" type="presOf" srcId="{70C828AF-7520-4013-8B3D-48FFDA396397}" destId="{2DBA61F2-85A3-432D-9AF0-19CEA2FC2A16}" srcOrd="0" destOrd="0" presId="urn:microsoft.com/office/officeart/2005/8/layout/radial6"/>
    <dgm:cxn modelId="{4FF20F7C-4BFB-41B8-80D1-79F09892CB32}" srcId="{1CF96F09-932F-4D01-8810-8088A44CB0AB}" destId="{4CE4A0E2-3F76-47BB-B93B-08FE4BC6D1EA}" srcOrd="0" destOrd="0" parTransId="{54A15293-7178-49BB-92AF-52FAE6E0737F}" sibTransId="{E03AB648-BC67-4027-BA76-96D23E4BDC89}"/>
    <dgm:cxn modelId="{5C5A3336-7524-4C19-A9D3-78D35597DAA9}" srcId="{4CE4A0E2-3F76-47BB-B93B-08FE4BC6D1EA}" destId="{978FDE32-6738-4245-9300-06238E6B04F6}" srcOrd="3" destOrd="0" parTransId="{E38D8736-9282-47B5-B98F-504863AEB64D}" sibTransId="{70C828AF-7520-4013-8B3D-48FFDA396397}"/>
    <dgm:cxn modelId="{0336206B-1229-4E9A-AB31-188BB911D3F2}" srcId="{4CE4A0E2-3F76-47BB-B93B-08FE4BC6D1EA}" destId="{5EAB502E-34DD-425D-B971-50A462486991}" srcOrd="1" destOrd="0" parTransId="{AC765386-EC0C-43A2-BDB0-0012A42926D2}" sibTransId="{DF3DDF79-903F-4835-A07D-40D028FC220F}"/>
    <dgm:cxn modelId="{C31DD54F-3F96-48B9-818D-212D7AD5C840}" srcId="{4CE4A0E2-3F76-47BB-B93B-08FE4BC6D1EA}" destId="{135E4BE1-F793-4186-A83F-E0ECC10679CA}" srcOrd="0" destOrd="0" parTransId="{EC912CAD-FDC8-4F12-AC3B-D90AA0549EC1}" sibTransId="{5FB67096-28BA-4830-95AE-0F261810415E}"/>
    <dgm:cxn modelId="{DEFA43E0-5AB9-424E-9C22-C7EC92F16EE4}" type="presOf" srcId="{5EAB502E-34DD-425D-B971-50A462486991}" destId="{D3A6F1F1-D3E0-49C9-92A5-CA620395FB90}" srcOrd="0" destOrd="0" presId="urn:microsoft.com/office/officeart/2005/8/layout/radial6"/>
    <dgm:cxn modelId="{C585CA39-5DC7-4D1D-B283-CBA7386F8A17}" type="presOf" srcId="{DF3DDF79-903F-4835-A07D-40D028FC220F}" destId="{D3A34588-B781-41D0-8CC6-62EB44C42B84}" srcOrd="0" destOrd="0" presId="urn:microsoft.com/office/officeart/2005/8/layout/radial6"/>
    <dgm:cxn modelId="{36DF22BA-ED9A-4456-A46F-7D76A0E2AA72}" srcId="{4CE4A0E2-3F76-47BB-B93B-08FE4BC6D1EA}" destId="{8E0373E6-9C89-4458-906E-53251244301A}" srcOrd="7" destOrd="0" parTransId="{07CD4820-3770-456B-A88D-558DDD1E8D95}" sibTransId="{0907E183-8EB7-419A-9650-C9E32900B660}"/>
    <dgm:cxn modelId="{933C1FAD-98A8-448F-BCEB-0E7F716A1FCC}" type="presOf" srcId="{EB7EA13A-59E1-4B0B-9F53-176DCF6DE9AC}" destId="{50BF83DA-9428-4905-B073-2BB720DDB8B3}" srcOrd="0" destOrd="0" presId="urn:microsoft.com/office/officeart/2005/8/layout/radial6"/>
    <dgm:cxn modelId="{5886AC96-0A28-4F10-A989-BE662FA3BF5C}" type="presOf" srcId="{978FDE32-6738-4245-9300-06238E6B04F6}" destId="{0E6132AF-86E5-494C-86C6-2AFEEB0F45D6}" srcOrd="0" destOrd="0" presId="urn:microsoft.com/office/officeart/2005/8/layout/radial6"/>
    <dgm:cxn modelId="{E822D6E8-0F2D-4C65-80CE-0C0C1012A14F}" type="presOf" srcId="{7D464479-F127-41B0-B1CA-B4E5AB33FD52}" destId="{11034EEF-3DC6-431C-8CED-A6101B8C8CA5}" srcOrd="0" destOrd="0" presId="urn:microsoft.com/office/officeart/2005/8/layout/radial6"/>
    <dgm:cxn modelId="{B571E0FB-E4E2-4528-84AC-D7CE20ABA9CA}" type="presOf" srcId="{BE146BA3-D55E-4237-921E-781412DA9195}" destId="{533CEC35-7E5D-4D26-AF39-FECFD156CEAC}" srcOrd="0" destOrd="0" presId="urn:microsoft.com/office/officeart/2005/8/layout/radial6"/>
    <dgm:cxn modelId="{0AC9DC45-F13B-4720-A0C4-424E09DD34C8}" type="presOf" srcId="{49A3A0DC-A1D1-4E1B-A3FD-4D1E92AE919E}" destId="{74B9A188-1635-4090-8FAD-59CBEC3101D4}" srcOrd="0" destOrd="0" presId="urn:microsoft.com/office/officeart/2005/8/layout/radial6"/>
    <dgm:cxn modelId="{8E6C468A-35A3-4C1E-9CC5-F92AE27A26C1}" srcId="{4CE4A0E2-3F76-47BB-B93B-08FE4BC6D1EA}" destId="{BE146BA3-D55E-4237-921E-781412DA9195}" srcOrd="2" destOrd="0" parTransId="{6C7D30E4-BA2A-4268-9505-BF0E0031783F}" sibTransId="{EB7EA13A-59E1-4B0B-9F53-176DCF6DE9AC}"/>
    <dgm:cxn modelId="{177C2907-72B2-4897-852D-3AF359B92512}" type="presOf" srcId="{C3CE07B1-6046-401C-B644-7A030B2ADB34}" destId="{E9BFB6D3-9256-473F-A28D-AA7EA6653F8C}" srcOrd="0" destOrd="0" presId="urn:microsoft.com/office/officeart/2005/8/layout/radial6"/>
    <dgm:cxn modelId="{6C94C320-CB85-40A1-8CE7-280B29611472}" type="presParOf" srcId="{C5377C10-2907-4034-A827-92E6B6699DB4}" destId="{570C457E-9D4B-4364-AC2F-FC61C342447F}" srcOrd="0" destOrd="0" presId="urn:microsoft.com/office/officeart/2005/8/layout/radial6"/>
    <dgm:cxn modelId="{3609E43D-55CB-458F-903E-4EB622B20C47}" type="presParOf" srcId="{C5377C10-2907-4034-A827-92E6B6699DB4}" destId="{E288FB04-CC2F-4B19-8D63-F3E6D97136B7}" srcOrd="1" destOrd="0" presId="urn:microsoft.com/office/officeart/2005/8/layout/radial6"/>
    <dgm:cxn modelId="{21455D11-D1D6-45DA-B5E1-EF21C48D8EA6}" type="presParOf" srcId="{C5377C10-2907-4034-A827-92E6B6699DB4}" destId="{4F2B8623-76AC-4157-BDE9-FF8273F334BC}" srcOrd="2" destOrd="0" presId="urn:microsoft.com/office/officeart/2005/8/layout/radial6"/>
    <dgm:cxn modelId="{99972C29-EBFC-40C9-A6B1-77955AEBF7B9}" type="presParOf" srcId="{C5377C10-2907-4034-A827-92E6B6699DB4}" destId="{A14345A9-D660-4698-B9C5-208B69F4B44F}" srcOrd="3" destOrd="0" presId="urn:microsoft.com/office/officeart/2005/8/layout/radial6"/>
    <dgm:cxn modelId="{7A3468DD-FC28-4E6C-B418-1AD30D2F24F4}" type="presParOf" srcId="{C5377C10-2907-4034-A827-92E6B6699DB4}" destId="{D3A6F1F1-D3E0-49C9-92A5-CA620395FB90}" srcOrd="4" destOrd="0" presId="urn:microsoft.com/office/officeart/2005/8/layout/radial6"/>
    <dgm:cxn modelId="{49C7588C-6967-4148-849C-5983C1ACA311}" type="presParOf" srcId="{C5377C10-2907-4034-A827-92E6B6699DB4}" destId="{47EED4C2-5A2E-433F-B68A-605E0154DA18}" srcOrd="5" destOrd="0" presId="urn:microsoft.com/office/officeart/2005/8/layout/radial6"/>
    <dgm:cxn modelId="{298E7B38-8845-4768-A956-FBE8A6ADCFA3}" type="presParOf" srcId="{C5377C10-2907-4034-A827-92E6B6699DB4}" destId="{D3A34588-B781-41D0-8CC6-62EB44C42B84}" srcOrd="6" destOrd="0" presId="urn:microsoft.com/office/officeart/2005/8/layout/radial6"/>
    <dgm:cxn modelId="{B59E4274-C197-4BB3-ABA7-11CE7F106669}" type="presParOf" srcId="{C5377C10-2907-4034-A827-92E6B6699DB4}" destId="{533CEC35-7E5D-4D26-AF39-FECFD156CEAC}" srcOrd="7" destOrd="0" presId="urn:microsoft.com/office/officeart/2005/8/layout/radial6"/>
    <dgm:cxn modelId="{7C849198-DB07-4F29-8FAF-CC3512C39D93}" type="presParOf" srcId="{C5377C10-2907-4034-A827-92E6B6699DB4}" destId="{4C4B6C02-4F9A-4D7D-8BAF-4595F4734E91}" srcOrd="8" destOrd="0" presId="urn:microsoft.com/office/officeart/2005/8/layout/radial6"/>
    <dgm:cxn modelId="{DD8389A2-4F43-41B1-B25C-B8C771369446}" type="presParOf" srcId="{C5377C10-2907-4034-A827-92E6B6699DB4}" destId="{50BF83DA-9428-4905-B073-2BB720DDB8B3}" srcOrd="9" destOrd="0" presId="urn:microsoft.com/office/officeart/2005/8/layout/radial6"/>
    <dgm:cxn modelId="{E15E279D-B795-4BC4-9674-A645621878AC}" type="presParOf" srcId="{C5377C10-2907-4034-A827-92E6B6699DB4}" destId="{0E6132AF-86E5-494C-86C6-2AFEEB0F45D6}" srcOrd="10" destOrd="0" presId="urn:microsoft.com/office/officeart/2005/8/layout/radial6"/>
    <dgm:cxn modelId="{99CB0EFB-110D-4C18-B1CD-06A9BD1F7FE5}" type="presParOf" srcId="{C5377C10-2907-4034-A827-92E6B6699DB4}" destId="{75097F13-4495-4D8B-AD3E-520747587824}" srcOrd="11" destOrd="0" presId="urn:microsoft.com/office/officeart/2005/8/layout/radial6"/>
    <dgm:cxn modelId="{F6D6F67D-37A9-4DB2-8117-B5EE2615F562}" type="presParOf" srcId="{C5377C10-2907-4034-A827-92E6B6699DB4}" destId="{2DBA61F2-85A3-432D-9AF0-19CEA2FC2A16}" srcOrd="12" destOrd="0" presId="urn:microsoft.com/office/officeart/2005/8/layout/radial6"/>
    <dgm:cxn modelId="{3415F854-E1B8-4B39-B12D-C320824F7EAB}" type="presParOf" srcId="{C5377C10-2907-4034-A827-92E6B6699DB4}" destId="{E9BFB6D3-9256-473F-A28D-AA7EA6653F8C}" srcOrd="13" destOrd="0" presId="urn:microsoft.com/office/officeart/2005/8/layout/radial6"/>
    <dgm:cxn modelId="{C43BE985-8CF6-43CC-86C1-7CE4E297491D}" type="presParOf" srcId="{C5377C10-2907-4034-A827-92E6B6699DB4}" destId="{16C2238D-896E-4668-8F55-598854E8C9E5}" srcOrd="14" destOrd="0" presId="urn:microsoft.com/office/officeart/2005/8/layout/radial6"/>
    <dgm:cxn modelId="{52981EA2-00AE-4B66-BD61-D4185147E7F5}" type="presParOf" srcId="{C5377C10-2907-4034-A827-92E6B6699DB4}" destId="{74B9A188-1635-4090-8FAD-59CBEC3101D4}" srcOrd="15" destOrd="0" presId="urn:microsoft.com/office/officeart/2005/8/layout/radial6"/>
    <dgm:cxn modelId="{5A5FDADB-F9CE-4F4F-8CF0-833A29188EF5}" type="presParOf" srcId="{C5377C10-2907-4034-A827-92E6B6699DB4}" destId="{EBFACEE9-14C9-4F71-A55E-4A13ED5BBF2B}" srcOrd="16" destOrd="0" presId="urn:microsoft.com/office/officeart/2005/8/layout/radial6"/>
    <dgm:cxn modelId="{C90247A4-F8E1-4DE6-B02C-7A718524D1EA}" type="presParOf" srcId="{C5377C10-2907-4034-A827-92E6B6699DB4}" destId="{A5429285-3538-4DB4-A399-A096A466F0D6}" srcOrd="17" destOrd="0" presId="urn:microsoft.com/office/officeart/2005/8/layout/radial6"/>
    <dgm:cxn modelId="{98B1C445-B9FF-4AF3-A136-A9E275C60D0F}" type="presParOf" srcId="{C5377C10-2907-4034-A827-92E6B6699DB4}" destId="{7E584AF0-9606-4A07-8FC0-A90B0080CC98}" srcOrd="18" destOrd="0" presId="urn:microsoft.com/office/officeart/2005/8/layout/radial6"/>
    <dgm:cxn modelId="{285BC145-AFE9-47C4-A192-07A6D31BD06D}" type="presParOf" srcId="{C5377C10-2907-4034-A827-92E6B6699DB4}" destId="{02E198BC-EFE2-472E-9D4A-6AAE76E767CB}" srcOrd="19" destOrd="0" presId="urn:microsoft.com/office/officeart/2005/8/layout/radial6"/>
    <dgm:cxn modelId="{61B1D857-C8B2-4A99-8604-6CD57B95ACD9}" type="presParOf" srcId="{C5377C10-2907-4034-A827-92E6B6699DB4}" destId="{E1D73C60-8F66-4244-A4D0-30284AFFB3C6}" srcOrd="20" destOrd="0" presId="urn:microsoft.com/office/officeart/2005/8/layout/radial6"/>
    <dgm:cxn modelId="{B4C79BFA-6E57-460B-BC06-150012A4B051}" type="presParOf" srcId="{C5377C10-2907-4034-A827-92E6B6699DB4}" destId="{11034EEF-3DC6-431C-8CED-A6101B8C8CA5}" srcOrd="21" destOrd="0" presId="urn:microsoft.com/office/officeart/2005/8/layout/radial6"/>
    <dgm:cxn modelId="{7E0196A5-055B-4BA2-ACC4-4D0D51990BF1}" type="presParOf" srcId="{C5377C10-2907-4034-A827-92E6B6699DB4}" destId="{3401DCCF-BBC4-4A96-A9A2-23983B05A4B5}" srcOrd="22" destOrd="0" presId="urn:microsoft.com/office/officeart/2005/8/layout/radial6"/>
    <dgm:cxn modelId="{428444C7-48A4-4BB8-8441-DD13A96CB127}" type="presParOf" srcId="{C5377C10-2907-4034-A827-92E6B6699DB4}" destId="{908CF604-BD6F-41B0-9A63-41F0982D1446}" srcOrd="23" destOrd="0" presId="urn:microsoft.com/office/officeart/2005/8/layout/radial6"/>
    <dgm:cxn modelId="{2BD2E714-0655-4AF0-ABBD-4FAD4E1231BF}" type="presParOf" srcId="{C5377C10-2907-4034-A827-92E6B6699DB4}" destId="{96FF67B7-CD18-4430-A2B7-20CD80F82791}" srcOrd="24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8F6C1F-6C4D-429C-AA1E-D80D0E037DC9}" type="doc">
      <dgm:prSet loTypeId="urn:microsoft.com/office/officeart/2008/layout/VerticalAccent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de-DE"/>
        </a:p>
      </dgm:t>
    </dgm:pt>
    <dgm:pt modelId="{3683265F-8D2D-44B6-BD00-EAC1983B5051}">
      <dgm:prSet phldrT="[Text]" custT="1"/>
      <dgm:spPr/>
      <dgm:t>
        <a:bodyPr/>
        <a:lstStyle/>
        <a:p>
          <a:r>
            <a:rPr lang="de-DE" sz="2000" b="1" dirty="0" smtClean="0"/>
            <a:t> Agile Software Development</a:t>
          </a:r>
          <a:endParaRPr lang="de-DE" sz="2000" b="1" dirty="0"/>
        </a:p>
      </dgm:t>
    </dgm:pt>
    <dgm:pt modelId="{38480C31-8280-4BD2-842F-4019F2CF93E2}" type="parTrans" cxnId="{A44F48A8-274E-4D6A-A295-40258E6A3F17}">
      <dgm:prSet/>
      <dgm:spPr/>
      <dgm:t>
        <a:bodyPr/>
        <a:lstStyle/>
        <a:p>
          <a:endParaRPr lang="de-DE"/>
        </a:p>
      </dgm:t>
    </dgm:pt>
    <dgm:pt modelId="{E60F30F8-5E6D-4457-8A50-781583DE8C6F}" type="sibTrans" cxnId="{A44F48A8-274E-4D6A-A295-40258E6A3F17}">
      <dgm:prSet/>
      <dgm:spPr/>
      <dgm:t>
        <a:bodyPr/>
        <a:lstStyle/>
        <a:p>
          <a:endParaRPr lang="de-DE"/>
        </a:p>
      </dgm:t>
    </dgm:pt>
    <dgm:pt modelId="{674027EA-1300-4AEE-B0AF-D742D3EF4D3D}">
      <dgm:prSet phldrT="[Text]" custT="1"/>
      <dgm:spPr/>
      <dgm:t>
        <a:bodyPr/>
        <a:lstStyle/>
        <a:p>
          <a:r>
            <a:rPr lang="de-DE" sz="1600" dirty="0" smtClean="0"/>
            <a:t>  </a:t>
          </a:r>
          <a:endParaRPr lang="de-DE" sz="1600" dirty="0"/>
        </a:p>
      </dgm:t>
    </dgm:pt>
    <dgm:pt modelId="{83AFB71E-90AE-4FB2-B8F4-9697DE0F55B1}" type="parTrans" cxnId="{C03AEAC6-9434-41BA-AED2-F71F20DE532A}">
      <dgm:prSet/>
      <dgm:spPr/>
      <dgm:t>
        <a:bodyPr/>
        <a:lstStyle/>
        <a:p>
          <a:endParaRPr lang="de-DE"/>
        </a:p>
      </dgm:t>
    </dgm:pt>
    <dgm:pt modelId="{9A64D9A2-0D6D-48C3-8FB3-01A6D51A38B1}" type="sibTrans" cxnId="{C03AEAC6-9434-41BA-AED2-F71F20DE532A}">
      <dgm:prSet/>
      <dgm:spPr/>
      <dgm:t>
        <a:bodyPr/>
        <a:lstStyle/>
        <a:p>
          <a:endParaRPr lang="de-DE"/>
        </a:p>
      </dgm:t>
    </dgm:pt>
    <dgm:pt modelId="{0A5AA8EB-5BB2-4C27-A016-156BAD0FEA70}">
      <dgm:prSet phldrT="[Text]" custT="1"/>
      <dgm:spPr/>
      <dgm:t>
        <a:bodyPr/>
        <a:lstStyle/>
        <a:p>
          <a:r>
            <a:rPr lang="en-GB" sz="1600" dirty="0" smtClean="0"/>
            <a:t>is better at only modelling to a level of detail that is </a:t>
          </a:r>
          <a:r>
            <a:rPr lang="en-GB" sz="1600" noProof="0" dirty="0" smtClean="0"/>
            <a:t>needed</a:t>
          </a:r>
          <a:endParaRPr lang="en-GB" sz="1600" noProof="0" dirty="0"/>
        </a:p>
      </dgm:t>
    </dgm:pt>
    <dgm:pt modelId="{7DC27995-6630-4548-A4DF-0E7C336399E5}" type="parTrans" cxnId="{E1B5DBBF-BDBD-41EA-98E8-B6A685CCF2B8}">
      <dgm:prSet/>
      <dgm:spPr/>
      <dgm:t>
        <a:bodyPr/>
        <a:lstStyle/>
        <a:p>
          <a:endParaRPr lang="de-DE"/>
        </a:p>
      </dgm:t>
    </dgm:pt>
    <dgm:pt modelId="{2C849F9C-A90D-4197-A563-D954B213C1A6}" type="sibTrans" cxnId="{E1B5DBBF-BDBD-41EA-98E8-B6A685CCF2B8}">
      <dgm:prSet/>
      <dgm:spPr/>
      <dgm:t>
        <a:bodyPr/>
        <a:lstStyle/>
        <a:p>
          <a:endParaRPr lang="de-DE"/>
        </a:p>
      </dgm:t>
    </dgm:pt>
    <dgm:pt modelId="{8129003D-B353-43DE-ACCF-8E6E020B6689}">
      <dgm:prSet phldrT="[Text]" custT="1"/>
      <dgm:spPr/>
      <dgm:t>
        <a:bodyPr/>
        <a:lstStyle/>
        <a:p>
          <a:r>
            <a:rPr lang="de-DE" sz="1600" dirty="0" smtClean="0"/>
            <a:t>   </a:t>
          </a:r>
          <a:endParaRPr lang="de-DE" sz="1600" dirty="0"/>
        </a:p>
      </dgm:t>
    </dgm:pt>
    <dgm:pt modelId="{F2614E73-16C2-4721-9ACB-8D8897D2DDFF}" type="parTrans" cxnId="{AF9B8F83-78B1-4B32-8B5E-46A54DE5E89C}">
      <dgm:prSet/>
      <dgm:spPr/>
      <dgm:t>
        <a:bodyPr/>
        <a:lstStyle/>
        <a:p>
          <a:endParaRPr lang="de-DE"/>
        </a:p>
      </dgm:t>
    </dgm:pt>
    <dgm:pt modelId="{D29BC8CE-B38F-4F8B-A2FE-CFF00216A0C0}" type="sibTrans" cxnId="{AF9B8F83-78B1-4B32-8B5E-46A54DE5E89C}">
      <dgm:prSet/>
      <dgm:spPr/>
      <dgm:t>
        <a:bodyPr/>
        <a:lstStyle/>
        <a:p>
          <a:endParaRPr lang="de-DE"/>
        </a:p>
      </dgm:t>
    </dgm:pt>
    <dgm:pt modelId="{20C90119-5A55-4F88-980B-7F52510AC01A}">
      <dgm:prSet phldrT="[Text]" custT="1"/>
      <dgm:spPr/>
      <dgm:t>
        <a:bodyPr/>
        <a:lstStyle/>
        <a:p>
          <a:r>
            <a:rPr lang="en-GB" sz="1600" dirty="0" smtClean="0"/>
            <a:t>is happy for that knowledge to live within developer’s heads (and indirectly </a:t>
          </a:r>
          <a:r>
            <a:rPr lang="de-DE" sz="1600" dirty="0" smtClean="0"/>
            <a:t>in </a:t>
          </a:r>
          <a:r>
            <a:rPr lang="en-GB" sz="1600" noProof="0" dirty="0" smtClean="0"/>
            <a:t>the code</a:t>
          </a:r>
          <a:r>
            <a:rPr lang="de-DE" sz="1600" dirty="0" smtClean="0"/>
            <a:t>)</a:t>
          </a:r>
          <a:r>
            <a:rPr lang="en-GB" sz="1600" noProof="0" dirty="0" smtClean="0"/>
            <a:t> </a:t>
          </a:r>
          <a:endParaRPr lang="de-DE" sz="1600" dirty="0"/>
        </a:p>
      </dgm:t>
    </dgm:pt>
    <dgm:pt modelId="{58F5FAB6-B32A-4252-B90D-DFE294408A89}" type="parTrans" cxnId="{A50945E4-27F7-4E82-B65B-2BEAB86FB79D}">
      <dgm:prSet/>
      <dgm:spPr/>
      <dgm:t>
        <a:bodyPr/>
        <a:lstStyle/>
        <a:p>
          <a:endParaRPr lang="de-DE"/>
        </a:p>
      </dgm:t>
    </dgm:pt>
    <dgm:pt modelId="{4864C294-5341-4BAC-9A5F-D877EF8FF3C3}" type="sibTrans" cxnId="{A50945E4-27F7-4E82-B65B-2BEAB86FB79D}">
      <dgm:prSet/>
      <dgm:spPr/>
      <dgm:t>
        <a:bodyPr/>
        <a:lstStyle/>
        <a:p>
          <a:endParaRPr lang="de-DE"/>
        </a:p>
      </dgm:t>
    </dgm:pt>
    <dgm:pt modelId="{4D7DE1E0-2522-45BF-A4A2-CCFD8B595D35}">
      <dgm:prSet phldrT="[Text]" custT="1"/>
      <dgm:spPr/>
      <dgm:t>
        <a:bodyPr/>
        <a:lstStyle/>
        <a:p>
          <a:r>
            <a:rPr lang="en-GB" sz="1600" dirty="0" smtClean="0"/>
            <a:t>supports and encourages emergent and </a:t>
          </a:r>
          <a:r>
            <a:rPr lang="en-GB" sz="1600" noProof="0" dirty="0" smtClean="0"/>
            <a:t>evolving architecture</a:t>
          </a:r>
          <a:endParaRPr lang="en-GB" sz="1600" noProof="0" dirty="0"/>
        </a:p>
      </dgm:t>
    </dgm:pt>
    <dgm:pt modelId="{8FE6A751-5969-4A13-8ADC-ACAC2BF51031}" type="parTrans" cxnId="{11E809FD-FD79-4BF6-8662-42D0487E7A8F}">
      <dgm:prSet/>
      <dgm:spPr/>
      <dgm:t>
        <a:bodyPr/>
        <a:lstStyle/>
        <a:p>
          <a:endParaRPr lang="de-DE"/>
        </a:p>
      </dgm:t>
    </dgm:pt>
    <dgm:pt modelId="{FF5504B2-A0E0-4CA7-8A0F-90D9B32B8AFB}" type="sibTrans" cxnId="{11E809FD-FD79-4BF6-8662-42D0487E7A8F}">
      <dgm:prSet/>
      <dgm:spPr/>
      <dgm:t>
        <a:bodyPr/>
        <a:lstStyle/>
        <a:p>
          <a:endParaRPr lang="de-DE"/>
        </a:p>
      </dgm:t>
    </dgm:pt>
    <dgm:pt modelId="{E62211A9-E33F-4EB9-9ACA-34E9EFC9BC90}">
      <dgm:prSet phldrT="[Text]" custT="1"/>
      <dgm:spPr/>
      <dgm:t>
        <a:bodyPr/>
        <a:lstStyle/>
        <a:p>
          <a:r>
            <a:rPr lang="en-GB" sz="1600" noProof="0" dirty="0" smtClean="0"/>
            <a:t>most models that persist are often code-based</a:t>
          </a:r>
          <a:endParaRPr lang="en-GB" sz="1600" noProof="0" dirty="0"/>
        </a:p>
      </dgm:t>
    </dgm:pt>
    <dgm:pt modelId="{AFAE01FB-1BFA-4D8D-9319-CAF3111B4085}" type="parTrans" cxnId="{97B0F0A1-517A-42D1-BFEA-3087BCDF0C3E}">
      <dgm:prSet/>
      <dgm:spPr/>
      <dgm:t>
        <a:bodyPr/>
        <a:lstStyle/>
        <a:p>
          <a:endParaRPr lang="de-DE"/>
        </a:p>
      </dgm:t>
    </dgm:pt>
    <dgm:pt modelId="{E996F62F-CFFA-475E-8226-B32C25DED506}" type="sibTrans" cxnId="{97B0F0A1-517A-42D1-BFEA-3087BCDF0C3E}">
      <dgm:prSet/>
      <dgm:spPr/>
      <dgm:t>
        <a:bodyPr/>
        <a:lstStyle/>
        <a:p>
          <a:endParaRPr lang="de-DE"/>
        </a:p>
      </dgm:t>
    </dgm:pt>
    <dgm:pt modelId="{671503B1-E980-468C-AC6E-9C2529CFD9B5}">
      <dgm:prSet phldrT="[Text]" custT="1"/>
      <dgm:spPr/>
      <dgm:t>
        <a:bodyPr/>
        <a:lstStyle/>
        <a:p>
          <a:endParaRPr lang="en-GB" sz="1600" noProof="0" dirty="0"/>
        </a:p>
      </dgm:t>
    </dgm:pt>
    <dgm:pt modelId="{F1D47EE8-701D-408C-AC52-7091224A6EC2}" type="parTrans" cxnId="{B7E1AD84-978E-437C-9E9B-865DB875BF8D}">
      <dgm:prSet/>
      <dgm:spPr/>
      <dgm:t>
        <a:bodyPr/>
        <a:lstStyle/>
        <a:p>
          <a:endParaRPr lang="de-DE"/>
        </a:p>
      </dgm:t>
    </dgm:pt>
    <dgm:pt modelId="{741C5EC8-EFC6-4392-9689-421B4003EC0C}" type="sibTrans" cxnId="{B7E1AD84-978E-437C-9E9B-865DB875BF8D}">
      <dgm:prSet/>
      <dgm:spPr/>
      <dgm:t>
        <a:bodyPr/>
        <a:lstStyle/>
        <a:p>
          <a:endParaRPr lang="de-DE"/>
        </a:p>
      </dgm:t>
    </dgm:pt>
    <dgm:pt modelId="{DEF2161E-5EE6-43DE-B863-95DEAC5A1BE8}">
      <dgm:prSet phldrT="[Text]" custT="1"/>
      <dgm:spPr/>
      <dgm:t>
        <a:bodyPr/>
        <a:lstStyle/>
        <a:p>
          <a:r>
            <a:rPr lang="en-GB" sz="1600" dirty="0" smtClean="0"/>
            <a:t>requires that value delivered is directly visible to the user</a:t>
          </a:r>
          <a:endParaRPr lang="de-DE" sz="1600" dirty="0"/>
        </a:p>
      </dgm:t>
    </dgm:pt>
    <dgm:pt modelId="{5CBEFC7D-8989-41C2-858E-BD93F3C45CD4}" type="parTrans" cxnId="{9F3FC74F-C7ED-4B0F-872C-096F3528E050}">
      <dgm:prSet/>
      <dgm:spPr/>
      <dgm:t>
        <a:bodyPr/>
        <a:lstStyle/>
        <a:p>
          <a:endParaRPr lang="de-DE"/>
        </a:p>
      </dgm:t>
    </dgm:pt>
    <dgm:pt modelId="{2A17F093-A494-4269-B95D-D7EDF04B2E2F}" type="sibTrans" cxnId="{9F3FC74F-C7ED-4B0F-872C-096F3528E050}">
      <dgm:prSet/>
      <dgm:spPr/>
      <dgm:t>
        <a:bodyPr/>
        <a:lstStyle/>
        <a:p>
          <a:endParaRPr lang="de-DE"/>
        </a:p>
      </dgm:t>
    </dgm:pt>
    <dgm:pt modelId="{4FBAFFDD-390F-483B-971A-BE5C76F7CB3D}">
      <dgm:prSet phldrT="[Text]" custT="1"/>
      <dgm:spPr/>
      <dgm:t>
        <a:bodyPr/>
        <a:lstStyle/>
        <a:p>
          <a:endParaRPr lang="en-GB" sz="1600" noProof="0" dirty="0"/>
        </a:p>
      </dgm:t>
    </dgm:pt>
    <dgm:pt modelId="{4C0DA91F-E99E-49FC-88A5-4ABF3C0C72B8}" type="parTrans" cxnId="{88FD9A62-2E75-4D74-B815-F8363D780DB4}">
      <dgm:prSet/>
      <dgm:spPr/>
      <dgm:t>
        <a:bodyPr/>
        <a:lstStyle/>
        <a:p>
          <a:endParaRPr lang="de-DE"/>
        </a:p>
      </dgm:t>
    </dgm:pt>
    <dgm:pt modelId="{B465E988-F088-48DE-91FB-E884254D6781}" type="sibTrans" cxnId="{88FD9A62-2E75-4D74-B815-F8363D780DB4}">
      <dgm:prSet/>
      <dgm:spPr/>
      <dgm:t>
        <a:bodyPr/>
        <a:lstStyle/>
        <a:p>
          <a:endParaRPr lang="de-DE"/>
        </a:p>
      </dgm:t>
    </dgm:pt>
    <dgm:pt modelId="{BC6A642C-195E-4898-92E3-9F5D75836BEF}" type="pres">
      <dgm:prSet presAssocID="{A98F6C1F-6C4D-429C-AA1E-D80D0E037DC9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de-DE"/>
        </a:p>
      </dgm:t>
    </dgm:pt>
    <dgm:pt modelId="{54B02F70-A0A6-485E-863B-2239B199A4C9}" type="pres">
      <dgm:prSet presAssocID="{3683265F-8D2D-44B6-BD00-EAC1983B5051}" presName="parenttextcomposite" presStyleCnt="0"/>
      <dgm:spPr/>
    </dgm:pt>
    <dgm:pt modelId="{F297D3C3-007A-4C34-A082-643E6CCE7C8E}" type="pres">
      <dgm:prSet presAssocID="{3683265F-8D2D-44B6-BD00-EAC1983B5051}" presName="parenttext" presStyleLbl="revTx" presStyleIdx="0" presStyleCnt="5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D248355-EC07-47DA-BCDC-4867EF93B6DB}" type="pres">
      <dgm:prSet presAssocID="{3683265F-8D2D-44B6-BD00-EAC1983B5051}" presName="composite" presStyleCnt="0"/>
      <dgm:spPr/>
    </dgm:pt>
    <dgm:pt modelId="{482C3A22-A34E-49F4-BFBC-20BCCECAD41C}" type="pres">
      <dgm:prSet presAssocID="{3683265F-8D2D-44B6-BD00-EAC1983B5051}" presName="chevron1" presStyleLbl="alignNode1" presStyleIdx="0" presStyleCnt="35"/>
      <dgm:spPr/>
    </dgm:pt>
    <dgm:pt modelId="{2B5E5C11-8B48-4EDE-9F12-BF6077DEC884}" type="pres">
      <dgm:prSet presAssocID="{3683265F-8D2D-44B6-BD00-EAC1983B5051}" presName="chevron2" presStyleLbl="alignNode1" presStyleIdx="1" presStyleCnt="35"/>
      <dgm:spPr/>
    </dgm:pt>
    <dgm:pt modelId="{48C77614-9B21-4C55-8ED2-E8AD2A83BC92}" type="pres">
      <dgm:prSet presAssocID="{3683265F-8D2D-44B6-BD00-EAC1983B5051}" presName="chevron3" presStyleLbl="alignNode1" presStyleIdx="2" presStyleCnt="35"/>
      <dgm:spPr/>
    </dgm:pt>
    <dgm:pt modelId="{10D32698-D21F-48AE-97DE-284FDEC3048A}" type="pres">
      <dgm:prSet presAssocID="{3683265F-8D2D-44B6-BD00-EAC1983B5051}" presName="chevron4" presStyleLbl="alignNode1" presStyleIdx="3" presStyleCnt="35"/>
      <dgm:spPr/>
    </dgm:pt>
    <dgm:pt modelId="{77BB7CDD-D6B0-4899-B508-19D59096B74A}" type="pres">
      <dgm:prSet presAssocID="{3683265F-8D2D-44B6-BD00-EAC1983B5051}" presName="chevron5" presStyleLbl="alignNode1" presStyleIdx="4" presStyleCnt="35"/>
      <dgm:spPr/>
    </dgm:pt>
    <dgm:pt modelId="{918EA86A-E32A-44C8-8401-F897BF3B2B5A}" type="pres">
      <dgm:prSet presAssocID="{3683265F-8D2D-44B6-BD00-EAC1983B5051}" presName="chevron6" presStyleLbl="alignNode1" presStyleIdx="5" presStyleCnt="35"/>
      <dgm:spPr/>
    </dgm:pt>
    <dgm:pt modelId="{6A1B0FE6-8554-4E4F-9E1B-FE7F90EF0DD0}" type="pres">
      <dgm:prSet presAssocID="{3683265F-8D2D-44B6-BD00-EAC1983B5051}" presName="chevron7" presStyleLbl="alignNode1" presStyleIdx="6" presStyleCnt="35"/>
      <dgm:spPr/>
    </dgm:pt>
    <dgm:pt modelId="{EBF84B5D-821F-4BF4-AC59-483369BF030E}" type="pres">
      <dgm:prSet presAssocID="{3683265F-8D2D-44B6-BD00-EAC1983B5051}" presName="childtext" presStyleLbl="solidFgAcc1" presStyleIdx="0" presStyleCnt="5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2AD8BFD-47AD-43D7-ACFF-028AEADD056A}" type="pres">
      <dgm:prSet presAssocID="{E60F30F8-5E6D-4457-8A50-781583DE8C6F}" presName="sibTrans" presStyleCnt="0"/>
      <dgm:spPr/>
    </dgm:pt>
    <dgm:pt modelId="{14D72CBE-2D2B-4126-BB74-E73CE8C976B4}" type="pres">
      <dgm:prSet presAssocID="{674027EA-1300-4AEE-B0AF-D742D3EF4D3D}" presName="parenttextcomposite" presStyleCnt="0"/>
      <dgm:spPr/>
    </dgm:pt>
    <dgm:pt modelId="{446FF9D8-329B-44D8-9E18-A475A2C7356E}" type="pres">
      <dgm:prSet presAssocID="{674027EA-1300-4AEE-B0AF-D742D3EF4D3D}" presName="parenttext" presStyleLbl="revTx" presStyleIdx="1" presStyleCnt="5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3DFD692-7CA3-4AE4-AD53-3C1EB0DC528F}" type="pres">
      <dgm:prSet presAssocID="{674027EA-1300-4AEE-B0AF-D742D3EF4D3D}" presName="composite" presStyleCnt="0"/>
      <dgm:spPr/>
    </dgm:pt>
    <dgm:pt modelId="{EACA8533-A407-4067-AAE3-CB44E4B4FB4B}" type="pres">
      <dgm:prSet presAssocID="{674027EA-1300-4AEE-B0AF-D742D3EF4D3D}" presName="chevron1" presStyleLbl="alignNode1" presStyleIdx="7" presStyleCnt="35"/>
      <dgm:spPr/>
    </dgm:pt>
    <dgm:pt modelId="{B6F43884-F51E-40EF-9839-1D948D231DDF}" type="pres">
      <dgm:prSet presAssocID="{674027EA-1300-4AEE-B0AF-D742D3EF4D3D}" presName="chevron2" presStyleLbl="alignNode1" presStyleIdx="8" presStyleCnt="35"/>
      <dgm:spPr/>
    </dgm:pt>
    <dgm:pt modelId="{DEFFD5B8-20D3-4197-B069-A68DC13BB626}" type="pres">
      <dgm:prSet presAssocID="{674027EA-1300-4AEE-B0AF-D742D3EF4D3D}" presName="chevron3" presStyleLbl="alignNode1" presStyleIdx="9" presStyleCnt="35"/>
      <dgm:spPr/>
    </dgm:pt>
    <dgm:pt modelId="{F6135814-963B-4FF7-9456-CB402E7838E0}" type="pres">
      <dgm:prSet presAssocID="{674027EA-1300-4AEE-B0AF-D742D3EF4D3D}" presName="chevron4" presStyleLbl="alignNode1" presStyleIdx="10" presStyleCnt="35"/>
      <dgm:spPr/>
    </dgm:pt>
    <dgm:pt modelId="{6411D7B5-002A-4A05-8D48-97C1C192E292}" type="pres">
      <dgm:prSet presAssocID="{674027EA-1300-4AEE-B0AF-D742D3EF4D3D}" presName="chevron5" presStyleLbl="alignNode1" presStyleIdx="11" presStyleCnt="35"/>
      <dgm:spPr/>
    </dgm:pt>
    <dgm:pt modelId="{CD30C4E7-F18D-41E8-8929-002DB128FB04}" type="pres">
      <dgm:prSet presAssocID="{674027EA-1300-4AEE-B0AF-D742D3EF4D3D}" presName="chevron6" presStyleLbl="alignNode1" presStyleIdx="12" presStyleCnt="35"/>
      <dgm:spPr/>
    </dgm:pt>
    <dgm:pt modelId="{54E62759-8CF0-434B-8163-4CFED9CAB749}" type="pres">
      <dgm:prSet presAssocID="{674027EA-1300-4AEE-B0AF-D742D3EF4D3D}" presName="chevron7" presStyleLbl="alignNode1" presStyleIdx="13" presStyleCnt="35"/>
      <dgm:spPr/>
    </dgm:pt>
    <dgm:pt modelId="{40ACFFAD-E3BA-4529-81C6-0059C86A8424}" type="pres">
      <dgm:prSet presAssocID="{674027EA-1300-4AEE-B0AF-D742D3EF4D3D}" presName="childtext" presStyleLbl="solidFgAcc1" presStyleIdx="1" presStyleCnt="5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DF3D689-FE11-44A8-BD61-C4E17E5AC11B}" type="pres">
      <dgm:prSet presAssocID="{9A64D9A2-0D6D-48C3-8FB3-01A6D51A38B1}" presName="sibTrans" presStyleCnt="0"/>
      <dgm:spPr/>
    </dgm:pt>
    <dgm:pt modelId="{E8143A28-4CAE-4E1B-A6A0-8C0DFC6AEBF9}" type="pres">
      <dgm:prSet presAssocID="{8129003D-B353-43DE-ACCF-8E6E020B6689}" presName="parenttextcomposite" presStyleCnt="0"/>
      <dgm:spPr/>
    </dgm:pt>
    <dgm:pt modelId="{DCC45E0E-385D-4417-9687-27B66927AED4}" type="pres">
      <dgm:prSet presAssocID="{8129003D-B353-43DE-ACCF-8E6E020B6689}" presName="parenttext" presStyleLbl="revTx" presStyleIdx="2" presStyleCnt="5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2A809BE-6886-47D4-B33C-DB3CE50C7C03}" type="pres">
      <dgm:prSet presAssocID="{8129003D-B353-43DE-ACCF-8E6E020B6689}" presName="composite" presStyleCnt="0"/>
      <dgm:spPr/>
    </dgm:pt>
    <dgm:pt modelId="{EA98B425-CE3F-478A-9CDC-51009EB7C337}" type="pres">
      <dgm:prSet presAssocID="{8129003D-B353-43DE-ACCF-8E6E020B6689}" presName="chevron1" presStyleLbl="alignNode1" presStyleIdx="14" presStyleCnt="35"/>
      <dgm:spPr/>
    </dgm:pt>
    <dgm:pt modelId="{D05F9606-FFE7-4CB6-ABD7-277A945FA69C}" type="pres">
      <dgm:prSet presAssocID="{8129003D-B353-43DE-ACCF-8E6E020B6689}" presName="chevron2" presStyleLbl="alignNode1" presStyleIdx="15" presStyleCnt="35"/>
      <dgm:spPr/>
    </dgm:pt>
    <dgm:pt modelId="{29A9DADA-9D00-4EEE-9CA2-C70C4A77126A}" type="pres">
      <dgm:prSet presAssocID="{8129003D-B353-43DE-ACCF-8E6E020B6689}" presName="chevron3" presStyleLbl="alignNode1" presStyleIdx="16" presStyleCnt="35"/>
      <dgm:spPr/>
    </dgm:pt>
    <dgm:pt modelId="{7D4A3B3D-7174-433B-99EC-7A5B6C632398}" type="pres">
      <dgm:prSet presAssocID="{8129003D-B353-43DE-ACCF-8E6E020B6689}" presName="chevron4" presStyleLbl="alignNode1" presStyleIdx="17" presStyleCnt="35"/>
      <dgm:spPr/>
    </dgm:pt>
    <dgm:pt modelId="{92A7F10D-4224-411C-ADE9-9D6D928A9B87}" type="pres">
      <dgm:prSet presAssocID="{8129003D-B353-43DE-ACCF-8E6E020B6689}" presName="chevron5" presStyleLbl="alignNode1" presStyleIdx="18" presStyleCnt="35"/>
      <dgm:spPr/>
    </dgm:pt>
    <dgm:pt modelId="{2F30A83D-69F1-4996-899D-47E4F0E8C1FB}" type="pres">
      <dgm:prSet presAssocID="{8129003D-B353-43DE-ACCF-8E6E020B6689}" presName="chevron6" presStyleLbl="alignNode1" presStyleIdx="19" presStyleCnt="35"/>
      <dgm:spPr/>
    </dgm:pt>
    <dgm:pt modelId="{B43F314A-AEBF-4335-A624-025B9ED6797F}" type="pres">
      <dgm:prSet presAssocID="{8129003D-B353-43DE-ACCF-8E6E020B6689}" presName="chevron7" presStyleLbl="alignNode1" presStyleIdx="20" presStyleCnt="35"/>
      <dgm:spPr/>
    </dgm:pt>
    <dgm:pt modelId="{CFF2C93C-6AF7-4E06-BC07-89646524D4F8}" type="pres">
      <dgm:prSet presAssocID="{8129003D-B353-43DE-ACCF-8E6E020B6689}" presName="childtext" presStyleLbl="solidFgAcc1" presStyleIdx="2" presStyleCnt="5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A76FDEA-44E4-44FC-A366-C3A8A9F94124}" type="pres">
      <dgm:prSet presAssocID="{D29BC8CE-B38F-4F8B-A2FE-CFF00216A0C0}" presName="sibTrans" presStyleCnt="0"/>
      <dgm:spPr/>
    </dgm:pt>
    <dgm:pt modelId="{5029BA11-AAAF-4AAF-A993-E39ABF28A7EC}" type="pres">
      <dgm:prSet presAssocID="{4FBAFFDD-390F-483B-971A-BE5C76F7CB3D}" presName="parenttextcomposite" presStyleCnt="0"/>
      <dgm:spPr/>
    </dgm:pt>
    <dgm:pt modelId="{C35719F1-78DF-41A6-8B94-13E1B589ECF5}" type="pres">
      <dgm:prSet presAssocID="{4FBAFFDD-390F-483B-971A-BE5C76F7CB3D}" presName="parenttext" presStyleLbl="revTx" presStyleIdx="3" presStyleCnt="5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FEEE80C-E226-4757-A5BE-965CE8A316D8}" type="pres">
      <dgm:prSet presAssocID="{4FBAFFDD-390F-483B-971A-BE5C76F7CB3D}" presName="composite" presStyleCnt="0"/>
      <dgm:spPr/>
    </dgm:pt>
    <dgm:pt modelId="{7866C436-293D-4EC7-901A-D7CD1C6F7FBC}" type="pres">
      <dgm:prSet presAssocID="{4FBAFFDD-390F-483B-971A-BE5C76F7CB3D}" presName="chevron1" presStyleLbl="alignNode1" presStyleIdx="21" presStyleCnt="35"/>
      <dgm:spPr/>
    </dgm:pt>
    <dgm:pt modelId="{C50DCD45-244A-4AF1-B519-C80B4D4FF340}" type="pres">
      <dgm:prSet presAssocID="{4FBAFFDD-390F-483B-971A-BE5C76F7CB3D}" presName="chevron2" presStyleLbl="alignNode1" presStyleIdx="22" presStyleCnt="35"/>
      <dgm:spPr/>
    </dgm:pt>
    <dgm:pt modelId="{9C87CB41-801C-48A2-894B-7FB79405D287}" type="pres">
      <dgm:prSet presAssocID="{4FBAFFDD-390F-483B-971A-BE5C76F7CB3D}" presName="chevron3" presStyleLbl="alignNode1" presStyleIdx="23" presStyleCnt="35"/>
      <dgm:spPr/>
    </dgm:pt>
    <dgm:pt modelId="{ADCBE384-962B-4F25-8839-55950269A290}" type="pres">
      <dgm:prSet presAssocID="{4FBAFFDD-390F-483B-971A-BE5C76F7CB3D}" presName="chevron4" presStyleLbl="alignNode1" presStyleIdx="24" presStyleCnt="35"/>
      <dgm:spPr/>
    </dgm:pt>
    <dgm:pt modelId="{2EC71788-E6CB-4FB6-AD8C-2934E952C5B0}" type="pres">
      <dgm:prSet presAssocID="{4FBAFFDD-390F-483B-971A-BE5C76F7CB3D}" presName="chevron5" presStyleLbl="alignNode1" presStyleIdx="25" presStyleCnt="35"/>
      <dgm:spPr/>
    </dgm:pt>
    <dgm:pt modelId="{947BB031-4FE4-415C-BCE8-693EA3FD696C}" type="pres">
      <dgm:prSet presAssocID="{4FBAFFDD-390F-483B-971A-BE5C76F7CB3D}" presName="chevron6" presStyleLbl="alignNode1" presStyleIdx="26" presStyleCnt="35"/>
      <dgm:spPr/>
    </dgm:pt>
    <dgm:pt modelId="{51930D62-EC97-4B6B-A705-404F245BFC10}" type="pres">
      <dgm:prSet presAssocID="{4FBAFFDD-390F-483B-971A-BE5C76F7CB3D}" presName="chevron7" presStyleLbl="alignNode1" presStyleIdx="27" presStyleCnt="35"/>
      <dgm:spPr/>
    </dgm:pt>
    <dgm:pt modelId="{68127FD5-D109-4B3B-BD3E-A44FC37BCB19}" type="pres">
      <dgm:prSet presAssocID="{4FBAFFDD-390F-483B-971A-BE5C76F7CB3D}" presName="childtext" presStyleLbl="solidFgAcc1" presStyleIdx="3" presStyleCnt="5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96D3BED-4D65-459C-9ABC-1228703638B3}" type="pres">
      <dgm:prSet presAssocID="{B465E988-F088-48DE-91FB-E884254D6781}" presName="sibTrans" presStyleCnt="0"/>
      <dgm:spPr/>
    </dgm:pt>
    <dgm:pt modelId="{331D4342-DABA-413E-9067-184778A2BDAF}" type="pres">
      <dgm:prSet presAssocID="{671503B1-E980-468C-AC6E-9C2529CFD9B5}" presName="parenttextcomposite" presStyleCnt="0"/>
      <dgm:spPr/>
    </dgm:pt>
    <dgm:pt modelId="{598D96E7-06A3-40CB-A358-3891AC40D896}" type="pres">
      <dgm:prSet presAssocID="{671503B1-E980-468C-AC6E-9C2529CFD9B5}" presName="parenttext" presStyleLbl="revTx" presStyleIdx="4" presStyleCnt="5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05FCC8B-A0ED-49A3-8D0B-BFF59A1AE952}" type="pres">
      <dgm:prSet presAssocID="{671503B1-E980-468C-AC6E-9C2529CFD9B5}" presName="composite" presStyleCnt="0"/>
      <dgm:spPr/>
    </dgm:pt>
    <dgm:pt modelId="{F373B281-58FC-441E-A896-D86F66294149}" type="pres">
      <dgm:prSet presAssocID="{671503B1-E980-468C-AC6E-9C2529CFD9B5}" presName="chevron1" presStyleLbl="alignNode1" presStyleIdx="28" presStyleCnt="35"/>
      <dgm:spPr/>
    </dgm:pt>
    <dgm:pt modelId="{3DC77950-A850-4F90-9195-C4F46F61E3A0}" type="pres">
      <dgm:prSet presAssocID="{671503B1-E980-468C-AC6E-9C2529CFD9B5}" presName="chevron2" presStyleLbl="alignNode1" presStyleIdx="29" presStyleCnt="35"/>
      <dgm:spPr/>
    </dgm:pt>
    <dgm:pt modelId="{A53D1C9D-FE21-476E-B534-CBA674EBAA13}" type="pres">
      <dgm:prSet presAssocID="{671503B1-E980-468C-AC6E-9C2529CFD9B5}" presName="chevron3" presStyleLbl="alignNode1" presStyleIdx="30" presStyleCnt="35"/>
      <dgm:spPr/>
    </dgm:pt>
    <dgm:pt modelId="{3006DBB2-E0FE-443E-90F1-C6E8569BA2EA}" type="pres">
      <dgm:prSet presAssocID="{671503B1-E980-468C-AC6E-9C2529CFD9B5}" presName="chevron4" presStyleLbl="alignNode1" presStyleIdx="31" presStyleCnt="35"/>
      <dgm:spPr/>
    </dgm:pt>
    <dgm:pt modelId="{BDFE690D-C696-406E-B021-741DE1F69280}" type="pres">
      <dgm:prSet presAssocID="{671503B1-E980-468C-AC6E-9C2529CFD9B5}" presName="chevron5" presStyleLbl="alignNode1" presStyleIdx="32" presStyleCnt="35"/>
      <dgm:spPr/>
    </dgm:pt>
    <dgm:pt modelId="{0B740272-13AE-4BA4-8974-D75D53E95DBE}" type="pres">
      <dgm:prSet presAssocID="{671503B1-E980-468C-AC6E-9C2529CFD9B5}" presName="chevron6" presStyleLbl="alignNode1" presStyleIdx="33" presStyleCnt="35"/>
      <dgm:spPr/>
    </dgm:pt>
    <dgm:pt modelId="{28ADF5B9-BD67-49B5-8717-5495DD0AC17D}" type="pres">
      <dgm:prSet presAssocID="{671503B1-E980-468C-AC6E-9C2529CFD9B5}" presName="chevron7" presStyleLbl="alignNode1" presStyleIdx="34" presStyleCnt="35"/>
      <dgm:spPr/>
    </dgm:pt>
    <dgm:pt modelId="{D70D61C6-7333-45CB-88C8-CBB830728C8D}" type="pres">
      <dgm:prSet presAssocID="{671503B1-E980-468C-AC6E-9C2529CFD9B5}" presName="childtext" presStyleLbl="solidFgAcc1" presStyleIdx="4" presStyleCnt="5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4BF28A33-E982-4247-BAC5-A783D5BEBD52}" type="presOf" srcId="{DEF2161E-5EE6-43DE-B863-95DEAC5A1BE8}" destId="{EBF84B5D-821F-4BF4-AC59-483369BF030E}" srcOrd="0" destOrd="0" presId="urn:microsoft.com/office/officeart/2008/layout/VerticalAccentList"/>
    <dgm:cxn modelId="{FD549558-7A90-44B8-BEA5-B2EC6CD23988}" type="presOf" srcId="{3683265F-8D2D-44B6-BD00-EAC1983B5051}" destId="{F297D3C3-007A-4C34-A082-643E6CCE7C8E}" srcOrd="0" destOrd="0" presId="urn:microsoft.com/office/officeart/2008/layout/VerticalAccentList"/>
    <dgm:cxn modelId="{B98900A3-19B8-46CC-94F7-0705B29B5ACA}" type="presOf" srcId="{674027EA-1300-4AEE-B0AF-D742D3EF4D3D}" destId="{446FF9D8-329B-44D8-9E18-A475A2C7356E}" srcOrd="0" destOrd="0" presId="urn:microsoft.com/office/officeart/2008/layout/VerticalAccentList"/>
    <dgm:cxn modelId="{E1B5DBBF-BDBD-41EA-98E8-B6A685CCF2B8}" srcId="{674027EA-1300-4AEE-B0AF-D742D3EF4D3D}" destId="{0A5AA8EB-5BB2-4C27-A016-156BAD0FEA70}" srcOrd="0" destOrd="0" parTransId="{7DC27995-6630-4548-A4DF-0E7C336399E5}" sibTransId="{2C849F9C-A90D-4197-A563-D954B213C1A6}"/>
    <dgm:cxn modelId="{88FD9A62-2E75-4D74-B815-F8363D780DB4}" srcId="{A98F6C1F-6C4D-429C-AA1E-D80D0E037DC9}" destId="{4FBAFFDD-390F-483B-971A-BE5C76F7CB3D}" srcOrd="3" destOrd="0" parTransId="{4C0DA91F-E99E-49FC-88A5-4ABF3C0C72B8}" sibTransId="{B465E988-F088-48DE-91FB-E884254D6781}"/>
    <dgm:cxn modelId="{E25A5FFD-FCBE-41B5-82BC-1269E31D1728}" type="presOf" srcId="{4D7DE1E0-2522-45BF-A4A2-CCFD8B595D35}" destId="{68127FD5-D109-4B3B-BD3E-A44FC37BCB19}" srcOrd="0" destOrd="0" presId="urn:microsoft.com/office/officeart/2008/layout/VerticalAccentList"/>
    <dgm:cxn modelId="{97B0F0A1-517A-42D1-BFEA-3087BCDF0C3E}" srcId="{671503B1-E980-468C-AC6E-9C2529CFD9B5}" destId="{E62211A9-E33F-4EB9-9ACA-34E9EFC9BC90}" srcOrd="0" destOrd="0" parTransId="{AFAE01FB-1BFA-4D8D-9319-CAF3111B4085}" sibTransId="{E996F62F-CFFA-475E-8226-B32C25DED506}"/>
    <dgm:cxn modelId="{A50945E4-27F7-4E82-B65B-2BEAB86FB79D}" srcId="{8129003D-B353-43DE-ACCF-8E6E020B6689}" destId="{20C90119-5A55-4F88-980B-7F52510AC01A}" srcOrd="0" destOrd="0" parTransId="{58F5FAB6-B32A-4252-B90D-DFE294408A89}" sibTransId="{4864C294-5341-4BAC-9A5F-D877EF8FF3C3}"/>
    <dgm:cxn modelId="{56DF9016-6C43-4BEA-BA3B-A76335C7FAB0}" type="presOf" srcId="{671503B1-E980-468C-AC6E-9C2529CFD9B5}" destId="{598D96E7-06A3-40CB-A358-3891AC40D896}" srcOrd="0" destOrd="0" presId="urn:microsoft.com/office/officeart/2008/layout/VerticalAccentList"/>
    <dgm:cxn modelId="{997890B7-2456-419C-96E7-EA08CDB18F7E}" type="presOf" srcId="{4FBAFFDD-390F-483B-971A-BE5C76F7CB3D}" destId="{C35719F1-78DF-41A6-8B94-13E1B589ECF5}" srcOrd="0" destOrd="0" presId="urn:microsoft.com/office/officeart/2008/layout/VerticalAccentList"/>
    <dgm:cxn modelId="{252BE1DD-86B9-438E-928F-BEC050F80737}" type="presOf" srcId="{E62211A9-E33F-4EB9-9ACA-34E9EFC9BC90}" destId="{D70D61C6-7333-45CB-88C8-CBB830728C8D}" srcOrd="0" destOrd="0" presId="urn:microsoft.com/office/officeart/2008/layout/VerticalAccentList"/>
    <dgm:cxn modelId="{C3D25A65-7671-4543-A989-15B047FE066C}" type="presOf" srcId="{0A5AA8EB-5BB2-4C27-A016-156BAD0FEA70}" destId="{40ACFFAD-E3BA-4529-81C6-0059C86A8424}" srcOrd="0" destOrd="0" presId="urn:microsoft.com/office/officeart/2008/layout/VerticalAccentList"/>
    <dgm:cxn modelId="{8CA86409-D543-45E5-BA06-C361522B27E4}" type="presOf" srcId="{A98F6C1F-6C4D-429C-AA1E-D80D0E037DC9}" destId="{BC6A642C-195E-4898-92E3-9F5D75836BEF}" srcOrd="0" destOrd="0" presId="urn:microsoft.com/office/officeart/2008/layout/VerticalAccentList"/>
    <dgm:cxn modelId="{E8EDC25B-38C4-4DA0-9073-FFBEF2789F3A}" type="presOf" srcId="{8129003D-B353-43DE-ACCF-8E6E020B6689}" destId="{DCC45E0E-385D-4417-9687-27B66927AED4}" srcOrd="0" destOrd="0" presId="urn:microsoft.com/office/officeart/2008/layout/VerticalAccentList"/>
    <dgm:cxn modelId="{11E809FD-FD79-4BF6-8662-42D0487E7A8F}" srcId="{4FBAFFDD-390F-483B-971A-BE5C76F7CB3D}" destId="{4D7DE1E0-2522-45BF-A4A2-CCFD8B595D35}" srcOrd="0" destOrd="0" parTransId="{8FE6A751-5969-4A13-8ADC-ACAC2BF51031}" sibTransId="{FF5504B2-A0E0-4CA7-8A0F-90D9B32B8AFB}"/>
    <dgm:cxn modelId="{AF9B8F83-78B1-4B32-8B5E-46A54DE5E89C}" srcId="{A98F6C1F-6C4D-429C-AA1E-D80D0E037DC9}" destId="{8129003D-B353-43DE-ACCF-8E6E020B6689}" srcOrd="2" destOrd="0" parTransId="{F2614E73-16C2-4721-9ACB-8D8897D2DDFF}" sibTransId="{D29BC8CE-B38F-4F8B-A2FE-CFF00216A0C0}"/>
    <dgm:cxn modelId="{A44F48A8-274E-4D6A-A295-40258E6A3F17}" srcId="{A98F6C1F-6C4D-429C-AA1E-D80D0E037DC9}" destId="{3683265F-8D2D-44B6-BD00-EAC1983B5051}" srcOrd="0" destOrd="0" parTransId="{38480C31-8280-4BD2-842F-4019F2CF93E2}" sibTransId="{E60F30F8-5E6D-4457-8A50-781583DE8C6F}"/>
    <dgm:cxn modelId="{B7E1AD84-978E-437C-9E9B-865DB875BF8D}" srcId="{A98F6C1F-6C4D-429C-AA1E-D80D0E037DC9}" destId="{671503B1-E980-468C-AC6E-9C2529CFD9B5}" srcOrd="4" destOrd="0" parTransId="{F1D47EE8-701D-408C-AC52-7091224A6EC2}" sibTransId="{741C5EC8-EFC6-4392-9689-421B4003EC0C}"/>
    <dgm:cxn modelId="{C03AEAC6-9434-41BA-AED2-F71F20DE532A}" srcId="{A98F6C1F-6C4D-429C-AA1E-D80D0E037DC9}" destId="{674027EA-1300-4AEE-B0AF-D742D3EF4D3D}" srcOrd="1" destOrd="0" parTransId="{83AFB71E-90AE-4FB2-B8F4-9697DE0F55B1}" sibTransId="{9A64D9A2-0D6D-48C3-8FB3-01A6D51A38B1}"/>
    <dgm:cxn modelId="{9F3FC74F-C7ED-4B0F-872C-096F3528E050}" srcId="{3683265F-8D2D-44B6-BD00-EAC1983B5051}" destId="{DEF2161E-5EE6-43DE-B863-95DEAC5A1BE8}" srcOrd="0" destOrd="0" parTransId="{5CBEFC7D-8989-41C2-858E-BD93F3C45CD4}" sibTransId="{2A17F093-A494-4269-B95D-D7EDF04B2E2F}"/>
    <dgm:cxn modelId="{0F15605B-E3A6-450F-B468-ACB155DE3E3B}" type="presOf" srcId="{20C90119-5A55-4F88-980B-7F52510AC01A}" destId="{CFF2C93C-6AF7-4E06-BC07-89646524D4F8}" srcOrd="0" destOrd="0" presId="urn:microsoft.com/office/officeart/2008/layout/VerticalAccentList"/>
    <dgm:cxn modelId="{1FA63F67-AFD2-46F3-A1C3-9323EA265A49}" type="presParOf" srcId="{BC6A642C-195E-4898-92E3-9F5D75836BEF}" destId="{54B02F70-A0A6-485E-863B-2239B199A4C9}" srcOrd="0" destOrd="0" presId="urn:microsoft.com/office/officeart/2008/layout/VerticalAccentList"/>
    <dgm:cxn modelId="{C425AED6-EFDB-4681-851E-EA263D419998}" type="presParOf" srcId="{54B02F70-A0A6-485E-863B-2239B199A4C9}" destId="{F297D3C3-007A-4C34-A082-643E6CCE7C8E}" srcOrd="0" destOrd="0" presId="urn:microsoft.com/office/officeart/2008/layout/VerticalAccentList"/>
    <dgm:cxn modelId="{CD9EA3A6-E32E-49D5-9B24-6DBEFAE1BF84}" type="presParOf" srcId="{BC6A642C-195E-4898-92E3-9F5D75836BEF}" destId="{6D248355-EC07-47DA-BCDC-4867EF93B6DB}" srcOrd="1" destOrd="0" presId="urn:microsoft.com/office/officeart/2008/layout/VerticalAccentList"/>
    <dgm:cxn modelId="{114D297A-B788-406A-85CB-A07DE9E4087E}" type="presParOf" srcId="{6D248355-EC07-47DA-BCDC-4867EF93B6DB}" destId="{482C3A22-A34E-49F4-BFBC-20BCCECAD41C}" srcOrd="0" destOrd="0" presId="urn:microsoft.com/office/officeart/2008/layout/VerticalAccentList"/>
    <dgm:cxn modelId="{49A8B9BD-EE36-4D00-9664-57C497BB3234}" type="presParOf" srcId="{6D248355-EC07-47DA-BCDC-4867EF93B6DB}" destId="{2B5E5C11-8B48-4EDE-9F12-BF6077DEC884}" srcOrd="1" destOrd="0" presId="urn:microsoft.com/office/officeart/2008/layout/VerticalAccentList"/>
    <dgm:cxn modelId="{31BDC4CD-209F-461B-944F-287A0970AE88}" type="presParOf" srcId="{6D248355-EC07-47DA-BCDC-4867EF93B6DB}" destId="{48C77614-9B21-4C55-8ED2-E8AD2A83BC92}" srcOrd="2" destOrd="0" presId="urn:microsoft.com/office/officeart/2008/layout/VerticalAccentList"/>
    <dgm:cxn modelId="{6EDED4F0-5EBE-4C0A-94EF-84806651926A}" type="presParOf" srcId="{6D248355-EC07-47DA-BCDC-4867EF93B6DB}" destId="{10D32698-D21F-48AE-97DE-284FDEC3048A}" srcOrd="3" destOrd="0" presId="urn:microsoft.com/office/officeart/2008/layout/VerticalAccentList"/>
    <dgm:cxn modelId="{0E21B48D-D71C-45E3-914D-F9D888B6F93E}" type="presParOf" srcId="{6D248355-EC07-47DA-BCDC-4867EF93B6DB}" destId="{77BB7CDD-D6B0-4899-B508-19D59096B74A}" srcOrd="4" destOrd="0" presId="urn:microsoft.com/office/officeart/2008/layout/VerticalAccentList"/>
    <dgm:cxn modelId="{D40A0FEB-6518-4DB2-9F43-9316764CD801}" type="presParOf" srcId="{6D248355-EC07-47DA-BCDC-4867EF93B6DB}" destId="{918EA86A-E32A-44C8-8401-F897BF3B2B5A}" srcOrd="5" destOrd="0" presId="urn:microsoft.com/office/officeart/2008/layout/VerticalAccentList"/>
    <dgm:cxn modelId="{52BF5CE9-4A2F-49A5-914B-1AAAD010956E}" type="presParOf" srcId="{6D248355-EC07-47DA-BCDC-4867EF93B6DB}" destId="{6A1B0FE6-8554-4E4F-9E1B-FE7F90EF0DD0}" srcOrd="6" destOrd="0" presId="urn:microsoft.com/office/officeart/2008/layout/VerticalAccentList"/>
    <dgm:cxn modelId="{2156EFF2-647E-42CE-9651-B6550B414E18}" type="presParOf" srcId="{6D248355-EC07-47DA-BCDC-4867EF93B6DB}" destId="{EBF84B5D-821F-4BF4-AC59-483369BF030E}" srcOrd="7" destOrd="0" presId="urn:microsoft.com/office/officeart/2008/layout/VerticalAccentList"/>
    <dgm:cxn modelId="{63D00B3C-B647-4CA1-A2F7-FD46275B385F}" type="presParOf" srcId="{BC6A642C-195E-4898-92E3-9F5D75836BEF}" destId="{12AD8BFD-47AD-43D7-ACFF-028AEADD056A}" srcOrd="2" destOrd="0" presId="urn:microsoft.com/office/officeart/2008/layout/VerticalAccentList"/>
    <dgm:cxn modelId="{858BF188-1486-4992-8768-EC6E957BA343}" type="presParOf" srcId="{BC6A642C-195E-4898-92E3-9F5D75836BEF}" destId="{14D72CBE-2D2B-4126-BB74-E73CE8C976B4}" srcOrd="3" destOrd="0" presId="urn:microsoft.com/office/officeart/2008/layout/VerticalAccentList"/>
    <dgm:cxn modelId="{744D55F0-A496-4809-A993-03DCC2FE69E1}" type="presParOf" srcId="{14D72CBE-2D2B-4126-BB74-E73CE8C976B4}" destId="{446FF9D8-329B-44D8-9E18-A475A2C7356E}" srcOrd="0" destOrd="0" presId="urn:microsoft.com/office/officeart/2008/layout/VerticalAccentList"/>
    <dgm:cxn modelId="{CCB26B1C-B350-4F2C-BA58-7EC4E0752127}" type="presParOf" srcId="{BC6A642C-195E-4898-92E3-9F5D75836BEF}" destId="{03DFD692-7CA3-4AE4-AD53-3C1EB0DC528F}" srcOrd="4" destOrd="0" presId="urn:microsoft.com/office/officeart/2008/layout/VerticalAccentList"/>
    <dgm:cxn modelId="{53A205D8-B322-4176-8216-98FF9BB8DEBF}" type="presParOf" srcId="{03DFD692-7CA3-4AE4-AD53-3C1EB0DC528F}" destId="{EACA8533-A407-4067-AAE3-CB44E4B4FB4B}" srcOrd="0" destOrd="0" presId="urn:microsoft.com/office/officeart/2008/layout/VerticalAccentList"/>
    <dgm:cxn modelId="{56D371A3-03BC-42E6-A458-D522B080186F}" type="presParOf" srcId="{03DFD692-7CA3-4AE4-AD53-3C1EB0DC528F}" destId="{B6F43884-F51E-40EF-9839-1D948D231DDF}" srcOrd="1" destOrd="0" presId="urn:microsoft.com/office/officeart/2008/layout/VerticalAccentList"/>
    <dgm:cxn modelId="{DA111704-F512-45AD-BD04-D0F3A20B324A}" type="presParOf" srcId="{03DFD692-7CA3-4AE4-AD53-3C1EB0DC528F}" destId="{DEFFD5B8-20D3-4197-B069-A68DC13BB626}" srcOrd="2" destOrd="0" presId="urn:microsoft.com/office/officeart/2008/layout/VerticalAccentList"/>
    <dgm:cxn modelId="{9E5E59B9-FC46-4E6D-BC0F-34E539C64D5E}" type="presParOf" srcId="{03DFD692-7CA3-4AE4-AD53-3C1EB0DC528F}" destId="{F6135814-963B-4FF7-9456-CB402E7838E0}" srcOrd="3" destOrd="0" presId="urn:microsoft.com/office/officeart/2008/layout/VerticalAccentList"/>
    <dgm:cxn modelId="{BCC7777A-858C-4C28-97D1-3BFB7618474A}" type="presParOf" srcId="{03DFD692-7CA3-4AE4-AD53-3C1EB0DC528F}" destId="{6411D7B5-002A-4A05-8D48-97C1C192E292}" srcOrd="4" destOrd="0" presId="urn:microsoft.com/office/officeart/2008/layout/VerticalAccentList"/>
    <dgm:cxn modelId="{A20AD17F-E5CA-4AB2-87E5-B9BCCB0F2E93}" type="presParOf" srcId="{03DFD692-7CA3-4AE4-AD53-3C1EB0DC528F}" destId="{CD30C4E7-F18D-41E8-8929-002DB128FB04}" srcOrd="5" destOrd="0" presId="urn:microsoft.com/office/officeart/2008/layout/VerticalAccentList"/>
    <dgm:cxn modelId="{746AA9A7-5C11-40E7-B711-22AA72E78A14}" type="presParOf" srcId="{03DFD692-7CA3-4AE4-AD53-3C1EB0DC528F}" destId="{54E62759-8CF0-434B-8163-4CFED9CAB749}" srcOrd="6" destOrd="0" presId="urn:microsoft.com/office/officeart/2008/layout/VerticalAccentList"/>
    <dgm:cxn modelId="{ED4FEB35-BDE9-4B5C-90F9-C79C6E4BD11B}" type="presParOf" srcId="{03DFD692-7CA3-4AE4-AD53-3C1EB0DC528F}" destId="{40ACFFAD-E3BA-4529-81C6-0059C86A8424}" srcOrd="7" destOrd="0" presId="urn:microsoft.com/office/officeart/2008/layout/VerticalAccentList"/>
    <dgm:cxn modelId="{FA58145C-1F84-4FCB-902C-E5F5DB7DA575}" type="presParOf" srcId="{BC6A642C-195E-4898-92E3-9F5D75836BEF}" destId="{8DF3D689-FE11-44A8-BD61-C4E17E5AC11B}" srcOrd="5" destOrd="0" presId="urn:microsoft.com/office/officeart/2008/layout/VerticalAccentList"/>
    <dgm:cxn modelId="{390019F4-540B-457D-B586-85D135B1829C}" type="presParOf" srcId="{BC6A642C-195E-4898-92E3-9F5D75836BEF}" destId="{E8143A28-4CAE-4E1B-A6A0-8C0DFC6AEBF9}" srcOrd="6" destOrd="0" presId="urn:microsoft.com/office/officeart/2008/layout/VerticalAccentList"/>
    <dgm:cxn modelId="{C5E696B9-6B37-4358-9063-CAEA8BB2D5C7}" type="presParOf" srcId="{E8143A28-4CAE-4E1B-A6A0-8C0DFC6AEBF9}" destId="{DCC45E0E-385D-4417-9687-27B66927AED4}" srcOrd="0" destOrd="0" presId="urn:microsoft.com/office/officeart/2008/layout/VerticalAccentList"/>
    <dgm:cxn modelId="{034816B8-108E-4AEA-8DFA-1954D746FED8}" type="presParOf" srcId="{BC6A642C-195E-4898-92E3-9F5D75836BEF}" destId="{F2A809BE-6886-47D4-B33C-DB3CE50C7C03}" srcOrd="7" destOrd="0" presId="urn:microsoft.com/office/officeart/2008/layout/VerticalAccentList"/>
    <dgm:cxn modelId="{A3881DC5-2A0E-4585-A36E-955EE32996B6}" type="presParOf" srcId="{F2A809BE-6886-47D4-B33C-DB3CE50C7C03}" destId="{EA98B425-CE3F-478A-9CDC-51009EB7C337}" srcOrd="0" destOrd="0" presId="urn:microsoft.com/office/officeart/2008/layout/VerticalAccentList"/>
    <dgm:cxn modelId="{F7B5F2A3-29D5-4B2C-9684-7CA1B97BFDA0}" type="presParOf" srcId="{F2A809BE-6886-47D4-B33C-DB3CE50C7C03}" destId="{D05F9606-FFE7-4CB6-ABD7-277A945FA69C}" srcOrd="1" destOrd="0" presId="urn:microsoft.com/office/officeart/2008/layout/VerticalAccentList"/>
    <dgm:cxn modelId="{D876C156-F1A4-4239-B2EA-ADBF43890C05}" type="presParOf" srcId="{F2A809BE-6886-47D4-B33C-DB3CE50C7C03}" destId="{29A9DADA-9D00-4EEE-9CA2-C70C4A77126A}" srcOrd="2" destOrd="0" presId="urn:microsoft.com/office/officeart/2008/layout/VerticalAccentList"/>
    <dgm:cxn modelId="{09B11B0B-944B-440C-AF50-7B1CF06803C4}" type="presParOf" srcId="{F2A809BE-6886-47D4-B33C-DB3CE50C7C03}" destId="{7D4A3B3D-7174-433B-99EC-7A5B6C632398}" srcOrd="3" destOrd="0" presId="urn:microsoft.com/office/officeart/2008/layout/VerticalAccentList"/>
    <dgm:cxn modelId="{C47B422C-7E4B-4F26-A316-CA88EEBCCC82}" type="presParOf" srcId="{F2A809BE-6886-47D4-B33C-DB3CE50C7C03}" destId="{92A7F10D-4224-411C-ADE9-9D6D928A9B87}" srcOrd="4" destOrd="0" presId="urn:microsoft.com/office/officeart/2008/layout/VerticalAccentList"/>
    <dgm:cxn modelId="{4484037A-9637-444F-B058-15E8B9E0DE74}" type="presParOf" srcId="{F2A809BE-6886-47D4-B33C-DB3CE50C7C03}" destId="{2F30A83D-69F1-4996-899D-47E4F0E8C1FB}" srcOrd="5" destOrd="0" presId="urn:microsoft.com/office/officeart/2008/layout/VerticalAccentList"/>
    <dgm:cxn modelId="{A5EC4541-F04C-4680-B976-DFB97AA1DF9D}" type="presParOf" srcId="{F2A809BE-6886-47D4-B33C-DB3CE50C7C03}" destId="{B43F314A-AEBF-4335-A624-025B9ED6797F}" srcOrd="6" destOrd="0" presId="urn:microsoft.com/office/officeart/2008/layout/VerticalAccentList"/>
    <dgm:cxn modelId="{5EFE9379-5796-43B7-988F-B679AEFF3463}" type="presParOf" srcId="{F2A809BE-6886-47D4-B33C-DB3CE50C7C03}" destId="{CFF2C93C-6AF7-4E06-BC07-89646524D4F8}" srcOrd="7" destOrd="0" presId="urn:microsoft.com/office/officeart/2008/layout/VerticalAccentList"/>
    <dgm:cxn modelId="{D78BD4FB-AD24-4C91-8886-196A0B8879B3}" type="presParOf" srcId="{BC6A642C-195E-4898-92E3-9F5D75836BEF}" destId="{7A76FDEA-44E4-44FC-A366-C3A8A9F94124}" srcOrd="8" destOrd="0" presId="urn:microsoft.com/office/officeart/2008/layout/VerticalAccentList"/>
    <dgm:cxn modelId="{9A10D5E6-8A5E-4FCB-83AC-6915D568F43F}" type="presParOf" srcId="{BC6A642C-195E-4898-92E3-9F5D75836BEF}" destId="{5029BA11-AAAF-4AAF-A993-E39ABF28A7EC}" srcOrd="9" destOrd="0" presId="urn:microsoft.com/office/officeart/2008/layout/VerticalAccentList"/>
    <dgm:cxn modelId="{F7D97B54-8F15-4D52-A1C2-8E5AA2483C65}" type="presParOf" srcId="{5029BA11-AAAF-4AAF-A993-E39ABF28A7EC}" destId="{C35719F1-78DF-41A6-8B94-13E1B589ECF5}" srcOrd="0" destOrd="0" presId="urn:microsoft.com/office/officeart/2008/layout/VerticalAccentList"/>
    <dgm:cxn modelId="{0A93C007-6622-45C1-BC96-D0B8C09122D1}" type="presParOf" srcId="{BC6A642C-195E-4898-92E3-9F5D75836BEF}" destId="{1FEEE80C-E226-4757-A5BE-965CE8A316D8}" srcOrd="10" destOrd="0" presId="urn:microsoft.com/office/officeart/2008/layout/VerticalAccentList"/>
    <dgm:cxn modelId="{6E139143-B128-44FF-9569-02A516E5E3F1}" type="presParOf" srcId="{1FEEE80C-E226-4757-A5BE-965CE8A316D8}" destId="{7866C436-293D-4EC7-901A-D7CD1C6F7FBC}" srcOrd="0" destOrd="0" presId="urn:microsoft.com/office/officeart/2008/layout/VerticalAccentList"/>
    <dgm:cxn modelId="{D5553681-86C2-4B63-AB14-8606CCA62012}" type="presParOf" srcId="{1FEEE80C-E226-4757-A5BE-965CE8A316D8}" destId="{C50DCD45-244A-4AF1-B519-C80B4D4FF340}" srcOrd="1" destOrd="0" presId="urn:microsoft.com/office/officeart/2008/layout/VerticalAccentList"/>
    <dgm:cxn modelId="{ED6997CD-C6FA-43B3-8BA3-721F3A4FAFB0}" type="presParOf" srcId="{1FEEE80C-E226-4757-A5BE-965CE8A316D8}" destId="{9C87CB41-801C-48A2-894B-7FB79405D287}" srcOrd="2" destOrd="0" presId="urn:microsoft.com/office/officeart/2008/layout/VerticalAccentList"/>
    <dgm:cxn modelId="{DB364964-66EF-4B62-A912-478A2FFC7480}" type="presParOf" srcId="{1FEEE80C-E226-4757-A5BE-965CE8A316D8}" destId="{ADCBE384-962B-4F25-8839-55950269A290}" srcOrd="3" destOrd="0" presId="urn:microsoft.com/office/officeart/2008/layout/VerticalAccentList"/>
    <dgm:cxn modelId="{0BFCE326-8483-4DB1-BCB9-A1D85CFF804E}" type="presParOf" srcId="{1FEEE80C-E226-4757-A5BE-965CE8A316D8}" destId="{2EC71788-E6CB-4FB6-AD8C-2934E952C5B0}" srcOrd="4" destOrd="0" presId="urn:microsoft.com/office/officeart/2008/layout/VerticalAccentList"/>
    <dgm:cxn modelId="{B6944DF7-1153-4DEC-8F49-816D1F70BD14}" type="presParOf" srcId="{1FEEE80C-E226-4757-A5BE-965CE8A316D8}" destId="{947BB031-4FE4-415C-BCE8-693EA3FD696C}" srcOrd="5" destOrd="0" presId="urn:microsoft.com/office/officeart/2008/layout/VerticalAccentList"/>
    <dgm:cxn modelId="{1F2BED8E-01B7-4106-8858-537DDFE209B3}" type="presParOf" srcId="{1FEEE80C-E226-4757-A5BE-965CE8A316D8}" destId="{51930D62-EC97-4B6B-A705-404F245BFC10}" srcOrd="6" destOrd="0" presId="urn:microsoft.com/office/officeart/2008/layout/VerticalAccentList"/>
    <dgm:cxn modelId="{3670176E-9618-45AE-9A66-6D5668F64E9B}" type="presParOf" srcId="{1FEEE80C-E226-4757-A5BE-965CE8A316D8}" destId="{68127FD5-D109-4B3B-BD3E-A44FC37BCB19}" srcOrd="7" destOrd="0" presId="urn:microsoft.com/office/officeart/2008/layout/VerticalAccentList"/>
    <dgm:cxn modelId="{5105D691-A637-4B40-AB89-0AF834D8A93D}" type="presParOf" srcId="{BC6A642C-195E-4898-92E3-9F5D75836BEF}" destId="{896D3BED-4D65-459C-9ABC-1228703638B3}" srcOrd="11" destOrd="0" presId="urn:microsoft.com/office/officeart/2008/layout/VerticalAccentList"/>
    <dgm:cxn modelId="{6FDC4A88-7832-48B1-AE09-8EABCD412E70}" type="presParOf" srcId="{BC6A642C-195E-4898-92E3-9F5D75836BEF}" destId="{331D4342-DABA-413E-9067-184778A2BDAF}" srcOrd="12" destOrd="0" presId="urn:microsoft.com/office/officeart/2008/layout/VerticalAccentList"/>
    <dgm:cxn modelId="{DF29817F-67D4-4F61-A229-359646F5A0B7}" type="presParOf" srcId="{331D4342-DABA-413E-9067-184778A2BDAF}" destId="{598D96E7-06A3-40CB-A358-3891AC40D896}" srcOrd="0" destOrd="0" presId="urn:microsoft.com/office/officeart/2008/layout/VerticalAccentList"/>
    <dgm:cxn modelId="{91961157-9DD1-48B2-ACC3-EF4C981C8B3B}" type="presParOf" srcId="{BC6A642C-195E-4898-92E3-9F5D75836BEF}" destId="{805FCC8B-A0ED-49A3-8D0B-BFF59A1AE952}" srcOrd="13" destOrd="0" presId="urn:microsoft.com/office/officeart/2008/layout/VerticalAccentList"/>
    <dgm:cxn modelId="{2A8C93AA-618F-47F5-9630-23F81F6CDEBE}" type="presParOf" srcId="{805FCC8B-A0ED-49A3-8D0B-BFF59A1AE952}" destId="{F373B281-58FC-441E-A896-D86F66294149}" srcOrd="0" destOrd="0" presId="urn:microsoft.com/office/officeart/2008/layout/VerticalAccentList"/>
    <dgm:cxn modelId="{05FADA2A-ADE7-440D-B641-03696755FCD6}" type="presParOf" srcId="{805FCC8B-A0ED-49A3-8D0B-BFF59A1AE952}" destId="{3DC77950-A850-4F90-9195-C4F46F61E3A0}" srcOrd="1" destOrd="0" presId="urn:microsoft.com/office/officeart/2008/layout/VerticalAccentList"/>
    <dgm:cxn modelId="{A6FE6CD9-4B11-43CA-A891-39280551079E}" type="presParOf" srcId="{805FCC8B-A0ED-49A3-8D0B-BFF59A1AE952}" destId="{A53D1C9D-FE21-476E-B534-CBA674EBAA13}" srcOrd="2" destOrd="0" presId="urn:microsoft.com/office/officeart/2008/layout/VerticalAccentList"/>
    <dgm:cxn modelId="{EA246C38-D1E7-4745-8A02-7AE7AB1192CD}" type="presParOf" srcId="{805FCC8B-A0ED-49A3-8D0B-BFF59A1AE952}" destId="{3006DBB2-E0FE-443E-90F1-C6E8569BA2EA}" srcOrd="3" destOrd="0" presId="urn:microsoft.com/office/officeart/2008/layout/VerticalAccentList"/>
    <dgm:cxn modelId="{73DBCB6E-4254-43E3-9066-33DECA65866E}" type="presParOf" srcId="{805FCC8B-A0ED-49A3-8D0B-BFF59A1AE952}" destId="{BDFE690D-C696-406E-B021-741DE1F69280}" srcOrd="4" destOrd="0" presId="urn:microsoft.com/office/officeart/2008/layout/VerticalAccentList"/>
    <dgm:cxn modelId="{3ACE0076-7080-4FF2-A629-EA93BD69EFF3}" type="presParOf" srcId="{805FCC8B-A0ED-49A3-8D0B-BFF59A1AE952}" destId="{0B740272-13AE-4BA4-8974-D75D53E95DBE}" srcOrd="5" destOrd="0" presId="urn:microsoft.com/office/officeart/2008/layout/VerticalAccentList"/>
    <dgm:cxn modelId="{70AA52DC-3744-4C24-B2D6-E9233A0E3AF6}" type="presParOf" srcId="{805FCC8B-A0ED-49A3-8D0B-BFF59A1AE952}" destId="{28ADF5B9-BD67-49B5-8717-5495DD0AC17D}" srcOrd="6" destOrd="0" presId="urn:microsoft.com/office/officeart/2008/layout/VerticalAccentList"/>
    <dgm:cxn modelId="{DA2BFF72-6449-49F5-A385-988ABE35D6A8}" type="presParOf" srcId="{805FCC8B-A0ED-49A3-8D0B-BFF59A1AE952}" destId="{D70D61C6-7333-45CB-88C8-CBB830728C8D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8F6C1F-6C4D-429C-AA1E-D80D0E037DC9}" type="doc">
      <dgm:prSet loTypeId="urn:microsoft.com/office/officeart/2008/layout/VerticalAccent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de-DE"/>
        </a:p>
      </dgm:t>
    </dgm:pt>
    <dgm:pt modelId="{3683265F-8D2D-44B6-BD00-EAC1983B5051}">
      <dgm:prSet phldrT="[Text]" custT="1"/>
      <dgm:spPr/>
      <dgm:t>
        <a:bodyPr/>
        <a:lstStyle/>
        <a:p>
          <a:r>
            <a:rPr lang="de-DE" sz="2000" b="1" dirty="0" smtClean="0"/>
            <a:t>Traditional Software Engineering</a:t>
          </a:r>
          <a:endParaRPr lang="de-DE" sz="2000" b="1" dirty="0"/>
        </a:p>
      </dgm:t>
    </dgm:pt>
    <dgm:pt modelId="{38480C31-8280-4BD2-842F-4019F2CF93E2}" type="parTrans" cxnId="{A44F48A8-274E-4D6A-A295-40258E6A3F17}">
      <dgm:prSet/>
      <dgm:spPr/>
      <dgm:t>
        <a:bodyPr/>
        <a:lstStyle/>
        <a:p>
          <a:endParaRPr lang="de-DE"/>
        </a:p>
      </dgm:t>
    </dgm:pt>
    <dgm:pt modelId="{E60F30F8-5E6D-4457-8A50-781583DE8C6F}" type="sibTrans" cxnId="{A44F48A8-274E-4D6A-A295-40258E6A3F17}">
      <dgm:prSet/>
      <dgm:spPr/>
      <dgm:t>
        <a:bodyPr/>
        <a:lstStyle/>
        <a:p>
          <a:endParaRPr lang="de-DE"/>
        </a:p>
      </dgm:t>
    </dgm:pt>
    <dgm:pt modelId="{674027EA-1300-4AEE-B0AF-D742D3EF4D3D}">
      <dgm:prSet phldrT="[Text]" custT="1"/>
      <dgm:spPr/>
      <dgm:t>
        <a:bodyPr/>
        <a:lstStyle/>
        <a:p>
          <a:r>
            <a:rPr lang="de-DE" sz="1600" dirty="0" smtClean="0"/>
            <a:t> </a:t>
          </a:r>
          <a:endParaRPr lang="de-DE" sz="1600" dirty="0"/>
        </a:p>
      </dgm:t>
    </dgm:pt>
    <dgm:pt modelId="{83AFB71E-90AE-4FB2-B8F4-9697DE0F55B1}" type="parTrans" cxnId="{C03AEAC6-9434-41BA-AED2-F71F20DE532A}">
      <dgm:prSet/>
      <dgm:spPr/>
      <dgm:t>
        <a:bodyPr/>
        <a:lstStyle/>
        <a:p>
          <a:endParaRPr lang="de-DE"/>
        </a:p>
      </dgm:t>
    </dgm:pt>
    <dgm:pt modelId="{9A64D9A2-0D6D-48C3-8FB3-01A6D51A38B1}" type="sibTrans" cxnId="{C03AEAC6-9434-41BA-AED2-F71F20DE532A}">
      <dgm:prSet/>
      <dgm:spPr/>
      <dgm:t>
        <a:bodyPr/>
        <a:lstStyle/>
        <a:p>
          <a:endParaRPr lang="de-DE"/>
        </a:p>
      </dgm:t>
    </dgm:pt>
    <dgm:pt modelId="{0A5AA8EB-5BB2-4C27-A016-156BAD0FEA70}">
      <dgm:prSet phldrT="[Text]" custT="1"/>
      <dgm:spPr/>
      <dgm:t>
        <a:bodyPr/>
        <a:lstStyle/>
        <a:p>
          <a:r>
            <a:rPr lang="en-GB" sz="1600" dirty="0" smtClean="0"/>
            <a:t>generally tries to build complete </a:t>
          </a:r>
          <a:r>
            <a:rPr lang="en-GB" sz="1600" noProof="0" dirty="0" smtClean="0"/>
            <a:t>models (iteratively)</a:t>
          </a:r>
          <a:endParaRPr lang="en-GB" sz="1600" noProof="0" dirty="0"/>
        </a:p>
      </dgm:t>
    </dgm:pt>
    <dgm:pt modelId="{7DC27995-6630-4548-A4DF-0E7C336399E5}" type="parTrans" cxnId="{E1B5DBBF-BDBD-41EA-98E8-B6A685CCF2B8}">
      <dgm:prSet/>
      <dgm:spPr/>
      <dgm:t>
        <a:bodyPr/>
        <a:lstStyle/>
        <a:p>
          <a:endParaRPr lang="de-DE"/>
        </a:p>
      </dgm:t>
    </dgm:pt>
    <dgm:pt modelId="{2C849F9C-A90D-4197-A563-D954B213C1A6}" type="sibTrans" cxnId="{E1B5DBBF-BDBD-41EA-98E8-B6A685CCF2B8}">
      <dgm:prSet/>
      <dgm:spPr/>
      <dgm:t>
        <a:bodyPr/>
        <a:lstStyle/>
        <a:p>
          <a:endParaRPr lang="de-DE"/>
        </a:p>
      </dgm:t>
    </dgm:pt>
    <dgm:pt modelId="{8129003D-B353-43DE-ACCF-8E6E020B6689}">
      <dgm:prSet phldrT="[Text]" custT="1"/>
      <dgm:spPr/>
      <dgm:t>
        <a:bodyPr/>
        <a:lstStyle/>
        <a:p>
          <a:r>
            <a:rPr lang="de-DE" sz="1600" dirty="0" smtClean="0"/>
            <a:t> </a:t>
          </a:r>
          <a:endParaRPr lang="de-DE" sz="1600" dirty="0"/>
        </a:p>
      </dgm:t>
    </dgm:pt>
    <dgm:pt modelId="{F2614E73-16C2-4721-9ACB-8D8897D2DDFF}" type="parTrans" cxnId="{AF9B8F83-78B1-4B32-8B5E-46A54DE5E89C}">
      <dgm:prSet/>
      <dgm:spPr/>
      <dgm:t>
        <a:bodyPr/>
        <a:lstStyle/>
        <a:p>
          <a:endParaRPr lang="de-DE"/>
        </a:p>
      </dgm:t>
    </dgm:pt>
    <dgm:pt modelId="{D29BC8CE-B38F-4F8B-A2FE-CFF00216A0C0}" type="sibTrans" cxnId="{AF9B8F83-78B1-4B32-8B5E-46A54DE5E89C}">
      <dgm:prSet/>
      <dgm:spPr/>
      <dgm:t>
        <a:bodyPr/>
        <a:lstStyle/>
        <a:p>
          <a:endParaRPr lang="de-DE"/>
        </a:p>
      </dgm:t>
    </dgm:pt>
    <dgm:pt modelId="{20C90119-5A55-4F88-980B-7F52510AC01A}">
      <dgm:prSet phldrT="[Text]" custT="1"/>
      <dgm:spPr/>
      <dgm:t>
        <a:bodyPr/>
        <a:lstStyle/>
        <a:p>
          <a:r>
            <a:rPr lang="en-GB" sz="1600" dirty="0" smtClean="0"/>
            <a:t>likes to make as much knowledge about the problem and solution explicit within the models</a:t>
          </a:r>
          <a:r>
            <a:rPr lang="de-DE" sz="1600" dirty="0" smtClean="0"/>
            <a:t>)</a:t>
          </a:r>
          <a:endParaRPr lang="de-DE" sz="1600" dirty="0"/>
        </a:p>
      </dgm:t>
    </dgm:pt>
    <dgm:pt modelId="{58F5FAB6-B32A-4252-B90D-DFE294408A89}" type="parTrans" cxnId="{A50945E4-27F7-4E82-B65B-2BEAB86FB79D}">
      <dgm:prSet/>
      <dgm:spPr/>
      <dgm:t>
        <a:bodyPr/>
        <a:lstStyle/>
        <a:p>
          <a:endParaRPr lang="de-DE"/>
        </a:p>
      </dgm:t>
    </dgm:pt>
    <dgm:pt modelId="{4864C294-5341-4BAC-9A5F-D877EF8FF3C3}" type="sibTrans" cxnId="{A50945E4-27F7-4E82-B65B-2BEAB86FB79D}">
      <dgm:prSet/>
      <dgm:spPr/>
      <dgm:t>
        <a:bodyPr/>
        <a:lstStyle/>
        <a:p>
          <a:endParaRPr lang="de-DE"/>
        </a:p>
      </dgm:t>
    </dgm:pt>
    <dgm:pt modelId="{0C1A4B13-690D-4552-B087-862CA04BA286}">
      <dgm:prSet phldrT="[Text]" custT="1"/>
      <dgm:spPr/>
      <dgm:t>
        <a:bodyPr/>
        <a:lstStyle/>
        <a:p>
          <a:r>
            <a:rPr lang="en-US" sz="1600" noProof="0" dirty="0" smtClean="0"/>
            <a:t>encourage upfront </a:t>
          </a:r>
          <a:r>
            <a:rPr lang="en-GB" sz="1600" dirty="0" smtClean="0"/>
            <a:t>architecture (with justification and evaluation of options)</a:t>
          </a:r>
          <a:endParaRPr lang="de-DE" sz="1600" dirty="0"/>
        </a:p>
      </dgm:t>
    </dgm:pt>
    <dgm:pt modelId="{A1777F74-D9C2-49EE-9D6D-E17591E975B9}" type="parTrans" cxnId="{06DCBA3B-EA52-4D12-AF15-17CCAE29B4BD}">
      <dgm:prSet/>
      <dgm:spPr/>
      <dgm:t>
        <a:bodyPr/>
        <a:lstStyle/>
        <a:p>
          <a:endParaRPr lang="de-DE"/>
        </a:p>
      </dgm:t>
    </dgm:pt>
    <dgm:pt modelId="{44F711F0-A759-4902-BB19-A212568990D1}" type="sibTrans" cxnId="{06DCBA3B-EA52-4D12-AF15-17CCAE29B4BD}">
      <dgm:prSet/>
      <dgm:spPr/>
      <dgm:t>
        <a:bodyPr/>
        <a:lstStyle/>
        <a:p>
          <a:endParaRPr lang="de-DE"/>
        </a:p>
      </dgm:t>
    </dgm:pt>
    <dgm:pt modelId="{0217E363-C9CF-4AD1-966F-7C6992C65B86}">
      <dgm:prSet phldrT="[Text]" custT="1"/>
      <dgm:spPr/>
      <dgm:t>
        <a:bodyPr/>
        <a:lstStyle/>
        <a:p>
          <a:r>
            <a:rPr lang="de-DE" sz="1600" dirty="0" smtClean="0"/>
            <a:t> </a:t>
          </a:r>
          <a:endParaRPr lang="de-DE" sz="1600" dirty="0"/>
        </a:p>
      </dgm:t>
    </dgm:pt>
    <dgm:pt modelId="{7DE8D578-6B1C-4E6E-AB0B-2755AA75C3AC}" type="parTrans" cxnId="{EA4B5C0D-6B93-496F-AF9C-F9D826F1D3B3}">
      <dgm:prSet/>
      <dgm:spPr/>
      <dgm:t>
        <a:bodyPr/>
        <a:lstStyle/>
        <a:p>
          <a:endParaRPr lang="de-DE"/>
        </a:p>
      </dgm:t>
    </dgm:pt>
    <dgm:pt modelId="{A52D5757-C97B-42E5-B7F7-F0C697C2C9FF}" type="sibTrans" cxnId="{EA4B5C0D-6B93-496F-AF9C-F9D826F1D3B3}">
      <dgm:prSet/>
      <dgm:spPr/>
      <dgm:t>
        <a:bodyPr/>
        <a:lstStyle/>
        <a:p>
          <a:endParaRPr lang="de-DE"/>
        </a:p>
      </dgm:t>
    </dgm:pt>
    <dgm:pt modelId="{44B5A859-5A93-44BC-83B6-94A34D644370}">
      <dgm:prSet phldrT="[Text]" custT="1"/>
      <dgm:spPr/>
      <dgm:t>
        <a:bodyPr/>
        <a:lstStyle/>
        <a:p>
          <a:r>
            <a:rPr lang="de-DE" sz="1600" dirty="0" smtClean="0"/>
            <a:t> </a:t>
          </a:r>
          <a:endParaRPr lang="de-DE" sz="1600" dirty="0"/>
        </a:p>
      </dgm:t>
    </dgm:pt>
    <dgm:pt modelId="{4AA8EE38-40DC-4F08-9634-B804BF140007}" type="parTrans" cxnId="{F8E2E6BB-E5E4-4D35-A9DE-697D27CED023}">
      <dgm:prSet/>
      <dgm:spPr/>
      <dgm:t>
        <a:bodyPr/>
        <a:lstStyle/>
        <a:p>
          <a:endParaRPr lang="de-DE"/>
        </a:p>
      </dgm:t>
    </dgm:pt>
    <dgm:pt modelId="{0D85BFC0-1DC8-4FF0-B00F-CCD8372E20E4}" type="sibTrans" cxnId="{F8E2E6BB-E5E4-4D35-A9DE-697D27CED023}">
      <dgm:prSet/>
      <dgm:spPr/>
      <dgm:t>
        <a:bodyPr/>
        <a:lstStyle/>
        <a:p>
          <a:endParaRPr lang="de-DE"/>
        </a:p>
      </dgm:t>
    </dgm:pt>
    <dgm:pt modelId="{8413E80D-2E21-4F1E-A543-C3EE2A4B8997}">
      <dgm:prSet phldrT="[Text]" custT="1"/>
      <dgm:spPr/>
      <dgm:t>
        <a:bodyPr/>
        <a:lstStyle/>
        <a:p>
          <a:r>
            <a:rPr lang="en-GB" sz="1600" dirty="0" smtClean="0"/>
            <a:t>encourages many models for specification</a:t>
          </a:r>
          <a:endParaRPr lang="de-DE" sz="1600" dirty="0"/>
        </a:p>
      </dgm:t>
    </dgm:pt>
    <dgm:pt modelId="{D8190C4E-57C4-4123-9FC1-4B93E0A09EAF}" type="parTrans" cxnId="{A1899F80-CBE2-4767-8E24-8C59161E2498}">
      <dgm:prSet/>
      <dgm:spPr/>
      <dgm:t>
        <a:bodyPr/>
        <a:lstStyle/>
        <a:p>
          <a:endParaRPr lang="de-DE"/>
        </a:p>
      </dgm:t>
    </dgm:pt>
    <dgm:pt modelId="{0AB2D853-CB68-4EBD-9601-E5F1DA9A0D64}" type="sibTrans" cxnId="{A1899F80-CBE2-4767-8E24-8C59161E2498}">
      <dgm:prSet/>
      <dgm:spPr/>
      <dgm:t>
        <a:bodyPr/>
        <a:lstStyle/>
        <a:p>
          <a:endParaRPr lang="de-DE"/>
        </a:p>
      </dgm:t>
    </dgm:pt>
    <dgm:pt modelId="{828AB7B0-FD10-48A7-A3CC-CF269F7B9DDF}">
      <dgm:prSet phldrT="[Text]" custT="1"/>
      <dgm:spPr/>
      <dgm:t>
        <a:bodyPr/>
        <a:lstStyle/>
        <a:p>
          <a:r>
            <a:rPr lang="en-GB" sz="1600" dirty="0" smtClean="0"/>
            <a:t>is generally happy with value that is not immediately visible to the user</a:t>
          </a:r>
          <a:endParaRPr lang="de-DE" sz="1600" dirty="0"/>
        </a:p>
      </dgm:t>
    </dgm:pt>
    <dgm:pt modelId="{7359137F-B5FC-4168-9D0E-0EC77CC41757}" type="parTrans" cxnId="{25F39EBB-2FB2-43C9-9ABF-2CD2BBE193DB}">
      <dgm:prSet/>
      <dgm:spPr/>
      <dgm:t>
        <a:bodyPr/>
        <a:lstStyle/>
        <a:p>
          <a:endParaRPr lang="de-DE"/>
        </a:p>
      </dgm:t>
    </dgm:pt>
    <dgm:pt modelId="{719D92F8-6AD2-4AD5-8AC6-C6EC0AFCDC22}" type="sibTrans" cxnId="{25F39EBB-2FB2-43C9-9ABF-2CD2BBE193DB}">
      <dgm:prSet/>
      <dgm:spPr/>
      <dgm:t>
        <a:bodyPr/>
        <a:lstStyle/>
        <a:p>
          <a:endParaRPr lang="de-DE"/>
        </a:p>
      </dgm:t>
    </dgm:pt>
    <dgm:pt modelId="{BC6A642C-195E-4898-92E3-9F5D75836BEF}" type="pres">
      <dgm:prSet presAssocID="{A98F6C1F-6C4D-429C-AA1E-D80D0E037DC9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de-DE"/>
        </a:p>
      </dgm:t>
    </dgm:pt>
    <dgm:pt modelId="{54B02F70-A0A6-485E-863B-2239B199A4C9}" type="pres">
      <dgm:prSet presAssocID="{3683265F-8D2D-44B6-BD00-EAC1983B5051}" presName="parenttextcomposite" presStyleCnt="0"/>
      <dgm:spPr/>
    </dgm:pt>
    <dgm:pt modelId="{F297D3C3-007A-4C34-A082-643E6CCE7C8E}" type="pres">
      <dgm:prSet presAssocID="{3683265F-8D2D-44B6-BD00-EAC1983B5051}" presName="parenttext" presStyleLbl="revTx" presStyleIdx="0" presStyleCnt="5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D248355-EC07-47DA-BCDC-4867EF93B6DB}" type="pres">
      <dgm:prSet presAssocID="{3683265F-8D2D-44B6-BD00-EAC1983B5051}" presName="composite" presStyleCnt="0"/>
      <dgm:spPr/>
    </dgm:pt>
    <dgm:pt modelId="{482C3A22-A34E-49F4-BFBC-20BCCECAD41C}" type="pres">
      <dgm:prSet presAssocID="{3683265F-8D2D-44B6-BD00-EAC1983B5051}" presName="chevron1" presStyleLbl="alignNode1" presStyleIdx="0" presStyleCnt="35"/>
      <dgm:spPr/>
    </dgm:pt>
    <dgm:pt modelId="{2B5E5C11-8B48-4EDE-9F12-BF6077DEC884}" type="pres">
      <dgm:prSet presAssocID="{3683265F-8D2D-44B6-BD00-EAC1983B5051}" presName="chevron2" presStyleLbl="alignNode1" presStyleIdx="1" presStyleCnt="35"/>
      <dgm:spPr/>
    </dgm:pt>
    <dgm:pt modelId="{48C77614-9B21-4C55-8ED2-E8AD2A83BC92}" type="pres">
      <dgm:prSet presAssocID="{3683265F-8D2D-44B6-BD00-EAC1983B5051}" presName="chevron3" presStyleLbl="alignNode1" presStyleIdx="2" presStyleCnt="35"/>
      <dgm:spPr/>
    </dgm:pt>
    <dgm:pt modelId="{10D32698-D21F-48AE-97DE-284FDEC3048A}" type="pres">
      <dgm:prSet presAssocID="{3683265F-8D2D-44B6-BD00-EAC1983B5051}" presName="chevron4" presStyleLbl="alignNode1" presStyleIdx="3" presStyleCnt="35"/>
      <dgm:spPr/>
    </dgm:pt>
    <dgm:pt modelId="{77BB7CDD-D6B0-4899-B508-19D59096B74A}" type="pres">
      <dgm:prSet presAssocID="{3683265F-8D2D-44B6-BD00-EAC1983B5051}" presName="chevron5" presStyleLbl="alignNode1" presStyleIdx="4" presStyleCnt="35"/>
      <dgm:spPr/>
    </dgm:pt>
    <dgm:pt modelId="{918EA86A-E32A-44C8-8401-F897BF3B2B5A}" type="pres">
      <dgm:prSet presAssocID="{3683265F-8D2D-44B6-BD00-EAC1983B5051}" presName="chevron6" presStyleLbl="alignNode1" presStyleIdx="5" presStyleCnt="35"/>
      <dgm:spPr/>
    </dgm:pt>
    <dgm:pt modelId="{6A1B0FE6-8554-4E4F-9E1B-FE7F90EF0DD0}" type="pres">
      <dgm:prSet presAssocID="{3683265F-8D2D-44B6-BD00-EAC1983B5051}" presName="chevron7" presStyleLbl="alignNode1" presStyleIdx="6" presStyleCnt="35"/>
      <dgm:spPr/>
    </dgm:pt>
    <dgm:pt modelId="{EBF84B5D-821F-4BF4-AC59-483369BF030E}" type="pres">
      <dgm:prSet presAssocID="{3683265F-8D2D-44B6-BD00-EAC1983B5051}" presName="childtext" presStyleLbl="solidFgAcc1" presStyleIdx="0" presStyleCnt="5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2AD8BFD-47AD-43D7-ACFF-028AEADD056A}" type="pres">
      <dgm:prSet presAssocID="{E60F30F8-5E6D-4457-8A50-781583DE8C6F}" presName="sibTrans" presStyleCnt="0"/>
      <dgm:spPr/>
    </dgm:pt>
    <dgm:pt modelId="{14D72CBE-2D2B-4126-BB74-E73CE8C976B4}" type="pres">
      <dgm:prSet presAssocID="{674027EA-1300-4AEE-B0AF-D742D3EF4D3D}" presName="parenttextcomposite" presStyleCnt="0"/>
      <dgm:spPr/>
    </dgm:pt>
    <dgm:pt modelId="{446FF9D8-329B-44D8-9E18-A475A2C7356E}" type="pres">
      <dgm:prSet presAssocID="{674027EA-1300-4AEE-B0AF-D742D3EF4D3D}" presName="parenttext" presStyleLbl="revTx" presStyleIdx="1" presStyleCnt="5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3DFD692-7CA3-4AE4-AD53-3C1EB0DC528F}" type="pres">
      <dgm:prSet presAssocID="{674027EA-1300-4AEE-B0AF-D742D3EF4D3D}" presName="composite" presStyleCnt="0"/>
      <dgm:spPr/>
    </dgm:pt>
    <dgm:pt modelId="{EACA8533-A407-4067-AAE3-CB44E4B4FB4B}" type="pres">
      <dgm:prSet presAssocID="{674027EA-1300-4AEE-B0AF-D742D3EF4D3D}" presName="chevron1" presStyleLbl="alignNode1" presStyleIdx="7" presStyleCnt="35"/>
      <dgm:spPr/>
    </dgm:pt>
    <dgm:pt modelId="{B6F43884-F51E-40EF-9839-1D948D231DDF}" type="pres">
      <dgm:prSet presAssocID="{674027EA-1300-4AEE-B0AF-D742D3EF4D3D}" presName="chevron2" presStyleLbl="alignNode1" presStyleIdx="8" presStyleCnt="35"/>
      <dgm:spPr/>
    </dgm:pt>
    <dgm:pt modelId="{DEFFD5B8-20D3-4197-B069-A68DC13BB626}" type="pres">
      <dgm:prSet presAssocID="{674027EA-1300-4AEE-B0AF-D742D3EF4D3D}" presName="chevron3" presStyleLbl="alignNode1" presStyleIdx="9" presStyleCnt="35"/>
      <dgm:spPr/>
    </dgm:pt>
    <dgm:pt modelId="{F6135814-963B-4FF7-9456-CB402E7838E0}" type="pres">
      <dgm:prSet presAssocID="{674027EA-1300-4AEE-B0AF-D742D3EF4D3D}" presName="chevron4" presStyleLbl="alignNode1" presStyleIdx="10" presStyleCnt="35"/>
      <dgm:spPr/>
    </dgm:pt>
    <dgm:pt modelId="{6411D7B5-002A-4A05-8D48-97C1C192E292}" type="pres">
      <dgm:prSet presAssocID="{674027EA-1300-4AEE-B0AF-D742D3EF4D3D}" presName="chevron5" presStyleLbl="alignNode1" presStyleIdx="11" presStyleCnt="35"/>
      <dgm:spPr/>
    </dgm:pt>
    <dgm:pt modelId="{CD30C4E7-F18D-41E8-8929-002DB128FB04}" type="pres">
      <dgm:prSet presAssocID="{674027EA-1300-4AEE-B0AF-D742D3EF4D3D}" presName="chevron6" presStyleLbl="alignNode1" presStyleIdx="12" presStyleCnt="35"/>
      <dgm:spPr/>
    </dgm:pt>
    <dgm:pt modelId="{54E62759-8CF0-434B-8163-4CFED9CAB749}" type="pres">
      <dgm:prSet presAssocID="{674027EA-1300-4AEE-B0AF-D742D3EF4D3D}" presName="chevron7" presStyleLbl="alignNode1" presStyleIdx="13" presStyleCnt="35"/>
      <dgm:spPr/>
    </dgm:pt>
    <dgm:pt modelId="{40ACFFAD-E3BA-4529-81C6-0059C86A8424}" type="pres">
      <dgm:prSet presAssocID="{674027EA-1300-4AEE-B0AF-D742D3EF4D3D}" presName="childtext" presStyleLbl="solidFgAcc1" presStyleIdx="1" presStyleCnt="5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DF3D689-FE11-44A8-BD61-C4E17E5AC11B}" type="pres">
      <dgm:prSet presAssocID="{9A64D9A2-0D6D-48C3-8FB3-01A6D51A38B1}" presName="sibTrans" presStyleCnt="0"/>
      <dgm:spPr/>
    </dgm:pt>
    <dgm:pt modelId="{E8143A28-4CAE-4E1B-A6A0-8C0DFC6AEBF9}" type="pres">
      <dgm:prSet presAssocID="{8129003D-B353-43DE-ACCF-8E6E020B6689}" presName="parenttextcomposite" presStyleCnt="0"/>
      <dgm:spPr/>
    </dgm:pt>
    <dgm:pt modelId="{DCC45E0E-385D-4417-9687-27B66927AED4}" type="pres">
      <dgm:prSet presAssocID="{8129003D-B353-43DE-ACCF-8E6E020B6689}" presName="parenttext" presStyleLbl="revTx" presStyleIdx="2" presStyleCnt="5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2A809BE-6886-47D4-B33C-DB3CE50C7C03}" type="pres">
      <dgm:prSet presAssocID="{8129003D-B353-43DE-ACCF-8E6E020B6689}" presName="composite" presStyleCnt="0"/>
      <dgm:spPr/>
    </dgm:pt>
    <dgm:pt modelId="{EA98B425-CE3F-478A-9CDC-51009EB7C337}" type="pres">
      <dgm:prSet presAssocID="{8129003D-B353-43DE-ACCF-8E6E020B6689}" presName="chevron1" presStyleLbl="alignNode1" presStyleIdx="14" presStyleCnt="35"/>
      <dgm:spPr/>
    </dgm:pt>
    <dgm:pt modelId="{D05F9606-FFE7-4CB6-ABD7-277A945FA69C}" type="pres">
      <dgm:prSet presAssocID="{8129003D-B353-43DE-ACCF-8E6E020B6689}" presName="chevron2" presStyleLbl="alignNode1" presStyleIdx="15" presStyleCnt="35"/>
      <dgm:spPr/>
    </dgm:pt>
    <dgm:pt modelId="{29A9DADA-9D00-4EEE-9CA2-C70C4A77126A}" type="pres">
      <dgm:prSet presAssocID="{8129003D-B353-43DE-ACCF-8E6E020B6689}" presName="chevron3" presStyleLbl="alignNode1" presStyleIdx="16" presStyleCnt="35"/>
      <dgm:spPr/>
    </dgm:pt>
    <dgm:pt modelId="{7D4A3B3D-7174-433B-99EC-7A5B6C632398}" type="pres">
      <dgm:prSet presAssocID="{8129003D-B353-43DE-ACCF-8E6E020B6689}" presName="chevron4" presStyleLbl="alignNode1" presStyleIdx="17" presStyleCnt="35"/>
      <dgm:spPr/>
    </dgm:pt>
    <dgm:pt modelId="{92A7F10D-4224-411C-ADE9-9D6D928A9B87}" type="pres">
      <dgm:prSet presAssocID="{8129003D-B353-43DE-ACCF-8E6E020B6689}" presName="chevron5" presStyleLbl="alignNode1" presStyleIdx="18" presStyleCnt="35"/>
      <dgm:spPr/>
    </dgm:pt>
    <dgm:pt modelId="{2F30A83D-69F1-4996-899D-47E4F0E8C1FB}" type="pres">
      <dgm:prSet presAssocID="{8129003D-B353-43DE-ACCF-8E6E020B6689}" presName="chevron6" presStyleLbl="alignNode1" presStyleIdx="19" presStyleCnt="35"/>
      <dgm:spPr/>
    </dgm:pt>
    <dgm:pt modelId="{B43F314A-AEBF-4335-A624-025B9ED6797F}" type="pres">
      <dgm:prSet presAssocID="{8129003D-B353-43DE-ACCF-8E6E020B6689}" presName="chevron7" presStyleLbl="alignNode1" presStyleIdx="20" presStyleCnt="35"/>
      <dgm:spPr/>
    </dgm:pt>
    <dgm:pt modelId="{CFF2C93C-6AF7-4E06-BC07-89646524D4F8}" type="pres">
      <dgm:prSet presAssocID="{8129003D-B353-43DE-ACCF-8E6E020B6689}" presName="childtext" presStyleLbl="solidFgAcc1" presStyleIdx="2" presStyleCnt="5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B51D075-7E1A-4180-856E-E577C4F42463}" type="pres">
      <dgm:prSet presAssocID="{D29BC8CE-B38F-4F8B-A2FE-CFF00216A0C0}" presName="sibTrans" presStyleCnt="0"/>
      <dgm:spPr/>
    </dgm:pt>
    <dgm:pt modelId="{F377E00C-5941-4E0B-975A-9573558E1224}" type="pres">
      <dgm:prSet presAssocID="{0217E363-C9CF-4AD1-966F-7C6992C65B86}" presName="parenttextcomposite" presStyleCnt="0"/>
      <dgm:spPr/>
    </dgm:pt>
    <dgm:pt modelId="{BE660CF8-68FE-4F03-AC32-69076E32A614}" type="pres">
      <dgm:prSet presAssocID="{0217E363-C9CF-4AD1-966F-7C6992C65B86}" presName="parenttext" presStyleLbl="revTx" presStyleIdx="3" presStyleCnt="5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3E77C74-F2DC-4476-B310-37AA5901D3CF}" type="pres">
      <dgm:prSet presAssocID="{0217E363-C9CF-4AD1-966F-7C6992C65B86}" presName="composite" presStyleCnt="0"/>
      <dgm:spPr/>
    </dgm:pt>
    <dgm:pt modelId="{7BB670B8-C66E-4F4A-A8E8-56003448E250}" type="pres">
      <dgm:prSet presAssocID="{0217E363-C9CF-4AD1-966F-7C6992C65B86}" presName="chevron1" presStyleLbl="alignNode1" presStyleIdx="21" presStyleCnt="35"/>
      <dgm:spPr/>
    </dgm:pt>
    <dgm:pt modelId="{D25126D4-2F0A-40A7-8F2E-303E409B4F00}" type="pres">
      <dgm:prSet presAssocID="{0217E363-C9CF-4AD1-966F-7C6992C65B86}" presName="chevron2" presStyleLbl="alignNode1" presStyleIdx="22" presStyleCnt="35"/>
      <dgm:spPr/>
    </dgm:pt>
    <dgm:pt modelId="{7D3D344F-114C-4045-BC46-A40E783AB71C}" type="pres">
      <dgm:prSet presAssocID="{0217E363-C9CF-4AD1-966F-7C6992C65B86}" presName="chevron3" presStyleLbl="alignNode1" presStyleIdx="23" presStyleCnt="35"/>
      <dgm:spPr/>
    </dgm:pt>
    <dgm:pt modelId="{107A0F69-BB9D-4751-8407-C906DAC210A1}" type="pres">
      <dgm:prSet presAssocID="{0217E363-C9CF-4AD1-966F-7C6992C65B86}" presName="chevron4" presStyleLbl="alignNode1" presStyleIdx="24" presStyleCnt="35"/>
      <dgm:spPr/>
    </dgm:pt>
    <dgm:pt modelId="{776572D1-C44B-45E4-AE00-91E5295C53DA}" type="pres">
      <dgm:prSet presAssocID="{0217E363-C9CF-4AD1-966F-7C6992C65B86}" presName="chevron5" presStyleLbl="alignNode1" presStyleIdx="25" presStyleCnt="35"/>
      <dgm:spPr/>
    </dgm:pt>
    <dgm:pt modelId="{4F346297-77E0-41EB-B27B-2A1C2217EA7A}" type="pres">
      <dgm:prSet presAssocID="{0217E363-C9CF-4AD1-966F-7C6992C65B86}" presName="chevron6" presStyleLbl="alignNode1" presStyleIdx="26" presStyleCnt="35"/>
      <dgm:spPr/>
    </dgm:pt>
    <dgm:pt modelId="{F207FD18-F5E6-45FA-9B13-EAF57FF57C92}" type="pres">
      <dgm:prSet presAssocID="{0217E363-C9CF-4AD1-966F-7C6992C65B86}" presName="chevron7" presStyleLbl="alignNode1" presStyleIdx="27" presStyleCnt="35"/>
      <dgm:spPr/>
    </dgm:pt>
    <dgm:pt modelId="{E887404A-82C2-43BD-A9E4-952DAAF9AF83}" type="pres">
      <dgm:prSet presAssocID="{0217E363-C9CF-4AD1-966F-7C6992C65B86}" presName="childtext" presStyleLbl="solidFgAcc1" presStyleIdx="3" presStyleCnt="5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315FA5A-3121-4C40-8322-BFAE46022BA0}" type="pres">
      <dgm:prSet presAssocID="{A52D5757-C97B-42E5-B7F7-F0C697C2C9FF}" presName="sibTrans" presStyleCnt="0"/>
      <dgm:spPr/>
    </dgm:pt>
    <dgm:pt modelId="{8E8D5AB2-36CB-4976-917B-9E35B2E27F1A}" type="pres">
      <dgm:prSet presAssocID="{44B5A859-5A93-44BC-83B6-94A34D644370}" presName="parenttextcomposite" presStyleCnt="0"/>
      <dgm:spPr/>
    </dgm:pt>
    <dgm:pt modelId="{798CF193-A61C-475C-A20F-1B8556EB26CE}" type="pres">
      <dgm:prSet presAssocID="{44B5A859-5A93-44BC-83B6-94A34D644370}" presName="parenttext" presStyleLbl="revTx" presStyleIdx="4" presStyleCnt="5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2F15E80-4F49-43F3-8FC6-C91A69CFEDBF}" type="pres">
      <dgm:prSet presAssocID="{44B5A859-5A93-44BC-83B6-94A34D644370}" presName="composite" presStyleCnt="0"/>
      <dgm:spPr/>
    </dgm:pt>
    <dgm:pt modelId="{9B5A077A-1E1D-4514-8245-CFAE469BE415}" type="pres">
      <dgm:prSet presAssocID="{44B5A859-5A93-44BC-83B6-94A34D644370}" presName="chevron1" presStyleLbl="alignNode1" presStyleIdx="28" presStyleCnt="35"/>
      <dgm:spPr/>
    </dgm:pt>
    <dgm:pt modelId="{0EFDA41F-F92C-4020-8D48-5CA4594F13B7}" type="pres">
      <dgm:prSet presAssocID="{44B5A859-5A93-44BC-83B6-94A34D644370}" presName="chevron2" presStyleLbl="alignNode1" presStyleIdx="29" presStyleCnt="35"/>
      <dgm:spPr/>
    </dgm:pt>
    <dgm:pt modelId="{A663F867-A095-4C04-87D3-D6261675B7BC}" type="pres">
      <dgm:prSet presAssocID="{44B5A859-5A93-44BC-83B6-94A34D644370}" presName="chevron3" presStyleLbl="alignNode1" presStyleIdx="30" presStyleCnt="35"/>
      <dgm:spPr/>
    </dgm:pt>
    <dgm:pt modelId="{7B74F6AF-9CA4-439E-9663-8CF4205F9A6A}" type="pres">
      <dgm:prSet presAssocID="{44B5A859-5A93-44BC-83B6-94A34D644370}" presName="chevron4" presStyleLbl="alignNode1" presStyleIdx="31" presStyleCnt="35"/>
      <dgm:spPr/>
    </dgm:pt>
    <dgm:pt modelId="{F09242AF-0818-4A07-9A87-89FCFBF3BECB}" type="pres">
      <dgm:prSet presAssocID="{44B5A859-5A93-44BC-83B6-94A34D644370}" presName="chevron5" presStyleLbl="alignNode1" presStyleIdx="32" presStyleCnt="35"/>
      <dgm:spPr/>
    </dgm:pt>
    <dgm:pt modelId="{EFF03685-4A90-45D7-BABF-67FACBB2C146}" type="pres">
      <dgm:prSet presAssocID="{44B5A859-5A93-44BC-83B6-94A34D644370}" presName="chevron6" presStyleLbl="alignNode1" presStyleIdx="33" presStyleCnt="35"/>
      <dgm:spPr/>
    </dgm:pt>
    <dgm:pt modelId="{9282A31A-CA36-44E3-974D-E217BEBF503B}" type="pres">
      <dgm:prSet presAssocID="{44B5A859-5A93-44BC-83B6-94A34D644370}" presName="chevron7" presStyleLbl="alignNode1" presStyleIdx="34" presStyleCnt="35"/>
      <dgm:spPr/>
    </dgm:pt>
    <dgm:pt modelId="{8DF5F441-5155-4DAF-A6B0-9C2B4D425118}" type="pres">
      <dgm:prSet presAssocID="{44B5A859-5A93-44BC-83B6-94A34D644370}" presName="childtext" presStyleLbl="solidFgAcc1" presStyleIdx="4" presStyleCnt="5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25F39EBB-2FB2-43C9-9ABF-2CD2BBE193DB}" srcId="{3683265F-8D2D-44B6-BD00-EAC1983B5051}" destId="{828AB7B0-FD10-48A7-A3CC-CF269F7B9DDF}" srcOrd="0" destOrd="0" parTransId="{7359137F-B5FC-4168-9D0E-0EC77CC41757}" sibTransId="{719D92F8-6AD2-4AD5-8AC6-C6EC0AFCDC22}"/>
    <dgm:cxn modelId="{FD549558-7A90-44B8-BEA5-B2EC6CD23988}" type="presOf" srcId="{3683265F-8D2D-44B6-BD00-EAC1983B5051}" destId="{F297D3C3-007A-4C34-A082-643E6CCE7C8E}" srcOrd="0" destOrd="0" presId="urn:microsoft.com/office/officeart/2008/layout/VerticalAccentList"/>
    <dgm:cxn modelId="{B98900A3-19B8-46CC-94F7-0705B29B5ACA}" type="presOf" srcId="{674027EA-1300-4AEE-B0AF-D742D3EF4D3D}" destId="{446FF9D8-329B-44D8-9E18-A475A2C7356E}" srcOrd="0" destOrd="0" presId="urn:microsoft.com/office/officeart/2008/layout/VerticalAccentList"/>
    <dgm:cxn modelId="{E1B5DBBF-BDBD-41EA-98E8-B6A685CCF2B8}" srcId="{674027EA-1300-4AEE-B0AF-D742D3EF4D3D}" destId="{0A5AA8EB-5BB2-4C27-A016-156BAD0FEA70}" srcOrd="0" destOrd="0" parTransId="{7DC27995-6630-4548-A4DF-0E7C336399E5}" sibTransId="{2C849F9C-A90D-4197-A563-D954B213C1A6}"/>
    <dgm:cxn modelId="{9D526302-6A91-48F0-9336-28DE2B927D4E}" type="presOf" srcId="{0217E363-C9CF-4AD1-966F-7C6992C65B86}" destId="{BE660CF8-68FE-4F03-AC32-69076E32A614}" srcOrd="0" destOrd="0" presId="urn:microsoft.com/office/officeart/2008/layout/VerticalAccentList"/>
    <dgm:cxn modelId="{931F280E-0318-498C-9457-E1823BCBF67D}" type="presOf" srcId="{44B5A859-5A93-44BC-83B6-94A34D644370}" destId="{798CF193-A61C-475C-A20F-1B8556EB26CE}" srcOrd="0" destOrd="0" presId="urn:microsoft.com/office/officeart/2008/layout/VerticalAccentList"/>
    <dgm:cxn modelId="{A1899F80-CBE2-4767-8E24-8C59161E2498}" srcId="{44B5A859-5A93-44BC-83B6-94A34D644370}" destId="{8413E80D-2E21-4F1E-A543-C3EE2A4B8997}" srcOrd="0" destOrd="0" parTransId="{D8190C4E-57C4-4123-9FC1-4B93E0A09EAF}" sibTransId="{0AB2D853-CB68-4EBD-9601-E5F1DA9A0D64}"/>
    <dgm:cxn modelId="{A50945E4-27F7-4E82-B65B-2BEAB86FB79D}" srcId="{8129003D-B353-43DE-ACCF-8E6E020B6689}" destId="{20C90119-5A55-4F88-980B-7F52510AC01A}" srcOrd="0" destOrd="0" parTransId="{58F5FAB6-B32A-4252-B90D-DFE294408A89}" sibTransId="{4864C294-5341-4BAC-9A5F-D877EF8FF3C3}"/>
    <dgm:cxn modelId="{3933FDD0-C007-4733-8857-981CEBC4617F}" type="presOf" srcId="{828AB7B0-FD10-48A7-A3CC-CF269F7B9DDF}" destId="{EBF84B5D-821F-4BF4-AC59-483369BF030E}" srcOrd="0" destOrd="0" presId="urn:microsoft.com/office/officeart/2008/layout/VerticalAccentList"/>
    <dgm:cxn modelId="{85B2B94A-127A-4180-BEA6-5847AFD434AD}" type="presOf" srcId="{8413E80D-2E21-4F1E-A543-C3EE2A4B8997}" destId="{8DF5F441-5155-4DAF-A6B0-9C2B4D425118}" srcOrd="0" destOrd="0" presId="urn:microsoft.com/office/officeart/2008/layout/VerticalAccentList"/>
    <dgm:cxn modelId="{C3D25A65-7671-4543-A989-15B047FE066C}" type="presOf" srcId="{0A5AA8EB-5BB2-4C27-A016-156BAD0FEA70}" destId="{40ACFFAD-E3BA-4529-81C6-0059C86A8424}" srcOrd="0" destOrd="0" presId="urn:microsoft.com/office/officeart/2008/layout/VerticalAccentList"/>
    <dgm:cxn modelId="{6B1E426F-0C14-4355-9102-1EB3C5442A9A}" type="presOf" srcId="{0C1A4B13-690D-4552-B087-862CA04BA286}" destId="{E887404A-82C2-43BD-A9E4-952DAAF9AF83}" srcOrd="0" destOrd="0" presId="urn:microsoft.com/office/officeart/2008/layout/VerticalAccentList"/>
    <dgm:cxn modelId="{8CA86409-D543-45E5-BA06-C361522B27E4}" type="presOf" srcId="{A98F6C1F-6C4D-429C-AA1E-D80D0E037DC9}" destId="{BC6A642C-195E-4898-92E3-9F5D75836BEF}" srcOrd="0" destOrd="0" presId="urn:microsoft.com/office/officeart/2008/layout/VerticalAccentList"/>
    <dgm:cxn modelId="{E8EDC25B-38C4-4DA0-9073-FFBEF2789F3A}" type="presOf" srcId="{8129003D-B353-43DE-ACCF-8E6E020B6689}" destId="{DCC45E0E-385D-4417-9687-27B66927AED4}" srcOrd="0" destOrd="0" presId="urn:microsoft.com/office/officeart/2008/layout/VerticalAccentList"/>
    <dgm:cxn modelId="{AF9B8F83-78B1-4B32-8B5E-46A54DE5E89C}" srcId="{A98F6C1F-6C4D-429C-AA1E-D80D0E037DC9}" destId="{8129003D-B353-43DE-ACCF-8E6E020B6689}" srcOrd="2" destOrd="0" parTransId="{F2614E73-16C2-4721-9ACB-8D8897D2DDFF}" sibTransId="{D29BC8CE-B38F-4F8B-A2FE-CFF00216A0C0}"/>
    <dgm:cxn modelId="{A44F48A8-274E-4D6A-A295-40258E6A3F17}" srcId="{A98F6C1F-6C4D-429C-AA1E-D80D0E037DC9}" destId="{3683265F-8D2D-44B6-BD00-EAC1983B5051}" srcOrd="0" destOrd="0" parTransId="{38480C31-8280-4BD2-842F-4019F2CF93E2}" sibTransId="{E60F30F8-5E6D-4457-8A50-781583DE8C6F}"/>
    <dgm:cxn modelId="{F8E2E6BB-E5E4-4D35-A9DE-697D27CED023}" srcId="{A98F6C1F-6C4D-429C-AA1E-D80D0E037DC9}" destId="{44B5A859-5A93-44BC-83B6-94A34D644370}" srcOrd="4" destOrd="0" parTransId="{4AA8EE38-40DC-4F08-9634-B804BF140007}" sibTransId="{0D85BFC0-1DC8-4FF0-B00F-CCD8372E20E4}"/>
    <dgm:cxn modelId="{C03AEAC6-9434-41BA-AED2-F71F20DE532A}" srcId="{A98F6C1F-6C4D-429C-AA1E-D80D0E037DC9}" destId="{674027EA-1300-4AEE-B0AF-D742D3EF4D3D}" srcOrd="1" destOrd="0" parTransId="{83AFB71E-90AE-4FB2-B8F4-9697DE0F55B1}" sibTransId="{9A64D9A2-0D6D-48C3-8FB3-01A6D51A38B1}"/>
    <dgm:cxn modelId="{EA4B5C0D-6B93-496F-AF9C-F9D826F1D3B3}" srcId="{A98F6C1F-6C4D-429C-AA1E-D80D0E037DC9}" destId="{0217E363-C9CF-4AD1-966F-7C6992C65B86}" srcOrd="3" destOrd="0" parTransId="{7DE8D578-6B1C-4E6E-AB0B-2755AA75C3AC}" sibTransId="{A52D5757-C97B-42E5-B7F7-F0C697C2C9FF}"/>
    <dgm:cxn modelId="{0F15605B-E3A6-450F-B468-ACB155DE3E3B}" type="presOf" srcId="{20C90119-5A55-4F88-980B-7F52510AC01A}" destId="{CFF2C93C-6AF7-4E06-BC07-89646524D4F8}" srcOrd="0" destOrd="0" presId="urn:microsoft.com/office/officeart/2008/layout/VerticalAccentList"/>
    <dgm:cxn modelId="{06DCBA3B-EA52-4D12-AF15-17CCAE29B4BD}" srcId="{0217E363-C9CF-4AD1-966F-7C6992C65B86}" destId="{0C1A4B13-690D-4552-B087-862CA04BA286}" srcOrd="0" destOrd="0" parTransId="{A1777F74-D9C2-49EE-9D6D-E17591E975B9}" sibTransId="{44F711F0-A759-4902-BB19-A212568990D1}"/>
    <dgm:cxn modelId="{1FA63F67-AFD2-46F3-A1C3-9323EA265A49}" type="presParOf" srcId="{BC6A642C-195E-4898-92E3-9F5D75836BEF}" destId="{54B02F70-A0A6-485E-863B-2239B199A4C9}" srcOrd="0" destOrd="0" presId="urn:microsoft.com/office/officeart/2008/layout/VerticalAccentList"/>
    <dgm:cxn modelId="{C425AED6-EFDB-4681-851E-EA263D419998}" type="presParOf" srcId="{54B02F70-A0A6-485E-863B-2239B199A4C9}" destId="{F297D3C3-007A-4C34-A082-643E6CCE7C8E}" srcOrd="0" destOrd="0" presId="urn:microsoft.com/office/officeart/2008/layout/VerticalAccentList"/>
    <dgm:cxn modelId="{A0B7B77C-1503-41CA-9635-6DC9891A55FB}" type="presParOf" srcId="{BC6A642C-195E-4898-92E3-9F5D75836BEF}" destId="{6D248355-EC07-47DA-BCDC-4867EF93B6DB}" srcOrd="1" destOrd="0" presId="urn:microsoft.com/office/officeart/2008/layout/VerticalAccentList"/>
    <dgm:cxn modelId="{AA06C847-988A-498B-B735-BCEAB591D85C}" type="presParOf" srcId="{6D248355-EC07-47DA-BCDC-4867EF93B6DB}" destId="{482C3A22-A34E-49F4-BFBC-20BCCECAD41C}" srcOrd="0" destOrd="0" presId="urn:microsoft.com/office/officeart/2008/layout/VerticalAccentList"/>
    <dgm:cxn modelId="{348AF85A-FE0A-4E08-9079-1C0C37DE09E2}" type="presParOf" srcId="{6D248355-EC07-47DA-BCDC-4867EF93B6DB}" destId="{2B5E5C11-8B48-4EDE-9F12-BF6077DEC884}" srcOrd="1" destOrd="0" presId="urn:microsoft.com/office/officeart/2008/layout/VerticalAccentList"/>
    <dgm:cxn modelId="{F97272B8-9895-4DD9-BF73-4D3ADEAD7378}" type="presParOf" srcId="{6D248355-EC07-47DA-BCDC-4867EF93B6DB}" destId="{48C77614-9B21-4C55-8ED2-E8AD2A83BC92}" srcOrd="2" destOrd="0" presId="urn:microsoft.com/office/officeart/2008/layout/VerticalAccentList"/>
    <dgm:cxn modelId="{21F75AEB-BE68-45F9-B7C5-52F557A0D0D9}" type="presParOf" srcId="{6D248355-EC07-47DA-BCDC-4867EF93B6DB}" destId="{10D32698-D21F-48AE-97DE-284FDEC3048A}" srcOrd="3" destOrd="0" presId="urn:microsoft.com/office/officeart/2008/layout/VerticalAccentList"/>
    <dgm:cxn modelId="{02E2FFD1-7EDD-452B-9E26-99A9BB89A7FA}" type="presParOf" srcId="{6D248355-EC07-47DA-BCDC-4867EF93B6DB}" destId="{77BB7CDD-D6B0-4899-B508-19D59096B74A}" srcOrd="4" destOrd="0" presId="urn:microsoft.com/office/officeart/2008/layout/VerticalAccentList"/>
    <dgm:cxn modelId="{90F0041A-FBD1-440F-8A03-53463055E928}" type="presParOf" srcId="{6D248355-EC07-47DA-BCDC-4867EF93B6DB}" destId="{918EA86A-E32A-44C8-8401-F897BF3B2B5A}" srcOrd="5" destOrd="0" presId="urn:microsoft.com/office/officeart/2008/layout/VerticalAccentList"/>
    <dgm:cxn modelId="{11D493A4-AA16-40B1-B23B-199E975E6DA8}" type="presParOf" srcId="{6D248355-EC07-47DA-BCDC-4867EF93B6DB}" destId="{6A1B0FE6-8554-4E4F-9E1B-FE7F90EF0DD0}" srcOrd="6" destOrd="0" presId="urn:microsoft.com/office/officeart/2008/layout/VerticalAccentList"/>
    <dgm:cxn modelId="{E7854160-B84B-4CAC-9F44-F15B67139C12}" type="presParOf" srcId="{6D248355-EC07-47DA-BCDC-4867EF93B6DB}" destId="{EBF84B5D-821F-4BF4-AC59-483369BF030E}" srcOrd="7" destOrd="0" presId="urn:microsoft.com/office/officeart/2008/layout/VerticalAccentList"/>
    <dgm:cxn modelId="{63D00B3C-B647-4CA1-A2F7-FD46275B385F}" type="presParOf" srcId="{BC6A642C-195E-4898-92E3-9F5D75836BEF}" destId="{12AD8BFD-47AD-43D7-ACFF-028AEADD056A}" srcOrd="2" destOrd="0" presId="urn:microsoft.com/office/officeart/2008/layout/VerticalAccentList"/>
    <dgm:cxn modelId="{858BF188-1486-4992-8768-EC6E957BA343}" type="presParOf" srcId="{BC6A642C-195E-4898-92E3-9F5D75836BEF}" destId="{14D72CBE-2D2B-4126-BB74-E73CE8C976B4}" srcOrd="3" destOrd="0" presId="urn:microsoft.com/office/officeart/2008/layout/VerticalAccentList"/>
    <dgm:cxn modelId="{744D55F0-A496-4809-A993-03DCC2FE69E1}" type="presParOf" srcId="{14D72CBE-2D2B-4126-BB74-E73CE8C976B4}" destId="{446FF9D8-329B-44D8-9E18-A475A2C7356E}" srcOrd="0" destOrd="0" presId="urn:microsoft.com/office/officeart/2008/layout/VerticalAccentList"/>
    <dgm:cxn modelId="{CCB26B1C-B350-4F2C-BA58-7EC4E0752127}" type="presParOf" srcId="{BC6A642C-195E-4898-92E3-9F5D75836BEF}" destId="{03DFD692-7CA3-4AE4-AD53-3C1EB0DC528F}" srcOrd="4" destOrd="0" presId="urn:microsoft.com/office/officeart/2008/layout/VerticalAccentList"/>
    <dgm:cxn modelId="{53A205D8-B322-4176-8216-98FF9BB8DEBF}" type="presParOf" srcId="{03DFD692-7CA3-4AE4-AD53-3C1EB0DC528F}" destId="{EACA8533-A407-4067-AAE3-CB44E4B4FB4B}" srcOrd="0" destOrd="0" presId="urn:microsoft.com/office/officeart/2008/layout/VerticalAccentList"/>
    <dgm:cxn modelId="{56D371A3-03BC-42E6-A458-D522B080186F}" type="presParOf" srcId="{03DFD692-7CA3-4AE4-AD53-3C1EB0DC528F}" destId="{B6F43884-F51E-40EF-9839-1D948D231DDF}" srcOrd="1" destOrd="0" presId="urn:microsoft.com/office/officeart/2008/layout/VerticalAccentList"/>
    <dgm:cxn modelId="{DA111704-F512-45AD-BD04-D0F3A20B324A}" type="presParOf" srcId="{03DFD692-7CA3-4AE4-AD53-3C1EB0DC528F}" destId="{DEFFD5B8-20D3-4197-B069-A68DC13BB626}" srcOrd="2" destOrd="0" presId="urn:microsoft.com/office/officeart/2008/layout/VerticalAccentList"/>
    <dgm:cxn modelId="{9E5E59B9-FC46-4E6D-BC0F-34E539C64D5E}" type="presParOf" srcId="{03DFD692-7CA3-4AE4-AD53-3C1EB0DC528F}" destId="{F6135814-963B-4FF7-9456-CB402E7838E0}" srcOrd="3" destOrd="0" presId="urn:microsoft.com/office/officeart/2008/layout/VerticalAccentList"/>
    <dgm:cxn modelId="{BCC7777A-858C-4C28-97D1-3BFB7618474A}" type="presParOf" srcId="{03DFD692-7CA3-4AE4-AD53-3C1EB0DC528F}" destId="{6411D7B5-002A-4A05-8D48-97C1C192E292}" srcOrd="4" destOrd="0" presId="urn:microsoft.com/office/officeart/2008/layout/VerticalAccentList"/>
    <dgm:cxn modelId="{A20AD17F-E5CA-4AB2-87E5-B9BCCB0F2E93}" type="presParOf" srcId="{03DFD692-7CA3-4AE4-AD53-3C1EB0DC528F}" destId="{CD30C4E7-F18D-41E8-8929-002DB128FB04}" srcOrd="5" destOrd="0" presId="urn:microsoft.com/office/officeart/2008/layout/VerticalAccentList"/>
    <dgm:cxn modelId="{746AA9A7-5C11-40E7-B711-22AA72E78A14}" type="presParOf" srcId="{03DFD692-7CA3-4AE4-AD53-3C1EB0DC528F}" destId="{54E62759-8CF0-434B-8163-4CFED9CAB749}" srcOrd="6" destOrd="0" presId="urn:microsoft.com/office/officeart/2008/layout/VerticalAccentList"/>
    <dgm:cxn modelId="{ED4FEB35-BDE9-4B5C-90F9-C79C6E4BD11B}" type="presParOf" srcId="{03DFD692-7CA3-4AE4-AD53-3C1EB0DC528F}" destId="{40ACFFAD-E3BA-4529-81C6-0059C86A8424}" srcOrd="7" destOrd="0" presId="urn:microsoft.com/office/officeart/2008/layout/VerticalAccentList"/>
    <dgm:cxn modelId="{FA58145C-1F84-4FCB-902C-E5F5DB7DA575}" type="presParOf" srcId="{BC6A642C-195E-4898-92E3-9F5D75836BEF}" destId="{8DF3D689-FE11-44A8-BD61-C4E17E5AC11B}" srcOrd="5" destOrd="0" presId="urn:microsoft.com/office/officeart/2008/layout/VerticalAccentList"/>
    <dgm:cxn modelId="{390019F4-540B-457D-B586-85D135B1829C}" type="presParOf" srcId="{BC6A642C-195E-4898-92E3-9F5D75836BEF}" destId="{E8143A28-4CAE-4E1B-A6A0-8C0DFC6AEBF9}" srcOrd="6" destOrd="0" presId="urn:microsoft.com/office/officeart/2008/layout/VerticalAccentList"/>
    <dgm:cxn modelId="{C5E696B9-6B37-4358-9063-CAEA8BB2D5C7}" type="presParOf" srcId="{E8143A28-4CAE-4E1B-A6A0-8C0DFC6AEBF9}" destId="{DCC45E0E-385D-4417-9687-27B66927AED4}" srcOrd="0" destOrd="0" presId="urn:microsoft.com/office/officeart/2008/layout/VerticalAccentList"/>
    <dgm:cxn modelId="{034816B8-108E-4AEA-8DFA-1954D746FED8}" type="presParOf" srcId="{BC6A642C-195E-4898-92E3-9F5D75836BEF}" destId="{F2A809BE-6886-47D4-B33C-DB3CE50C7C03}" srcOrd="7" destOrd="0" presId="urn:microsoft.com/office/officeart/2008/layout/VerticalAccentList"/>
    <dgm:cxn modelId="{A3881DC5-2A0E-4585-A36E-955EE32996B6}" type="presParOf" srcId="{F2A809BE-6886-47D4-B33C-DB3CE50C7C03}" destId="{EA98B425-CE3F-478A-9CDC-51009EB7C337}" srcOrd="0" destOrd="0" presId="urn:microsoft.com/office/officeart/2008/layout/VerticalAccentList"/>
    <dgm:cxn modelId="{F7B5F2A3-29D5-4B2C-9684-7CA1B97BFDA0}" type="presParOf" srcId="{F2A809BE-6886-47D4-B33C-DB3CE50C7C03}" destId="{D05F9606-FFE7-4CB6-ABD7-277A945FA69C}" srcOrd="1" destOrd="0" presId="urn:microsoft.com/office/officeart/2008/layout/VerticalAccentList"/>
    <dgm:cxn modelId="{D876C156-F1A4-4239-B2EA-ADBF43890C05}" type="presParOf" srcId="{F2A809BE-6886-47D4-B33C-DB3CE50C7C03}" destId="{29A9DADA-9D00-4EEE-9CA2-C70C4A77126A}" srcOrd="2" destOrd="0" presId="urn:microsoft.com/office/officeart/2008/layout/VerticalAccentList"/>
    <dgm:cxn modelId="{09B11B0B-944B-440C-AF50-7B1CF06803C4}" type="presParOf" srcId="{F2A809BE-6886-47D4-B33C-DB3CE50C7C03}" destId="{7D4A3B3D-7174-433B-99EC-7A5B6C632398}" srcOrd="3" destOrd="0" presId="urn:microsoft.com/office/officeart/2008/layout/VerticalAccentList"/>
    <dgm:cxn modelId="{C47B422C-7E4B-4F26-A316-CA88EEBCCC82}" type="presParOf" srcId="{F2A809BE-6886-47D4-B33C-DB3CE50C7C03}" destId="{92A7F10D-4224-411C-ADE9-9D6D928A9B87}" srcOrd="4" destOrd="0" presId="urn:microsoft.com/office/officeart/2008/layout/VerticalAccentList"/>
    <dgm:cxn modelId="{4484037A-9637-444F-B058-15E8B9E0DE74}" type="presParOf" srcId="{F2A809BE-6886-47D4-B33C-DB3CE50C7C03}" destId="{2F30A83D-69F1-4996-899D-47E4F0E8C1FB}" srcOrd="5" destOrd="0" presId="urn:microsoft.com/office/officeart/2008/layout/VerticalAccentList"/>
    <dgm:cxn modelId="{A5EC4541-F04C-4680-B976-DFB97AA1DF9D}" type="presParOf" srcId="{F2A809BE-6886-47D4-B33C-DB3CE50C7C03}" destId="{B43F314A-AEBF-4335-A624-025B9ED6797F}" srcOrd="6" destOrd="0" presId="urn:microsoft.com/office/officeart/2008/layout/VerticalAccentList"/>
    <dgm:cxn modelId="{5EFE9379-5796-43B7-988F-B679AEFF3463}" type="presParOf" srcId="{F2A809BE-6886-47D4-B33C-DB3CE50C7C03}" destId="{CFF2C93C-6AF7-4E06-BC07-89646524D4F8}" srcOrd="7" destOrd="0" presId="urn:microsoft.com/office/officeart/2008/layout/VerticalAccentList"/>
    <dgm:cxn modelId="{4658B297-7E59-4F94-BD77-3C704EB8D587}" type="presParOf" srcId="{BC6A642C-195E-4898-92E3-9F5D75836BEF}" destId="{2B51D075-7E1A-4180-856E-E577C4F42463}" srcOrd="8" destOrd="0" presId="urn:microsoft.com/office/officeart/2008/layout/VerticalAccentList"/>
    <dgm:cxn modelId="{28D5A5D2-442E-4FFE-BBCF-D21D0B471E61}" type="presParOf" srcId="{BC6A642C-195E-4898-92E3-9F5D75836BEF}" destId="{F377E00C-5941-4E0B-975A-9573558E1224}" srcOrd="9" destOrd="0" presId="urn:microsoft.com/office/officeart/2008/layout/VerticalAccentList"/>
    <dgm:cxn modelId="{F1F9A92E-B645-49E8-97B6-8D273A9008CF}" type="presParOf" srcId="{F377E00C-5941-4E0B-975A-9573558E1224}" destId="{BE660CF8-68FE-4F03-AC32-69076E32A614}" srcOrd="0" destOrd="0" presId="urn:microsoft.com/office/officeart/2008/layout/VerticalAccentList"/>
    <dgm:cxn modelId="{6981FDC9-35D3-45FE-8185-F6C98405E421}" type="presParOf" srcId="{BC6A642C-195E-4898-92E3-9F5D75836BEF}" destId="{E3E77C74-F2DC-4476-B310-37AA5901D3CF}" srcOrd="10" destOrd="0" presId="urn:microsoft.com/office/officeart/2008/layout/VerticalAccentList"/>
    <dgm:cxn modelId="{26CE9551-2258-4FE6-ADF2-500A53CEBB54}" type="presParOf" srcId="{E3E77C74-F2DC-4476-B310-37AA5901D3CF}" destId="{7BB670B8-C66E-4F4A-A8E8-56003448E250}" srcOrd="0" destOrd="0" presId="urn:microsoft.com/office/officeart/2008/layout/VerticalAccentList"/>
    <dgm:cxn modelId="{BDBB8EDC-0823-4BEB-9C44-B05CDAD59042}" type="presParOf" srcId="{E3E77C74-F2DC-4476-B310-37AA5901D3CF}" destId="{D25126D4-2F0A-40A7-8F2E-303E409B4F00}" srcOrd="1" destOrd="0" presId="urn:microsoft.com/office/officeart/2008/layout/VerticalAccentList"/>
    <dgm:cxn modelId="{80012B2C-8866-4585-9A28-632D4F792E7D}" type="presParOf" srcId="{E3E77C74-F2DC-4476-B310-37AA5901D3CF}" destId="{7D3D344F-114C-4045-BC46-A40E783AB71C}" srcOrd="2" destOrd="0" presId="urn:microsoft.com/office/officeart/2008/layout/VerticalAccentList"/>
    <dgm:cxn modelId="{6C9E17DB-CF9F-4892-8EA9-1A2579FF145A}" type="presParOf" srcId="{E3E77C74-F2DC-4476-B310-37AA5901D3CF}" destId="{107A0F69-BB9D-4751-8407-C906DAC210A1}" srcOrd="3" destOrd="0" presId="urn:microsoft.com/office/officeart/2008/layout/VerticalAccentList"/>
    <dgm:cxn modelId="{A3EAC74E-FA27-4073-953A-2E89876964B5}" type="presParOf" srcId="{E3E77C74-F2DC-4476-B310-37AA5901D3CF}" destId="{776572D1-C44B-45E4-AE00-91E5295C53DA}" srcOrd="4" destOrd="0" presId="urn:microsoft.com/office/officeart/2008/layout/VerticalAccentList"/>
    <dgm:cxn modelId="{C516E24D-4384-41F1-848A-83AEFF5D11A6}" type="presParOf" srcId="{E3E77C74-F2DC-4476-B310-37AA5901D3CF}" destId="{4F346297-77E0-41EB-B27B-2A1C2217EA7A}" srcOrd="5" destOrd="0" presId="urn:microsoft.com/office/officeart/2008/layout/VerticalAccentList"/>
    <dgm:cxn modelId="{44607432-1B98-4F19-8668-03E3665BE693}" type="presParOf" srcId="{E3E77C74-F2DC-4476-B310-37AA5901D3CF}" destId="{F207FD18-F5E6-45FA-9B13-EAF57FF57C92}" srcOrd="6" destOrd="0" presId="urn:microsoft.com/office/officeart/2008/layout/VerticalAccentList"/>
    <dgm:cxn modelId="{47E23CA7-D7BD-4663-BD07-93121E303E49}" type="presParOf" srcId="{E3E77C74-F2DC-4476-B310-37AA5901D3CF}" destId="{E887404A-82C2-43BD-A9E4-952DAAF9AF83}" srcOrd="7" destOrd="0" presId="urn:microsoft.com/office/officeart/2008/layout/VerticalAccentList"/>
    <dgm:cxn modelId="{01403424-E7DF-44A0-A5A0-07B4C32AC56C}" type="presParOf" srcId="{BC6A642C-195E-4898-92E3-9F5D75836BEF}" destId="{7315FA5A-3121-4C40-8322-BFAE46022BA0}" srcOrd="11" destOrd="0" presId="urn:microsoft.com/office/officeart/2008/layout/VerticalAccentList"/>
    <dgm:cxn modelId="{4FA943FD-EBAE-4638-8A95-DC2BBD2DAE6F}" type="presParOf" srcId="{BC6A642C-195E-4898-92E3-9F5D75836BEF}" destId="{8E8D5AB2-36CB-4976-917B-9E35B2E27F1A}" srcOrd="12" destOrd="0" presId="urn:microsoft.com/office/officeart/2008/layout/VerticalAccentList"/>
    <dgm:cxn modelId="{518B6605-7181-4D42-B0A7-F7D08BE49E94}" type="presParOf" srcId="{8E8D5AB2-36CB-4976-917B-9E35B2E27F1A}" destId="{798CF193-A61C-475C-A20F-1B8556EB26CE}" srcOrd="0" destOrd="0" presId="urn:microsoft.com/office/officeart/2008/layout/VerticalAccentList"/>
    <dgm:cxn modelId="{7A9CCF94-82E1-4AB4-9A93-01CC3F849F4E}" type="presParOf" srcId="{BC6A642C-195E-4898-92E3-9F5D75836BEF}" destId="{E2F15E80-4F49-43F3-8FC6-C91A69CFEDBF}" srcOrd="13" destOrd="0" presId="urn:microsoft.com/office/officeart/2008/layout/VerticalAccentList"/>
    <dgm:cxn modelId="{15A51F12-8320-40A8-A532-A27F8EE5A23C}" type="presParOf" srcId="{E2F15E80-4F49-43F3-8FC6-C91A69CFEDBF}" destId="{9B5A077A-1E1D-4514-8245-CFAE469BE415}" srcOrd="0" destOrd="0" presId="urn:microsoft.com/office/officeart/2008/layout/VerticalAccentList"/>
    <dgm:cxn modelId="{A9EAD986-342F-43D7-80ED-19526DD38E3D}" type="presParOf" srcId="{E2F15E80-4F49-43F3-8FC6-C91A69CFEDBF}" destId="{0EFDA41F-F92C-4020-8D48-5CA4594F13B7}" srcOrd="1" destOrd="0" presId="urn:microsoft.com/office/officeart/2008/layout/VerticalAccentList"/>
    <dgm:cxn modelId="{9B507C84-043F-4D20-BA9B-D8EFD1AF37A6}" type="presParOf" srcId="{E2F15E80-4F49-43F3-8FC6-C91A69CFEDBF}" destId="{A663F867-A095-4C04-87D3-D6261675B7BC}" srcOrd="2" destOrd="0" presId="urn:microsoft.com/office/officeart/2008/layout/VerticalAccentList"/>
    <dgm:cxn modelId="{28423C63-F5B3-4178-B59C-F954779BD70E}" type="presParOf" srcId="{E2F15E80-4F49-43F3-8FC6-C91A69CFEDBF}" destId="{7B74F6AF-9CA4-439E-9663-8CF4205F9A6A}" srcOrd="3" destOrd="0" presId="urn:microsoft.com/office/officeart/2008/layout/VerticalAccentList"/>
    <dgm:cxn modelId="{2049599B-9DDB-495A-83C2-DB1E16DB59D2}" type="presParOf" srcId="{E2F15E80-4F49-43F3-8FC6-C91A69CFEDBF}" destId="{F09242AF-0818-4A07-9A87-89FCFBF3BECB}" srcOrd="4" destOrd="0" presId="urn:microsoft.com/office/officeart/2008/layout/VerticalAccentList"/>
    <dgm:cxn modelId="{C575326D-C838-4F91-858A-4F1B221C05D7}" type="presParOf" srcId="{E2F15E80-4F49-43F3-8FC6-C91A69CFEDBF}" destId="{EFF03685-4A90-45D7-BABF-67FACBB2C146}" srcOrd="5" destOrd="0" presId="urn:microsoft.com/office/officeart/2008/layout/VerticalAccentList"/>
    <dgm:cxn modelId="{1E8B01B8-807A-4563-B159-1CDD8FCFCE00}" type="presParOf" srcId="{E2F15E80-4F49-43F3-8FC6-C91A69CFEDBF}" destId="{9282A31A-CA36-44E3-974D-E217BEBF503B}" srcOrd="6" destOrd="0" presId="urn:microsoft.com/office/officeart/2008/layout/VerticalAccentList"/>
    <dgm:cxn modelId="{1B2456CF-4419-4E21-9324-3B3E4F3EA758}" type="presParOf" srcId="{E2F15E80-4F49-43F3-8FC6-C91A69CFEDBF}" destId="{8DF5F441-5155-4DAF-A6B0-9C2B4D425118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70A3EFA-6333-4CD4-8405-71E9DB77CDF5}" type="doc">
      <dgm:prSet loTypeId="urn:microsoft.com/office/officeart/2008/layout/VerticalCurv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de-DE"/>
        </a:p>
      </dgm:t>
    </dgm:pt>
    <dgm:pt modelId="{3EA37529-07D9-472A-807E-92BF5B48A11E}">
      <dgm:prSet phldrT="[Text]" custT="1"/>
      <dgm:spPr/>
      <dgm:t>
        <a:bodyPr/>
        <a:lstStyle/>
        <a:p>
          <a:r>
            <a:rPr lang="en-GB" sz="5400" b="1" noProof="0" dirty="0" smtClean="0"/>
            <a:t>Explicit Architecture</a:t>
          </a:r>
          <a:r>
            <a:rPr lang="en-GB" sz="5400" noProof="0" dirty="0" smtClean="0"/>
            <a:t/>
          </a:r>
          <a:br>
            <a:rPr lang="en-GB" sz="5400" noProof="0" dirty="0" smtClean="0"/>
          </a:br>
          <a:r>
            <a:rPr lang="en-GB" sz="3200" noProof="0" dirty="0" smtClean="0"/>
            <a:t>essential design decisions and architectural guidance </a:t>
          </a:r>
          <a:endParaRPr lang="en-GB" sz="3200" noProof="0" dirty="0"/>
        </a:p>
      </dgm:t>
    </dgm:pt>
    <dgm:pt modelId="{DB9E1320-F922-4E87-A9E2-A6986B0A1308}" type="parTrans" cxnId="{579F5427-DD1A-4ECB-8B96-17CC85B2D06C}">
      <dgm:prSet/>
      <dgm:spPr/>
      <dgm:t>
        <a:bodyPr/>
        <a:lstStyle/>
        <a:p>
          <a:endParaRPr lang="de-DE"/>
        </a:p>
      </dgm:t>
    </dgm:pt>
    <dgm:pt modelId="{2368C4D1-3B50-4532-BB0C-145E167C3B59}" type="sibTrans" cxnId="{579F5427-DD1A-4ECB-8B96-17CC85B2D06C}">
      <dgm:prSet/>
      <dgm:spPr/>
      <dgm:t>
        <a:bodyPr/>
        <a:lstStyle/>
        <a:p>
          <a:endParaRPr lang="de-DE"/>
        </a:p>
      </dgm:t>
    </dgm:pt>
    <dgm:pt modelId="{C09E4BED-FF11-4EDB-B01B-77A7B1319A02}">
      <dgm:prSet phldrT="[Text]" custT="1"/>
      <dgm:spPr/>
      <dgm:t>
        <a:bodyPr/>
        <a:lstStyle/>
        <a:p>
          <a:r>
            <a:rPr lang="en-GB" sz="5400" b="1" noProof="0" dirty="0" smtClean="0"/>
            <a:t>Emergent Architecture</a:t>
          </a:r>
          <a:r>
            <a:rPr lang="en-GB" sz="4900" noProof="0" dirty="0" smtClean="0"/>
            <a:t/>
          </a:r>
          <a:br>
            <a:rPr lang="en-GB" sz="4900" noProof="0" dirty="0" smtClean="0"/>
          </a:br>
          <a:r>
            <a:rPr lang="en-GB" sz="3200" noProof="0" dirty="0" smtClean="0"/>
            <a:t>evolving detailed design</a:t>
          </a:r>
          <a:endParaRPr lang="en-GB" sz="3200" noProof="0" dirty="0"/>
        </a:p>
      </dgm:t>
    </dgm:pt>
    <dgm:pt modelId="{458240A6-B88F-475D-8BC1-E485724F29A6}" type="parTrans" cxnId="{FFA817B6-14D2-4CD7-8B49-0840174E9B31}">
      <dgm:prSet/>
      <dgm:spPr/>
      <dgm:t>
        <a:bodyPr/>
        <a:lstStyle/>
        <a:p>
          <a:endParaRPr lang="de-DE"/>
        </a:p>
      </dgm:t>
    </dgm:pt>
    <dgm:pt modelId="{646580F1-2A53-4057-BAD8-BE7D03F23E28}" type="sibTrans" cxnId="{FFA817B6-14D2-4CD7-8B49-0840174E9B31}">
      <dgm:prSet/>
      <dgm:spPr/>
      <dgm:t>
        <a:bodyPr/>
        <a:lstStyle/>
        <a:p>
          <a:endParaRPr lang="de-DE"/>
        </a:p>
      </dgm:t>
    </dgm:pt>
    <dgm:pt modelId="{9D50869C-2F15-45C7-9ED1-0A0C4A0EB9DD}">
      <dgm:prSet phldrT="[Text]" custT="1"/>
      <dgm:spPr/>
      <dgm:t>
        <a:bodyPr/>
        <a:lstStyle/>
        <a:p>
          <a:r>
            <a:rPr lang="en-GB" sz="5400" b="1" noProof="0" dirty="0" smtClean="0"/>
            <a:t>Transition Layer</a:t>
          </a:r>
          <a:br>
            <a:rPr lang="en-GB" sz="5400" b="1" noProof="0" dirty="0" smtClean="0"/>
          </a:br>
          <a:r>
            <a:rPr lang="en-GB" sz="2800" b="0" noProof="0" dirty="0" smtClean="0"/>
            <a:t>direction of change</a:t>
          </a:r>
          <a:br>
            <a:rPr lang="en-GB" sz="2800" b="0" noProof="0" dirty="0" smtClean="0"/>
          </a:br>
          <a:r>
            <a:rPr lang="en-GB" sz="2800" b="0" noProof="0" dirty="0" smtClean="0"/>
            <a:t>(technology choices, interaction patterns, …)</a:t>
          </a:r>
          <a:endParaRPr lang="en-GB" sz="2800" b="0" noProof="0" dirty="0"/>
        </a:p>
      </dgm:t>
    </dgm:pt>
    <dgm:pt modelId="{35B6E7E8-F782-43E4-A0C6-6C4F8EECDDF1}" type="parTrans" cxnId="{5ACB4A32-CC0D-4ABD-93F2-6895921D3C0F}">
      <dgm:prSet/>
      <dgm:spPr/>
      <dgm:t>
        <a:bodyPr/>
        <a:lstStyle/>
        <a:p>
          <a:endParaRPr lang="de-DE"/>
        </a:p>
      </dgm:t>
    </dgm:pt>
    <dgm:pt modelId="{F6507240-EDFF-4CE7-8FEB-B03A098EB1DC}" type="sibTrans" cxnId="{5ACB4A32-CC0D-4ABD-93F2-6895921D3C0F}">
      <dgm:prSet/>
      <dgm:spPr/>
      <dgm:t>
        <a:bodyPr/>
        <a:lstStyle/>
        <a:p>
          <a:endParaRPr lang="de-DE"/>
        </a:p>
      </dgm:t>
    </dgm:pt>
    <dgm:pt modelId="{616ACF32-A4B3-46EE-89D9-BF95DE5CDBFA}" type="pres">
      <dgm:prSet presAssocID="{D70A3EFA-6333-4CD4-8405-71E9DB77CDF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de-DE"/>
        </a:p>
      </dgm:t>
    </dgm:pt>
    <dgm:pt modelId="{36718292-4BDB-4653-A197-0598DACA292B}" type="pres">
      <dgm:prSet presAssocID="{D70A3EFA-6333-4CD4-8405-71E9DB77CDF5}" presName="Name1" presStyleCnt="0"/>
      <dgm:spPr/>
    </dgm:pt>
    <dgm:pt modelId="{B82294BB-1B94-470D-99A8-31730CBA10E0}" type="pres">
      <dgm:prSet presAssocID="{D70A3EFA-6333-4CD4-8405-71E9DB77CDF5}" presName="cycle" presStyleCnt="0"/>
      <dgm:spPr/>
    </dgm:pt>
    <dgm:pt modelId="{65A00A9F-32BF-4294-94C6-957065EEDD4A}" type="pres">
      <dgm:prSet presAssocID="{D70A3EFA-6333-4CD4-8405-71E9DB77CDF5}" presName="srcNode" presStyleLbl="node1" presStyleIdx="0" presStyleCnt="3"/>
      <dgm:spPr/>
    </dgm:pt>
    <dgm:pt modelId="{C3AE8822-3405-4149-BA84-909D99C2A283}" type="pres">
      <dgm:prSet presAssocID="{D70A3EFA-6333-4CD4-8405-71E9DB77CDF5}" presName="conn" presStyleLbl="parChTrans1D2" presStyleIdx="0" presStyleCnt="1"/>
      <dgm:spPr/>
      <dgm:t>
        <a:bodyPr/>
        <a:lstStyle/>
        <a:p>
          <a:endParaRPr lang="de-DE"/>
        </a:p>
      </dgm:t>
    </dgm:pt>
    <dgm:pt modelId="{F82DB249-C2A6-4397-B441-9D537AC3A3BC}" type="pres">
      <dgm:prSet presAssocID="{D70A3EFA-6333-4CD4-8405-71E9DB77CDF5}" presName="extraNode" presStyleLbl="node1" presStyleIdx="0" presStyleCnt="3"/>
      <dgm:spPr/>
    </dgm:pt>
    <dgm:pt modelId="{6CA32781-1E67-4287-8D5E-CF41F965298E}" type="pres">
      <dgm:prSet presAssocID="{D70A3EFA-6333-4CD4-8405-71E9DB77CDF5}" presName="dstNode" presStyleLbl="node1" presStyleIdx="0" presStyleCnt="3"/>
      <dgm:spPr/>
    </dgm:pt>
    <dgm:pt modelId="{75DFD7B1-B2CE-4D4D-A642-BE3B4C626133}" type="pres">
      <dgm:prSet presAssocID="{3EA37529-07D9-472A-807E-92BF5B48A11E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493B206-C127-48CF-8002-22294B01F436}" type="pres">
      <dgm:prSet presAssocID="{3EA37529-07D9-472A-807E-92BF5B48A11E}" presName="accent_1" presStyleCnt="0"/>
      <dgm:spPr/>
    </dgm:pt>
    <dgm:pt modelId="{F8F5DE35-968E-436E-A7B2-E4CA2B1715C0}" type="pres">
      <dgm:prSet presAssocID="{3EA37529-07D9-472A-807E-92BF5B48A11E}" presName="accentRepeatNode" presStyleLbl="solidFgAcc1" presStyleIdx="0" presStyleCnt="3"/>
      <dgm:spPr/>
    </dgm:pt>
    <dgm:pt modelId="{577748DF-6888-4810-9F17-D50B0070DA99}" type="pres">
      <dgm:prSet presAssocID="{9D50869C-2F15-45C7-9ED1-0A0C4A0EB9DD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6A88436-519E-4A25-B65A-591886C8DC13}" type="pres">
      <dgm:prSet presAssocID="{9D50869C-2F15-45C7-9ED1-0A0C4A0EB9DD}" presName="accent_2" presStyleCnt="0"/>
      <dgm:spPr/>
    </dgm:pt>
    <dgm:pt modelId="{D1945F56-F65C-4289-A346-E663FB0407FD}" type="pres">
      <dgm:prSet presAssocID="{9D50869C-2F15-45C7-9ED1-0A0C4A0EB9DD}" presName="accentRepeatNode" presStyleLbl="solidFgAcc1" presStyleIdx="1" presStyleCnt="3"/>
      <dgm:spPr/>
    </dgm:pt>
    <dgm:pt modelId="{38FA2620-C2A7-4F7F-A475-F663166FFC55}" type="pres">
      <dgm:prSet presAssocID="{C09E4BED-FF11-4EDB-B01B-77A7B1319A02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DB14306-E8E1-4272-91A0-24E1E96C81D0}" type="pres">
      <dgm:prSet presAssocID="{C09E4BED-FF11-4EDB-B01B-77A7B1319A02}" presName="accent_3" presStyleCnt="0"/>
      <dgm:spPr/>
    </dgm:pt>
    <dgm:pt modelId="{051AD761-6F6E-40D2-926D-9EEACBF4EAFD}" type="pres">
      <dgm:prSet presAssocID="{C09E4BED-FF11-4EDB-B01B-77A7B1319A02}" presName="accentRepeatNode" presStyleLbl="solidFgAcc1" presStyleIdx="2" presStyleCnt="3"/>
      <dgm:spPr/>
    </dgm:pt>
  </dgm:ptLst>
  <dgm:cxnLst>
    <dgm:cxn modelId="{A7BE3F7F-F7F1-4A78-97C1-1D4C855C6362}" type="presOf" srcId="{2368C4D1-3B50-4532-BB0C-145E167C3B59}" destId="{C3AE8822-3405-4149-BA84-909D99C2A283}" srcOrd="0" destOrd="0" presId="urn:microsoft.com/office/officeart/2008/layout/VerticalCurvedList"/>
    <dgm:cxn modelId="{3C028F01-3F14-448E-A7B6-612D6C862E30}" type="presOf" srcId="{C09E4BED-FF11-4EDB-B01B-77A7B1319A02}" destId="{38FA2620-C2A7-4F7F-A475-F663166FFC55}" srcOrd="0" destOrd="0" presId="urn:microsoft.com/office/officeart/2008/layout/VerticalCurvedList"/>
    <dgm:cxn modelId="{5ACB4A32-CC0D-4ABD-93F2-6895921D3C0F}" srcId="{D70A3EFA-6333-4CD4-8405-71E9DB77CDF5}" destId="{9D50869C-2F15-45C7-9ED1-0A0C4A0EB9DD}" srcOrd="1" destOrd="0" parTransId="{35B6E7E8-F782-43E4-A0C6-6C4F8EECDDF1}" sibTransId="{F6507240-EDFF-4CE7-8FEB-B03A098EB1DC}"/>
    <dgm:cxn modelId="{72D60198-3730-4B05-8FB2-3F6F4B4EABF3}" type="presOf" srcId="{9D50869C-2F15-45C7-9ED1-0A0C4A0EB9DD}" destId="{577748DF-6888-4810-9F17-D50B0070DA99}" srcOrd="0" destOrd="0" presId="urn:microsoft.com/office/officeart/2008/layout/VerticalCurvedList"/>
    <dgm:cxn modelId="{E4C13847-973F-44DB-B69C-97907F279F98}" type="presOf" srcId="{D70A3EFA-6333-4CD4-8405-71E9DB77CDF5}" destId="{616ACF32-A4B3-46EE-89D9-BF95DE5CDBFA}" srcOrd="0" destOrd="0" presId="urn:microsoft.com/office/officeart/2008/layout/VerticalCurvedList"/>
    <dgm:cxn modelId="{579F5427-DD1A-4ECB-8B96-17CC85B2D06C}" srcId="{D70A3EFA-6333-4CD4-8405-71E9DB77CDF5}" destId="{3EA37529-07D9-472A-807E-92BF5B48A11E}" srcOrd="0" destOrd="0" parTransId="{DB9E1320-F922-4E87-A9E2-A6986B0A1308}" sibTransId="{2368C4D1-3B50-4532-BB0C-145E167C3B59}"/>
    <dgm:cxn modelId="{FFA817B6-14D2-4CD7-8B49-0840174E9B31}" srcId="{D70A3EFA-6333-4CD4-8405-71E9DB77CDF5}" destId="{C09E4BED-FF11-4EDB-B01B-77A7B1319A02}" srcOrd="2" destOrd="0" parTransId="{458240A6-B88F-475D-8BC1-E485724F29A6}" sibTransId="{646580F1-2A53-4057-BAD8-BE7D03F23E28}"/>
    <dgm:cxn modelId="{D9342B1C-87EE-49C1-9ACF-1D8D1D5476F3}" type="presOf" srcId="{3EA37529-07D9-472A-807E-92BF5B48A11E}" destId="{75DFD7B1-B2CE-4D4D-A642-BE3B4C626133}" srcOrd="0" destOrd="0" presId="urn:microsoft.com/office/officeart/2008/layout/VerticalCurvedList"/>
    <dgm:cxn modelId="{4E8E8A11-2205-4EF9-87C4-07FE1B9EEC29}" type="presParOf" srcId="{616ACF32-A4B3-46EE-89D9-BF95DE5CDBFA}" destId="{36718292-4BDB-4653-A197-0598DACA292B}" srcOrd="0" destOrd="0" presId="urn:microsoft.com/office/officeart/2008/layout/VerticalCurvedList"/>
    <dgm:cxn modelId="{B104BF7B-F255-4085-8E8F-32CDEDE727F0}" type="presParOf" srcId="{36718292-4BDB-4653-A197-0598DACA292B}" destId="{B82294BB-1B94-470D-99A8-31730CBA10E0}" srcOrd="0" destOrd="0" presId="urn:microsoft.com/office/officeart/2008/layout/VerticalCurvedList"/>
    <dgm:cxn modelId="{D931FB26-3004-4EEB-A755-888425C2E888}" type="presParOf" srcId="{B82294BB-1B94-470D-99A8-31730CBA10E0}" destId="{65A00A9F-32BF-4294-94C6-957065EEDD4A}" srcOrd="0" destOrd="0" presId="urn:microsoft.com/office/officeart/2008/layout/VerticalCurvedList"/>
    <dgm:cxn modelId="{1E44B3E5-B7A9-4EF0-8A82-74BBCB523D52}" type="presParOf" srcId="{B82294BB-1B94-470D-99A8-31730CBA10E0}" destId="{C3AE8822-3405-4149-BA84-909D99C2A283}" srcOrd="1" destOrd="0" presId="urn:microsoft.com/office/officeart/2008/layout/VerticalCurvedList"/>
    <dgm:cxn modelId="{2F4A6D78-AF72-442A-BBD0-4D8A36186E1B}" type="presParOf" srcId="{B82294BB-1B94-470D-99A8-31730CBA10E0}" destId="{F82DB249-C2A6-4397-B441-9D537AC3A3BC}" srcOrd="2" destOrd="0" presId="urn:microsoft.com/office/officeart/2008/layout/VerticalCurvedList"/>
    <dgm:cxn modelId="{FD17DACB-E079-4745-A460-F4779C8F3252}" type="presParOf" srcId="{B82294BB-1B94-470D-99A8-31730CBA10E0}" destId="{6CA32781-1E67-4287-8D5E-CF41F965298E}" srcOrd="3" destOrd="0" presId="urn:microsoft.com/office/officeart/2008/layout/VerticalCurvedList"/>
    <dgm:cxn modelId="{066A39D4-72B4-4529-9CE5-2E7131CD8D54}" type="presParOf" srcId="{36718292-4BDB-4653-A197-0598DACA292B}" destId="{75DFD7B1-B2CE-4D4D-A642-BE3B4C626133}" srcOrd="1" destOrd="0" presId="urn:microsoft.com/office/officeart/2008/layout/VerticalCurvedList"/>
    <dgm:cxn modelId="{953843A2-DDB2-493F-BF99-A83FB1A043A6}" type="presParOf" srcId="{36718292-4BDB-4653-A197-0598DACA292B}" destId="{3493B206-C127-48CF-8002-22294B01F436}" srcOrd="2" destOrd="0" presId="urn:microsoft.com/office/officeart/2008/layout/VerticalCurvedList"/>
    <dgm:cxn modelId="{34805308-D556-4881-A107-F0CFABF41DF2}" type="presParOf" srcId="{3493B206-C127-48CF-8002-22294B01F436}" destId="{F8F5DE35-968E-436E-A7B2-E4CA2B1715C0}" srcOrd="0" destOrd="0" presId="urn:microsoft.com/office/officeart/2008/layout/VerticalCurvedList"/>
    <dgm:cxn modelId="{D9ADB292-527A-4C67-91DD-9846AFB55603}" type="presParOf" srcId="{36718292-4BDB-4653-A197-0598DACA292B}" destId="{577748DF-6888-4810-9F17-D50B0070DA99}" srcOrd="3" destOrd="0" presId="urn:microsoft.com/office/officeart/2008/layout/VerticalCurvedList"/>
    <dgm:cxn modelId="{5481E2F2-3801-4837-92BB-2B4029420A78}" type="presParOf" srcId="{36718292-4BDB-4653-A197-0598DACA292B}" destId="{76A88436-519E-4A25-B65A-591886C8DC13}" srcOrd="4" destOrd="0" presId="urn:microsoft.com/office/officeart/2008/layout/VerticalCurvedList"/>
    <dgm:cxn modelId="{E6F44B12-2228-43ED-AD24-7481FB46D028}" type="presParOf" srcId="{76A88436-519E-4A25-B65A-591886C8DC13}" destId="{D1945F56-F65C-4289-A346-E663FB0407FD}" srcOrd="0" destOrd="0" presId="urn:microsoft.com/office/officeart/2008/layout/VerticalCurvedList"/>
    <dgm:cxn modelId="{786318CE-EB2E-407B-BCC8-BC23EB946AC6}" type="presParOf" srcId="{36718292-4BDB-4653-A197-0598DACA292B}" destId="{38FA2620-C2A7-4F7F-A475-F663166FFC55}" srcOrd="5" destOrd="0" presId="urn:microsoft.com/office/officeart/2008/layout/VerticalCurvedList"/>
    <dgm:cxn modelId="{6079B4FB-0439-4E1D-8AFD-162B1EA7C12E}" type="presParOf" srcId="{36718292-4BDB-4653-A197-0598DACA292B}" destId="{7DB14306-E8E1-4272-91A0-24E1E96C81D0}" srcOrd="6" destOrd="0" presId="urn:microsoft.com/office/officeart/2008/layout/VerticalCurvedList"/>
    <dgm:cxn modelId="{B7E3F429-BC7E-46F9-8FF9-93F98B9BCFA5}" type="presParOf" srcId="{7DB14306-E8E1-4272-91A0-24E1E96C81D0}" destId="{051AD761-6F6E-40D2-926D-9EEACBF4EAF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70A3EFA-6333-4CD4-8405-71E9DB77CDF5}" type="doc">
      <dgm:prSet loTypeId="urn:microsoft.com/office/officeart/2008/layout/VerticalCurv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de-DE"/>
        </a:p>
      </dgm:t>
    </dgm:pt>
    <dgm:pt modelId="{3EA37529-07D9-472A-807E-92BF5B48A11E}">
      <dgm:prSet phldrT="[Text]" custT="1"/>
      <dgm:spPr/>
      <dgm:t>
        <a:bodyPr/>
        <a:lstStyle/>
        <a:p>
          <a:r>
            <a:rPr lang="en-GB" sz="5400" b="1" noProof="0" dirty="0" smtClean="0"/>
            <a:t>Explicit Architecture</a:t>
          </a:r>
          <a:r>
            <a:rPr lang="en-GB" sz="5400" noProof="0" dirty="0" smtClean="0"/>
            <a:t/>
          </a:r>
          <a:br>
            <a:rPr lang="en-GB" sz="5400" noProof="0" dirty="0" smtClean="0"/>
          </a:br>
          <a:r>
            <a:rPr lang="en-GB" sz="3600" noProof="0" dirty="0" smtClean="0"/>
            <a:t>essential design decisions and architectural guidance </a:t>
          </a:r>
          <a:endParaRPr lang="en-GB" sz="3600" noProof="0" dirty="0"/>
        </a:p>
      </dgm:t>
    </dgm:pt>
    <dgm:pt modelId="{DB9E1320-F922-4E87-A9E2-A6986B0A1308}" type="parTrans" cxnId="{579F5427-DD1A-4ECB-8B96-17CC85B2D06C}">
      <dgm:prSet/>
      <dgm:spPr/>
      <dgm:t>
        <a:bodyPr/>
        <a:lstStyle/>
        <a:p>
          <a:endParaRPr lang="de-DE"/>
        </a:p>
      </dgm:t>
    </dgm:pt>
    <dgm:pt modelId="{2368C4D1-3B50-4532-BB0C-145E167C3B59}" type="sibTrans" cxnId="{579F5427-DD1A-4ECB-8B96-17CC85B2D06C}">
      <dgm:prSet/>
      <dgm:spPr/>
      <dgm:t>
        <a:bodyPr/>
        <a:lstStyle/>
        <a:p>
          <a:endParaRPr lang="de-DE"/>
        </a:p>
      </dgm:t>
    </dgm:pt>
    <dgm:pt modelId="{C09E4BED-FF11-4EDB-B01B-77A7B1319A02}">
      <dgm:prSet phldrT="[Text]" custT="1"/>
      <dgm:spPr/>
      <dgm:t>
        <a:bodyPr/>
        <a:lstStyle/>
        <a:p>
          <a:r>
            <a:rPr lang="en-GB" sz="5400" b="1" noProof="0" dirty="0" smtClean="0"/>
            <a:t>Emergent Architecture</a:t>
          </a:r>
          <a:r>
            <a:rPr lang="en-GB" sz="4900" noProof="0" dirty="0" smtClean="0"/>
            <a:t/>
          </a:r>
          <a:br>
            <a:rPr lang="en-GB" sz="4900" noProof="0" dirty="0" smtClean="0"/>
          </a:br>
          <a:r>
            <a:rPr lang="en-GB" sz="3600" noProof="0" dirty="0" smtClean="0"/>
            <a:t>evolving detailed design</a:t>
          </a:r>
          <a:endParaRPr lang="en-GB" sz="3600" noProof="0" dirty="0"/>
        </a:p>
      </dgm:t>
    </dgm:pt>
    <dgm:pt modelId="{458240A6-B88F-475D-8BC1-E485724F29A6}" type="parTrans" cxnId="{FFA817B6-14D2-4CD7-8B49-0840174E9B31}">
      <dgm:prSet/>
      <dgm:spPr/>
      <dgm:t>
        <a:bodyPr/>
        <a:lstStyle/>
        <a:p>
          <a:endParaRPr lang="de-DE"/>
        </a:p>
      </dgm:t>
    </dgm:pt>
    <dgm:pt modelId="{646580F1-2A53-4057-BAD8-BE7D03F23E28}" type="sibTrans" cxnId="{FFA817B6-14D2-4CD7-8B49-0840174E9B31}">
      <dgm:prSet/>
      <dgm:spPr/>
      <dgm:t>
        <a:bodyPr/>
        <a:lstStyle/>
        <a:p>
          <a:endParaRPr lang="de-DE"/>
        </a:p>
      </dgm:t>
    </dgm:pt>
    <dgm:pt modelId="{616ACF32-A4B3-46EE-89D9-BF95DE5CDBFA}" type="pres">
      <dgm:prSet presAssocID="{D70A3EFA-6333-4CD4-8405-71E9DB77CDF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de-DE"/>
        </a:p>
      </dgm:t>
    </dgm:pt>
    <dgm:pt modelId="{36718292-4BDB-4653-A197-0598DACA292B}" type="pres">
      <dgm:prSet presAssocID="{D70A3EFA-6333-4CD4-8405-71E9DB77CDF5}" presName="Name1" presStyleCnt="0"/>
      <dgm:spPr/>
    </dgm:pt>
    <dgm:pt modelId="{B82294BB-1B94-470D-99A8-31730CBA10E0}" type="pres">
      <dgm:prSet presAssocID="{D70A3EFA-6333-4CD4-8405-71E9DB77CDF5}" presName="cycle" presStyleCnt="0"/>
      <dgm:spPr/>
    </dgm:pt>
    <dgm:pt modelId="{65A00A9F-32BF-4294-94C6-957065EEDD4A}" type="pres">
      <dgm:prSet presAssocID="{D70A3EFA-6333-4CD4-8405-71E9DB77CDF5}" presName="srcNode" presStyleLbl="node1" presStyleIdx="0" presStyleCnt="2"/>
      <dgm:spPr/>
    </dgm:pt>
    <dgm:pt modelId="{C3AE8822-3405-4149-BA84-909D99C2A283}" type="pres">
      <dgm:prSet presAssocID="{D70A3EFA-6333-4CD4-8405-71E9DB77CDF5}" presName="conn" presStyleLbl="parChTrans1D2" presStyleIdx="0" presStyleCnt="1"/>
      <dgm:spPr/>
      <dgm:t>
        <a:bodyPr/>
        <a:lstStyle/>
        <a:p>
          <a:endParaRPr lang="de-DE"/>
        </a:p>
      </dgm:t>
    </dgm:pt>
    <dgm:pt modelId="{F82DB249-C2A6-4397-B441-9D537AC3A3BC}" type="pres">
      <dgm:prSet presAssocID="{D70A3EFA-6333-4CD4-8405-71E9DB77CDF5}" presName="extraNode" presStyleLbl="node1" presStyleIdx="0" presStyleCnt="2"/>
      <dgm:spPr/>
    </dgm:pt>
    <dgm:pt modelId="{6CA32781-1E67-4287-8D5E-CF41F965298E}" type="pres">
      <dgm:prSet presAssocID="{D70A3EFA-6333-4CD4-8405-71E9DB77CDF5}" presName="dstNode" presStyleLbl="node1" presStyleIdx="0" presStyleCnt="2"/>
      <dgm:spPr/>
    </dgm:pt>
    <dgm:pt modelId="{75DFD7B1-B2CE-4D4D-A642-BE3B4C626133}" type="pres">
      <dgm:prSet presAssocID="{3EA37529-07D9-472A-807E-92BF5B48A11E}" presName="text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493B206-C127-48CF-8002-22294B01F436}" type="pres">
      <dgm:prSet presAssocID="{3EA37529-07D9-472A-807E-92BF5B48A11E}" presName="accent_1" presStyleCnt="0"/>
      <dgm:spPr/>
    </dgm:pt>
    <dgm:pt modelId="{F8F5DE35-968E-436E-A7B2-E4CA2B1715C0}" type="pres">
      <dgm:prSet presAssocID="{3EA37529-07D9-472A-807E-92BF5B48A11E}" presName="accentRepeatNode" presStyleLbl="solidFgAcc1" presStyleIdx="0" presStyleCnt="2"/>
      <dgm:spPr/>
    </dgm:pt>
    <dgm:pt modelId="{A8952FE0-A096-4759-9562-88EE3DD23735}" type="pres">
      <dgm:prSet presAssocID="{C09E4BED-FF11-4EDB-B01B-77A7B1319A02}" presName="text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3A1949C-2C28-4C0D-9476-338438AA6B6E}" type="pres">
      <dgm:prSet presAssocID="{C09E4BED-FF11-4EDB-B01B-77A7B1319A02}" presName="accent_2" presStyleCnt="0"/>
      <dgm:spPr/>
    </dgm:pt>
    <dgm:pt modelId="{051AD761-6F6E-40D2-926D-9EEACBF4EAFD}" type="pres">
      <dgm:prSet presAssocID="{C09E4BED-FF11-4EDB-B01B-77A7B1319A02}" presName="accentRepeatNode" presStyleLbl="solidFgAcc1" presStyleIdx="1" presStyleCnt="2"/>
      <dgm:spPr/>
    </dgm:pt>
  </dgm:ptLst>
  <dgm:cxnLst>
    <dgm:cxn modelId="{FFA817B6-14D2-4CD7-8B49-0840174E9B31}" srcId="{D70A3EFA-6333-4CD4-8405-71E9DB77CDF5}" destId="{C09E4BED-FF11-4EDB-B01B-77A7B1319A02}" srcOrd="1" destOrd="0" parTransId="{458240A6-B88F-475D-8BC1-E485724F29A6}" sibTransId="{646580F1-2A53-4057-BAD8-BE7D03F23E28}"/>
    <dgm:cxn modelId="{7FE694DE-C6AC-4123-9342-9B1A7E6AB805}" type="presOf" srcId="{C09E4BED-FF11-4EDB-B01B-77A7B1319A02}" destId="{A8952FE0-A096-4759-9562-88EE3DD23735}" srcOrd="0" destOrd="0" presId="urn:microsoft.com/office/officeart/2008/layout/VerticalCurvedList"/>
    <dgm:cxn modelId="{D9342B1C-87EE-49C1-9ACF-1D8D1D5476F3}" type="presOf" srcId="{3EA37529-07D9-472A-807E-92BF5B48A11E}" destId="{75DFD7B1-B2CE-4D4D-A642-BE3B4C626133}" srcOrd="0" destOrd="0" presId="urn:microsoft.com/office/officeart/2008/layout/VerticalCurvedList"/>
    <dgm:cxn modelId="{6AD8E391-46E2-43D5-BF78-517151ACD98C}" type="presOf" srcId="{2368C4D1-3B50-4532-BB0C-145E167C3B59}" destId="{C3AE8822-3405-4149-BA84-909D99C2A283}" srcOrd="0" destOrd="0" presId="urn:microsoft.com/office/officeart/2008/layout/VerticalCurvedList"/>
    <dgm:cxn modelId="{E4C13847-973F-44DB-B69C-97907F279F98}" type="presOf" srcId="{D70A3EFA-6333-4CD4-8405-71E9DB77CDF5}" destId="{616ACF32-A4B3-46EE-89D9-BF95DE5CDBFA}" srcOrd="0" destOrd="0" presId="urn:microsoft.com/office/officeart/2008/layout/VerticalCurvedList"/>
    <dgm:cxn modelId="{579F5427-DD1A-4ECB-8B96-17CC85B2D06C}" srcId="{D70A3EFA-6333-4CD4-8405-71E9DB77CDF5}" destId="{3EA37529-07D9-472A-807E-92BF5B48A11E}" srcOrd="0" destOrd="0" parTransId="{DB9E1320-F922-4E87-A9E2-A6986B0A1308}" sibTransId="{2368C4D1-3B50-4532-BB0C-145E167C3B59}"/>
    <dgm:cxn modelId="{4E8E8A11-2205-4EF9-87C4-07FE1B9EEC29}" type="presParOf" srcId="{616ACF32-A4B3-46EE-89D9-BF95DE5CDBFA}" destId="{36718292-4BDB-4653-A197-0598DACA292B}" srcOrd="0" destOrd="0" presId="urn:microsoft.com/office/officeart/2008/layout/VerticalCurvedList"/>
    <dgm:cxn modelId="{B104BF7B-F255-4085-8E8F-32CDEDE727F0}" type="presParOf" srcId="{36718292-4BDB-4653-A197-0598DACA292B}" destId="{B82294BB-1B94-470D-99A8-31730CBA10E0}" srcOrd="0" destOrd="0" presId="urn:microsoft.com/office/officeart/2008/layout/VerticalCurvedList"/>
    <dgm:cxn modelId="{D931FB26-3004-4EEB-A755-888425C2E888}" type="presParOf" srcId="{B82294BB-1B94-470D-99A8-31730CBA10E0}" destId="{65A00A9F-32BF-4294-94C6-957065EEDD4A}" srcOrd="0" destOrd="0" presId="urn:microsoft.com/office/officeart/2008/layout/VerticalCurvedList"/>
    <dgm:cxn modelId="{1E44B3E5-B7A9-4EF0-8A82-74BBCB523D52}" type="presParOf" srcId="{B82294BB-1B94-470D-99A8-31730CBA10E0}" destId="{C3AE8822-3405-4149-BA84-909D99C2A283}" srcOrd="1" destOrd="0" presId="urn:microsoft.com/office/officeart/2008/layout/VerticalCurvedList"/>
    <dgm:cxn modelId="{2F4A6D78-AF72-442A-BBD0-4D8A36186E1B}" type="presParOf" srcId="{B82294BB-1B94-470D-99A8-31730CBA10E0}" destId="{F82DB249-C2A6-4397-B441-9D537AC3A3BC}" srcOrd="2" destOrd="0" presId="urn:microsoft.com/office/officeart/2008/layout/VerticalCurvedList"/>
    <dgm:cxn modelId="{FD17DACB-E079-4745-A460-F4779C8F3252}" type="presParOf" srcId="{B82294BB-1B94-470D-99A8-31730CBA10E0}" destId="{6CA32781-1E67-4287-8D5E-CF41F965298E}" srcOrd="3" destOrd="0" presId="urn:microsoft.com/office/officeart/2008/layout/VerticalCurvedList"/>
    <dgm:cxn modelId="{066A39D4-72B4-4529-9CE5-2E7131CD8D54}" type="presParOf" srcId="{36718292-4BDB-4653-A197-0598DACA292B}" destId="{75DFD7B1-B2CE-4D4D-A642-BE3B4C626133}" srcOrd="1" destOrd="0" presId="urn:microsoft.com/office/officeart/2008/layout/VerticalCurvedList"/>
    <dgm:cxn modelId="{953843A2-DDB2-493F-BF99-A83FB1A043A6}" type="presParOf" srcId="{36718292-4BDB-4653-A197-0598DACA292B}" destId="{3493B206-C127-48CF-8002-22294B01F436}" srcOrd="2" destOrd="0" presId="urn:microsoft.com/office/officeart/2008/layout/VerticalCurvedList"/>
    <dgm:cxn modelId="{34805308-D556-4881-A107-F0CFABF41DF2}" type="presParOf" srcId="{3493B206-C127-48CF-8002-22294B01F436}" destId="{F8F5DE35-968E-436E-A7B2-E4CA2B1715C0}" srcOrd="0" destOrd="0" presId="urn:microsoft.com/office/officeart/2008/layout/VerticalCurvedList"/>
    <dgm:cxn modelId="{5CA5E29D-8754-46AC-B455-B8ED81AD8AC0}" type="presParOf" srcId="{36718292-4BDB-4653-A197-0598DACA292B}" destId="{A8952FE0-A096-4759-9562-88EE3DD23735}" srcOrd="3" destOrd="0" presId="urn:microsoft.com/office/officeart/2008/layout/VerticalCurvedList"/>
    <dgm:cxn modelId="{F9BC5F9E-B93F-48B4-B910-28CEF50D0D3D}" type="presParOf" srcId="{36718292-4BDB-4653-A197-0598DACA292B}" destId="{B3A1949C-2C28-4C0D-9476-338438AA6B6E}" srcOrd="4" destOrd="0" presId="urn:microsoft.com/office/officeart/2008/layout/VerticalCurvedList"/>
    <dgm:cxn modelId="{948A1980-BDCD-4411-8ACB-D62F663EFB45}" type="presParOf" srcId="{B3A1949C-2C28-4C0D-9476-338438AA6B6E}" destId="{051AD761-6F6E-40D2-926D-9EEACBF4EAF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114B3AC-1B60-4A3D-9DC0-A2642D8D0280}" type="doc">
      <dgm:prSet loTypeId="urn:microsoft.com/office/officeart/2005/8/layout/pyramid1" loCatId="pyramid" qsTypeId="urn:microsoft.com/office/officeart/2005/8/quickstyle/simple2" qsCatId="simple" csTypeId="urn:microsoft.com/office/officeart/2005/8/colors/accent0_3" csCatId="mainScheme" phldr="1"/>
      <dgm:spPr/>
    </dgm:pt>
    <dgm:pt modelId="{DA3205A0-E302-4050-B08D-E69D0C28BE9B}">
      <dgm:prSet phldrT="[Text]" custT="1"/>
      <dgm:spPr/>
      <dgm:t>
        <a:bodyPr/>
        <a:lstStyle/>
        <a:p>
          <a:r>
            <a:rPr lang="de-DE" sz="4000" dirty="0" smtClean="0">
              <a:solidFill>
                <a:schemeClr val="bg1"/>
              </a:solidFill>
            </a:rPr>
            <a:t/>
          </a:r>
          <a:br>
            <a:rPr lang="de-DE" sz="4000" dirty="0" smtClean="0">
              <a:solidFill>
                <a:schemeClr val="bg1"/>
              </a:solidFill>
            </a:rPr>
          </a:br>
          <a:r>
            <a:rPr lang="de-DE" sz="5900" dirty="0" smtClean="0">
              <a:solidFill>
                <a:schemeClr val="bg1"/>
              </a:solidFill>
            </a:rPr>
            <a:t>M</a:t>
          </a:r>
          <a:endParaRPr lang="de-DE" sz="5900" dirty="0">
            <a:solidFill>
              <a:schemeClr val="bg1"/>
            </a:solidFill>
          </a:endParaRPr>
        </a:p>
      </dgm:t>
    </dgm:pt>
    <dgm:pt modelId="{E50524ED-3FFB-4F79-8D6B-BFAE57D66EAD}" type="parTrans" cxnId="{69930FD6-4680-431A-9C5C-3D9F4FECC007}">
      <dgm:prSet/>
      <dgm:spPr/>
      <dgm:t>
        <a:bodyPr/>
        <a:lstStyle/>
        <a:p>
          <a:endParaRPr lang="de-DE"/>
        </a:p>
      </dgm:t>
    </dgm:pt>
    <dgm:pt modelId="{435AF24B-EDF9-4453-B9B4-9ABFBFACB191}" type="sibTrans" cxnId="{69930FD6-4680-431A-9C5C-3D9F4FECC007}">
      <dgm:prSet/>
      <dgm:spPr/>
      <dgm:t>
        <a:bodyPr/>
        <a:lstStyle/>
        <a:p>
          <a:endParaRPr lang="de-DE"/>
        </a:p>
      </dgm:t>
    </dgm:pt>
    <dgm:pt modelId="{DE9CE014-96C2-47F1-9469-BABF0B8D6F2B}">
      <dgm:prSet phldrT="[Text]"/>
      <dgm:spPr/>
      <dgm:t>
        <a:bodyPr/>
        <a:lstStyle/>
        <a:p>
          <a:r>
            <a:rPr lang="de-DE" dirty="0" smtClean="0">
              <a:solidFill>
                <a:schemeClr val="bg1"/>
              </a:solidFill>
            </a:rPr>
            <a:t>C</a:t>
          </a:r>
          <a:endParaRPr lang="de-DE" dirty="0">
            <a:solidFill>
              <a:schemeClr val="bg1"/>
            </a:solidFill>
          </a:endParaRPr>
        </a:p>
      </dgm:t>
    </dgm:pt>
    <dgm:pt modelId="{A0C5D405-C102-4CF0-8ACF-D924A0C1D213}" type="parTrans" cxnId="{5B2D1C39-F558-486F-9A45-D1D698EAC934}">
      <dgm:prSet/>
      <dgm:spPr/>
      <dgm:t>
        <a:bodyPr/>
        <a:lstStyle/>
        <a:p>
          <a:endParaRPr lang="de-DE"/>
        </a:p>
      </dgm:t>
    </dgm:pt>
    <dgm:pt modelId="{06A15426-550C-45A0-906E-E94784732062}" type="sibTrans" cxnId="{5B2D1C39-F558-486F-9A45-D1D698EAC934}">
      <dgm:prSet/>
      <dgm:spPr/>
      <dgm:t>
        <a:bodyPr/>
        <a:lstStyle/>
        <a:p>
          <a:endParaRPr lang="de-DE"/>
        </a:p>
      </dgm:t>
    </dgm:pt>
    <dgm:pt modelId="{F1C0C409-A59C-4E88-8D12-C4ABC548F934}">
      <dgm:prSet phldrT="[Text]"/>
      <dgm:spPr/>
      <dgm:t>
        <a:bodyPr/>
        <a:lstStyle/>
        <a:p>
          <a:r>
            <a:rPr lang="de-DE" dirty="0" smtClean="0">
              <a:solidFill>
                <a:schemeClr val="bg1"/>
              </a:solidFill>
            </a:rPr>
            <a:t>R</a:t>
          </a:r>
          <a:endParaRPr lang="de-DE" dirty="0">
            <a:solidFill>
              <a:schemeClr val="bg1"/>
            </a:solidFill>
          </a:endParaRPr>
        </a:p>
      </dgm:t>
    </dgm:pt>
    <dgm:pt modelId="{1B48FA21-E8DB-47A6-BC9F-6A7BE7319C75}" type="parTrans" cxnId="{3A3E0729-0D71-4BE7-B51A-817CB5F5EF15}">
      <dgm:prSet/>
      <dgm:spPr/>
      <dgm:t>
        <a:bodyPr/>
        <a:lstStyle/>
        <a:p>
          <a:endParaRPr lang="de-DE"/>
        </a:p>
      </dgm:t>
    </dgm:pt>
    <dgm:pt modelId="{563AFB58-4603-445E-B389-EC5143A08740}" type="sibTrans" cxnId="{3A3E0729-0D71-4BE7-B51A-817CB5F5EF15}">
      <dgm:prSet/>
      <dgm:spPr/>
      <dgm:t>
        <a:bodyPr/>
        <a:lstStyle/>
        <a:p>
          <a:endParaRPr lang="de-DE"/>
        </a:p>
      </dgm:t>
    </dgm:pt>
    <dgm:pt modelId="{D5541B84-E738-4414-B212-CC3142148CFB}">
      <dgm:prSet phldrT="[Text]"/>
      <dgm:spPr/>
      <dgm:t>
        <a:bodyPr/>
        <a:lstStyle/>
        <a:p>
          <a:r>
            <a:rPr lang="de-DE" dirty="0" smtClean="0">
              <a:solidFill>
                <a:schemeClr val="bg1"/>
              </a:solidFill>
            </a:rPr>
            <a:t>I</a:t>
          </a:r>
          <a:endParaRPr lang="de-DE" dirty="0">
            <a:solidFill>
              <a:schemeClr val="bg1"/>
            </a:solidFill>
          </a:endParaRPr>
        </a:p>
      </dgm:t>
    </dgm:pt>
    <dgm:pt modelId="{02903C2C-0E53-49E7-B268-9E18AA08BC81}" type="parTrans" cxnId="{89E82B6D-E263-4D6C-8146-38A56D118E6A}">
      <dgm:prSet/>
      <dgm:spPr/>
      <dgm:t>
        <a:bodyPr/>
        <a:lstStyle/>
        <a:p>
          <a:endParaRPr lang="de-DE"/>
        </a:p>
      </dgm:t>
    </dgm:pt>
    <dgm:pt modelId="{09F8F6F4-0387-4E1E-A293-1DFC5B3F455F}" type="sibTrans" cxnId="{89E82B6D-E263-4D6C-8146-38A56D118E6A}">
      <dgm:prSet/>
      <dgm:spPr/>
      <dgm:t>
        <a:bodyPr/>
        <a:lstStyle/>
        <a:p>
          <a:endParaRPr lang="de-DE"/>
        </a:p>
      </dgm:t>
    </dgm:pt>
    <dgm:pt modelId="{175F0A57-DE53-499A-BDD2-B8F593D22B11}" type="pres">
      <dgm:prSet presAssocID="{E114B3AC-1B60-4A3D-9DC0-A2642D8D0280}" presName="Name0" presStyleCnt="0">
        <dgm:presLayoutVars>
          <dgm:dir/>
          <dgm:animLvl val="lvl"/>
          <dgm:resizeHandles val="exact"/>
        </dgm:presLayoutVars>
      </dgm:prSet>
      <dgm:spPr/>
    </dgm:pt>
    <dgm:pt modelId="{B0A8E9B1-77C3-4D9E-9CAF-304A30BD6354}" type="pres">
      <dgm:prSet presAssocID="{DA3205A0-E302-4050-B08D-E69D0C28BE9B}" presName="Name8" presStyleCnt="0"/>
      <dgm:spPr/>
    </dgm:pt>
    <dgm:pt modelId="{F292CE85-97AE-4509-AC91-E654A1C4CDFE}" type="pres">
      <dgm:prSet presAssocID="{DA3205A0-E302-4050-B08D-E69D0C28BE9B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96E25C0-0D0D-41CE-BF15-F58E75B20263}" type="pres">
      <dgm:prSet presAssocID="{DA3205A0-E302-4050-B08D-E69D0C28BE9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E22DED2-FA58-4C0B-A98C-8F4C39D71920}" type="pres">
      <dgm:prSet presAssocID="{DE9CE014-96C2-47F1-9469-BABF0B8D6F2B}" presName="Name8" presStyleCnt="0"/>
      <dgm:spPr/>
    </dgm:pt>
    <dgm:pt modelId="{974EF3DF-258A-4563-894F-116224C7A9A9}" type="pres">
      <dgm:prSet presAssocID="{DE9CE014-96C2-47F1-9469-BABF0B8D6F2B}" presName="level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575EBD2-84CE-4EB8-9F9A-1F0949F33B1A}" type="pres">
      <dgm:prSet presAssocID="{DE9CE014-96C2-47F1-9469-BABF0B8D6F2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11CAAA1-25E9-41C7-936C-D25A50EF6B4B}" type="pres">
      <dgm:prSet presAssocID="{F1C0C409-A59C-4E88-8D12-C4ABC548F934}" presName="Name8" presStyleCnt="0"/>
      <dgm:spPr/>
    </dgm:pt>
    <dgm:pt modelId="{6E552EB7-FFD1-46F5-B13B-93EF74FBE831}" type="pres">
      <dgm:prSet presAssocID="{F1C0C409-A59C-4E88-8D12-C4ABC548F934}" presName="level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6E916C9-5881-407B-8107-24F479934D57}" type="pres">
      <dgm:prSet presAssocID="{F1C0C409-A59C-4E88-8D12-C4ABC548F93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996BC46-F915-4A61-93C9-B3C1C7ACAF59}" type="pres">
      <dgm:prSet presAssocID="{D5541B84-E738-4414-B212-CC3142148CFB}" presName="Name8" presStyleCnt="0"/>
      <dgm:spPr/>
    </dgm:pt>
    <dgm:pt modelId="{2DB80AB7-D742-46E0-AD3D-DC8F74B59344}" type="pres">
      <dgm:prSet presAssocID="{D5541B84-E738-4414-B212-CC3142148CFB}" presName="level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0C3175F-0A04-4EA5-B337-5402535807C8}" type="pres">
      <dgm:prSet presAssocID="{D5541B84-E738-4414-B212-CC3142148CF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C2C4088E-38C7-4F9F-8FF2-45B2107F0544}" type="presOf" srcId="{DA3205A0-E302-4050-B08D-E69D0C28BE9B}" destId="{A96E25C0-0D0D-41CE-BF15-F58E75B20263}" srcOrd="1" destOrd="0" presId="urn:microsoft.com/office/officeart/2005/8/layout/pyramid1"/>
    <dgm:cxn modelId="{979B3230-86B6-402C-9926-FDB8AB516536}" type="presOf" srcId="{DE9CE014-96C2-47F1-9469-BABF0B8D6F2B}" destId="{974EF3DF-258A-4563-894F-116224C7A9A9}" srcOrd="0" destOrd="0" presId="urn:microsoft.com/office/officeart/2005/8/layout/pyramid1"/>
    <dgm:cxn modelId="{EA6684E7-42AA-4842-B73F-E5395FA436E7}" type="presOf" srcId="{DA3205A0-E302-4050-B08D-E69D0C28BE9B}" destId="{F292CE85-97AE-4509-AC91-E654A1C4CDFE}" srcOrd="0" destOrd="0" presId="urn:microsoft.com/office/officeart/2005/8/layout/pyramid1"/>
    <dgm:cxn modelId="{5B2D1C39-F558-486F-9A45-D1D698EAC934}" srcId="{E114B3AC-1B60-4A3D-9DC0-A2642D8D0280}" destId="{DE9CE014-96C2-47F1-9469-BABF0B8D6F2B}" srcOrd="1" destOrd="0" parTransId="{A0C5D405-C102-4CF0-8ACF-D924A0C1D213}" sibTransId="{06A15426-550C-45A0-906E-E94784732062}"/>
    <dgm:cxn modelId="{737F55FA-C540-4A4F-A25B-F4C6DC28AE41}" type="presOf" srcId="{DE9CE014-96C2-47F1-9469-BABF0B8D6F2B}" destId="{F575EBD2-84CE-4EB8-9F9A-1F0949F33B1A}" srcOrd="1" destOrd="0" presId="urn:microsoft.com/office/officeart/2005/8/layout/pyramid1"/>
    <dgm:cxn modelId="{65E2050F-02B1-4F6A-BBEC-9CB50CABD643}" type="presOf" srcId="{F1C0C409-A59C-4E88-8D12-C4ABC548F934}" destId="{F6E916C9-5881-407B-8107-24F479934D57}" srcOrd="1" destOrd="0" presId="urn:microsoft.com/office/officeart/2005/8/layout/pyramid1"/>
    <dgm:cxn modelId="{7787F7EB-9C1C-4C8E-BFB8-3F8FAA160F97}" type="presOf" srcId="{D5541B84-E738-4414-B212-CC3142148CFB}" destId="{2DB80AB7-D742-46E0-AD3D-DC8F74B59344}" srcOrd="0" destOrd="0" presId="urn:microsoft.com/office/officeart/2005/8/layout/pyramid1"/>
    <dgm:cxn modelId="{69930FD6-4680-431A-9C5C-3D9F4FECC007}" srcId="{E114B3AC-1B60-4A3D-9DC0-A2642D8D0280}" destId="{DA3205A0-E302-4050-B08D-E69D0C28BE9B}" srcOrd="0" destOrd="0" parTransId="{E50524ED-3FFB-4F79-8D6B-BFAE57D66EAD}" sibTransId="{435AF24B-EDF9-4453-B9B4-9ABFBFACB191}"/>
    <dgm:cxn modelId="{EF370F70-3AFC-486B-B7CB-B31976B7E5E7}" type="presOf" srcId="{E114B3AC-1B60-4A3D-9DC0-A2642D8D0280}" destId="{175F0A57-DE53-499A-BDD2-B8F593D22B11}" srcOrd="0" destOrd="0" presId="urn:microsoft.com/office/officeart/2005/8/layout/pyramid1"/>
    <dgm:cxn modelId="{3A3E0729-0D71-4BE7-B51A-817CB5F5EF15}" srcId="{E114B3AC-1B60-4A3D-9DC0-A2642D8D0280}" destId="{F1C0C409-A59C-4E88-8D12-C4ABC548F934}" srcOrd="2" destOrd="0" parTransId="{1B48FA21-E8DB-47A6-BC9F-6A7BE7319C75}" sibTransId="{563AFB58-4603-445E-B389-EC5143A08740}"/>
    <dgm:cxn modelId="{D578985D-E03C-4BAC-987F-56267624968D}" type="presOf" srcId="{D5541B84-E738-4414-B212-CC3142148CFB}" destId="{00C3175F-0A04-4EA5-B337-5402535807C8}" srcOrd="1" destOrd="0" presId="urn:microsoft.com/office/officeart/2005/8/layout/pyramid1"/>
    <dgm:cxn modelId="{89E82B6D-E263-4D6C-8146-38A56D118E6A}" srcId="{E114B3AC-1B60-4A3D-9DC0-A2642D8D0280}" destId="{D5541B84-E738-4414-B212-CC3142148CFB}" srcOrd="3" destOrd="0" parTransId="{02903C2C-0E53-49E7-B268-9E18AA08BC81}" sibTransId="{09F8F6F4-0387-4E1E-A293-1DFC5B3F455F}"/>
    <dgm:cxn modelId="{C92933F2-819F-427C-8CBC-8AF24584827F}" type="presOf" srcId="{F1C0C409-A59C-4E88-8D12-C4ABC548F934}" destId="{6E552EB7-FFD1-46F5-B13B-93EF74FBE831}" srcOrd="0" destOrd="0" presId="urn:microsoft.com/office/officeart/2005/8/layout/pyramid1"/>
    <dgm:cxn modelId="{AC36A177-5D94-45F3-898A-B026956B1523}" type="presParOf" srcId="{175F0A57-DE53-499A-BDD2-B8F593D22B11}" destId="{B0A8E9B1-77C3-4D9E-9CAF-304A30BD6354}" srcOrd="0" destOrd="0" presId="urn:microsoft.com/office/officeart/2005/8/layout/pyramid1"/>
    <dgm:cxn modelId="{0621C793-E94C-4659-B5A9-E4ED9DB9F47E}" type="presParOf" srcId="{B0A8E9B1-77C3-4D9E-9CAF-304A30BD6354}" destId="{F292CE85-97AE-4509-AC91-E654A1C4CDFE}" srcOrd="0" destOrd="0" presId="urn:microsoft.com/office/officeart/2005/8/layout/pyramid1"/>
    <dgm:cxn modelId="{6FE96C9D-CB2F-4805-A272-F898400C7316}" type="presParOf" srcId="{B0A8E9B1-77C3-4D9E-9CAF-304A30BD6354}" destId="{A96E25C0-0D0D-41CE-BF15-F58E75B20263}" srcOrd="1" destOrd="0" presId="urn:microsoft.com/office/officeart/2005/8/layout/pyramid1"/>
    <dgm:cxn modelId="{59CA5946-C15E-491A-B350-B75401541084}" type="presParOf" srcId="{175F0A57-DE53-499A-BDD2-B8F593D22B11}" destId="{0E22DED2-FA58-4C0B-A98C-8F4C39D71920}" srcOrd="1" destOrd="0" presId="urn:microsoft.com/office/officeart/2005/8/layout/pyramid1"/>
    <dgm:cxn modelId="{6F5D47D6-3431-430C-8FE3-0723EA5A67D2}" type="presParOf" srcId="{0E22DED2-FA58-4C0B-A98C-8F4C39D71920}" destId="{974EF3DF-258A-4563-894F-116224C7A9A9}" srcOrd="0" destOrd="0" presId="urn:microsoft.com/office/officeart/2005/8/layout/pyramid1"/>
    <dgm:cxn modelId="{8EADE4C9-8C60-4411-9D81-FD40407E9881}" type="presParOf" srcId="{0E22DED2-FA58-4C0B-A98C-8F4C39D71920}" destId="{F575EBD2-84CE-4EB8-9F9A-1F0949F33B1A}" srcOrd="1" destOrd="0" presId="urn:microsoft.com/office/officeart/2005/8/layout/pyramid1"/>
    <dgm:cxn modelId="{553466E8-CBB1-4FF9-9975-4ED44399C7B2}" type="presParOf" srcId="{175F0A57-DE53-499A-BDD2-B8F593D22B11}" destId="{A11CAAA1-25E9-41C7-936C-D25A50EF6B4B}" srcOrd="2" destOrd="0" presId="urn:microsoft.com/office/officeart/2005/8/layout/pyramid1"/>
    <dgm:cxn modelId="{E5D1EA86-C99E-4569-A64B-5BC51E750537}" type="presParOf" srcId="{A11CAAA1-25E9-41C7-936C-D25A50EF6B4B}" destId="{6E552EB7-FFD1-46F5-B13B-93EF74FBE831}" srcOrd="0" destOrd="0" presId="urn:microsoft.com/office/officeart/2005/8/layout/pyramid1"/>
    <dgm:cxn modelId="{045F10DB-1C6C-41DD-8751-DCC3B129E2DE}" type="presParOf" srcId="{A11CAAA1-25E9-41C7-936C-D25A50EF6B4B}" destId="{F6E916C9-5881-407B-8107-24F479934D57}" srcOrd="1" destOrd="0" presId="urn:microsoft.com/office/officeart/2005/8/layout/pyramid1"/>
    <dgm:cxn modelId="{55D0D882-BE4C-4708-8533-8241BA936C2A}" type="presParOf" srcId="{175F0A57-DE53-499A-BDD2-B8F593D22B11}" destId="{9996BC46-F915-4A61-93C9-B3C1C7ACAF59}" srcOrd="3" destOrd="0" presId="urn:microsoft.com/office/officeart/2005/8/layout/pyramid1"/>
    <dgm:cxn modelId="{02672E2D-0AA8-4ED8-9790-4AF6B62A06C3}" type="presParOf" srcId="{9996BC46-F915-4A61-93C9-B3C1C7ACAF59}" destId="{2DB80AB7-D742-46E0-AD3D-DC8F74B59344}" srcOrd="0" destOrd="0" presId="urn:microsoft.com/office/officeart/2005/8/layout/pyramid1"/>
    <dgm:cxn modelId="{FAA74953-2024-4BF2-88CC-4DBC4DC37FBF}" type="presParOf" srcId="{9996BC46-F915-4A61-93C9-B3C1C7ACAF59}" destId="{00C3175F-0A04-4EA5-B337-5402535807C8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114B3AC-1B60-4A3D-9DC0-A2642D8D0280}" type="doc">
      <dgm:prSet loTypeId="urn:microsoft.com/office/officeart/2005/8/layout/pyramid1" loCatId="pyramid" qsTypeId="urn:microsoft.com/office/officeart/2005/8/quickstyle/simple2" qsCatId="simple" csTypeId="urn:microsoft.com/office/officeart/2005/8/colors/accent0_3" csCatId="mainScheme" phldr="1"/>
      <dgm:spPr/>
    </dgm:pt>
    <dgm:pt modelId="{DA3205A0-E302-4050-B08D-E69D0C28BE9B}">
      <dgm:prSet phldrT="[Text]" custT="1"/>
      <dgm:spPr/>
      <dgm:t>
        <a:bodyPr/>
        <a:lstStyle/>
        <a:p>
          <a:r>
            <a:rPr lang="de-DE" sz="4000" dirty="0" smtClean="0">
              <a:solidFill>
                <a:schemeClr val="bg1"/>
              </a:solidFill>
            </a:rPr>
            <a:t/>
          </a:r>
          <a:br>
            <a:rPr lang="de-DE" sz="4000" dirty="0" smtClean="0">
              <a:solidFill>
                <a:schemeClr val="bg1"/>
              </a:solidFill>
            </a:rPr>
          </a:br>
          <a:r>
            <a:rPr lang="de-DE" sz="5900" dirty="0" smtClean="0">
              <a:solidFill>
                <a:schemeClr val="bg1"/>
              </a:solidFill>
            </a:rPr>
            <a:t>M</a:t>
          </a:r>
          <a:endParaRPr lang="de-DE" sz="5900" dirty="0">
            <a:solidFill>
              <a:schemeClr val="bg1"/>
            </a:solidFill>
          </a:endParaRPr>
        </a:p>
      </dgm:t>
    </dgm:pt>
    <dgm:pt modelId="{E50524ED-3FFB-4F79-8D6B-BFAE57D66EAD}" type="parTrans" cxnId="{69930FD6-4680-431A-9C5C-3D9F4FECC007}">
      <dgm:prSet/>
      <dgm:spPr/>
      <dgm:t>
        <a:bodyPr/>
        <a:lstStyle/>
        <a:p>
          <a:endParaRPr lang="de-DE"/>
        </a:p>
      </dgm:t>
    </dgm:pt>
    <dgm:pt modelId="{435AF24B-EDF9-4453-B9B4-9ABFBFACB191}" type="sibTrans" cxnId="{69930FD6-4680-431A-9C5C-3D9F4FECC007}">
      <dgm:prSet/>
      <dgm:spPr/>
      <dgm:t>
        <a:bodyPr/>
        <a:lstStyle/>
        <a:p>
          <a:endParaRPr lang="de-DE"/>
        </a:p>
      </dgm:t>
    </dgm:pt>
    <dgm:pt modelId="{DE9CE014-96C2-47F1-9469-BABF0B8D6F2B}">
      <dgm:prSet phldrT="[Text]"/>
      <dgm:spPr/>
      <dgm:t>
        <a:bodyPr/>
        <a:lstStyle/>
        <a:p>
          <a:r>
            <a:rPr lang="de-DE" dirty="0" smtClean="0">
              <a:solidFill>
                <a:schemeClr val="bg1"/>
              </a:solidFill>
            </a:rPr>
            <a:t>C</a:t>
          </a:r>
          <a:endParaRPr lang="de-DE" dirty="0">
            <a:solidFill>
              <a:schemeClr val="bg1"/>
            </a:solidFill>
          </a:endParaRPr>
        </a:p>
      </dgm:t>
    </dgm:pt>
    <dgm:pt modelId="{A0C5D405-C102-4CF0-8ACF-D924A0C1D213}" type="parTrans" cxnId="{5B2D1C39-F558-486F-9A45-D1D698EAC934}">
      <dgm:prSet/>
      <dgm:spPr/>
      <dgm:t>
        <a:bodyPr/>
        <a:lstStyle/>
        <a:p>
          <a:endParaRPr lang="de-DE"/>
        </a:p>
      </dgm:t>
    </dgm:pt>
    <dgm:pt modelId="{06A15426-550C-45A0-906E-E94784732062}" type="sibTrans" cxnId="{5B2D1C39-F558-486F-9A45-D1D698EAC934}">
      <dgm:prSet/>
      <dgm:spPr/>
      <dgm:t>
        <a:bodyPr/>
        <a:lstStyle/>
        <a:p>
          <a:endParaRPr lang="de-DE"/>
        </a:p>
      </dgm:t>
    </dgm:pt>
    <dgm:pt modelId="{F1C0C409-A59C-4E88-8D12-C4ABC548F934}">
      <dgm:prSet phldrT="[Text]"/>
      <dgm:spPr/>
      <dgm:t>
        <a:bodyPr/>
        <a:lstStyle/>
        <a:p>
          <a:r>
            <a:rPr lang="de-DE" dirty="0" smtClean="0">
              <a:solidFill>
                <a:schemeClr val="bg1"/>
              </a:solidFill>
            </a:rPr>
            <a:t>R</a:t>
          </a:r>
          <a:endParaRPr lang="de-DE" dirty="0">
            <a:solidFill>
              <a:schemeClr val="bg1"/>
            </a:solidFill>
          </a:endParaRPr>
        </a:p>
      </dgm:t>
    </dgm:pt>
    <dgm:pt modelId="{1B48FA21-E8DB-47A6-BC9F-6A7BE7319C75}" type="parTrans" cxnId="{3A3E0729-0D71-4BE7-B51A-817CB5F5EF15}">
      <dgm:prSet/>
      <dgm:spPr/>
      <dgm:t>
        <a:bodyPr/>
        <a:lstStyle/>
        <a:p>
          <a:endParaRPr lang="de-DE"/>
        </a:p>
      </dgm:t>
    </dgm:pt>
    <dgm:pt modelId="{563AFB58-4603-445E-B389-EC5143A08740}" type="sibTrans" cxnId="{3A3E0729-0D71-4BE7-B51A-817CB5F5EF15}">
      <dgm:prSet/>
      <dgm:spPr/>
      <dgm:t>
        <a:bodyPr/>
        <a:lstStyle/>
        <a:p>
          <a:endParaRPr lang="de-DE"/>
        </a:p>
      </dgm:t>
    </dgm:pt>
    <dgm:pt modelId="{D5541B84-E738-4414-B212-CC3142148CFB}">
      <dgm:prSet phldrT="[Text]"/>
      <dgm:spPr/>
      <dgm:t>
        <a:bodyPr/>
        <a:lstStyle/>
        <a:p>
          <a:r>
            <a:rPr lang="de-DE" dirty="0" smtClean="0">
              <a:solidFill>
                <a:schemeClr val="bg1"/>
              </a:solidFill>
            </a:rPr>
            <a:t>I</a:t>
          </a:r>
          <a:endParaRPr lang="de-DE" dirty="0">
            <a:solidFill>
              <a:schemeClr val="bg1"/>
            </a:solidFill>
          </a:endParaRPr>
        </a:p>
      </dgm:t>
    </dgm:pt>
    <dgm:pt modelId="{02903C2C-0E53-49E7-B268-9E18AA08BC81}" type="parTrans" cxnId="{89E82B6D-E263-4D6C-8146-38A56D118E6A}">
      <dgm:prSet/>
      <dgm:spPr/>
      <dgm:t>
        <a:bodyPr/>
        <a:lstStyle/>
        <a:p>
          <a:endParaRPr lang="de-DE"/>
        </a:p>
      </dgm:t>
    </dgm:pt>
    <dgm:pt modelId="{09F8F6F4-0387-4E1E-A293-1DFC5B3F455F}" type="sibTrans" cxnId="{89E82B6D-E263-4D6C-8146-38A56D118E6A}">
      <dgm:prSet/>
      <dgm:spPr/>
      <dgm:t>
        <a:bodyPr/>
        <a:lstStyle/>
        <a:p>
          <a:endParaRPr lang="de-DE"/>
        </a:p>
      </dgm:t>
    </dgm:pt>
    <dgm:pt modelId="{175F0A57-DE53-499A-BDD2-B8F593D22B11}" type="pres">
      <dgm:prSet presAssocID="{E114B3AC-1B60-4A3D-9DC0-A2642D8D0280}" presName="Name0" presStyleCnt="0">
        <dgm:presLayoutVars>
          <dgm:dir/>
          <dgm:animLvl val="lvl"/>
          <dgm:resizeHandles val="exact"/>
        </dgm:presLayoutVars>
      </dgm:prSet>
      <dgm:spPr/>
    </dgm:pt>
    <dgm:pt modelId="{B0A8E9B1-77C3-4D9E-9CAF-304A30BD6354}" type="pres">
      <dgm:prSet presAssocID="{DA3205A0-E302-4050-B08D-E69D0C28BE9B}" presName="Name8" presStyleCnt="0"/>
      <dgm:spPr/>
    </dgm:pt>
    <dgm:pt modelId="{F292CE85-97AE-4509-AC91-E654A1C4CDFE}" type="pres">
      <dgm:prSet presAssocID="{DA3205A0-E302-4050-B08D-E69D0C28BE9B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96E25C0-0D0D-41CE-BF15-F58E75B20263}" type="pres">
      <dgm:prSet presAssocID="{DA3205A0-E302-4050-B08D-E69D0C28BE9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E22DED2-FA58-4C0B-A98C-8F4C39D71920}" type="pres">
      <dgm:prSet presAssocID="{DE9CE014-96C2-47F1-9469-BABF0B8D6F2B}" presName="Name8" presStyleCnt="0"/>
      <dgm:spPr/>
    </dgm:pt>
    <dgm:pt modelId="{974EF3DF-258A-4563-894F-116224C7A9A9}" type="pres">
      <dgm:prSet presAssocID="{DE9CE014-96C2-47F1-9469-BABF0B8D6F2B}" presName="level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575EBD2-84CE-4EB8-9F9A-1F0949F33B1A}" type="pres">
      <dgm:prSet presAssocID="{DE9CE014-96C2-47F1-9469-BABF0B8D6F2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11CAAA1-25E9-41C7-936C-D25A50EF6B4B}" type="pres">
      <dgm:prSet presAssocID="{F1C0C409-A59C-4E88-8D12-C4ABC548F934}" presName="Name8" presStyleCnt="0"/>
      <dgm:spPr/>
    </dgm:pt>
    <dgm:pt modelId="{6E552EB7-FFD1-46F5-B13B-93EF74FBE831}" type="pres">
      <dgm:prSet presAssocID="{F1C0C409-A59C-4E88-8D12-C4ABC548F934}" presName="level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6E916C9-5881-407B-8107-24F479934D57}" type="pres">
      <dgm:prSet presAssocID="{F1C0C409-A59C-4E88-8D12-C4ABC548F93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996BC46-F915-4A61-93C9-B3C1C7ACAF59}" type="pres">
      <dgm:prSet presAssocID="{D5541B84-E738-4414-B212-CC3142148CFB}" presName="Name8" presStyleCnt="0"/>
      <dgm:spPr/>
    </dgm:pt>
    <dgm:pt modelId="{2DB80AB7-D742-46E0-AD3D-DC8F74B59344}" type="pres">
      <dgm:prSet presAssocID="{D5541B84-E738-4414-B212-CC3142148CFB}" presName="level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0C3175F-0A04-4EA5-B337-5402535807C8}" type="pres">
      <dgm:prSet presAssocID="{D5541B84-E738-4414-B212-CC3142148CF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C2C4088E-38C7-4F9F-8FF2-45B2107F0544}" type="presOf" srcId="{DA3205A0-E302-4050-B08D-E69D0C28BE9B}" destId="{A96E25C0-0D0D-41CE-BF15-F58E75B20263}" srcOrd="1" destOrd="0" presId="urn:microsoft.com/office/officeart/2005/8/layout/pyramid1"/>
    <dgm:cxn modelId="{979B3230-86B6-402C-9926-FDB8AB516536}" type="presOf" srcId="{DE9CE014-96C2-47F1-9469-BABF0B8D6F2B}" destId="{974EF3DF-258A-4563-894F-116224C7A9A9}" srcOrd="0" destOrd="0" presId="urn:microsoft.com/office/officeart/2005/8/layout/pyramid1"/>
    <dgm:cxn modelId="{EA6684E7-42AA-4842-B73F-E5395FA436E7}" type="presOf" srcId="{DA3205A0-E302-4050-B08D-E69D0C28BE9B}" destId="{F292CE85-97AE-4509-AC91-E654A1C4CDFE}" srcOrd="0" destOrd="0" presId="urn:microsoft.com/office/officeart/2005/8/layout/pyramid1"/>
    <dgm:cxn modelId="{5B2D1C39-F558-486F-9A45-D1D698EAC934}" srcId="{E114B3AC-1B60-4A3D-9DC0-A2642D8D0280}" destId="{DE9CE014-96C2-47F1-9469-BABF0B8D6F2B}" srcOrd="1" destOrd="0" parTransId="{A0C5D405-C102-4CF0-8ACF-D924A0C1D213}" sibTransId="{06A15426-550C-45A0-906E-E94784732062}"/>
    <dgm:cxn modelId="{737F55FA-C540-4A4F-A25B-F4C6DC28AE41}" type="presOf" srcId="{DE9CE014-96C2-47F1-9469-BABF0B8D6F2B}" destId="{F575EBD2-84CE-4EB8-9F9A-1F0949F33B1A}" srcOrd="1" destOrd="0" presId="urn:microsoft.com/office/officeart/2005/8/layout/pyramid1"/>
    <dgm:cxn modelId="{65E2050F-02B1-4F6A-BBEC-9CB50CABD643}" type="presOf" srcId="{F1C0C409-A59C-4E88-8D12-C4ABC548F934}" destId="{F6E916C9-5881-407B-8107-24F479934D57}" srcOrd="1" destOrd="0" presId="urn:microsoft.com/office/officeart/2005/8/layout/pyramid1"/>
    <dgm:cxn modelId="{7787F7EB-9C1C-4C8E-BFB8-3F8FAA160F97}" type="presOf" srcId="{D5541B84-E738-4414-B212-CC3142148CFB}" destId="{2DB80AB7-D742-46E0-AD3D-DC8F74B59344}" srcOrd="0" destOrd="0" presId="urn:microsoft.com/office/officeart/2005/8/layout/pyramid1"/>
    <dgm:cxn modelId="{69930FD6-4680-431A-9C5C-3D9F4FECC007}" srcId="{E114B3AC-1B60-4A3D-9DC0-A2642D8D0280}" destId="{DA3205A0-E302-4050-B08D-E69D0C28BE9B}" srcOrd="0" destOrd="0" parTransId="{E50524ED-3FFB-4F79-8D6B-BFAE57D66EAD}" sibTransId="{435AF24B-EDF9-4453-B9B4-9ABFBFACB191}"/>
    <dgm:cxn modelId="{EF370F70-3AFC-486B-B7CB-B31976B7E5E7}" type="presOf" srcId="{E114B3AC-1B60-4A3D-9DC0-A2642D8D0280}" destId="{175F0A57-DE53-499A-BDD2-B8F593D22B11}" srcOrd="0" destOrd="0" presId="urn:microsoft.com/office/officeart/2005/8/layout/pyramid1"/>
    <dgm:cxn modelId="{3A3E0729-0D71-4BE7-B51A-817CB5F5EF15}" srcId="{E114B3AC-1B60-4A3D-9DC0-A2642D8D0280}" destId="{F1C0C409-A59C-4E88-8D12-C4ABC548F934}" srcOrd="2" destOrd="0" parTransId="{1B48FA21-E8DB-47A6-BC9F-6A7BE7319C75}" sibTransId="{563AFB58-4603-445E-B389-EC5143A08740}"/>
    <dgm:cxn modelId="{D578985D-E03C-4BAC-987F-56267624968D}" type="presOf" srcId="{D5541B84-E738-4414-B212-CC3142148CFB}" destId="{00C3175F-0A04-4EA5-B337-5402535807C8}" srcOrd="1" destOrd="0" presId="urn:microsoft.com/office/officeart/2005/8/layout/pyramid1"/>
    <dgm:cxn modelId="{89E82B6D-E263-4D6C-8146-38A56D118E6A}" srcId="{E114B3AC-1B60-4A3D-9DC0-A2642D8D0280}" destId="{D5541B84-E738-4414-B212-CC3142148CFB}" srcOrd="3" destOrd="0" parTransId="{02903C2C-0E53-49E7-B268-9E18AA08BC81}" sibTransId="{09F8F6F4-0387-4E1E-A293-1DFC5B3F455F}"/>
    <dgm:cxn modelId="{C92933F2-819F-427C-8CBC-8AF24584827F}" type="presOf" srcId="{F1C0C409-A59C-4E88-8D12-C4ABC548F934}" destId="{6E552EB7-FFD1-46F5-B13B-93EF74FBE831}" srcOrd="0" destOrd="0" presId="urn:microsoft.com/office/officeart/2005/8/layout/pyramid1"/>
    <dgm:cxn modelId="{AC36A177-5D94-45F3-898A-B026956B1523}" type="presParOf" srcId="{175F0A57-DE53-499A-BDD2-B8F593D22B11}" destId="{B0A8E9B1-77C3-4D9E-9CAF-304A30BD6354}" srcOrd="0" destOrd="0" presId="urn:microsoft.com/office/officeart/2005/8/layout/pyramid1"/>
    <dgm:cxn modelId="{0621C793-E94C-4659-B5A9-E4ED9DB9F47E}" type="presParOf" srcId="{B0A8E9B1-77C3-4D9E-9CAF-304A30BD6354}" destId="{F292CE85-97AE-4509-AC91-E654A1C4CDFE}" srcOrd="0" destOrd="0" presId="urn:microsoft.com/office/officeart/2005/8/layout/pyramid1"/>
    <dgm:cxn modelId="{6FE96C9D-CB2F-4805-A272-F898400C7316}" type="presParOf" srcId="{B0A8E9B1-77C3-4D9E-9CAF-304A30BD6354}" destId="{A96E25C0-0D0D-41CE-BF15-F58E75B20263}" srcOrd="1" destOrd="0" presId="urn:microsoft.com/office/officeart/2005/8/layout/pyramid1"/>
    <dgm:cxn modelId="{59CA5946-C15E-491A-B350-B75401541084}" type="presParOf" srcId="{175F0A57-DE53-499A-BDD2-B8F593D22B11}" destId="{0E22DED2-FA58-4C0B-A98C-8F4C39D71920}" srcOrd="1" destOrd="0" presId="urn:microsoft.com/office/officeart/2005/8/layout/pyramid1"/>
    <dgm:cxn modelId="{6F5D47D6-3431-430C-8FE3-0723EA5A67D2}" type="presParOf" srcId="{0E22DED2-FA58-4C0B-A98C-8F4C39D71920}" destId="{974EF3DF-258A-4563-894F-116224C7A9A9}" srcOrd="0" destOrd="0" presId="urn:microsoft.com/office/officeart/2005/8/layout/pyramid1"/>
    <dgm:cxn modelId="{8EADE4C9-8C60-4411-9D81-FD40407E9881}" type="presParOf" srcId="{0E22DED2-FA58-4C0B-A98C-8F4C39D71920}" destId="{F575EBD2-84CE-4EB8-9F9A-1F0949F33B1A}" srcOrd="1" destOrd="0" presId="urn:microsoft.com/office/officeart/2005/8/layout/pyramid1"/>
    <dgm:cxn modelId="{553466E8-CBB1-4FF9-9975-4ED44399C7B2}" type="presParOf" srcId="{175F0A57-DE53-499A-BDD2-B8F593D22B11}" destId="{A11CAAA1-25E9-41C7-936C-D25A50EF6B4B}" srcOrd="2" destOrd="0" presId="urn:microsoft.com/office/officeart/2005/8/layout/pyramid1"/>
    <dgm:cxn modelId="{E5D1EA86-C99E-4569-A64B-5BC51E750537}" type="presParOf" srcId="{A11CAAA1-25E9-41C7-936C-D25A50EF6B4B}" destId="{6E552EB7-FFD1-46F5-B13B-93EF74FBE831}" srcOrd="0" destOrd="0" presId="urn:microsoft.com/office/officeart/2005/8/layout/pyramid1"/>
    <dgm:cxn modelId="{045F10DB-1C6C-41DD-8751-DCC3B129E2DE}" type="presParOf" srcId="{A11CAAA1-25E9-41C7-936C-D25A50EF6B4B}" destId="{F6E916C9-5881-407B-8107-24F479934D57}" srcOrd="1" destOrd="0" presId="urn:microsoft.com/office/officeart/2005/8/layout/pyramid1"/>
    <dgm:cxn modelId="{55D0D882-BE4C-4708-8533-8241BA936C2A}" type="presParOf" srcId="{175F0A57-DE53-499A-BDD2-B8F593D22B11}" destId="{9996BC46-F915-4A61-93C9-B3C1C7ACAF59}" srcOrd="3" destOrd="0" presId="urn:microsoft.com/office/officeart/2005/8/layout/pyramid1"/>
    <dgm:cxn modelId="{02672E2D-0AA8-4ED8-9790-4AF6B62A06C3}" type="presParOf" srcId="{9996BC46-F915-4A61-93C9-B3C1C7ACAF59}" destId="{2DB80AB7-D742-46E0-AD3D-DC8F74B59344}" srcOrd="0" destOrd="0" presId="urn:microsoft.com/office/officeart/2005/8/layout/pyramid1"/>
    <dgm:cxn modelId="{FAA74953-2024-4BF2-88CC-4DBC4DC37FBF}" type="presParOf" srcId="{9996BC46-F915-4A61-93C9-B3C1C7ACAF59}" destId="{00C3175F-0A04-4EA5-B337-5402535807C8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70A3EFA-6333-4CD4-8405-71E9DB77CDF5}" type="doc">
      <dgm:prSet loTypeId="urn:microsoft.com/office/officeart/2008/layout/VerticalCurv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de-DE"/>
        </a:p>
      </dgm:t>
    </dgm:pt>
    <dgm:pt modelId="{3EA37529-07D9-472A-807E-92BF5B48A11E}">
      <dgm:prSet phldrT="[Text]" custT="1"/>
      <dgm:spPr/>
      <dgm:t>
        <a:bodyPr/>
        <a:lstStyle/>
        <a:p>
          <a:r>
            <a:rPr lang="en-GB" sz="3200" b="1" noProof="0" dirty="0" smtClean="0"/>
            <a:t>Explicit Architecture</a:t>
          </a:r>
          <a:endParaRPr lang="en-GB" sz="3200" noProof="0" dirty="0"/>
        </a:p>
      </dgm:t>
    </dgm:pt>
    <dgm:pt modelId="{DB9E1320-F922-4E87-A9E2-A6986B0A1308}" type="parTrans" cxnId="{579F5427-DD1A-4ECB-8B96-17CC85B2D06C}">
      <dgm:prSet/>
      <dgm:spPr/>
      <dgm:t>
        <a:bodyPr/>
        <a:lstStyle/>
        <a:p>
          <a:endParaRPr lang="de-DE"/>
        </a:p>
      </dgm:t>
    </dgm:pt>
    <dgm:pt modelId="{2368C4D1-3B50-4532-BB0C-145E167C3B59}" type="sibTrans" cxnId="{579F5427-DD1A-4ECB-8B96-17CC85B2D06C}">
      <dgm:prSet/>
      <dgm:spPr/>
      <dgm:t>
        <a:bodyPr/>
        <a:lstStyle/>
        <a:p>
          <a:endParaRPr lang="de-DE"/>
        </a:p>
      </dgm:t>
    </dgm:pt>
    <dgm:pt modelId="{616ACF32-A4B3-46EE-89D9-BF95DE5CDBFA}" type="pres">
      <dgm:prSet presAssocID="{D70A3EFA-6333-4CD4-8405-71E9DB77CDF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de-DE"/>
        </a:p>
      </dgm:t>
    </dgm:pt>
    <dgm:pt modelId="{36718292-4BDB-4653-A197-0598DACA292B}" type="pres">
      <dgm:prSet presAssocID="{D70A3EFA-6333-4CD4-8405-71E9DB77CDF5}" presName="Name1" presStyleCnt="0"/>
      <dgm:spPr/>
    </dgm:pt>
    <dgm:pt modelId="{B82294BB-1B94-470D-99A8-31730CBA10E0}" type="pres">
      <dgm:prSet presAssocID="{D70A3EFA-6333-4CD4-8405-71E9DB77CDF5}" presName="cycle" presStyleCnt="0"/>
      <dgm:spPr/>
    </dgm:pt>
    <dgm:pt modelId="{65A00A9F-32BF-4294-94C6-957065EEDD4A}" type="pres">
      <dgm:prSet presAssocID="{D70A3EFA-6333-4CD4-8405-71E9DB77CDF5}" presName="srcNode" presStyleLbl="node1" presStyleIdx="0" presStyleCnt="1"/>
      <dgm:spPr/>
    </dgm:pt>
    <dgm:pt modelId="{C3AE8822-3405-4149-BA84-909D99C2A283}" type="pres">
      <dgm:prSet presAssocID="{D70A3EFA-6333-4CD4-8405-71E9DB77CDF5}" presName="conn" presStyleLbl="parChTrans1D2" presStyleIdx="0" presStyleCnt="1"/>
      <dgm:spPr/>
      <dgm:t>
        <a:bodyPr/>
        <a:lstStyle/>
        <a:p>
          <a:endParaRPr lang="de-DE"/>
        </a:p>
      </dgm:t>
    </dgm:pt>
    <dgm:pt modelId="{F82DB249-C2A6-4397-B441-9D537AC3A3BC}" type="pres">
      <dgm:prSet presAssocID="{D70A3EFA-6333-4CD4-8405-71E9DB77CDF5}" presName="extraNode" presStyleLbl="node1" presStyleIdx="0" presStyleCnt="1"/>
      <dgm:spPr/>
    </dgm:pt>
    <dgm:pt modelId="{6CA32781-1E67-4287-8D5E-CF41F965298E}" type="pres">
      <dgm:prSet presAssocID="{D70A3EFA-6333-4CD4-8405-71E9DB77CDF5}" presName="dstNode" presStyleLbl="node1" presStyleIdx="0" presStyleCnt="1"/>
      <dgm:spPr/>
    </dgm:pt>
    <dgm:pt modelId="{75DFD7B1-B2CE-4D4D-A642-BE3B4C626133}" type="pres">
      <dgm:prSet presAssocID="{3EA37529-07D9-472A-807E-92BF5B48A11E}" presName="text_1" presStyleLbl="node1" presStyleIdx="0" presStyleCnt="1" custLinFactNeighborX="42100" custLinFactNeighborY="-120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493B206-C127-48CF-8002-22294B01F436}" type="pres">
      <dgm:prSet presAssocID="{3EA37529-07D9-472A-807E-92BF5B48A11E}" presName="accent_1" presStyleCnt="0"/>
      <dgm:spPr/>
    </dgm:pt>
    <dgm:pt modelId="{F8F5DE35-968E-436E-A7B2-E4CA2B1715C0}" type="pres">
      <dgm:prSet presAssocID="{3EA37529-07D9-472A-807E-92BF5B48A11E}" presName="accentRepeatNode" presStyleLbl="solidFgAcc1" presStyleIdx="0" presStyleCnt="1"/>
      <dgm:spPr/>
    </dgm:pt>
  </dgm:ptLst>
  <dgm:cxnLst>
    <dgm:cxn modelId="{D9342B1C-87EE-49C1-9ACF-1D8D1D5476F3}" type="presOf" srcId="{3EA37529-07D9-472A-807E-92BF5B48A11E}" destId="{75DFD7B1-B2CE-4D4D-A642-BE3B4C626133}" srcOrd="0" destOrd="0" presId="urn:microsoft.com/office/officeart/2008/layout/VerticalCurvedList"/>
    <dgm:cxn modelId="{6AD8E391-46E2-43D5-BF78-517151ACD98C}" type="presOf" srcId="{2368C4D1-3B50-4532-BB0C-145E167C3B59}" destId="{C3AE8822-3405-4149-BA84-909D99C2A283}" srcOrd="0" destOrd="0" presId="urn:microsoft.com/office/officeart/2008/layout/VerticalCurvedList"/>
    <dgm:cxn modelId="{E4C13847-973F-44DB-B69C-97907F279F98}" type="presOf" srcId="{D70A3EFA-6333-4CD4-8405-71E9DB77CDF5}" destId="{616ACF32-A4B3-46EE-89D9-BF95DE5CDBFA}" srcOrd="0" destOrd="0" presId="urn:microsoft.com/office/officeart/2008/layout/VerticalCurvedList"/>
    <dgm:cxn modelId="{579F5427-DD1A-4ECB-8B96-17CC85B2D06C}" srcId="{D70A3EFA-6333-4CD4-8405-71E9DB77CDF5}" destId="{3EA37529-07D9-472A-807E-92BF5B48A11E}" srcOrd="0" destOrd="0" parTransId="{DB9E1320-F922-4E87-A9E2-A6986B0A1308}" sibTransId="{2368C4D1-3B50-4532-BB0C-145E167C3B59}"/>
    <dgm:cxn modelId="{4E8E8A11-2205-4EF9-87C4-07FE1B9EEC29}" type="presParOf" srcId="{616ACF32-A4B3-46EE-89D9-BF95DE5CDBFA}" destId="{36718292-4BDB-4653-A197-0598DACA292B}" srcOrd="0" destOrd="0" presId="urn:microsoft.com/office/officeart/2008/layout/VerticalCurvedList"/>
    <dgm:cxn modelId="{B104BF7B-F255-4085-8E8F-32CDEDE727F0}" type="presParOf" srcId="{36718292-4BDB-4653-A197-0598DACA292B}" destId="{B82294BB-1B94-470D-99A8-31730CBA10E0}" srcOrd="0" destOrd="0" presId="urn:microsoft.com/office/officeart/2008/layout/VerticalCurvedList"/>
    <dgm:cxn modelId="{D931FB26-3004-4EEB-A755-888425C2E888}" type="presParOf" srcId="{B82294BB-1B94-470D-99A8-31730CBA10E0}" destId="{65A00A9F-32BF-4294-94C6-957065EEDD4A}" srcOrd="0" destOrd="0" presId="urn:microsoft.com/office/officeart/2008/layout/VerticalCurvedList"/>
    <dgm:cxn modelId="{1E44B3E5-B7A9-4EF0-8A82-74BBCB523D52}" type="presParOf" srcId="{B82294BB-1B94-470D-99A8-31730CBA10E0}" destId="{C3AE8822-3405-4149-BA84-909D99C2A283}" srcOrd="1" destOrd="0" presId="urn:microsoft.com/office/officeart/2008/layout/VerticalCurvedList"/>
    <dgm:cxn modelId="{2F4A6D78-AF72-442A-BBD0-4D8A36186E1B}" type="presParOf" srcId="{B82294BB-1B94-470D-99A8-31730CBA10E0}" destId="{F82DB249-C2A6-4397-B441-9D537AC3A3BC}" srcOrd="2" destOrd="0" presId="urn:microsoft.com/office/officeart/2008/layout/VerticalCurvedList"/>
    <dgm:cxn modelId="{FD17DACB-E079-4745-A460-F4779C8F3252}" type="presParOf" srcId="{B82294BB-1B94-470D-99A8-31730CBA10E0}" destId="{6CA32781-1E67-4287-8D5E-CF41F965298E}" srcOrd="3" destOrd="0" presId="urn:microsoft.com/office/officeart/2008/layout/VerticalCurvedList"/>
    <dgm:cxn modelId="{066A39D4-72B4-4529-9CE5-2E7131CD8D54}" type="presParOf" srcId="{36718292-4BDB-4653-A197-0598DACA292B}" destId="{75DFD7B1-B2CE-4D4D-A642-BE3B4C626133}" srcOrd="1" destOrd="0" presId="urn:microsoft.com/office/officeart/2008/layout/VerticalCurvedList"/>
    <dgm:cxn modelId="{953843A2-DDB2-493F-BF99-A83FB1A043A6}" type="presParOf" srcId="{36718292-4BDB-4653-A197-0598DACA292B}" destId="{3493B206-C127-48CF-8002-22294B01F436}" srcOrd="2" destOrd="0" presId="urn:microsoft.com/office/officeart/2008/layout/VerticalCurvedList"/>
    <dgm:cxn modelId="{34805308-D556-4881-A107-F0CFABF41DF2}" type="presParOf" srcId="{3493B206-C127-48CF-8002-22294B01F436}" destId="{F8F5DE35-968E-436E-A7B2-E4CA2B1715C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70A3EFA-6333-4CD4-8405-71E9DB77CDF5}" type="doc">
      <dgm:prSet loTypeId="urn:microsoft.com/office/officeart/2008/layout/VerticalCurv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de-DE"/>
        </a:p>
      </dgm:t>
    </dgm:pt>
    <dgm:pt modelId="{3EA37529-07D9-472A-807E-92BF5B48A11E}">
      <dgm:prSet phldrT="[Text]" custT="1"/>
      <dgm:spPr/>
      <dgm:t>
        <a:bodyPr/>
        <a:lstStyle/>
        <a:p>
          <a:r>
            <a:rPr lang="en-GB" sz="3200" b="1" noProof="0" dirty="0" smtClean="0"/>
            <a:t>Explicit Architecture</a:t>
          </a:r>
          <a:endParaRPr lang="en-GB" sz="3200" noProof="0" dirty="0"/>
        </a:p>
      </dgm:t>
    </dgm:pt>
    <dgm:pt modelId="{DB9E1320-F922-4E87-A9E2-A6986B0A1308}" type="parTrans" cxnId="{579F5427-DD1A-4ECB-8B96-17CC85B2D06C}">
      <dgm:prSet/>
      <dgm:spPr/>
      <dgm:t>
        <a:bodyPr/>
        <a:lstStyle/>
        <a:p>
          <a:endParaRPr lang="de-DE"/>
        </a:p>
      </dgm:t>
    </dgm:pt>
    <dgm:pt modelId="{2368C4D1-3B50-4532-BB0C-145E167C3B59}" type="sibTrans" cxnId="{579F5427-DD1A-4ECB-8B96-17CC85B2D06C}">
      <dgm:prSet/>
      <dgm:spPr/>
      <dgm:t>
        <a:bodyPr/>
        <a:lstStyle/>
        <a:p>
          <a:endParaRPr lang="de-DE"/>
        </a:p>
      </dgm:t>
    </dgm:pt>
    <dgm:pt modelId="{CE82728A-63B4-4A72-80F0-B0BBC8AB8882}">
      <dgm:prSet phldrT="[Text]" custT="1"/>
      <dgm:spPr/>
      <dgm:t>
        <a:bodyPr/>
        <a:lstStyle/>
        <a:p>
          <a:r>
            <a:rPr lang="en-GB" sz="3200" b="1" noProof="0" dirty="0" smtClean="0"/>
            <a:t>Transition Layer</a:t>
          </a:r>
          <a:endParaRPr lang="en-GB" sz="3200" b="1" noProof="0" dirty="0"/>
        </a:p>
      </dgm:t>
    </dgm:pt>
    <dgm:pt modelId="{361A9A4A-8EDC-43CB-BE68-4B552C59A6D7}" type="parTrans" cxnId="{EA35FDA6-FF97-460A-AF04-4C4CBA4DB2C8}">
      <dgm:prSet/>
      <dgm:spPr/>
      <dgm:t>
        <a:bodyPr/>
        <a:lstStyle/>
        <a:p>
          <a:endParaRPr lang="de-DE"/>
        </a:p>
      </dgm:t>
    </dgm:pt>
    <dgm:pt modelId="{7575DCAC-ADF5-4D07-8395-4D1090EC28B1}" type="sibTrans" cxnId="{EA35FDA6-FF97-460A-AF04-4C4CBA4DB2C8}">
      <dgm:prSet/>
      <dgm:spPr/>
      <dgm:t>
        <a:bodyPr/>
        <a:lstStyle/>
        <a:p>
          <a:endParaRPr lang="de-DE"/>
        </a:p>
      </dgm:t>
    </dgm:pt>
    <dgm:pt modelId="{616ACF32-A4B3-46EE-89D9-BF95DE5CDBFA}" type="pres">
      <dgm:prSet presAssocID="{D70A3EFA-6333-4CD4-8405-71E9DB77CDF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de-DE"/>
        </a:p>
      </dgm:t>
    </dgm:pt>
    <dgm:pt modelId="{36718292-4BDB-4653-A197-0598DACA292B}" type="pres">
      <dgm:prSet presAssocID="{D70A3EFA-6333-4CD4-8405-71E9DB77CDF5}" presName="Name1" presStyleCnt="0"/>
      <dgm:spPr/>
    </dgm:pt>
    <dgm:pt modelId="{B82294BB-1B94-470D-99A8-31730CBA10E0}" type="pres">
      <dgm:prSet presAssocID="{D70A3EFA-6333-4CD4-8405-71E9DB77CDF5}" presName="cycle" presStyleCnt="0"/>
      <dgm:spPr/>
    </dgm:pt>
    <dgm:pt modelId="{65A00A9F-32BF-4294-94C6-957065EEDD4A}" type="pres">
      <dgm:prSet presAssocID="{D70A3EFA-6333-4CD4-8405-71E9DB77CDF5}" presName="srcNode" presStyleLbl="node1" presStyleIdx="0" presStyleCnt="2"/>
      <dgm:spPr/>
    </dgm:pt>
    <dgm:pt modelId="{C3AE8822-3405-4149-BA84-909D99C2A283}" type="pres">
      <dgm:prSet presAssocID="{D70A3EFA-6333-4CD4-8405-71E9DB77CDF5}" presName="conn" presStyleLbl="parChTrans1D2" presStyleIdx="0" presStyleCnt="1"/>
      <dgm:spPr/>
      <dgm:t>
        <a:bodyPr/>
        <a:lstStyle/>
        <a:p>
          <a:endParaRPr lang="de-DE"/>
        </a:p>
      </dgm:t>
    </dgm:pt>
    <dgm:pt modelId="{F82DB249-C2A6-4397-B441-9D537AC3A3BC}" type="pres">
      <dgm:prSet presAssocID="{D70A3EFA-6333-4CD4-8405-71E9DB77CDF5}" presName="extraNode" presStyleLbl="node1" presStyleIdx="0" presStyleCnt="2"/>
      <dgm:spPr/>
    </dgm:pt>
    <dgm:pt modelId="{6CA32781-1E67-4287-8D5E-CF41F965298E}" type="pres">
      <dgm:prSet presAssocID="{D70A3EFA-6333-4CD4-8405-71E9DB77CDF5}" presName="dstNode" presStyleLbl="node1" presStyleIdx="0" presStyleCnt="2"/>
      <dgm:spPr/>
    </dgm:pt>
    <dgm:pt modelId="{75DFD7B1-B2CE-4D4D-A642-BE3B4C626133}" type="pres">
      <dgm:prSet presAssocID="{3EA37529-07D9-472A-807E-92BF5B48A11E}" presName="text_1" presStyleLbl="node1" presStyleIdx="0" presStyleCnt="2" custLinFactNeighborX="42100" custLinFactNeighborY="-120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493B206-C127-48CF-8002-22294B01F436}" type="pres">
      <dgm:prSet presAssocID="{3EA37529-07D9-472A-807E-92BF5B48A11E}" presName="accent_1" presStyleCnt="0"/>
      <dgm:spPr/>
    </dgm:pt>
    <dgm:pt modelId="{F8F5DE35-968E-436E-A7B2-E4CA2B1715C0}" type="pres">
      <dgm:prSet presAssocID="{3EA37529-07D9-472A-807E-92BF5B48A11E}" presName="accentRepeatNode" presStyleLbl="solidFgAcc1" presStyleIdx="0" presStyleCnt="2"/>
      <dgm:spPr/>
    </dgm:pt>
    <dgm:pt modelId="{4ECB6670-AD7B-4F84-A43D-6F9D4FBCF2CA}" type="pres">
      <dgm:prSet presAssocID="{CE82728A-63B4-4A72-80F0-B0BBC8AB8882}" presName="text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982414E-C1A4-4540-B3FD-204AC64C5C6A}" type="pres">
      <dgm:prSet presAssocID="{CE82728A-63B4-4A72-80F0-B0BBC8AB8882}" presName="accent_2" presStyleCnt="0"/>
      <dgm:spPr/>
    </dgm:pt>
    <dgm:pt modelId="{AE03595A-0FC4-4C0C-8E9A-C701D584A9B2}" type="pres">
      <dgm:prSet presAssocID="{CE82728A-63B4-4A72-80F0-B0BBC8AB8882}" presName="accentRepeatNode" presStyleLbl="solidFgAcc1" presStyleIdx="1" presStyleCnt="2"/>
      <dgm:spPr/>
    </dgm:pt>
  </dgm:ptLst>
  <dgm:cxnLst>
    <dgm:cxn modelId="{D9342B1C-87EE-49C1-9ACF-1D8D1D5476F3}" type="presOf" srcId="{3EA37529-07D9-472A-807E-92BF5B48A11E}" destId="{75DFD7B1-B2CE-4D4D-A642-BE3B4C626133}" srcOrd="0" destOrd="0" presId="urn:microsoft.com/office/officeart/2008/layout/VerticalCurvedList"/>
    <dgm:cxn modelId="{6AD8E391-46E2-43D5-BF78-517151ACD98C}" type="presOf" srcId="{2368C4D1-3B50-4532-BB0C-145E167C3B59}" destId="{C3AE8822-3405-4149-BA84-909D99C2A283}" srcOrd="0" destOrd="0" presId="urn:microsoft.com/office/officeart/2008/layout/VerticalCurvedList"/>
    <dgm:cxn modelId="{EA35FDA6-FF97-460A-AF04-4C4CBA4DB2C8}" srcId="{D70A3EFA-6333-4CD4-8405-71E9DB77CDF5}" destId="{CE82728A-63B4-4A72-80F0-B0BBC8AB8882}" srcOrd="1" destOrd="0" parTransId="{361A9A4A-8EDC-43CB-BE68-4B552C59A6D7}" sibTransId="{7575DCAC-ADF5-4D07-8395-4D1090EC28B1}"/>
    <dgm:cxn modelId="{E4C13847-973F-44DB-B69C-97907F279F98}" type="presOf" srcId="{D70A3EFA-6333-4CD4-8405-71E9DB77CDF5}" destId="{616ACF32-A4B3-46EE-89D9-BF95DE5CDBFA}" srcOrd="0" destOrd="0" presId="urn:microsoft.com/office/officeart/2008/layout/VerticalCurvedList"/>
    <dgm:cxn modelId="{579F5427-DD1A-4ECB-8B96-17CC85B2D06C}" srcId="{D70A3EFA-6333-4CD4-8405-71E9DB77CDF5}" destId="{3EA37529-07D9-472A-807E-92BF5B48A11E}" srcOrd="0" destOrd="0" parTransId="{DB9E1320-F922-4E87-A9E2-A6986B0A1308}" sibTransId="{2368C4D1-3B50-4532-BB0C-145E167C3B59}"/>
    <dgm:cxn modelId="{5AC737F3-15F9-494A-A29D-8762ACDB61A2}" type="presOf" srcId="{CE82728A-63B4-4A72-80F0-B0BBC8AB8882}" destId="{4ECB6670-AD7B-4F84-A43D-6F9D4FBCF2CA}" srcOrd="0" destOrd="0" presId="urn:microsoft.com/office/officeart/2008/layout/VerticalCurvedList"/>
    <dgm:cxn modelId="{4E8E8A11-2205-4EF9-87C4-07FE1B9EEC29}" type="presParOf" srcId="{616ACF32-A4B3-46EE-89D9-BF95DE5CDBFA}" destId="{36718292-4BDB-4653-A197-0598DACA292B}" srcOrd="0" destOrd="0" presId="urn:microsoft.com/office/officeart/2008/layout/VerticalCurvedList"/>
    <dgm:cxn modelId="{B104BF7B-F255-4085-8E8F-32CDEDE727F0}" type="presParOf" srcId="{36718292-4BDB-4653-A197-0598DACA292B}" destId="{B82294BB-1B94-470D-99A8-31730CBA10E0}" srcOrd="0" destOrd="0" presId="urn:microsoft.com/office/officeart/2008/layout/VerticalCurvedList"/>
    <dgm:cxn modelId="{D931FB26-3004-4EEB-A755-888425C2E888}" type="presParOf" srcId="{B82294BB-1B94-470D-99A8-31730CBA10E0}" destId="{65A00A9F-32BF-4294-94C6-957065EEDD4A}" srcOrd="0" destOrd="0" presId="urn:microsoft.com/office/officeart/2008/layout/VerticalCurvedList"/>
    <dgm:cxn modelId="{1E44B3E5-B7A9-4EF0-8A82-74BBCB523D52}" type="presParOf" srcId="{B82294BB-1B94-470D-99A8-31730CBA10E0}" destId="{C3AE8822-3405-4149-BA84-909D99C2A283}" srcOrd="1" destOrd="0" presId="urn:microsoft.com/office/officeart/2008/layout/VerticalCurvedList"/>
    <dgm:cxn modelId="{2F4A6D78-AF72-442A-BBD0-4D8A36186E1B}" type="presParOf" srcId="{B82294BB-1B94-470D-99A8-31730CBA10E0}" destId="{F82DB249-C2A6-4397-B441-9D537AC3A3BC}" srcOrd="2" destOrd="0" presId="urn:microsoft.com/office/officeart/2008/layout/VerticalCurvedList"/>
    <dgm:cxn modelId="{FD17DACB-E079-4745-A460-F4779C8F3252}" type="presParOf" srcId="{B82294BB-1B94-470D-99A8-31730CBA10E0}" destId="{6CA32781-1E67-4287-8D5E-CF41F965298E}" srcOrd="3" destOrd="0" presId="urn:microsoft.com/office/officeart/2008/layout/VerticalCurvedList"/>
    <dgm:cxn modelId="{066A39D4-72B4-4529-9CE5-2E7131CD8D54}" type="presParOf" srcId="{36718292-4BDB-4653-A197-0598DACA292B}" destId="{75DFD7B1-B2CE-4D4D-A642-BE3B4C626133}" srcOrd="1" destOrd="0" presId="urn:microsoft.com/office/officeart/2008/layout/VerticalCurvedList"/>
    <dgm:cxn modelId="{953843A2-DDB2-493F-BF99-A83FB1A043A6}" type="presParOf" srcId="{36718292-4BDB-4653-A197-0598DACA292B}" destId="{3493B206-C127-48CF-8002-22294B01F436}" srcOrd="2" destOrd="0" presId="urn:microsoft.com/office/officeart/2008/layout/VerticalCurvedList"/>
    <dgm:cxn modelId="{34805308-D556-4881-A107-F0CFABF41DF2}" type="presParOf" srcId="{3493B206-C127-48CF-8002-22294B01F436}" destId="{F8F5DE35-968E-436E-A7B2-E4CA2B1715C0}" srcOrd="0" destOrd="0" presId="urn:microsoft.com/office/officeart/2008/layout/VerticalCurvedList"/>
    <dgm:cxn modelId="{0FDDC1C1-7844-46A9-AD2A-CD0FEB54F549}" type="presParOf" srcId="{36718292-4BDB-4653-A197-0598DACA292B}" destId="{4ECB6670-AD7B-4F84-A43D-6F9D4FBCF2CA}" srcOrd="3" destOrd="0" presId="urn:microsoft.com/office/officeart/2008/layout/VerticalCurvedList"/>
    <dgm:cxn modelId="{C41E12EF-E364-476B-812F-BAB2CD979C0D}" type="presParOf" srcId="{36718292-4BDB-4653-A197-0598DACA292B}" destId="{7982414E-C1A4-4540-B3FD-204AC64C5C6A}" srcOrd="4" destOrd="0" presId="urn:microsoft.com/office/officeart/2008/layout/VerticalCurvedList"/>
    <dgm:cxn modelId="{D32BBC40-DCF9-4650-966E-5B1FE2099F68}" type="presParOf" srcId="{7982414E-C1A4-4540-B3FD-204AC64C5C6A}" destId="{AE03595A-0FC4-4C0C-8E9A-C701D584A9B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70A3EFA-6333-4CD4-8405-71E9DB77CDF5}" type="doc">
      <dgm:prSet loTypeId="urn:microsoft.com/office/officeart/2008/layout/VerticalCurv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de-DE"/>
        </a:p>
      </dgm:t>
    </dgm:pt>
    <dgm:pt modelId="{3EA37529-07D9-472A-807E-92BF5B48A11E}">
      <dgm:prSet phldrT="[Text]" custT="1"/>
      <dgm:spPr/>
      <dgm:t>
        <a:bodyPr/>
        <a:lstStyle/>
        <a:p>
          <a:r>
            <a:rPr lang="en-GB" sz="3200" b="1" noProof="0" dirty="0" smtClean="0"/>
            <a:t>Transition Layer</a:t>
          </a:r>
          <a:endParaRPr lang="en-GB" sz="3200" noProof="0" dirty="0"/>
        </a:p>
      </dgm:t>
    </dgm:pt>
    <dgm:pt modelId="{DB9E1320-F922-4E87-A9E2-A6986B0A1308}" type="parTrans" cxnId="{579F5427-DD1A-4ECB-8B96-17CC85B2D06C}">
      <dgm:prSet/>
      <dgm:spPr/>
      <dgm:t>
        <a:bodyPr/>
        <a:lstStyle/>
        <a:p>
          <a:endParaRPr lang="de-DE"/>
        </a:p>
      </dgm:t>
    </dgm:pt>
    <dgm:pt modelId="{2368C4D1-3B50-4532-BB0C-145E167C3B59}" type="sibTrans" cxnId="{579F5427-DD1A-4ECB-8B96-17CC85B2D06C}">
      <dgm:prSet/>
      <dgm:spPr/>
      <dgm:t>
        <a:bodyPr/>
        <a:lstStyle/>
        <a:p>
          <a:endParaRPr lang="de-DE"/>
        </a:p>
      </dgm:t>
    </dgm:pt>
    <dgm:pt modelId="{CE82728A-63B4-4A72-80F0-B0BBC8AB8882}">
      <dgm:prSet phldrT="[Text]" custT="1"/>
      <dgm:spPr/>
      <dgm:t>
        <a:bodyPr/>
        <a:lstStyle/>
        <a:p>
          <a:r>
            <a:rPr lang="en-GB" sz="3200" b="1" noProof="0" dirty="0" smtClean="0"/>
            <a:t>Emergent Architecture</a:t>
          </a:r>
          <a:endParaRPr lang="en-GB" sz="3200" b="1" noProof="0" dirty="0"/>
        </a:p>
      </dgm:t>
    </dgm:pt>
    <dgm:pt modelId="{361A9A4A-8EDC-43CB-BE68-4B552C59A6D7}" type="parTrans" cxnId="{EA35FDA6-FF97-460A-AF04-4C4CBA4DB2C8}">
      <dgm:prSet/>
      <dgm:spPr/>
      <dgm:t>
        <a:bodyPr/>
        <a:lstStyle/>
        <a:p>
          <a:endParaRPr lang="de-DE"/>
        </a:p>
      </dgm:t>
    </dgm:pt>
    <dgm:pt modelId="{7575DCAC-ADF5-4D07-8395-4D1090EC28B1}" type="sibTrans" cxnId="{EA35FDA6-FF97-460A-AF04-4C4CBA4DB2C8}">
      <dgm:prSet/>
      <dgm:spPr/>
      <dgm:t>
        <a:bodyPr/>
        <a:lstStyle/>
        <a:p>
          <a:endParaRPr lang="de-DE"/>
        </a:p>
      </dgm:t>
    </dgm:pt>
    <dgm:pt modelId="{616ACF32-A4B3-46EE-89D9-BF95DE5CDBFA}" type="pres">
      <dgm:prSet presAssocID="{D70A3EFA-6333-4CD4-8405-71E9DB77CDF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de-DE"/>
        </a:p>
      </dgm:t>
    </dgm:pt>
    <dgm:pt modelId="{36718292-4BDB-4653-A197-0598DACA292B}" type="pres">
      <dgm:prSet presAssocID="{D70A3EFA-6333-4CD4-8405-71E9DB77CDF5}" presName="Name1" presStyleCnt="0"/>
      <dgm:spPr/>
    </dgm:pt>
    <dgm:pt modelId="{B82294BB-1B94-470D-99A8-31730CBA10E0}" type="pres">
      <dgm:prSet presAssocID="{D70A3EFA-6333-4CD4-8405-71E9DB77CDF5}" presName="cycle" presStyleCnt="0"/>
      <dgm:spPr/>
    </dgm:pt>
    <dgm:pt modelId="{65A00A9F-32BF-4294-94C6-957065EEDD4A}" type="pres">
      <dgm:prSet presAssocID="{D70A3EFA-6333-4CD4-8405-71E9DB77CDF5}" presName="srcNode" presStyleLbl="node1" presStyleIdx="0" presStyleCnt="2"/>
      <dgm:spPr/>
    </dgm:pt>
    <dgm:pt modelId="{C3AE8822-3405-4149-BA84-909D99C2A283}" type="pres">
      <dgm:prSet presAssocID="{D70A3EFA-6333-4CD4-8405-71E9DB77CDF5}" presName="conn" presStyleLbl="parChTrans1D2" presStyleIdx="0" presStyleCnt="1"/>
      <dgm:spPr/>
      <dgm:t>
        <a:bodyPr/>
        <a:lstStyle/>
        <a:p>
          <a:endParaRPr lang="de-DE"/>
        </a:p>
      </dgm:t>
    </dgm:pt>
    <dgm:pt modelId="{F82DB249-C2A6-4397-B441-9D537AC3A3BC}" type="pres">
      <dgm:prSet presAssocID="{D70A3EFA-6333-4CD4-8405-71E9DB77CDF5}" presName="extraNode" presStyleLbl="node1" presStyleIdx="0" presStyleCnt="2"/>
      <dgm:spPr/>
    </dgm:pt>
    <dgm:pt modelId="{6CA32781-1E67-4287-8D5E-CF41F965298E}" type="pres">
      <dgm:prSet presAssocID="{D70A3EFA-6333-4CD4-8405-71E9DB77CDF5}" presName="dstNode" presStyleLbl="node1" presStyleIdx="0" presStyleCnt="2"/>
      <dgm:spPr/>
    </dgm:pt>
    <dgm:pt modelId="{75DFD7B1-B2CE-4D4D-A642-BE3B4C626133}" type="pres">
      <dgm:prSet presAssocID="{3EA37529-07D9-472A-807E-92BF5B48A11E}" presName="text_1" presStyleLbl="node1" presStyleIdx="0" presStyleCnt="2" custLinFactNeighborX="42100" custLinFactNeighborY="-120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493B206-C127-48CF-8002-22294B01F436}" type="pres">
      <dgm:prSet presAssocID="{3EA37529-07D9-472A-807E-92BF5B48A11E}" presName="accent_1" presStyleCnt="0"/>
      <dgm:spPr/>
    </dgm:pt>
    <dgm:pt modelId="{F8F5DE35-968E-436E-A7B2-E4CA2B1715C0}" type="pres">
      <dgm:prSet presAssocID="{3EA37529-07D9-472A-807E-92BF5B48A11E}" presName="accentRepeatNode" presStyleLbl="solidFgAcc1" presStyleIdx="0" presStyleCnt="2"/>
      <dgm:spPr/>
    </dgm:pt>
    <dgm:pt modelId="{4ECB6670-AD7B-4F84-A43D-6F9D4FBCF2CA}" type="pres">
      <dgm:prSet presAssocID="{CE82728A-63B4-4A72-80F0-B0BBC8AB8882}" presName="text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982414E-C1A4-4540-B3FD-204AC64C5C6A}" type="pres">
      <dgm:prSet presAssocID="{CE82728A-63B4-4A72-80F0-B0BBC8AB8882}" presName="accent_2" presStyleCnt="0"/>
      <dgm:spPr/>
    </dgm:pt>
    <dgm:pt modelId="{AE03595A-0FC4-4C0C-8E9A-C701D584A9B2}" type="pres">
      <dgm:prSet presAssocID="{CE82728A-63B4-4A72-80F0-B0BBC8AB8882}" presName="accentRepeatNode" presStyleLbl="solidFgAcc1" presStyleIdx="1" presStyleCnt="2"/>
      <dgm:spPr/>
    </dgm:pt>
  </dgm:ptLst>
  <dgm:cxnLst>
    <dgm:cxn modelId="{D9342B1C-87EE-49C1-9ACF-1D8D1D5476F3}" type="presOf" srcId="{3EA37529-07D9-472A-807E-92BF5B48A11E}" destId="{75DFD7B1-B2CE-4D4D-A642-BE3B4C626133}" srcOrd="0" destOrd="0" presId="urn:microsoft.com/office/officeart/2008/layout/VerticalCurvedList"/>
    <dgm:cxn modelId="{6AD8E391-46E2-43D5-BF78-517151ACD98C}" type="presOf" srcId="{2368C4D1-3B50-4532-BB0C-145E167C3B59}" destId="{C3AE8822-3405-4149-BA84-909D99C2A283}" srcOrd="0" destOrd="0" presId="urn:microsoft.com/office/officeart/2008/layout/VerticalCurvedList"/>
    <dgm:cxn modelId="{EA35FDA6-FF97-460A-AF04-4C4CBA4DB2C8}" srcId="{D70A3EFA-6333-4CD4-8405-71E9DB77CDF5}" destId="{CE82728A-63B4-4A72-80F0-B0BBC8AB8882}" srcOrd="1" destOrd="0" parTransId="{361A9A4A-8EDC-43CB-BE68-4B552C59A6D7}" sibTransId="{7575DCAC-ADF5-4D07-8395-4D1090EC28B1}"/>
    <dgm:cxn modelId="{E4C13847-973F-44DB-B69C-97907F279F98}" type="presOf" srcId="{D70A3EFA-6333-4CD4-8405-71E9DB77CDF5}" destId="{616ACF32-A4B3-46EE-89D9-BF95DE5CDBFA}" srcOrd="0" destOrd="0" presId="urn:microsoft.com/office/officeart/2008/layout/VerticalCurvedList"/>
    <dgm:cxn modelId="{579F5427-DD1A-4ECB-8B96-17CC85B2D06C}" srcId="{D70A3EFA-6333-4CD4-8405-71E9DB77CDF5}" destId="{3EA37529-07D9-472A-807E-92BF5B48A11E}" srcOrd="0" destOrd="0" parTransId="{DB9E1320-F922-4E87-A9E2-A6986B0A1308}" sibTransId="{2368C4D1-3B50-4532-BB0C-145E167C3B59}"/>
    <dgm:cxn modelId="{5AC737F3-15F9-494A-A29D-8762ACDB61A2}" type="presOf" srcId="{CE82728A-63B4-4A72-80F0-B0BBC8AB8882}" destId="{4ECB6670-AD7B-4F84-A43D-6F9D4FBCF2CA}" srcOrd="0" destOrd="0" presId="urn:microsoft.com/office/officeart/2008/layout/VerticalCurvedList"/>
    <dgm:cxn modelId="{4E8E8A11-2205-4EF9-87C4-07FE1B9EEC29}" type="presParOf" srcId="{616ACF32-A4B3-46EE-89D9-BF95DE5CDBFA}" destId="{36718292-4BDB-4653-A197-0598DACA292B}" srcOrd="0" destOrd="0" presId="urn:microsoft.com/office/officeart/2008/layout/VerticalCurvedList"/>
    <dgm:cxn modelId="{B104BF7B-F255-4085-8E8F-32CDEDE727F0}" type="presParOf" srcId="{36718292-4BDB-4653-A197-0598DACA292B}" destId="{B82294BB-1B94-470D-99A8-31730CBA10E0}" srcOrd="0" destOrd="0" presId="urn:microsoft.com/office/officeart/2008/layout/VerticalCurvedList"/>
    <dgm:cxn modelId="{D931FB26-3004-4EEB-A755-888425C2E888}" type="presParOf" srcId="{B82294BB-1B94-470D-99A8-31730CBA10E0}" destId="{65A00A9F-32BF-4294-94C6-957065EEDD4A}" srcOrd="0" destOrd="0" presId="urn:microsoft.com/office/officeart/2008/layout/VerticalCurvedList"/>
    <dgm:cxn modelId="{1E44B3E5-B7A9-4EF0-8A82-74BBCB523D52}" type="presParOf" srcId="{B82294BB-1B94-470D-99A8-31730CBA10E0}" destId="{C3AE8822-3405-4149-BA84-909D99C2A283}" srcOrd="1" destOrd="0" presId="urn:microsoft.com/office/officeart/2008/layout/VerticalCurvedList"/>
    <dgm:cxn modelId="{2F4A6D78-AF72-442A-BBD0-4D8A36186E1B}" type="presParOf" srcId="{B82294BB-1B94-470D-99A8-31730CBA10E0}" destId="{F82DB249-C2A6-4397-B441-9D537AC3A3BC}" srcOrd="2" destOrd="0" presId="urn:microsoft.com/office/officeart/2008/layout/VerticalCurvedList"/>
    <dgm:cxn modelId="{FD17DACB-E079-4745-A460-F4779C8F3252}" type="presParOf" srcId="{B82294BB-1B94-470D-99A8-31730CBA10E0}" destId="{6CA32781-1E67-4287-8D5E-CF41F965298E}" srcOrd="3" destOrd="0" presId="urn:microsoft.com/office/officeart/2008/layout/VerticalCurvedList"/>
    <dgm:cxn modelId="{066A39D4-72B4-4529-9CE5-2E7131CD8D54}" type="presParOf" srcId="{36718292-4BDB-4653-A197-0598DACA292B}" destId="{75DFD7B1-B2CE-4D4D-A642-BE3B4C626133}" srcOrd="1" destOrd="0" presId="urn:microsoft.com/office/officeart/2008/layout/VerticalCurvedList"/>
    <dgm:cxn modelId="{953843A2-DDB2-493F-BF99-A83FB1A043A6}" type="presParOf" srcId="{36718292-4BDB-4653-A197-0598DACA292B}" destId="{3493B206-C127-48CF-8002-22294B01F436}" srcOrd="2" destOrd="0" presId="urn:microsoft.com/office/officeart/2008/layout/VerticalCurvedList"/>
    <dgm:cxn modelId="{34805308-D556-4881-A107-F0CFABF41DF2}" type="presParOf" srcId="{3493B206-C127-48CF-8002-22294B01F436}" destId="{F8F5DE35-968E-436E-A7B2-E4CA2B1715C0}" srcOrd="0" destOrd="0" presId="urn:microsoft.com/office/officeart/2008/layout/VerticalCurvedList"/>
    <dgm:cxn modelId="{0FDDC1C1-7844-46A9-AD2A-CD0FEB54F549}" type="presParOf" srcId="{36718292-4BDB-4653-A197-0598DACA292B}" destId="{4ECB6670-AD7B-4F84-A43D-6F9D4FBCF2CA}" srcOrd="3" destOrd="0" presId="urn:microsoft.com/office/officeart/2008/layout/VerticalCurvedList"/>
    <dgm:cxn modelId="{C41E12EF-E364-476B-812F-BAB2CD979C0D}" type="presParOf" srcId="{36718292-4BDB-4653-A197-0598DACA292B}" destId="{7982414E-C1A4-4540-B3FD-204AC64C5C6A}" srcOrd="4" destOrd="0" presId="urn:microsoft.com/office/officeart/2008/layout/VerticalCurvedList"/>
    <dgm:cxn modelId="{D32BBC40-DCF9-4650-966E-5B1FE2099F68}" type="presParOf" srcId="{7982414E-C1A4-4540-B3FD-204AC64C5C6A}" destId="{AE03595A-0FC4-4C0C-8E9A-C701D584A9B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70A3EFA-6333-4CD4-8405-71E9DB77CDF5}" type="doc">
      <dgm:prSet loTypeId="urn:microsoft.com/office/officeart/2008/layout/VerticalCurv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de-DE"/>
        </a:p>
      </dgm:t>
    </dgm:pt>
    <dgm:pt modelId="{3EA37529-07D9-472A-807E-92BF5B48A11E}">
      <dgm:prSet phldrT="[Text]" custT="1"/>
      <dgm:spPr/>
      <dgm:t>
        <a:bodyPr/>
        <a:lstStyle/>
        <a:p>
          <a:r>
            <a:rPr lang="en-GB" sz="3200" b="1" noProof="0" dirty="0" smtClean="0"/>
            <a:t>Explicit Architecture</a:t>
          </a:r>
          <a:endParaRPr lang="en-GB" sz="3200" noProof="0" dirty="0"/>
        </a:p>
      </dgm:t>
    </dgm:pt>
    <dgm:pt modelId="{DB9E1320-F922-4E87-A9E2-A6986B0A1308}" type="parTrans" cxnId="{579F5427-DD1A-4ECB-8B96-17CC85B2D06C}">
      <dgm:prSet/>
      <dgm:spPr/>
      <dgm:t>
        <a:bodyPr/>
        <a:lstStyle/>
        <a:p>
          <a:endParaRPr lang="de-DE"/>
        </a:p>
      </dgm:t>
    </dgm:pt>
    <dgm:pt modelId="{2368C4D1-3B50-4532-BB0C-145E167C3B59}" type="sibTrans" cxnId="{579F5427-DD1A-4ECB-8B96-17CC85B2D06C}">
      <dgm:prSet/>
      <dgm:spPr/>
      <dgm:t>
        <a:bodyPr/>
        <a:lstStyle/>
        <a:p>
          <a:endParaRPr lang="de-DE"/>
        </a:p>
      </dgm:t>
    </dgm:pt>
    <dgm:pt modelId="{616ACF32-A4B3-46EE-89D9-BF95DE5CDBFA}" type="pres">
      <dgm:prSet presAssocID="{D70A3EFA-6333-4CD4-8405-71E9DB77CDF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de-DE"/>
        </a:p>
      </dgm:t>
    </dgm:pt>
    <dgm:pt modelId="{36718292-4BDB-4653-A197-0598DACA292B}" type="pres">
      <dgm:prSet presAssocID="{D70A3EFA-6333-4CD4-8405-71E9DB77CDF5}" presName="Name1" presStyleCnt="0"/>
      <dgm:spPr/>
    </dgm:pt>
    <dgm:pt modelId="{B82294BB-1B94-470D-99A8-31730CBA10E0}" type="pres">
      <dgm:prSet presAssocID="{D70A3EFA-6333-4CD4-8405-71E9DB77CDF5}" presName="cycle" presStyleCnt="0"/>
      <dgm:spPr/>
    </dgm:pt>
    <dgm:pt modelId="{65A00A9F-32BF-4294-94C6-957065EEDD4A}" type="pres">
      <dgm:prSet presAssocID="{D70A3EFA-6333-4CD4-8405-71E9DB77CDF5}" presName="srcNode" presStyleLbl="node1" presStyleIdx="0" presStyleCnt="1"/>
      <dgm:spPr/>
    </dgm:pt>
    <dgm:pt modelId="{C3AE8822-3405-4149-BA84-909D99C2A283}" type="pres">
      <dgm:prSet presAssocID="{D70A3EFA-6333-4CD4-8405-71E9DB77CDF5}" presName="conn" presStyleLbl="parChTrans1D2" presStyleIdx="0" presStyleCnt="1"/>
      <dgm:spPr/>
      <dgm:t>
        <a:bodyPr/>
        <a:lstStyle/>
        <a:p>
          <a:endParaRPr lang="de-DE"/>
        </a:p>
      </dgm:t>
    </dgm:pt>
    <dgm:pt modelId="{F82DB249-C2A6-4397-B441-9D537AC3A3BC}" type="pres">
      <dgm:prSet presAssocID="{D70A3EFA-6333-4CD4-8405-71E9DB77CDF5}" presName="extraNode" presStyleLbl="node1" presStyleIdx="0" presStyleCnt="1"/>
      <dgm:spPr/>
    </dgm:pt>
    <dgm:pt modelId="{6CA32781-1E67-4287-8D5E-CF41F965298E}" type="pres">
      <dgm:prSet presAssocID="{D70A3EFA-6333-4CD4-8405-71E9DB77CDF5}" presName="dstNode" presStyleLbl="node1" presStyleIdx="0" presStyleCnt="1"/>
      <dgm:spPr/>
    </dgm:pt>
    <dgm:pt modelId="{75DFD7B1-B2CE-4D4D-A642-BE3B4C626133}" type="pres">
      <dgm:prSet presAssocID="{3EA37529-07D9-472A-807E-92BF5B48A11E}" presName="text_1" presStyleLbl="node1" presStyleIdx="0" presStyleCnt="1" custLinFactNeighborX="42100" custLinFactNeighborY="-120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493B206-C127-48CF-8002-22294B01F436}" type="pres">
      <dgm:prSet presAssocID="{3EA37529-07D9-472A-807E-92BF5B48A11E}" presName="accent_1" presStyleCnt="0"/>
      <dgm:spPr/>
    </dgm:pt>
    <dgm:pt modelId="{F8F5DE35-968E-436E-A7B2-E4CA2B1715C0}" type="pres">
      <dgm:prSet presAssocID="{3EA37529-07D9-472A-807E-92BF5B48A11E}" presName="accentRepeatNode" presStyleLbl="solidFgAcc1" presStyleIdx="0" presStyleCnt="1"/>
      <dgm:spPr/>
    </dgm:pt>
  </dgm:ptLst>
  <dgm:cxnLst>
    <dgm:cxn modelId="{D9342B1C-87EE-49C1-9ACF-1D8D1D5476F3}" type="presOf" srcId="{3EA37529-07D9-472A-807E-92BF5B48A11E}" destId="{75DFD7B1-B2CE-4D4D-A642-BE3B4C626133}" srcOrd="0" destOrd="0" presId="urn:microsoft.com/office/officeart/2008/layout/VerticalCurvedList"/>
    <dgm:cxn modelId="{6AD8E391-46E2-43D5-BF78-517151ACD98C}" type="presOf" srcId="{2368C4D1-3B50-4532-BB0C-145E167C3B59}" destId="{C3AE8822-3405-4149-BA84-909D99C2A283}" srcOrd="0" destOrd="0" presId="urn:microsoft.com/office/officeart/2008/layout/VerticalCurvedList"/>
    <dgm:cxn modelId="{E4C13847-973F-44DB-B69C-97907F279F98}" type="presOf" srcId="{D70A3EFA-6333-4CD4-8405-71E9DB77CDF5}" destId="{616ACF32-A4B3-46EE-89D9-BF95DE5CDBFA}" srcOrd="0" destOrd="0" presId="urn:microsoft.com/office/officeart/2008/layout/VerticalCurvedList"/>
    <dgm:cxn modelId="{579F5427-DD1A-4ECB-8B96-17CC85B2D06C}" srcId="{D70A3EFA-6333-4CD4-8405-71E9DB77CDF5}" destId="{3EA37529-07D9-472A-807E-92BF5B48A11E}" srcOrd="0" destOrd="0" parTransId="{DB9E1320-F922-4E87-A9E2-A6986B0A1308}" sibTransId="{2368C4D1-3B50-4532-BB0C-145E167C3B59}"/>
    <dgm:cxn modelId="{4E8E8A11-2205-4EF9-87C4-07FE1B9EEC29}" type="presParOf" srcId="{616ACF32-A4B3-46EE-89D9-BF95DE5CDBFA}" destId="{36718292-4BDB-4653-A197-0598DACA292B}" srcOrd="0" destOrd="0" presId="urn:microsoft.com/office/officeart/2008/layout/VerticalCurvedList"/>
    <dgm:cxn modelId="{B104BF7B-F255-4085-8E8F-32CDEDE727F0}" type="presParOf" srcId="{36718292-4BDB-4653-A197-0598DACA292B}" destId="{B82294BB-1B94-470D-99A8-31730CBA10E0}" srcOrd="0" destOrd="0" presId="urn:microsoft.com/office/officeart/2008/layout/VerticalCurvedList"/>
    <dgm:cxn modelId="{D931FB26-3004-4EEB-A755-888425C2E888}" type="presParOf" srcId="{B82294BB-1B94-470D-99A8-31730CBA10E0}" destId="{65A00A9F-32BF-4294-94C6-957065EEDD4A}" srcOrd="0" destOrd="0" presId="urn:microsoft.com/office/officeart/2008/layout/VerticalCurvedList"/>
    <dgm:cxn modelId="{1E44B3E5-B7A9-4EF0-8A82-74BBCB523D52}" type="presParOf" srcId="{B82294BB-1B94-470D-99A8-31730CBA10E0}" destId="{C3AE8822-3405-4149-BA84-909D99C2A283}" srcOrd="1" destOrd="0" presId="urn:microsoft.com/office/officeart/2008/layout/VerticalCurvedList"/>
    <dgm:cxn modelId="{2F4A6D78-AF72-442A-BBD0-4D8A36186E1B}" type="presParOf" srcId="{B82294BB-1B94-470D-99A8-31730CBA10E0}" destId="{F82DB249-C2A6-4397-B441-9D537AC3A3BC}" srcOrd="2" destOrd="0" presId="urn:microsoft.com/office/officeart/2008/layout/VerticalCurvedList"/>
    <dgm:cxn modelId="{FD17DACB-E079-4745-A460-F4779C8F3252}" type="presParOf" srcId="{B82294BB-1B94-470D-99A8-31730CBA10E0}" destId="{6CA32781-1E67-4287-8D5E-CF41F965298E}" srcOrd="3" destOrd="0" presId="urn:microsoft.com/office/officeart/2008/layout/VerticalCurvedList"/>
    <dgm:cxn modelId="{066A39D4-72B4-4529-9CE5-2E7131CD8D54}" type="presParOf" srcId="{36718292-4BDB-4653-A197-0598DACA292B}" destId="{75DFD7B1-B2CE-4D4D-A642-BE3B4C626133}" srcOrd="1" destOrd="0" presId="urn:microsoft.com/office/officeart/2008/layout/VerticalCurvedList"/>
    <dgm:cxn modelId="{953843A2-DDB2-493F-BF99-A83FB1A043A6}" type="presParOf" srcId="{36718292-4BDB-4653-A197-0598DACA292B}" destId="{3493B206-C127-48CF-8002-22294B01F436}" srcOrd="2" destOrd="0" presId="urn:microsoft.com/office/officeart/2008/layout/VerticalCurvedList"/>
    <dgm:cxn modelId="{34805308-D556-4881-A107-F0CFABF41DF2}" type="presParOf" srcId="{3493B206-C127-48CF-8002-22294B01F436}" destId="{F8F5DE35-968E-436E-A7B2-E4CA2B1715C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70A3EFA-6333-4CD4-8405-71E9DB77CDF5}" type="doc">
      <dgm:prSet loTypeId="urn:microsoft.com/office/officeart/2008/layout/VerticalCurv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de-DE"/>
        </a:p>
      </dgm:t>
    </dgm:pt>
    <dgm:pt modelId="{3EA37529-07D9-472A-807E-92BF5B48A11E}">
      <dgm:prSet phldrT="[Text]" custT="1"/>
      <dgm:spPr/>
      <dgm:t>
        <a:bodyPr/>
        <a:lstStyle/>
        <a:p>
          <a:r>
            <a:rPr lang="en-GB" sz="3200" b="1" noProof="0" dirty="0" smtClean="0"/>
            <a:t>Explicit Architecture</a:t>
          </a:r>
          <a:endParaRPr lang="en-GB" sz="3200" noProof="0" dirty="0"/>
        </a:p>
      </dgm:t>
    </dgm:pt>
    <dgm:pt modelId="{DB9E1320-F922-4E87-A9E2-A6986B0A1308}" type="parTrans" cxnId="{579F5427-DD1A-4ECB-8B96-17CC85B2D06C}">
      <dgm:prSet/>
      <dgm:spPr/>
      <dgm:t>
        <a:bodyPr/>
        <a:lstStyle/>
        <a:p>
          <a:endParaRPr lang="de-DE"/>
        </a:p>
      </dgm:t>
    </dgm:pt>
    <dgm:pt modelId="{2368C4D1-3B50-4532-BB0C-145E167C3B59}" type="sibTrans" cxnId="{579F5427-DD1A-4ECB-8B96-17CC85B2D06C}">
      <dgm:prSet/>
      <dgm:spPr/>
      <dgm:t>
        <a:bodyPr/>
        <a:lstStyle/>
        <a:p>
          <a:endParaRPr lang="de-DE"/>
        </a:p>
      </dgm:t>
    </dgm:pt>
    <dgm:pt modelId="{616ACF32-A4B3-46EE-89D9-BF95DE5CDBFA}" type="pres">
      <dgm:prSet presAssocID="{D70A3EFA-6333-4CD4-8405-71E9DB77CDF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de-DE"/>
        </a:p>
      </dgm:t>
    </dgm:pt>
    <dgm:pt modelId="{36718292-4BDB-4653-A197-0598DACA292B}" type="pres">
      <dgm:prSet presAssocID="{D70A3EFA-6333-4CD4-8405-71E9DB77CDF5}" presName="Name1" presStyleCnt="0"/>
      <dgm:spPr/>
    </dgm:pt>
    <dgm:pt modelId="{B82294BB-1B94-470D-99A8-31730CBA10E0}" type="pres">
      <dgm:prSet presAssocID="{D70A3EFA-6333-4CD4-8405-71E9DB77CDF5}" presName="cycle" presStyleCnt="0"/>
      <dgm:spPr/>
    </dgm:pt>
    <dgm:pt modelId="{65A00A9F-32BF-4294-94C6-957065EEDD4A}" type="pres">
      <dgm:prSet presAssocID="{D70A3EFA-6333-4CD4-8405-71E9DB77CDF5}" presName="srcNode" presStyleLbl="node1" presStyleIdx="0" presStyleCnt="1"/>
      <dgm:spPr/>
    </dgm:pt>
    <dgm:pt modelId="{C3AE8822-3405-4149-BA84-909D99C2A283}" type="pres">
      <dgm:prSet presAssocID="{D70A3EFA-6333-4CD4-8405-71E9DB77CDF5}" presName="conn" presStyleLbl="parChTrans1D2" presStyleIdx="0" presStyleCnt="1"/>
      <dgm:spPr/>
      <dgm:t>
        <a:bodyPr/>
        <a:lstStyle/>
        <a:p>
          <a:endParaRPr lang="de-DE"/>
        </a:p>
      </dgm:t>
    </dgm:pt>
    <dgm:pt modelId="{F82DB249-C2A6-4397-B441-9D537AC3A3BC}" type="pres">
      <dgm:prSet presAssocID="{D70A3EFA-6333-4CD4-8405-71E9DB77CDF5}" presName="extraNode" presStyleLbl="node1" presStyleIdx="0" presStyleCnt="1"/>
      <dgm:spPr/>
    </dgm:pt>
    <dgm:pt modelId="{6CA32781-1E67-4287-8D5E-CF41F965298E}" type="pres">
      <dgm:prSet presAssocID="{D70A3EFA-6333-4CD4-8405-71E9DB77CDF5}" presName="dstNode" presStyleLbl="node1" presStyleIdx="0" presStyleCnt="1"/>
      <dgm:spPr/>
    </dgm:pt>
    <dgm:pt modelId="{75DFD7B1-B2CE-4D4D-A642-BE3B4C626133}" type="pres">
      <dgm:prSet presAssocID="{3EA37529-07D9-472A-807E-92BF5B48A11E}" presName="text_1" presStyleLbl="node1" presStyleIdx="0" presStyleCnt="1" custLinFactNeighborX="42100" custLinFactNeighborY="-120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493B206-C127-48CF-8002-22294B01F436}" type="pres">
      <dgm:prSet presAssocID="{3EA37529-07D9-472A-807E-92BF5B48A11E}" presName="accent_1" presStyleCnt="0"/>
      <dgm:spPr/>
    </dgm:pt>
    <dgm:pt modelId="{F8F5DE35-968E-436E-A7B2-E4CA2B1715C0}" type="pres">
      <dgm:prSet presAssocID="{3EA37529-07D9-472A-807E-92BF5B48A11E}" presName="accentRepeatNode" presStyleLbl="solidFgAcc1" presStyleIdx="0" presStyleCnt="1"/>
      <dgm:spPr/>
    </dgm:pt>
  </dgm:ptLst>
  <dgm:cxnLst>
    <dgm:cxn modelId="{D9342B1C-87EE-49C1-9ACF-1D8D1D5476F3}" type="presOf" srcId="{3EA37529-07D9-472A-807E-92BF5B48A11E}" destId="{75DFD7B1-B2CE-4D4D-A642-BE3B4C626133}" srcOrd="0" destOrd="0" presId="urn:microsoft.com/office/officeart/2008/layout/VerticalCurvedList"/>
    <dgm:cxn modelId="{6AD8E391-46E2-43D5-BF78-517151ACD98C}" type="presOf" srcId="{2368C4D1-3B50-4532-BB0C-145E167C3B59}" destId="{C3AE8822-3405-4149-BA84-909D99C2A283}" srcOrd="0" destOrd="0" presId="urn:microsoft.com/office/officeart/2008/layout/VerticalCurvedList"/>
    <dgm:cxn modelId="{E4C13847-973F-44DB-B69C-97907F279F98}" type="presOf" srcId="{D70A3EFA-6333-4CD4-8405-71E9DB77CDF5}" destId="{616ACF32-A4B3-46EE-89D9-BF95DE5CDBFA}" srcOrd="0" destOrd="0" presId="urn:microsoft.com/office/officeart/2008/layout/VerticalCurvedList"/>
    <dgm:cxn modelId="{579F5427-DD1A-4ECB-8B96-17CC85B2D06C}" srcId="{D70A3EFA-6333-4CD4-8405-71E9DB77CDF5}" destId="{3EA37529-07D9-472A-807E-92BF5B48A11E}" srcOrd="0" destOrd="0" parTransId="{DB9E1320-F922-4E87-A9E2-A6986B0A1308}" sibTransId="{2368C4D1-3B50-4532-BB0C-145E167C3B59}"/>
    <dgm:cxn modelId="{4E8E8A11-2205-4EF9-87C4-07FE1B9EEC29}" type="presParOf" srcId="{616ACF32-A4B3-46EE-89D9-BF95DE5CDBFA}" destId="{36718292-4BDB-4653-A197-0598DACA292B}" srcOrd="0" destOrd="0" presId="urn:microsoft.com/office/officeart/2008/layout/VerticalCurvedList"/>
    <dgm:cxn modelId="{B104BF7B-F255-4085-8E8F-32CDEDE727F0}" type="presParOf" srcId="{36718292-4BDB-4653-A197-0598DACA292B}" destId="{B82294BB-1B94-470D-99A8-31730CBA10E0}" srcOrd="0" destOrd="0" presId="urn:microsoft.com/office/officeart/2008/layout/VerticalCurvedList"/>
    <dgm:cxn modelId="{D931FB26-3004-4EEB-A755-888425C2E888}" type="presParOf" srcId="{B82294BB-1B94-470D-99A8-31730CBA10E0}" destId="{65A00A9F-32BF-4294-94C6-957065EEDD4A}" srcOrd="0" destOrd="0" presId="urn:microsoft.com/office/officeart/2008/layout/VerticalCurvedList"/>
    <dgm:cxn modelId="{1E44B3E5-B7A9-4EF0-8A82-74BBCB523D52}" type="presParOf" srcId="{B82294BB-1B94-470D-99A8-31730CBA10E0}" destId="{C3AE8822-3405-4149-BA84-909D99C2A283}" srcOrd="1" destOrd="0" presId="urn:microsoft.com/office/officeart/2008/layout/VerticalCurvedList"/>
    <dgm:cxn modelId="{2F4A6D78-AF72-442A-BBD0-4D8A36186E1B}" type="presParOf" srcId="{B82294BB-1B94-470D-99A8-31730CBA10E0}" destId="{F82DB249-C2A6-4397-B441-9D537AC3A3BC}" srcOrd="2" destOrd="0" presId="urn:microsoft.com/office/officeart/2008/layout/VerticalCurvedList"/>
    <dgm:cxn modelId="{FD17DACB-E079-4745-A460-F4779C8F3252}" type="presParOf" srcId="{B82294BB-1B94-470D-99A8-31730CBA10E0}" destId="{6CA32781-1E67-4287-8D5E-CF41F965298E}" srcOrd="3" destOrd="0" presId="urn:microsoft.com/office/officeart/2008/layout/VerticalCurvedList"/>
    <dgm:cxn modelId="{066A39D4-72B4-4529-9CE5-2E7131CD8D54}" type="presParOf" srcId="{36718292-4BDB-4653-A197-0598DACA292B}" destId="{75DFD7B1-B2CE-4D4D-A642-BE3B4C626133}" srcOrd="1" destOrd="0" presId="urn:microsoft.com/office/officeart/2008/layout/VerticalCurvedList"/>
    <dgm:cxn modelId="{953843A2-DDB2-493F-BF99-A83FB1A043A6}" type="presParOf" srcId="{36718292-4BDB-4653-A197-0598DACA292B}" destId="{3493B206-C127-48CF-8002-22294B01F436}" srcOrd="2" destOrd="0" presId="urn:microsoft.com/office/officeart/2008/layout/VerticalCurvedList"/>
    <dgm:cxn modelId="{34805308-D556-4881-A107-F0CFABF41DF2}" type="presParOf" srcId="{3493B206-C127-48CF-8002-22294B01F436}" destId="{F8F5DE35-968E-436E-A7B2-E4CA2B1715C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70A3EFA-6333-4CD4-8405-71E9DB77CDF5}" type="doc">
      <dgm:prSet loTypeId="urn:microsoft.com/office/officeart/2008/layout/VerticalCurv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de-DE"/>
        </a:p>
      </dgm:t>
    </dgm:pt>
    <dgm:pt modelId="{3EA37529-07D9-472A-807E-92BF5B48A11E}">
      <dgm:prSet phldrT="[Text]" custT="1"/>
      <dgm:spPr/>
      <dgm:t>
        <a:bodyPr/>
        <a:lstStyle/>
        <a:p>
          <a:r>
            <a:rPr lang="en-GB" sz="3200" b="1" noProof="0" dirty="0" smtClean="0"/>
            <a:t>Explicit Architecture</a:t>
          </a:r>
          <a:endParaRPr lang="en-GB" sz="3200" noProof="0" dirty="0"/>
        </a:p>
      </dgm:t>
    </dgm:pt>
    <dgm:pt modelId="{DB9E1320-F922-4E87-A9E2-A6986B0A1308}" type="parTrans" cxnId="{579F5427-DD1A-4ECB-8B96-17CC85B2D06C}">
      <dgm:prSet/>
      <dgm:spPr/>
      <dgm:t>
        <a:bodyPr/>
        <a:lstStyle/>
        <a:p>
          <a:endParaRPr lang="de-DE"/>
        </a:p>
      </dgm:t>
    </dgm:pt>
    <dgm:pt modelId="{2368C4D1-3B50-4532-BB0C-145E167C3B59}" type="sibTrans" cxnId="{579F5427-DD1A-4ECB-8B96-17CC85B2D06C}">
      <dgm:prSet/>
      <dgm:spPr/>
      <dgm:t>
        <a:bodyPr/>
        <a:lstStyle/>
        <a:p>
          <a:endParaRPr lang="de-DE"/>
        </a:p>
      </dgm:t>
    </dgm:pt>
    <dgm:pt modelId="{CE82728A-63B4-4A72-80F0-B0BBC8AB8882}">
      <dgm:prSet phldrT="[Text]" custT="1"/>
      <dgm:spPr/>
      <dgm:t>
        <a:bodyPr/>
        <a:lstStyle/>
        <a:p>
          <a:r>
            <a:rPr lang="en-GB" sz="3200" b="1" noProof="0" dirty="0" smtClean="0"/>
            <a:t>Transition Layer</a:t>
          </a:r>
          <a:endParaRPr lang="en-GB" sz="3200" b="1" noProof="0" dirty="0"/>
        </a:p>
      </dgm:t>
    </dgm:pt>
    <dgm:pt modelId="{361A9A4A-8EDC-43CB-BE68-4B552C59A6D7}" type="parTrans" cxnId="{EA35FDA6-FF97-460A-AF04-4C4CBA4DB2C8}">
      <dgm:prSet/>
      <dgm:spPr/>
      <dgm:t>
        <a:bodyPr/>
        <a:lstStyle/>
        <a:p>
          <a:endParaRPr lang="de-DE"/>
        </a:p>
      </dgm:t>
    </dgm:pt>
    <dgm:pt modelId="{7575DCAC-ADF5-4D07-8395-4D1090EC28B1}" type="sibTrans" cxnId="{EA35FDA6-FF97-460A-AF04-4C4CBA4DB2C8}">
      <dgm:prSet/>
      <dgm:spPr/>
      <dgm:t>
        <a:bodyPr/>
        <a:lstStyle/>
        <a:p>
          <a:endParaRPr lang="de-DE"/>
        </a:p>
      </dgm:t>
    </dgm:pt>
    <dgm:pt modelId="{616ACF32-A4B3-46EE-89D9-BF95DE5CDBFA}" type="pres">
      <dgm:prSet presAssocID="{D70A3EFA-6333-4CD4-8405-71E9DB77CDF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de-DE"/>
        </a:p>
      </dgm:t>
    </dgm:pt>
    <dgm:pt modelId="{36718292-4BDB-4653-A197-0598DACA292B}" type="pres">
      <dgm:prSet presAssocID="{D70A3EFA-6333-4CD4-8405-71E9DB77CDF5}" presName="Name1" presStyleCnt="0"/>
      <dgm:spPr/>
    </dgm:pt>
    <dgm:pt modelId="{B82294BB-1B94-470D-99A8-31730CBA10E0}" type="pres">
      <dgm:prSet presAssocID="{D70A3EFA-6333-4CD4-8405-71E9DB77CDF5}" presName="cycle" presStyleCnt="0"/>
      <dgm:spPr/>
    </dgm:pt>
    <dgm:pt modelId="{65A00A9F-32BF-4294-94C6-957065EEDD4A}" type="pres">
      <dgm:prSet presAssocID="{D70A3EFA-6333-4CD4-8405-71E9DB77CDF5}" presName="srcNode" presStyleLbl="node1" presStyleIdx="0" presStyleCnt="2"/>
      <dgm:spPr/>
    </dgm:pt>
    <dgm:pt modelId="{C3AE8822-3405-4149-BA84-909D99C2A283}" type="pres">
      <dgm:prSet presAssocID="{D70A3EFA-6333-4CD4-8405-71E9DB77CDF5}" presName="conn" presStyleLbl="parChTrans1D2" presStyleIdx="0" presStyleCnt="1"/>
      <dgm:spPr/>
      <dgm:t>
        <a:bodyPr/>
        <a:lstStyle/>
        <a:p>
          <a:endParaRPr lang="de-DE"/>
        </a:p>
      </dgm:t>
    </dgm:pt>
    <dgm:pt modelId="{F82DB249-C2A6-4397-B441-9D537AC3A3BC}" type="pres">
      <dgm:prSet presAssocID="{D70A3EFA-6333-4CD4-8405-71E9DB77CDF5}" presName="extraNode" presStyleLbl="node1" presStyleIdx="0" presStyleCnt="2"/>
      <dgm:spPr/>
    </dgm:pt>
    <dgm:pt modelId="{6CA32781-1E67-4287-8D5E-CF41F965298E}" type="pres">
      <dgm:prSet presAssocID="{D70A3EFA-6333-4CD4-8405-71E9DB77CDF5}" presName="dstNode" presStyleLbl="node1" presStyleIdx="0" presStyleCnt="2"/>
      <dgm:spPr/>
    </dgm:pt>
    <dgm:pt modelId="{75DFD7B1-B2CE-4D4D-A642-BE3B4C626133}" type="pres">
      <dgm:prSet presAssocID="{3EA37529-07D9-472A-807E-92BF5B48A11E}" presName="text_1" presStyleLbl="node1" presStyleIdx="0" presStyleCnt="2" custLinFactNeighborX="42100" custLinFactNeighborY="-120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493B206-C127-48CF-8002-22294B01F436}" type="pres">
      <dgm:prSet presAssocID="{3EA37529-07D9-472A-807E-92BF5B48A11E}" presName="accent_1" presStyleCnt="0"/>
      <dgm:spPr/>
    </dgm:pt>
    <dgm:pt modelId="{F8F5DE35-968E-436E-A7B2-E4CA2B1715C0}" type="pres">
      <dgm:prSet presAssocID="{3EA37529-07D9-472A-807E-92BF5B48A11E}" presName="accentRepeatNode" presStyleLbl="solidFgAcc1" presStyleIdx="0" presStyleCnt="2"/>
      <dgm:spPr/>
    </dgm:pt>
    <dgm:pt modelId="{4ECB6670-AD7B-4F84-A43D-6F9D4FBCF2CA}" type="pres">
      <dgm:prSet presAssocID="{CE82728A-63B4-4A72-80F0-B0BBC8AB8882}" presName="text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982414E-C1A4-4540-B3FD-204AC64C5C6A}" type="pres">
      <dgm:prSet presAssocID="{CE82728A-63B4-4A72-80F0-B0BBC8AB8882}" presName="accent_2" presStyleCnt="0"/>
      <dgm:spPr/>
    </dgm:pt>
    <dgm:pt modelId="{AE03595A-0FC4-4C0C-8E9A-C701D584A9B2}" type="pres">
      <dgm:prSet presAssocID="{CE82728A-63B4-4A72-80F0-B0BBC8AB8882}" presName="accentRepeatNode" presStyleLbl="solidFgAcc1" presStyleIdx="1" presStyleCnt="2"/>
      <dgm:spPr/>
    </dgm:pt>
  </dgm:ptLst>
  <dgm:cxnLst>
    <dgm:cxn modelId="{D9342B1C-87EE-49C1-9ACF-1D8D1D5476F3}" type="presOf" srcId="{3EA37529-07D9-472A-807E-92BF5B48A11E}" destId="{75DFD7B1-B2CE-4D4D-A642-BE3B4C626133}" srcOrd="0" destOrd="0" presId="urn:microsoft.com/office/officeart/2008/layout/VerticalCurvedList"/>
    <dgm:cxn modelId="{6AD8E391-46E2-43D5-BF78-517151ACD98C}" type="presOf" srcId="{2368C4D1-3B50-4532-BB0C-145E167C3B59}" destId="{C3AE8822-3405-4149-BA84-909D99C2A283}" srcOrd="0" destOrd="0" presId="urn:microsoft.com/office/officeart/2008/layout/VerticalCurvedList"/>
    <dgm:cxn modelId="{EA35FDA6-FF97-460A-AF04-4C4CBA4DB2C8}" srcId="{D70A3EFA-6333-4CD4-8405-71E9DB77CDF5}" destId="{CE82728A-63B4-4A72-80F0-B0BBC8AB8882}" srcOrd="1" destOrd="0" parTransId="{361A9A4A-8EDC-43CB-BE68-4B552C59A6D7}" sibTransId="{7575DCAC-ADF5-4D07-8395-4D1090EC28B1}"/>
    <dgm:cxn modelId="{E4C13847-973F-44DB-B69C-97907F279F98}" type="presOf" srcId="{D70A3EFA-6333-4CD4-8405-71E9DB77CDF5}" destId="{616ACF32-A4B3-46EE-89D9-BF95DE5CDBFA}" srcOrd="0" destOrd="0" presId="urn:microsoft.com/office/officeart/2008/layout/VerticalCurvedList"/>
    <dgm:cxn modelId="{579F5427-DD1A-4ECB-8B96-17CC85B2D06C}" srcId="{D70A3EFA-6333-4CD4-8405-71E9DB77CDF5}" destId="{3EA37529-07D9-472A-807E-92BF5B48A11E}" srcOrd="0" destOrd="0" parTransId="{DB9E1320-F922-4E87-A9E2-A6986B0A1308}" sibTransId="{2368C4D1-3B50-4532-BB0C-145E167C3B59}"/>
    <dgm:cxn modelId="{5AC737F3-15F9-494A-A29D-8762ACDB61A2}" type="presOf" srcId="{CE82728A-63B4-4A72-80F0-B0BBC8AB8882}" destId="{4ECB6670-AD7B-4F84-A43D-6F9D4FBCF2CA}" srcOrd="0" destOrd="0" presId="urn:microsoft.com/office/officeart/2008/layout/VerticalCurvedList"/>
    <dgm:cxn modelId="{4E8E8A11-2205-4EF9-87C4-07FE1B9EEC29}" type="presParOf" srcId="{616ACF32-A4B3-46EE-89D9-BF95DE5CDBFA}" destId="{36718292-4BDB-4653-A197-0598DACA292B}" srcOrd="0" destOrd="0" presId="urn:microsoft.com/office/officeart/2008/layout/VerticalCurvedList"/>
    <dgm:cxn modelId="{B104BF7B-F255-4085-8E8F-32CDEDE727F0}" type="presParOf" srcId="{36718292-4BDB-4653-A197-0598DACA292B}" destId="{B82294BB-1B94-470D-99A8-31730CBA10E0}" srcOrd="0" destOrd="0" presId="urn:microsoft.com/office/officeart/2008/layout/VerticalCurvedList"/>
    <dgm:cxn modelId="{D931FB26-3004-4EEB-A755-888425C2E888}" type="presParOf" srcId="{B82294BB-1B94-470D-99A8-31730CBA10E0}" destId="{65A00A9F-32BF-4294-94C6-957065EEDD4A}" srcOrd="0" destOrd="0" presId="urn:microsoft.com/office/officeart/2008/layout/VerticalCurvedList"/>
    <dgm:cxn modelId="{1E44B3E5-B7A9-4EF0-8A82-74BBCB523D52}" type="presParOf" srcId="{B82294BB-1B94-470D-99A8-31730CBA10E0}" destId="{C3AE8822-3405-4149-BA84-909D99C2A283}" srcOrd="1" destOrd="0" presId="urn:microsoft.com/office/officeart/2008/layout/VerticalCurvedList"/>
    <dgm:cxn modelId="{2F4A6D78-AF72-442A-BBD0-4D8A36186E1B}" type="presParOf" srcId="{B82294BB-1B94-470D-99A8-31730CBA10E0}" destId="{F82DB249-C2A6-4397-B441-9D537AC3A3BC}" srcOrd="2" destOrd="0" presId="urn:microsoft.com/office/officeart/2008/layout/VerticalCurvedList"/>
    <dgm:cxn modelId="{FD17DACB-E079-4745-A460-F4779C8F3252}" type="presParOf" srcId="{B82294BB-1B94-470D-99A8-31730CBA10E0}" destId="{6CA32781-1E67-4287-8D5E-CF41F965298E}" srcOrd="3" destOrd="0" presId="urn:microsoft.com/office/officeart/2008/layout/VerticalCurvedList"/>
    <dgm:cxn modelId="{066A39D4-72B4-4529-9CE5-2E7131CD8D54}" type="presParOf" srcId="{36718292-4BDB-4653-A197-0598DACA292B}" destId="{75DFD7B1-B2CE-4D4D-A642-BE3B4C626133}" srcOrd="1" destOrd="0" presId="urn:microsoft.com/office/officeart/2008/layout/VerticalCurvedList"/>
    <dgm:cxn modelId="{953843A2-DDB2-493F-BF99-A83FB1A043A6}" type="presParOf" srcId="{36718292-4BDB-4653-A197-0598DACA292B}" destId="{3493B206-C127-48CF-8002-22294B01F436}" srcOrd="2" destOrd="0" presId="urn:microsoft.com/office/officeart/2008/layout/VerticalCurvedList"/>
    <dgm:cxn modelId="{34805308-D556-4881-A107-F0CFABF41DF2}" type="presParOf" srcId="{3493B206-C127-48CF-8002-22294B01F436}" destId="{F8F5DE35-968E-436E-A7B2-E4CA2B1715C0}" srcOrd="0" destOrd="0" presId="urn:microsoft.com/office/officeart/2008/layout/VerticalCurvedList"/>
    <dgm:cxn modelId="{0FDDC1C1-7844-46A9-AD2A-CD0FEB54F549}" type="presParOf" srcId="{36718292-4BDB-4653-A197-0598DACA292B}" destId="{4ECB6670-AD7B-4F84-A43D-6F9D4FBCF2CA}" srcOrd="3" destOrd="0" presId="urn:microsoft.com/office/officeart/2008/layout/VerticalCurvedList"/>
    <dgm:cxn modelId="{C41E12EF-E364-476B-812F-BAB2CD979C0D}" type="presParOf" srcId="{36718292-4BDB-4653-A197-0598DACA292B}" destId="{7982414E-C1A4-4540-B3FD-204AC64C5C6A}" srcOrd="4" destOrd="0" presId="urn:microsoft.com/office/officeart/2008/layout/VerticalCurvedList"/>
    <dgm:cxn modelId="{D32BBC40-DCF9-4650-966E-5B1FE2099F68}" type="presParOf" srcId="{7982414E-C1A4-4540-B3FD-204AC64C5C6A}" destId="{AE03595A-0FC4-4C0C-8E9A-C701D584A9B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70A3EFA-6333-4CD4-8405-71E9DB77CDF5}" type="doc">
      <dgm:prSet loTypeId="urn:microsoft.com/office/officeart/2008/layout/VerticalCurv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de-DE"/>
        </a:p>
      </dgm:t>
    </dgm:pt>
    <dgm:pt modelId="{3EA37529-07D9-472A-807E-92BF5B48A11E}">
      <dgm:prSet phldrT="[Text]" custT="1"/>
      <dgm:spPr/>
      <dgm:t>
        <a:bodyPr/>
        <a:lstStyle/>
        <a:p>
          <a:r>
            <a:rPr lang="en-GB" sz="3200" b="1" noProof="0" dirty="0" smtClean="0"/>
            <a:t>Transition Layer</a:t>
          </a:r>
          <a:endParaRPr lang="en-GB" sz="3200" noProof="0" dirty="0"/>
        </a:p>
      </dgm:t>
    </dgm:pt>
    <dgm:pt modelId="{DB9E1320-F922-4E87-A9E2-A6986B0A1308}" type="parTrans" cxnId="{579F5427-DD1A-4ECB-8B96-17CC85B2D06C}">
      <dgm:prSet/>
      <dgm:spPr/>
      <dgm:t>
        <a:bodyPr/>
        <a:lstStyle/>
        <a:p>
          <a:endParaRPr lang="de-DE"/>
        </a:p>
      </dgm:t>
    </dgm:pt>
    <dgm:pt modelId="{2368C4D1-3B50-4532-BB0C-145E167C3B59}" type="sibTrans" cxnId="{579F5427-DD1A-4ECB-8B96-17CC85B2D06C}">
      <dgm:prSet/>
      <dgm:spPr/>
      <dgm:t>
        <a:bodyPr/>
        <a:lstStyle/>
        <a:p>
          <a:endParaRPr lang="de-DE"/>
        </a:p>
      </dgm:t>
    </dgm:pt>
    <dgm:pt modelId="{CE82728A-63B4-4A72-80F0-B0BBC8AB8882}">
      <dgm:prSet phldrT="[Text]" custT="1"/>
      <dgm:spPr/>
      <dgm:t>
        <a:bodyPr/>
        <a:lstStyle/>
        <a:p>
          <a:r>
            <a:rPr lang="en-GB" sz="3200" b="1" noProof="0" dirty="0" smtClean="0"/>
            <a:t>Emergent Architecture</a:t>
          </a:r>
          <a:endParaRPr lang="en-GB" sz="3200" b="1" noProof="0" dirty="0"/>
        </a:p>
      </dgm:t>
    </dgm:pt>
    <dgm:pt modelId="{361A9A4A-8EDC-43CB-BE68-4B552C59A6D7}" type="parTrans" cxnId="{EA35FDA6-FF97-460A-AF04-4C4CBA4DB2C8}">
      <dgm:prSet/>
      <dgm:spPr/>
      <dgm:t>
        <a:bodyPr/>
        <a:lstStyle/>
        <a:p>
          <a:endParaRPr lang="de-DE"/>
        </a:p>
      </dgm:t>
    </dgm:pt>
    <dgm:pt modelId="{7575DCAC-ADF5-4D07-8395-4D1090EC28B1}" type="sibTrans" cxnId="{EA35FDA6-FF97-460A-AF04-4C4CBA4DB2C8}">
      <dgm:prSet/>
      <dgm:spPr/>
      <dgm:t>
        <a:bodyPr/>
        <a:lstStyle/>
        <a:p>
          <a:endParaRPr lang="de-DE"/>
        </a:p>
      </dgm:t>
    </dgm:pt>
    <dgm:pt modelId="{616ACF32-A4B3-46EE-89D9-BF95DE5CDBFA}" type="pres">
      <dgm:prSet presAssocID="{D70A3EFA-6333-4CD4-8405-71E9DB77CDF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de-DE"/>
        </a:p>
      </dgm:t>
    </dgm:pt>
    <dgm:pt modelId="{36718292-4BDB-4653-A197-0598DACA292B}" type="pres">
      <dgm:prSet presAssocID="{D70A3EFA-6333-4CD4-8405-71E9DB77CDF5}" presName="Name1" presStyleCnt="0"/>
      <dgm:spPr/>
    </dgm:pt>
    <dgm:pt modelId="{B82294BB-1B94-470D-99A8-31730CBA10E0}" type="pres">
      <dgm:prSet presAssocID="{D70A3EFA-6333-4CD4-8405-71E9DB77CDF5}" presName="cycle" presStyleCnt="0"/>
      <dgm:spPr/>
    </dgm:pt>
    <dgm:pt modelId="{65A00A9F-32BF-4294-94C6-957065EEDD4A}" type="pres">
      <dgm:prSet presAssocID="{D70A3EFA-6333-4CD4-8405-71E9DB77CDF5}" presName="srcNode" presStyleLbl="node1" presStyleIdx="0" presStyleCnt="2"/>
      <dgm:spPr/>
    </dgm:pt>
    <dgm:pt modelId="{C3AE8822-3405-4149-BA84-909D99C2A283}" type="pres">
      <dgm:prSet presAssocID="{D70A3EFA-6333-4CD4-8405-71E9DB77CDF5}" presName="conn" presStyleLbl="parChTrans1D2" presStyleIdx="0" presStyleCnt="1"/>
      <dgm:spPr/>
      <dgm:t>
        <a:bodyPr/>
        <a:lstStyle/>
        <a:p>
          <a:endParaRPr lang="de-DE"/>
        </a:p>
      </dgm:t>
    </dgm:pt>
    <dgm:pt modelId="{F82DB249-C2A6-4397-B441-9D537AC3A3BC}" type="pres">
      <dgm:prSet presAssocID="{D70A3EFA-6333-4CD4-8405-71E9DB77CDF5}" presName="extraNode" presStyleLbl="node1" presStyleIdx="0" presStyleCnt="2"/>
      <dgm:spPr/>
    </dgm:pt>
    <dgm:pt modelId="{6CA32781-1E67-4287-8D5E-CF41F965298E}" type="pres">
      <dgm:prSet presAssocID="{D70A3EFA-6333-4CD4-8405-71E9DB77CDF5}" presName="dstNode" presStyleLbl="node1" presStyleIdx="0" presStyleCnt="2"/>
      <dgm:spPr/>
    </dgm:pt>
    <dgm:pt modelId="{75DFD7B1-B2CE-4D4D-A642-BE3B4C626133}" type="pres">
      <dgm:prSet presAssocID="{3EA37529-07D9-472A-807E-92BF5B48A11E}" presName="text_1" presStyleLbl="node1" presStyleIdx="0" presStyleCnt="2" custLinFactNeighborX="42100" custLinFactNeighborY="-120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493B206-C127-48CF-8002-22294B01F436}" type="pres">
      <dgm:prSet presAssocID="{3EA37529-07D9-472A-807E-92BF5B48A11E}" presName="accent_1" presStyleCnt="0"/>
      <dgm:spPr/>
    </dgm:pt>
    <dgm:pt modelId="{F8F5DE35-968E-436E-A7B2-E4CA2B1715C0}" type="pres">
      <dgm:prSet presAssocID="{3EA37529-07D9-472A-807E-92BF5B48A11E}" presName="accentRepeatNode" presStyleLbl="solidFgAcc1" presStyleIdx="0" presStyleCnt="2"/>
      <dgm:spPr/>
    </dgm:pt>
    <dgm:pt modelId="{4ECB6670-AD7B-4F84-A43D-6F9D4FBCF2CA}" type="pres">
      <dgm:prSet presAssocID="{CE82728A-63B4-4A72-80F0-B0BBC8AB8882}" presName="text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982414E-C1A4-4540-B3FD-204AC64C5C6A}" type="pres">
      <dgm:prSet presAssocID="{CE82728A-63B4-4A72-80F0-B0BBC8AB8882}" presName="accent_2" presStyleCnt="0"/>
      <dgm:spPr/>
    </dgm:pt>
    <dgm:pt modelId="{AE03595A-0FC4-4C0C-8E9A-C701D584A9B2}" type="pres">
      <dgm:prSet presAssocID="{CE82728A-63B4-4A72-80F0-B0BBC8AB8882}" presName="accentRepeatNode" presStyleLbl="solidFgAcc1" presStyleIdx="1" presStyleCnt="2"/>
      <dgm:spPr/>
    </dgm:pt>
  </dgm:ptLst>
  <dgm:cxnLst>
    <dgm:cxn modelId="{D9342B1C-87EE-49C1-9ACF-1D8D1D5476F3}" type="presOf" srcId="{3EA37529-07D9-472A-807E-92BF5B48A11E}" destId="{75DFD7B1-B2CE-4D4D-A642-BE3B4C626133}" srcOrd="0" destOrd="0" presId="urn:microsoft.com/office/officeart/2008/layout/VerticalCurvedList"/>
    <dgm:cxn modelId="{6AD8E391-46E2-43D5-BF78-517151ACD98C}" type="presOf" srcId="{2368C4D1-3B50-4532-BB0C-145E167C3B59}" destId="{C3AE8822-3405-4149-BA84-909D99C2A283}" srcOrd="0" destOrd="0" presId="urn:microsoft.com/office/officeart/2008/layout/VerticalCurvedList"/>
    <dgm:cxn modelId="{EA35FDA6-FF97-460A-AF04-4C4CBA4DB2C8}" srcId="{D70A3EFA-6333-4CD4-8405-71E9DB77CDF5}" destId="{CE82728A-63B4-4A72-80F0-B0BBC8AB8882}" srcOrd="1" destOrd="0" parTransId="{361A9A4A-8EDC-43CB-BE68-4B552C59A6D7}" sibTransId="{7575DCAC-ADF5-4D07-8395-4D1090EC28B1}"/>
    <dgm:cxn modelId="{E4C13847-973F-44DB-B69C-97907F279F98}" type="presOf" srcId="{D70A3EFA-6333-4CD4-8405-71E9DB77CDF5}" destId="{616ACF32-A4B3-46EE-89D9-BF95DE5CDBFA}" srcOrd="0" destOrd="0" presId="urn:microsoft.com/office/officeart/2008/layout/VerticalCurvedList"/>
    <dgm:cxn modelId="{579F5427-DD1A-4ECB-8B96-17CC85B2D06C}" srcId="{D70A3EFA-6333-4CD4-8405-71E9DB77CDF5}" destId="{3EA37529-07D9-472A-807E-92BF5B48A11E}" srcOrd="0" destOrd="0" parTransId="{DB9E1320-F922-4E87-A9E2-A6986B0A1308}" sibTransId="{2368C4D1-3B50-4532-BB0C-145E167C3B59}"/>
    <dgm:cxn modelId="{5AC737F3-15F9-494A-A29D-8762ACDB61A2}" type="presOf" srcId="{CE82728A-63B4-4A72-80F0-B0BBC8AB8882}" destId="{4ECB6670-AD7B-4F84-A43D-6F9D4FBCF2CA}" srcOrd="0" destOrd="0" presId="urn:microsoft.com/office/officeart/2008/layout/VerticalCurvedList"/>
    <dgm:cxn modelId="{4E8E8A11-2205-4EF9-87C4-07FE1B9EEC29}" type="presParOf" srcId="{616ACF32-A4B3-46EE-89D9-BF95DE5CDBFA}" destId="{36718292-4BDB-4653-A197-0598DACA292B}" srcOrd="0" destOrd="0" presId="urn:microsoft.com/office/officeart/2008/layout/VerticalCurvedList"/>
    <dgm:cxn modelId="{B104BF7B-F255-4085-8E8F-32CDEDE727F0}" type="presParOf" srcId="{36718292-4BDB-4653-A197-0598DACA292B}" destId="{B82294BB-1B94-470D-99A8-31730CBA10E0}" srcOrd="0" destOrd="0" presId="urn:microsoft.com/office/officeart/2008/layout/VerticalCurvedList"/>
    <dgm:cxn modelId="{D931FB26-3004-4EEB-A755-888425C2E888}" type="presParOf" srcId="{B82294BB-1B94-470D-99A8-31730CBA10E0}" destId="{65A00A9F-32BF-4294-94C6-957065EEDD4A}" srcOrd="0" destOrd="0" presId="urn:microsoft.com/office/officeart/2008/layout/VerticalCurvedList"/>
    <dgm:cxn modelId="{1E44B3E5-B7A9-4EF0-8A82-74BBCB523D52}" type="presParOf" srcId="{B82294BB-1B94-470D-99A8-31730CBA10E0}" destId="{C3AE8822-3405-4149-BA84-909D99C2A283}" srcOrd="1" destOrd="0" presId="urn:microsoft.com/office/officeart/2008/layout/VerticalCurvedList"/>
    <dgm:cxn modelId="{2F4A6D78-AF72-442A-BBD0-4D8A36186E1B}" type="presParOf" srcId="{B82294BB-1B94-470D-99A8-31730CBA10E0}" destId="{F82DB249-C2A6-4397-B441-9D537AC3A3BC}" srcOrd="2" destOrd="0" presId="urn:microsoft.com/office/officeart/2008/layout/VerticalCurvedList"/>
    <dgm:cxn modelId="{FD17DACB-E079-4745-A460-F4779C8F3252}" type="presParOf" srcId="{B82294BB-1B94-470D-99A8-31730CBA10E0}" destId="{6CA32781-1E67-4287-8D5E-CF41F965298E}" srcOrd="3" destOrd="0" presId="urn:microsoft.com/office/officeart/2008/layout/VerticalCurvedList"/>
    <dgm:cxn modelId="{066A39D4-72B4-4529-9CE5-2E7131CD8D54}" type="presParOf" srcId="{36718292-4BDB-4653-A197-0598DACA292B}" destId="{75DFD7B1-B2CE-4D4D-A642-BE3B4C626133}" srcOrd="1" destOrd="0" presId="urn:microsoft.com/office/officeart/2008/layout/VerticalCurvedList"/>
    <dgm:cxn modelId="{953843A2-DDB2-493F-BF99-A83FB1A043A6}" type="presParOf" srcId="{36718292-4BDB-4653-A197-0598DACA292B}" destId="{3493B206-C127-48CF-8002-22294B01F436}" srcOrd="2" destOrd="0" presId="urn:microsoft.com/office/officeart/2008/layout/VerticalCurvedList"/>
    <dgm:cxn modelId="{34805308-D556-4881-A107-F0CFABF41DF2}" type="presParOf" srcId="{3493B206-C127-48CF-8002-22294B01F436}" destId="{F8F5DE35-968E-436E-A7B2-E4CA2B1715C0}" srcOrd="0" destOrd="0" presId="urn:microsoft.com/office/officeart/2008/layout/VerticalCurvedList"/>
    <dgm:cxn modelId="{0FDDC1C1-7844-46A9-AD2A-CD0FEB54F549}" type="presParOf" srcId="{36718292-4BDB-4653-A197-0598DACA292B}" destId="{4ECB6670-AD7B-4F84-A43D-6F9D4FBCF2CA}" srcOrd="3" destOrd="0" presId="urn:microsoft.com/office/officeart/2008/layout/VerticalCurvedList"/>
    <dgm:cxn modelId="{C41E12EF-E364-476B-812F-BAB2CD979C0D}" type="presParOf" srcId="{36718292-4BDB-4653-A197-0598DACA292B}" destId="{7982414E-C1A4-4540-B3FD-204AC64C5C6A}" srcOrd="4" destOrd="0" presId="urn:microsoft.com/office/officeart/2008/layout/VerticalCurvedList"/>
    <dgm:cxn modelId="{D32BBC40-DCF9-4650-966E-5B1FE2099F68}" type="presParOf" srcId="{7982414E-C1A4-4540-B3FD-204AC64C5C6A}" destId="{AE03595A-0FC4-4C0C-8E9A-C701D584A9B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70A3EFA-6333-4CD4-8405-71E9DB77CDF5}" type="doc">
      <dgm:prSet loTypeId="urn:microsoft.com/office/officeart/2008/layout/VerticalCurv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de-DE"/>
        </a:p>
      </dgm:t>
    </dgm:pt>
    <dgm:pt modelId="{3EA37529-07D9-472A-807E-92BF5B48A11E}">
      <dgm:prSet phldrT="[Text]" custT="1"/>
      <dgm:spPr/>
      <dgm:t>
        <a:bodyPr/>
        <a:lstStyle/>
        <a:p>
          <a:r>
            <a:rPr lang="en-GB" sz="3200" b="1" noProof="0" dirty="0" smtClean="0"/>
            <a:t>Explicit Architecture</a:t>
          </a:r>
          <a:endParaRPr lang="en-GB" sz="3200" noProof="0" dirty="0"/>
        </a:p>
      </dgm:t>
    </dgm:pt>
    <dgm:pt modelId="{DB9E1320-F922-4E87-A9E2-A6986B0A1308}" type="parTrans" cxnId="{579F5427-DD1A-4ECB-8B96-17CC85B2D06C}">
      <dgm:prSet/>
      <dgm:spPr/>
      <dgm:t>
        <a:bodyPr/>
        <a:lstStyle/>
        <a:p>
          <a:endParaRPr lang="de-DE"/>
        </a:p>
      </dgm:t>
    </dgm:pt>
    <dgm:pt modelId="{2368C4D1-3B50-4532-BB0C-145E167C3B59}" type="sibTrans" cxnId="{579F5427-DD1A-4ECB-8B96-17CC85B2D06C}">
      <dgm:prSet/>
      <dgm:spPr/>
      <dgm:t>
        <a:bodyPr/>
        <a:lstStyle/>
        <a:p>
          <a:endParaRPr lang="de-DE"/>
        </a:p>
      </dgm:t>
    </dgm:pt>
    <dgm:pt modelId="{616ACF32-A4B3-46EE-89D9-BF95DE5CDBFA}" type="pres">
      <dgm:prSet presAssocID="{D70A3EFA-6333-4CD4-8405-71E9DB77CDF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de-DE"/>
        </a:p>
      </dgm:t>
    </dgm:pt>
    <dgm:pt modelId="{36718292-4BDB-4653-A197-0598DACA292B}" type="pres">
      <dgm:prSet presAssocID="{D70A3EFA-6333-4CD4-8405-71E9DB77CDF5}" presName="Name1" presStyleCnt="0"/>
      <dgm:spPr/>
    </dgm:pt>
    <dgm:pt modelId="{B82294BB-1B94-470D-99A8-31730CBA10E0}" type="pres">
      <dgm:prSet presAssocID="{D70A3EFA-6333-4CD4-8405-71E9DB77CDF5}" presName="cycle" presStyleCnt="0"/>
      <dgm:spPr/>
    </dgm:pt>
    <dgm:pt modelId="{65A00A9F-32BF-4294-94C6-957065EEDD4A}" type="pres">
      <dgm:prSet presAssocID="{D70A3EFA-6333-4CD4-8405-71E9DB77CDF5}" presName="srcNode" presStyleLbl="node1" presStyleIdx="0" presStyleCnt="1"/>
      <dgm:spPr/>
    </dgm:pt>
    <dgm:pt modelId="{C3AE8822-3405-4149-BA84-909D99C2A283}" type="pres">
      <dgm:prSet presAssocID="{D70A3EFA-6333-4CD4-8405-71E9DB77CDF5}" presName="conn" presStyleLbl="parChTrans1D2" presStyleIdx="0" presStyleCnt="1"/>
      <dgm:spPr/>
      <dgm:t>
        <a:bodyPr/>
        <a:lstStyle/>
        <a:p>
          <a:endParaRPr lang="de-DE"/>
        </a:p>
      </dgm:t>
    </dgm:pt>
    <dgm:pt modelId="{F82DB249-C2A6-4397-B441-9D537AC3A3BC}" type="pres">
      <dgm:prSet presAssocID="{D70A3EFA-6333-4CD4-8405-71E9DB77CDF5}" presName="extraNode" presStyleLbl="node1" presStyleIdx="0" presStyleCnt="1"/>
      <dgm:spPr/>
    </dgm:pt>
    <dgm:pt modelId="{6CA32781-1E67-4287-8D5E-CF41F965298E}" type="pres">
      <dgm:prSet presAssocID="{D70A3EFA-6333-4CD4-8405-71E9DB77CDF5}" presName="dstNode" presStyleLbl="node1" presStyleIdx="0" presStyleCnt="1"/>
      <dgm:spPr/>
    </dgm:pt>
    <dgm:pt modelId="{75DFD7B1-B2CE-4D4D-A642-BE3B4C626133}" type="pres">
      <dgm:prSet presAssocID="{3EA37529-07D9-472A-807E-92BF5B48A11E}" presName="text_1" presStyleLbl="node1" presStyleIdx="0" presStyleCnt="1" custLinFactNeighborX="42100" custLinFactNeighborY="-120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493B206-C127-48CF-8002-22294B01F436}" type="pres">
      <dgm:prSet presAssocID="{3EA37529-07D9-472A-807E-92BF5B48A11E}" presName="accent_1" presStyleCnt="0"/>
      <dgm:spPr/>
    </dgm:pt>
    <dgm:pt modelId="{F8F5DE35-968E-436E-A7B2-E4CA2B1715C0}" type="pres">
      <dgm:prSet presAssocID="{3EA37529-07D9-472A-807E-92BF5B48A11E}" presName="accentRepeatNode" presStyleLbl="solidFgAcc1" presStyleIdx="0" presStyleCnt="1"/>
      <dgm:spPr/>
    </dgm:pt>
  </dgm:ptLst>
  <dgm:cxnLst>
    <dgm:cxn modelId="{D9342B1C-87EE-49C1-9ACF-1D8D1D5476F3}" type="presOf" srcId="{3EA37529-07D9-472A-807E-92BF5B48A11E}" destId="{75DFD7B1-B2CE-4D4D-A642-BE3B4C626133}" srcOrd="0" destOrd="0" presId="urn:microsoft.com/office/officeart/2008/layout/VerticalCurvedList"/>
    <dgm:cxn modelId="{6AD8E391-46E2-43D5-BF78-517151ACD98C}" type="presOf" srcId="{2368C4D1-3B50-4532-BB0C-145E167C3B59}" destId="{C3AE8822-3405-4149-BA84-909D99C2A283}" srcOrd="0" destOrd="0" presId="urn:microsoft.com/office/officeart/2008/layout/VerticalCurvedList"/>
    <dgm:cxn modelId="{E4C13847-973F-44DB-B69C-97907F279F98}" type="presOf" srcId="{D70A3EFA-6333-4CD4-8405-71E9DB77CDF5}" destId="{616ACF32-A4B3-46EE-89D9-BF95DE5CDBFA}" srcOrd="0" destOrd="0" presId="urn:microsoft.com/office/officeart/2008/layout/VerticalCurvedList"/>
    <dgm:cxn modelId="{579F5427-DD1A-4ECB-8B96-17CC85B2D06C}" srcId="{D70A3EFA-6333-4CD4-8405-71E9DB77CDF5}" destId="{3EA37529-07D9-472A-807E-92BF5B48A11E}" srcOrd="0" destOrd="0" parTransId="{DB9E1320-F922-4E87-A9E2-A6986B0A1308}" sibTransId="{2368C4D1-3B50-4532-BB0C-145E167C3B59}"/>
    <dgm:cxn modelId="{4E8E8A11-2205-4EF9-87C4-07FE1B9EEC29}" type="presParOf" srcId="{616ACF32-A4B3-46EE-89D9-BF95DE5CDBFA}" destId="{36718292-4BDB-4653-A197-0598DACA292B}" srcOrd="0" destOrd="0" presId="urn:microsoft.com/office/officeart/2008/layout/VerticalCurvedList"/>
    <dgm:cxn modelId="{B104BF7B-F255-4085-8E8F-32CDEDE727F0}" type="presParOf" srcId="{36718292-4BDB-4653-A197-0598DACA292B}" destId="{B82294BB-1B94-470D-99A8-31730CBA10E0}" srcOrd="0" destOrd="0" presId="urn:microsoft.com/office/officeart/2008/layout/VerticalCurvedList"/>
    <dgm:cxn modelId="{D931FB26-3004-4EEB-A755-888425C2E888}" type="presParOf" srcId="{B82294BB-1B94-470D-99A8-31730CBA10E0}" destId="{65A00A9F-32BF-4294-94C6-957065EEDD4A}" srcOrd="0" destOrd="0" presId="urn:microsoft.com/office/officeart/2008/layout/VerticalCurvedList"/>
    <dgm:cxn modelId="{1E44B3E5-B7A9-4EF0-8A82-74BBCB523D52}" type="presParOf" srcId="{B82294BB-1B94-470D-99A8-31730CBA10E0}" destId="{C3AE8822-3405-4149-BA84-909D99C2A283}" srcOrd="1" destOrd="0" presId="urn:microsoft.com/office/officeart/2008/layout/VerticalCurvedList"/>
    <dgm:cxn modelId="{2F4A6D78-AF72-442A-BBD0-4D8A36186E1B}" type="presParOf" srcId="{B82294BB-1B94-470D-99A8-31730CBA10E0}" destId="{F82DB249-C2A6-4397-B441-9D537AC3A3BC}" srcOrd="2" destOrd="0" presId="urn:microsoft.com/office/officeart/2008/layout/VerticalCurvedList"/>
    <dgm:cxn modelId="{FD17DACB-E079-4745-A460-F4779C8F3252}" type="presParOf" srcId="{B82294BB-1B94-470D-99A8-31730CBA10E0}" destId="{6CA32781-1E67-4287-8D5E-CF41F965298E}" srcOrd="3" destOrd="0" presId="urn:microsoft.com/office/officeart/2008/layout/VerticalCurvedList"/>
    <dgm:cxn modelId="{066A39D4-72B4-4529-9CE5-2E7131CD8D54}" type="presParOf" srcId="{36718292-4BDB-4653-A197-0598DACA292B}" destId="{75DFD7B1-B2CE-4D4D-A642-BE3B4C626133}" srcOrd="1" destOrd="0" presId="urn:microsoft.com/office/officeart/2008/layout/VerticalCurvedList"/>
    <dgm:cxn modelId="{953843A2-DDB2-493F-BF99-A83FB1A043A6}" type="presParOf" srcId="{36718292-4BDB-4653-A197-0598DACA292B}" destId="{3493B206-C127-48CF-8002-22294B01F436}" srcOrd="2" destOrd="0" presId="urn:microsoft.com/office/officeart/2008/layout/VerticalCurvedList"/>
    <dgm:cxn modelId="{34805308-D556-4881-A107-F0CFABF41DF2}" type="presParOf" srcId="{3493B206-C127-48CF-8002-22294B01F436}" destId="{F8F5DE35-968E-436E-A7B2-E4CA2B1715C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0205001D-71F4-46DF-8F01-C7FC06B5A0AF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de-DE"/>
        </a:p>
      </dgm:t>
    </dgm:pt>
    <dgm:pt modelId="{B207B592-7940-4BF3-8060-EE9D1437C143}">
      <dgm:prSet phldrT="[Text]"/>
      <dgm:spPr/>
      <dgm:t>
        <a:bodyPr/>
        <a:lstStyle/>
        <a:p>
          <a:r>
            <a:rPr lang="en-GB" b="1" noProof="0" dirty="0" smtClean="0"/>
            <a:t>(partially) free</a:t>
          </a:r>
          <a:endParaRPr lang="en-GB" b="1" noProof="0" dirty="0"/>
        </a:p>
      </dgm:t>
    </dgm:pt>
    <dgm:pt modelId="{7A68947E-EC71-47D2-AD49-3A9D51EF154B}" type="parTrans" cxnId="{34D593D7-79F3-4DC1-890E-35A3731A1DF3}">
      <dgm:prSet/>
      <dgm:spPr/>
      <dgm:t>
        <a:bodyPr/>
        <a:lstStyle/>
        <a:p>
          <a:endParaRPr lang="de-DE"/>
        </a:p>
      </dgm:t>
    </dgm:pt>
    <dgm:pt modelId="{CF95546D-A4EE-464E-ACBA-F140518B34ED}" type="sibTrans" cxnId="{34D593D7-79F3-4DC1-890E-35A3731A1DF3}">
      <dgm:prSet/>
      <dgm:spPr/>
      <dgm:t>
        <a:bodyPr/>
        <a:lstStyle/>
        <a:p>
          <a:endParaRPr lang="de-DE"/>
        </a:p>
      </dgm:t>
    </dgm:pt>
    <dgm:pt modelId="{8B14A677-62C4-4989-B467-2A7C3BAAC8B3}">
      <dgm:prSet phldrT="[Text]"/>
      <dgm:spPr/>
      <dgm:t>
        <a:bodyPr/>
        <a:lstStyle/>
        <a:p>
          <a:r>
            <a:rPr lang="en-GB" b="0" strike="noStrike" spc="-1" dirty="0" smtClean="0">
              <a:latin typeface="Calibri"/>
            </a:rPr>
            <a:t>free or low-cost to use software tools and open-data software services</a:t>
          </a:r>
          <a:endParaRPr lang="de-DE" dirty="0"/>
        </a:p>
      </dgm:t>
    </dgm:pt>
    <dgm:pt modelId="{610187CC-E5A3-410B-A70B-81824A65100E}" type="parTrans" cxnId="{9DFE5520-EA22-46D9-95D6-AC8D2C98871E}">
      <dgm:prSet/>
      <dgm:spPr/>
      <dgm:t>
        <a:bodyPr/>
        <a:lstStyle/>
        <a:p>
          <a:endParaRPr lang="de-DE"/>
        </a:p>
      </dgm:t>
    </dgm:pt>
    <dgm:pt modelId="{C73FA47E-43C7-42AB-9BFA-18ECD6D5510C}" type="sibTrans" cxnId="{9DFE5520-EA22-46D9-95D6-AC8D2C98871E}">
      <dgm:prSet/>
      <dgm:spPr/>
      <dgm:t>
        <a:bodyPr/>
        <a:lstStyle/>
        <a:p>
          <a:endParaRPr lang="de-DE"/>
        </a:p>
      </dgm:t>
    </dgm:pt>
    <dgm:pt modelId="{43D54440-604C-4D99-9B0B-EB6D810040B7}">
      <dgm:prSet phldrT="[Text]"/>
      <dgm:spPr/>
      <dgm:t>
        <a:bodyPr/>
        <a:lstStyle/>
        <a:p>
          <a:r>
            <a:rPr lang="en-GB" b="0" strike="noStrike" spc="-1" dirty="0" smtClean="0">
              <a:solidFill>
                <a:srgbClr val="000000"/>
              </a:solidFill>
              <a:latin typeface="Calibri"/>
            </a:rPr>
            <a:t>multi-hazard, full European coverage, no site-specific modelling, at the cost of “simple” but credible results</a:t>
          </a:r>
          <a:endParaRPr lang="en-GB" noProof="0" dirty="0"/>
        </a:p>
      </dgm:t>
    </dgm:pt>
    <dgm:pt modelId="{B2644D6E-AC6C-4DC4-9872-E7F612D54930}" type="parTrans" cxnId="{3FA2F9F5-951E-4054-AEC0-41414B9ED728}">
      <dgm:prSet/>
      <dgm:spPr/>
      <dgm:t>
        <a:bodyPr/>
        <a:lstStyle/>
        <a:p>
          <a:endParaRPr lang="de-DE"/>
        </a:p>
      </dgm:t>
    </dgm:pt>
    <dgm:pt modelId="{8F220D88-0DAC-4CE6-A981-81D6CA87DBED}" type="sibTrans" cxnId="{3FA2F9F5-951E-4054-AEC0-41414B9ED728}">
      <dgm:prSet/>
      <dgm:spPr/>
      <dgm:t>
        <a:bodyPr/>
        <a:lstStyle/>
        <a:p>
          <a:endParaRPr lang="de-DE"/>
        </a:p>
      </dgm:t>
    </dgm:pt>
    <dgm:pt modelId="{84A65BEA-F92D-469A-BF45-D3558D6E5D83}">
      <dgm:prSet phldrT="[Text]"/>
      <dgm:spPr/>
      <dgm:t>
        <a:bodyPr/>
        <a:lstStyle/>
        <a:p>
          <a:r>
            <a:rPr lang="en-GB" b="1" strike="noStrike" spc="-1" dirty="0" smtClean="0">
              <a:solidFill>
                <a:srgbClr val="000000"/>
              </a:solidFill>
              <a:latin typeface="Calibri"/>
            </a:rPr>
            <a:t> </a:t>
          </a:r>
          <a:r>
            <a:rPr lang="en-GB" b="1" strike="noStrike" spc="-1" dirty="0" smtClean="0">
              <a:solidFill>
                <a:schemeClr val="bg1"/>
              </a:solidFill>
              <a:latin typeface="Calibri"/>
            </a:rPr>
            <a:t>data-driven</a:t>
          </a:r>
          <a:endParaRPr lang="en-GB" b="1" noProof="0" dirty="0">
            <a:solidFill>
              <a:schemeClr val="bg1"/>
            </a:solidFill>
          </a:endParaRPr>
        </a:p>
      </dgm:t>
    </dgm:pt>
    <dgm:pt modelId="{A21BDE91-79F0-4CD3-8D48-A01773D813C8}" type="parTrans" cxnId="{9ED1C342-BC8A-4982-A315-F970D117BADF}">
      <dgm:prSet/>
      <dgm:spPr/>
      <dgm:t>
        <a:bodyPr/>
        <a:lstStyle/>
        <a:p>
          <a:endParaRPr lang="de-DE"/>
        </a:p>
      </dgm:t>
    </dgm:pt>
    <dgm:pt modelId="{26F902D6-84A4-4BCF-8105-3A4BA90270D4}" type="sibTrans" cxnId="{9ED1C342-BC8A-4982-A315-F970D117BADF}">
      <dgm:prSet/>
      <dgm:spPr/>
      <dgm:t>
        <a:bodyPr/>
        <a:lstStyle/>
        <a:p>
          <a:endParaRPr lang="de-DE"/>
        </a:p>
      </dgm:t>
    </dgm:pt>
    <dgm:pt modelId="{12D5E661-1EB2-4BB7-8798-04E9D683ACAB}">
      <dgm:prSet phldrT="[Text]"/>
      <dgm:spPr/>
      <dgm:t>
        <a:bodyPr/>
        <a:lstStyle/>
        <a:p>
          <a:r>
            <a:rPr lang="en-GB" b="0" strike="noStrike" spc="-1" dirty="0" smtClean="0">
              <a:solidFill>
                <a:srgbClr val="000000"/>
              </a:solidFill>
              <a:latin typeface="Calibri"/>
            </a:rPr>
            <a:t>no on-demand downscaling, impact model execution or high-performance computing involved</a:t>
          </a:r>
          <a:endParaRPr lang="en-GB" noProof="0" dirty="0"/>
        </a:p>
      </dgm:t>
    </dgm:pt>
    <dgm:pt modelId="{416B1252-302F-48A1-9C92-63BF5C2843EA}" type="parTrans" cxnId="{C65B9EFD-3A17-48A3-9390-9705A606DC16}">
      <dgm:prSet/>
      <dgm:spPr/>
      <dgm:t>
        <a:bodyPr/>
        <a:lstStyle/>
        <a:p>
          <a:endParaRPr lang="de-DE"/>
        </a:p>
      </dgm:t>
    </dgm:pt>
    <dgm:pt modelId="{4AD72BAD-8633-41D9-B03D-58F17751A68D}" type="sibTrans" cxnId="{C65B9EFD-3A17-48A3-9390-9705A606DC16}">
      <dgm:prSet/>
      <dgm:spPr/>
      <dgm:t>
        <a:bodyPr/>
        <a:lstStyle/>
        <a:p>
          <a:endParaRPr lang="de-DE"/>
        </a:p>
      </dgm:t>
    </dgm:pt>
    <dgm:pt modelId="{BD4B10E7-DE29-4EE2-A3F3-D8E279DD17C9}">
      <dgm:prSet phldrT="[Text]"/>
      <dgm:spPr/>
      <dgm:t>
        <a:bodyPr/>
        <a:lstStyle/>
        <a:p>
          <a:r>
            <a:rPr lang="en-GB" b="1" strike="noStrike" spc="-1" dirty="0" smtClean="0">
              <a:solidFill>
                <a:schemeClr val="bg1"/>
              </a:solidFill>
              <a:latin typeface="Calibri"/>
            </a:rPr>
            <a:t>easy to use</a:t>
          </a:r>
          <a:endParaRPr lang="en-GB" noProof="0" dirty="0">
            <a:solidFill>
              <a:schemeClr val="bg1"/>
            </a:solidFill>
          </a:endParaRPr>
        </a:p>
      </dgm:t>
    </dgm:pt>
    <dgm:pt modelId="{D01EC3ED-756B-474D-9871-671DC440257A}" type="parTrans" cxnId="{21672D54-38BB-4832-815C-C78996DDE8E6}">
      <dgm:prSet/>
      <dgm:spPr/>
      <dgm:t>
        <a:bodyPr/>
        <a:lstStyle/>
        <a:p>
          <a:endParaRPr lang="de-DE"/>
        </a:p>
      </dgm:t>
    </dgm:pt>
    <dgm:pt modelId="{4AE42FB7-2099-44E5-B2FD-154150694416}" type="sibTrans" cxnId="{21672D54-38BB-4832-815C-C78996DDE8E6}">
      <dgm:prSet/>
      <dgm:spPr/>
      <dgm:t>
        <a:bodyPr/>
        <a:lstStyle/>
        <a:p>
          <a:endParaRPr lang="de-DE"/>
        </a:p>
      </dgm:t>
    </dgm:pt>
    <dgm:pt modelId="{33A71670-2392-4022-931D-AA0F63549E88}">
      <dgm:prSet phldrT="[Text]"/>
      <dgm:spPr/>
      <dgm:t>
        <a:bodyPr/>
        <a:lstStyle/>
        <a:p>
          <a:r>
            <a:rPr lang="en-GB" b="0" strike="noStrike" spc="-1" dirty="0" smtClean="0">
              <a:solidFill>
                <a:srgbClr val="000000"/>
              </a:solidFill>
              <a:latin typeface="Calibri"/>
            </a:rPr>
            <a:t>no or just little knowledge of climate change science needed, no specific technical skills needed</a:t>
          </a:r>
          <a:endParaRPr lang="en-GB" noProof="0" dirty="0"/>
        </a:p>
      </dgm:t>
    </dgm:pt>
    <dgm:pt modelId="{567D898D-EA31-42C6-8EED-F90832D2D11B}" type="parTrans" cxnId="{151EFFF6-28B3-4F84-93E0-42158CB853C9}">
      <dgm:prSet/>
      <dgm:spPr/>
      <dgm:t>
        <a:bodyPr/>
        <a:lstStyle/>
        <a:p>
          <a:endParaRPr lang="de-DE"/>
        </a:p>
      </dgm:t>
    </dgm:pt>
    <dgm:pt modelId="{43408576-197E-4FE0-BA45-C90B48900C9E}" type="sibTrans" cxnId="{151EFFF6-28B3-4F84-93E0-42158CB853C9}">
      <dgm:prSet/>
      <dgm:spPr/>
      <dgm:t>
        <a:bodyPr/>
        <a:lstStyle/>
        <a:p>
          <a:endParaRPr lang="de-DE"/>
        </a:p>
      </dgm:t>
    </dgm:pt>
    <dgm:pt modelId="{0A271E08-C736-4CED-89D7-79C9723F7781}">
      <dgm:prSet phldrT="[Text]"/>
      <dgm:spPr/>
      <dgm:t>
        <a:bodyPr/>
        <a:lstStyle/>
        <a:p>
          <a:r>
            <a:rPr lang="en-GB" b="1" noProof="0" dirty="0" smtClean="0"/>
            <a:t>credible</a:t>
          </a:r>
          <a:endParaRPr lang="en-GB" b="1" noProof="0" dirty="0"/>
        </a:p>
      </dgm:t>
    </dgm:pt>
    <dgm:pt modelId="{30DD2A36-FBA0-4705-9BF3-AA9528E8B79F}" type="parTrans" cxnId="{E5245066-7DC4-46FF-820B-36D1EA13F5E5}">
      <dgm:prSet/>
      <dgm:spPr/>
      <dgm:t>
        <a:bodyPr/>
        <a:lstStyle/>
        <a:p>
          <a:endParaRPr lang="de-DE"/>
        </a:p>
      </dgm:t>
    </dgm:pt>
    <dgm:pt modelId="{AAE3A7F2-E981-43EF-B864-2B8BBBBAEE00}" type="sibTrans" cxnId="{E5245066-7DC4-46FF-820B-36D1EA13F5E5}">
      <dgm:prSet/>
      <dgm:spPr/>
      <dgm:t>
        <a:bodyPr/>
        <a:lstStyle/>
        <a:p>
          <a:endParaRPr lang="de-DE"/>
        </a:p>
      </dgm:t>
    </dgm:pt>
    <dgm:pt modelId="{AD727CEA-1150-4EC3-91F1-29EC54815E74}">
      <dgm:prSet phldrT="[Text]"/>
      <dgm:spPr/>
      <dgm:t>
        <a:bodyPr/>
        <a:lstStyle/>
        <a:p>
          <a:r>
            <a:rPr lang="en-GB" b="0" strike="noStrike" spc="-1" dirty="0" smtClean="0">
              <a:solidFill>
                <a:srgbClr val="000000"/>
              </a:solidFill>
              <a:latin typeface="Calibri"/>
            </a:rPr>
            <a:t>following an accepted and scientifically sound climate risk assessment approach</a:t>
          </a:r>
          <a:endParaRPr lang="en-GB" b="1" noProof="0" dirty="0"/>
        </a:p>
      </dgm:t>
    </dgm:pt>
    <dgm:pt modelId="{6E646267-FD76-410B-8538-4E0BA04C7AD7}" type="parTrans" cxnId="{31BBBC39-DE9E-4E39-87C4-8A7D88C143DC}">
      <dgm:prSet/>
      <dgm:spPr/>
      <dgm:t>
        <a:bodyPr/>
        <a:lstStyle/>
        <a:p>
          <a:endParaRPr lang="de-DE"/>
        </a:p>
      </dgm:t>
    </dgm:pt>
    <dgm:pt modelId="{2D55A6C8-8943-4F1D-9756-DB6F75631C24}" type="sibTrans" cxnId="{31BBBC39-DE9E-4E39-87C4-8A7D88C143DC}">
      <dgm:prSet/>
      <dgm:spPr/>
      <dgm:t>
        <a:bodyPr/>
        <a:lstStyle/>
        <a:p>
          <a:endParaRPr lang="de-DE"/>
        </a:p>
      </dgm:t>
    </dgm:pt>
    <dgm:pt modelId="{CB6AADF1-8EFF-4698-ACB0-97D8E3AFB4AF}">
      <dgm:prSet phldrT="[Text]"/>
      <dgm:spPr/>
      <dgm:t>
        <a:bodyPr/>
        <a:lstStyle/>
        <a:p>
          <a:r>
            <a:rPr lang="en-GB" b="1" noProof="0" dirty="0" smtClean="0"/>
            <a:t>generic</a:t>
          </a:r>
          <a:endParaRPr lang="en-GB" b="1" noProof="0" dirty="0"/>
        </a:p>
      </dgm:t>
    </dgm:pt>
    <dgm:pt modelId="{80636DC0-7EEA-47B2-ABB2-3B2BF072743B}" type="parTrans" cxnId="{0DFE2568-1943-42B4-84B1-17708EB34084}">
      <dgm:prSet/>
      <dgm:spPr/>
      <dgm:t>
        <a:bodyPr/>
        <a:lstStyle/>
        <a:p>
          <a:endParaRPr lang="de-DE"/>
        </a:p>
      </dgm:t>
    </dgm:pt>
    <dgm:pt modelId="{7931AB67-77DF-4221-9AA6-302CA7AA930C}" type="sibTrans" cxnId="{0DFE2568-1943-42B4-84B1-17708EB34084}">
      <dgm:prSet/>
      <dgm:spPr/>
      <dgm:t>
        <a:bodyPr/>
        <a:lstStyle/>
        <a:p>
          <a:endParaRPr lang="de-DE"/>
        </a:p>
      </dgm:t>
    </dgm:pt>
    <dgm:pt modelId="{B8D14002-DC28-4393-A7B8-1C46AD51FE2C}" type="pres">
      <dgm:prSet presAssocID="{0205001D-71F4-46DF-8F01-C7FC06B5A0A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ADD03CC1-2357-4544-97EB-71B46676F2FD}" type="pres">
      <dgm:prSet presAssocID="{B207B592-7940-4BF3-8060-EE9D1437C143}" presName="parentLin" presStyleCnt="0"/>
      <dgm:spPr/>
    </dgm:pt>
    <dgm:pt modelId="{0648088E-180C-4235-8896-9896B7978B8F}" type="pres">
      <dgm:prSet presAssocID="{B207B592-7940-4BF3-8060-EE9D1437C143}" presName="parentLeftMargin" presStyleLbl="node1" presStyleIdx="0" presStyleCnt="5"/>
      <dgm:spPr/>
      <dgm:t>
        <a:bodyPr/>
        <a:lstStyle/>
        <a:p>
          <a:endParaRPr lang="de-DE"/>
        </a:p>
      </dgm:t>
    </dgm:pt>
    <dgm:pt modelId="{F20AA2CD-69B7-4D95-880B-746AF75D6D51}" type="pres">
      <dgm:prSet presAssocID="{B207B592-7940-4BF3-8060-EE9D1437C143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F4F68D5-2D80-4EC4-9DD1-3BC34FBB1864}" type="pres">
      <dgm:prSet presAssocID="{B207B592-7940-4BF3-8060-EE9D1437C143}" presName="negativeSpace" presStyleCnt="0"/>
      <dgm:spPr/>
    </dgm:pt>
    <dgm:pt modelId="{A26B5D04-E208-4922-AB83-A4FEBC9FB5CE}" type="pres">
      <dgm:prSet presAssocID="{B207B592-7940-4BF3-8060-EE9D1437C143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7E4092F-560F-4D2C-B5EF-E15FA40ED13C}" type="pres">
      <dgm:prSet presAssocID="{CF95546D-A4EE-464E-ACBA-F140518B34ED}" presName="spaceBetweenRectangles" presStyleCnt="0"/>
      <dgm:spPr/>
    </dgm:pt>
    <dgm:pt modelId="{5CFF588D-6274-404C-91E4-2AE604AE3C35}" type="pres">
      <dgm:prSet presAssocID="{0A271E08-C736-4CED-89D7-79C9723F7781}" presName="parentLin" presStyleCnt="0"/>
      <dgm:spPr/>
    </dgm:pt>
    <dgm:pt modelId="{150D671A-0590-480C-B19D-DE61A50D1C1E}" type="pres">
      <dgm:prSet presAssocID="{0A271E08-C736-4CED-89D7-79C9723F7781}" presName="parentLeftMargin" presStyleLbl="node1" presStyleIdx="0" presStyleCnt="5"/>
      <dgm:spPr/>
      <dgm:t>
        <a:bodyPr/>
        <a:lstStyle/>
        <a:p>
          <a:endParaRPr lang="de-DE"/>
        </a:p>
      </dgm:t>
    </dgm:pt>
    <dgm:pt modelId="{90916C1E-4BB4-40D9-A8B1-FF7C1AECF1A5}" type="pres">
      <dgm:prSet presAssocID="{0A271E08-C736-4CED-89D7-79C9723F7781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E4163E6-5DBF-454E-A3A9-ACBDD7D582A8}" type="pres">
      <dgm:prSet presAssocID="{0A271E08-C736-4CED-89D7-79C9723F7781}" presName="negativeSpace" presStyleCnt="0"/>
      <dgm:spPr/>
    </dgm:pt>
    <dgm:pt modelId="{29A58C87-E0E9-43D5-8167-82D1FC10B212}" type="pres">
      <dgm:prSet presAssocID="{0A271E08-C736-4CED-89D7-79C9723F7781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5F17728-E1CB-4BE7-AD23-FF8FB8688C4A}" type="pres">
      <dgm:prSet presAssocID="{AAE3A7F2-E981-43EF-B864-2B8BBBBAEE00}" presName="spaceBetweenRectangles" presStyleCnt="0"/>
      <dgm:spPr/>
    </dgm:pt>
    <dgm:pt modelId="{4180EEC4-FC1E-4BCE-9696-7EAF7B432726}" type="pres">
      <dgm:prSet presAssocID="{CB6AADF1-8EFF-4698-ACB0-97D8E3AFB4AF}" presName="parentLin" presStyleCnt="0"/>
      <dgm:spPr/>
    </dgm:pt>
    <dgm:pt modelId="{1028B3AB-DB6F-4DE7-AB9A-F82C2C6091A8}" type="pres">
      <dgm:prSet presAssocID="{CB6AADF1-8EFF-4698-ACB0-97D8E3AFB4AF}" presName="parentLeftMargin" presStyleLbl="node1" presStyleIdx="1" presStyleCnt="5"/>
      <dgm:spPr/>
      <dgm:t>
        <a:bodyPr/>
        <a:lstStyle/>
        <a:p>
          <a:endParaRPr lang="de-DE"/>
        </a:p>
      </dgm:t>
    </dgm:pt>
    <dgm:pt modelId="{33053383-52A6-4DF7-BB3B-D70067770DC2}" type="pres">
      <dgm:prSet presAssocID="{CB6AADF1-8EFF-4698-ACB0-97D8E3AFB4AF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587A3B3-7C9C-4B62-BD96-DA30F5E34277}" type="pres">
      <dgm:prSet presAssocID="{CB6AADF1-8EFF-4698-ACB0-97D8E3AFB4AF}" presName="negativeSpace" presStyleCnt="0"/>
      <dgm:spPr/>
    </dgm:pt>
    <dgm:pt modelId="{A9F0A1E5-D211-41F6-9E6E-6AE139134472}" type="pres">
      <dgm:prSet presAssocID="{CB6AADF1-8EFF-4698-ACB0-97D8E3AFB4AF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2975DBA-D0E0-4AAA-969F-CC62C6D5AB1B}" type="pres">
      <dgm:prSet presAssocID="{7931AB67-77DF-4221-9AA6-302CA7AA930C}" presName="spaceBetweenRectangles" presStyleCnt="0"/>
      <dgm:spPr/>
    </dgm:pt>
    <dgm:pt modelId="{C9395580-EBA9-42AB-8B8F-C9DA28A43108}" type="pres">
      <dgm:prSet presAssocID="{84A65BEA-F92D-469A-BF45-D3558D6E5D83}" presName="parentLin" presStyleCnt="0"/>
      <dgm:spPr/>
    </dgm:pt>
    <dgm:pt modelId="{4DEC32D7-7F3C-4FF7-A33C-52BA8FBCE1B1}" type="pres">
      <dgm:prSet presAssocID="{84A65BEA-F92D-469A-BF45-D3558D6E5D83}" presName="parentLeftMargin" presStyleLbl="node1" presStyleIdx="2" presStyleCnt="5"/>
      <dgm:spPr/>
      <dgm:t>
        <a:bodyPr/>
        <a:lstStyle/>
        <a:p>
          <a:endParaRPr lang="de-DE"/>
        </a:p>
      </dgm:t>
    </dgm:pt>
    <dgm:pt modelId="{AA297D08-3ACE-41EB-85D1-9FB76DF98822}" type="pres">
      <dgm:prSet presAssocID="{84A65BEA-F92D-469A-BF45-D3558D6E5D83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87DC0AE-24C4-4570-989A-1BFC4AC9B8D1}" type="pres">
      <dgm:prSet presAssocID="{84A65BEA-F92D-469A-BF45-D3558D6E5D83}" presName="negativeSpace" presStyleCnt="0"/>
      <dgm:spPr/>
    </dgm:pt>
    <dgm:pt modelId="{EC4068C4-C4A8-4958-A87F-DF6B2272B530}" type="pres">
      <dgm:prSet presAssocID="{84A65BEA-F92D-469A-BF45-D3558D6E5D83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F0ECB6E-BE90-4476-B17F-91EA4E7179B0}" type="pres">
      <dgm:prSet presAssocID="{26F902D6-84A4-4BCF-8105-3A4BA90270D4}" presName="spaceBetweenRectangles" presStyleCnt="0"/>
      <dgm:spPr/>
    </dgm:pt>
    <dgm:pt modelId="{02E8B5E5-A004-4511-B3D7-55ED7229B946}" type="pres">
      <dgm:prSet presAssocID="{BD4B10E7-DE29-4EE2-A3F3-D8E279DD17C9}" presName="parentLin" presStyleCnt="0"/>
      <dgm:spPr/>
    </dgm:pt>
    <dgm:pt modelId="{A7F14434-AAE8-4C06-AD00-0F862EC67CF6}" type="pres">
      <dgm:prSet presAssocID="{BD4B10E7-DE29-4EE2-A3F3-D8E279DD17C9}" presName="parentLeftMargin" presStyleLbl="node1" presStyleIdx="3" presStyleCnt="5"/>
      <dgm:spPr/>
      <dgm:t>
        <a:bodyPr/>
        <a:lstStyle/>
        <a:p>
          <a:endParaRPr lang="de-DE"/>
        </a:p>
      </dgm:t>
    </dgm:pt>
    <dgm:pt modelId="{4B2125FA-BEB3-4C39-AC99-B4D20FC7BFF1}" type="pres">
      <dgm:prSet presAssocID="{BD4B10E7-DE29-4EE2-A3F3-D8E279DD17C9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17A303A-F2EA-4B1C-A2DE-CD35BE616C6A}" type="pres">
      <dgm:prSet presAssocID="{BD4B10E7-DE29-4EE2-A3F3-D8E279DD17C9}" presName="negativeSpace" presStyleCnt="0"/>
      <dgm:spPr/>
    </dgm:pt>
    <dgm:pt modelId="{4ABB7817-BB42-4509-B4EE-7549E93F66F6}" type="pres">
      <dgm:prSet presAssocID="{BD4B10E7-DE29-4EE2-A3F3-D8E279DD17C9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A6B8A725-2886-4D4B-B01F-0693E21715E3}" type="presOf" srcId="{12D5E661-1EB2-4BB7-8798-04E9D683ACAB}" destId="{EC4068C4-C4A8-4958-A87F-DF6B2272B530}" srcOrd="0" destOrd="0" presId="urn:microsoft.com/office/officeart/2005/8/layout/list1"/>
    <dgm:cxn modelId="{365B6A8A-9E7C-421A-AB8E-CFC4DE0B0AE9}" type="presOf" srcId="{84A65BEA-F92D-469A-BF45-D3558D6E5D83}" destId="{AA297D08-3ACE-41EB-85D1-9FB76DF98822}" srcOrd="1" destOrd="0" presId="urn:microsoft.com/office/officeart/2005/8/layout/list1"/>
    <dgm:cxn modelId="{CC07C424-A3D2-4441-BF5E-A5CFA9753CFA}" type="presOf" srcId="{CB6AADF1-8EFF-4698-ACB0-97D8E3AFB4AF}" destId="{33053383-52A6-4DF7-BB3B-D70067770DC2}" srcOrd="1" destOrd="0" presId="urn:microsoft.com/office/officeart/2005/8/layout/list1"/>
    <dgm:cxn modelId="{8D5E1137-237E-4259-BDC4-FE90F60B58E3}" type="presOf" srcId="{43D54440-604C-4D99-9B0B-EB6D810040B7}" destId="{A9F0A1E5-D211-41F6-9E6E-6AE139134472}" srcOrd="0" destOrd="0" presId="urn:microsoft.com/office/officeart/2005/8/layout/list1"/>
    <dgm:cxn modelId="{0DFE2568-1943-42B4-84B1-17708EB34084}" srcId="{0205001D-71F4-46DF-8F01-C7FC06B5A0AF}" destId="{CB6AADF1-8EFF-4698-ACB0-97D8E3AFB4AF}" srcOrd="2" destOrd="0" parTransId="{80636DC0-7EEA-47B2-ABB2-3B2BF072743B}" sibTransId="{7931AB67-77DF-4221-9AA6-302CA7AA930C}"/>
    <dgm:cxn modelId="{97AA1664-8FB8-4938-B0DE-44E31CB73B46}" type="presOf" srcId="{0A271E08-C736-4CED-89D7-79C9723F7781}" destId="{90916C1E-4BB4-40D9-A8B1-FF7C1AECF1A5}" srcOrd="1" destOrd="0" presId="urn:microsoft.com/office/officeart/2005/8/layout/list1"/>
    <dgm:cxn modelId="{31713210-943B-4668-AA1F-59F8AAC2F912}" type="presOf" srcId="{0205001D-71F4-46DF-8F01-C7FC06B5A0AF}" destId="{B8D14002-DC28-4393-A7B8-1C46AD51FE2C}" srcOrd="0" destOrd="0" presId="urn:microsoft.com/office/officeart/2005/8/layout/list1"/>
    <dgm:cxn modelId="{151EFFF6-28B3-4F84-93E0-42158CB853C9}" srcId="{BD4B10E7-DE29-4EE2-A3F3-D8E279DD17C9}" destId="{33A71670-2392-4022-931D-AA0F63549E88}" srcOrd="0" destOrd="0" parTransId="{567D898D-EA31-42C6-8EED-F90832D2D11B}" sibTransId="{43408576-197E-4FE0-BA45-C90B48900C9E}"/>
    <dgm:cxn modelId="{9FE07A50-7D38-4DDA-AE75-4D503CAC8EF6}" type="presOf" srcId="{B207B592-7940-4BF3-8060-EE9D1437C143}" destId="{F20AA2CD-69B7-4D95-880B-746AF75D6D51}" srcOrd="1" destOrd="0" presId="urn:microsoft.com/office/officeart/2005/8/layout/list1"/>
    <dgm:cxn modelId="{47BD66C0-3136-43F0-A07C-B2A44693A784}" type="presOf" srcId="{AD727CEA-1150-4EC3-91F1-29EC54815E74}" destId="{29A58C87-E0E9-43D5-8167-82D1FC10B212}" srcOrd="0" destOrd="0" presId="urn:microsoft.com/office/officeart/2005/8/layout/list1"/>
    <dgm:cxn modelId="{E5245066-7DC4-46FF-820B-36D1EA13F5E5}" srcId="{0205001D-71F4-46DF-8F01-C7FC06B5A0AF}" destId="{0A271E08-C736-4CED-89D7-79C9723F7781}" srcOrd="1" destOrd="0" parTransId="{30DD2A36-FBA0-4705-9BF3-AA9528E8B79F}" sibTransId="{AAE3A7F2-E981-43EF-B864-2B8BBBBAEE00}"/>
    <dgm:cxn modelId="{34D593D7-79F3-4DC1-890E-35A3731A1DF3}" srcId="{0205001D-71F4-46DF-8F01-C7FC06B5A0AF}" destId="{B207B592-7940-4BF3-8060-EE9D1437C143}" srcOrd="0" destOrd="0" parTransId="{7A68947E-EC71-47D2-AD49-3A9D51EF154B}" sibTransId="{CF95546D-A4EE-464E-ACBA-F140518B34ED}"/>
    <dgm:cxn modelId="{32ADC859-3E32-4F45-8002-0BD658477031}" type="presOf" srcId="{8B14A677-62C4-4989-B467-2A7C3BAAC8B3}" destId="{A26B5D04-E208-4922-AB83-A4FEBC9FB5CE}" srcOrd="0" destOrd="0" presId="urn:microsoft.com/office/officeart/2005/8/layout/list1"/>
    <dgm:cxn modelId="{6F7DCECA-D21D-4E88-8BD7-DCA144EE1386}" type="presOf" srcId="{84A65BEA-F92D-469A-BF45-D3558D6E5D83}" destId="{4DEC32D7-7F3C-4FF7-A33C-52BA8FBCE1B1}" srcOrd="0" destOrd="0" presId="urn:microsoft.com/office/officeart/2005/8/layout/list1"/>
    <dgm:cxn modelId="{3FA2F9F5-951E-4054-AEC0-41414B9ED728}" srcId="{CB6AADF1-8EFF-4698-ACB0-97D8E3AFB4AF}" destId="{43D54440-604C-4D99-9B0B-EB6D810040B7}" srcOrd="0" destOrd="0" parTransId="{B2644D6E-AC6C-4DC4-9872-E7F612D54930}" sibTransId="{8F220D88-0DAC-4CE6-A981-81D6CA87DBED}"/>
    <dgm:cxn modelId="{1D660335-0918-4D50-8F84-324B60A211EE}" type="presOf" srcId="{CB6AADF1-8EFF-4698-ACB0-97D8E3AFB4AF}" destId="{1028B3AB-DB6F-4DE7-AB9A-F82C2C6091A8}" srcOrd="0" destOrd="0" presId="urn:microsoft.com/office/officeart/2005/8/layout/list1"/>
    <dgm:cxn modelId="{24483BAA-E948-4C3A-9CF2-BBAFF0F0F765}" type="presOf" srcId="{0A271E08-C736-4CED-89D7-79C9723F7781}" destId="{150D671A-0590-480C-B19D-DE61A50D1C1E}" srcOrd="0" destOrd="0" presId="urn:microsoft.com/office/officeart/2005/8/layout/list1"/>
    <dgm:cxn modelId="{31BBBC39-DE9E-4E39-87C4-8A7D88C143DC}" srcId="{0A271E08-C736-4CED-89D7-79C9723F7781}" destId="{AD727CEA-1150-4EC3-91F1-29EC54815E74}" srcOrd="0" destOrd="0" parTransId="{6E646267-FD76-410B-8538-4E0BA04C7AD7}" sibTransId="{2D55A6C8-8943-4F1D-9756-DB6F75631C24}"/>
    <dgm:cxn modelId="{F9EFAE38-8B52-478B-8671-1761727695E6}" type="presOf" srcId="{33A71670-2392-4022-931D-AA0F63549E88}" destId="{4ABB7817-BB42-4509-B4EE-7549E93F66F6}" srcOrd="0" destOrd="0" presId="urn:microsoft.com/office/officeart/2005/8/layout/list1"/>
    <dgm:cxn modelId="{21672D54-38BB-4832-815C-C78996DDE8E6}" srcId="{0205001D-71F4-46DF-8F01-C7FC06B5A0AF}" destId="{BD4B10E7-DE29-4EE2-A3F3-D8E279DD17C9}" srcOrd="4" destOrd="0" parTransId="{D01EC3ED-756B-474D-9871-671DC440257A}" sibTransId="{4AE42FB7-2099-44E5-B2FD-154150694416}"/>
    <dgm:cxn modelId="{EB7C53A1-9921-4C9D-8ACC-3BDC7351E0EF}" type="presOf" srcId="{BD4B10E7-DE29-4EE2-A3F3-D8E279DD17C9}" destId="{4B2125FA-BEB3-4C39-AC99-B4D20FC7BFF1}" srcOrd="1" destOrd="0" presId="urn:microsoft.com/office/officeart/2005/8/layout/list1"/>
    <dgm:cxn modelId="{0312936D-5FC9-4CFA-A726-48937978B632}" type="presOf" srcId="{BD4B10E7-DE29-4EE2-A3F3-D8E279DD17C9}" destId="{A7F14434-AAE8-4C06-AD00-0F862EC67CF6}" srcOrd="0" destOrd="0" presId="urn:microsoft.com/office/officeart/2005/8/layout/list1"/>
    <dgm:cxn modelId="{01E7BAB6-1C0C-46C6-8F63-4D2FE41EE212}" type="presOf" srcId="{B207B592-7940-4BF3-8060-EE9D1437C143}" destId="{0648088E-180C-4235-8896-9896B7978B8F}" srcOrd="0" destOrd="0" presId="urn:microsoft.com/office/officeart/2005/8/layout/list1"/>
    <dgm:cxn modelId="{C65B9EFD-3A17-48A3-9390-9705A606DC16}" srcId="{84A65BEA-F92D-469A-BF45-D3558D6E5D83}" destId="{12D5E661-1EB2-4BB7-8798-04E9D683ACAB}" srcOrd="0" destOrd="0" parTransId="{416B1252-302F-48A1-9C92-63BF5C2843EA}" sibTransId="{4AD72BAD-8633-41D9-B03D-58F17751A68D}"/>
    <dgm:cxn modelId="{9DFE5520-EA22-46D9-95D6-AC8D2C98871E}" srcId="{B207B592-7940-4BF3-8060-EE9D1437C143}" destId="{8B14A677-62C4-4989-B467-2A7C3BAAC8B3}" srcOrd="0" destOrd="0" parTransId="{610187CC-E5A3-410B-A70B-81824A65100E}" sibTransId="{C73FA47E-43C7-42AB-9BFA-18ECD6D5510C}"/>
    <dgm:cxn modelId="{9ED1C342-BC8A-4982-A315-F970D117BADF}" srcId="{0205001D-71F4-46DF-8F01-C7FC06B5A0AF}" destId="{84A65BEA-F92D-469A-BF45-D3558D6E5D83}" srcOrd="3" destOrd="0" parTransId="{A21BDE91-79F0-4CD3-8D48-A01773D813C8}" sibTransId="{26F902D6-84A4-4BCF-8105-3A4BA90270D4}"/>
    <dgm:cxn modelId="{73421F06-4312-4B71-9415-13EFEA656E21}" type="presParOf" srcId="{B8D14002-DC28-4393-A7B8-1C46AD51FE2C}" destId="{ADD03CC1-2357-4544-97EB-71B46676F2FD}" srcOrd="0" destOrd="0" presId="urn:microsoft.com/office/officeart/2005/8/layout/list1"/>
    <dgm:cxn modelId="{DD7C6E66-D3F3-4414-B951-372B2F675571}" type="presParOf" srcId="{ADD03CC1-2357-4544-97EB-71B46676F2FD}" destId="{0648088E-180C-4235-8896-9896B7978B8F}" srcOrd="0" destOrd="0" presId="urn:microsoft.com/office/officeart/2005/8/layout/list1"/>
    <dgm:cxn modelId="{DAEE8397-2857-43FD-ACA3-24BB4B467579}" type="presParOf" srcId="{ADD03CC1-2357-4544-97EB-71B46676F2FD}" destId="{F20AA2CD-69B7-4D95-880B-746AF75D6D51}" srcOrd="1" destOrd="0" presId="urn:microsoft.com/office/officeart/2005/8/layout/list1"/>
    <dgm:cxn modelId="{EEAFC6E1-7450-4B94-BE29-D2F95E988394}" type="presParOf" srcId="{B8D14002-DC28-4393-A7B8-1C46AD51FE2C}" destId="{6F4F68D5-2D80-4EC4-9DD1-3BC34FBB1864}" srcOrd="1" destOrd="0" presId="urn:microsoft.com/office/officeart/2005/8/layout/list1"/>
    <dgm:cxn modelId="{85FF4A7F-B6C8-4664-91F1-02038573677D}" type="presParOf" srcId="{B8D14002-DC28-4393-A7B8-1C46AD51FE2C}" destId="{A26B5D04-E208-4922-AB83-A4FEBC9FB5CE}" srcOrd="2" destOrd="0" presId="urn:microsoft.com/office/officeart/2005/8/layout/list1"/>
    <dgm:cxn modelId="{BACF370D-4549-4F4E-8840-C9AFF8A2AD6F}" type="presParOf" srcId="{B8D14002-DC28-4393-A7B8-1C46AD51FE2C}" destId="{57E4092F-560F-4D2C-B5EF-E15FA40ED13C}" srcOrd="3" destOrd="0" presId="urn:microsoft.com/office/officeart/2005/8/layout/list1"/>
    <dgm:cxn modelId="{5703ABFD-A142-4F6D-8C0B-347289B559AF}" type="presParOf" srcId="{B8D14002-DC28-4393-A7B8-1C46AD51FE2C}" destId="{5CFF588D-6274-404C-91E4-2AE604AE3C35}" srcOrd="4" destOrd="0" presId="urn:microsoft.com/office/officeart/2005/8/layout/list1"/>
    <dgm:cxn modelId="{AF49D576-B19D-4D05-9B8D-CE6961CA44E9}" type="presParOf" srcId="{5CFF588D-6274-404C-91E4-2AE604AE3C35}" destId="{150D671A-0590-480C-B19D-DE61A50D1C1E}" srcOrd="0" destOrd="0" presId="urn:microsoft.com/office/officeart/2005/8/layout/list1"/>
    <dgm:cxn modelId="{5266B012-E094-4872-8F2D-8D1BB0F4902D}" type="presParOf" srcId="{5CFF588D-6274-404C-91E4-2AE604AE3C35}" destId="{90916C1E-4BB4-40D9-A8B1-FF7C1AECF1A5}" srcOrd="1" destOrd="0" presId="urn:microsoft.com/office/officeart/2005/8/layout/list1"/>
    <dgm:cxn modelId="{4C2E3390-C6CF-4BAA-82A8-6DCEEE2BB3D8}" type="presParOf" srcId="{B8D14002-DC28-4393-A7B8-1C46AD51FE2C}" destId="{FE4163E6-5DBF-454E-A3A9-ACBDD7D582A8}" srcOrd="5" destOrd="0" presId="urn:microsoft.com/office/officeart/2005/8/layout/list1"/>
    <dgm:cxn modelId="{5AFFB461-244A-4687-90D9-8F0F135FF263}" type="presParOf" srcId="{B8D14002-DC28-4393-A7B8-1C46AD51FE2C}" destId="{29A58C87-E0E9-43D5-8167-82D1FC10B212}" srcOrd="6" destOrd="0" presId="urn:microsoft.com/office/officeart/2005/8/layout/list1"/>
    <dgm:cxn modelId="{219AA3F0-685E-4E4E-AD74-77E07AD7A3CB}" type="presParOf" srcId="{B8D14002-DC28-4393-A7B8-1C46AD51FE2C}" destId="{35F17728-E1CB-4BE7-AD23-FF8FB8688C4A}" srcOrd="7" destOrd="0" presId="urn:microsoft.com/office/officeart/2005/8/layout/list1"/>
    <dgm:cxn modelId="{D2CE7147-3794-46B1-B57A-3CD8E9A7A5F6}" type="presParOf" srcId="{B8D14002-DC28-4393-A7B8-1C46AD51FE2C}" destId="{4180EEC4-FC1E-4BCE-9696-7EAF7B432726}" srcOrd="8" destOrd="0" presId="urn:microsoft.com/office/officeart/2005/8/layout/list1"/>
    <dgm:cxn modelId="{665B075A-C5C5-489B-8FFD-4EB21EF80E7C}" type="presParOf" srcId="{4180EEC4-FC1E-4BCE-9696-7EAF7B432726}" destId="{1028B3AB-DB6F-4DE7-AB9A-F82C2C6091A8}" srcOrd="0" destOrd="0" presId="urn:microsoft.com/office/officeart/2005/8/layout/list1"/>
    <dgm:cxn modelId="{ED7785AA-9F04-4703-AE6D-10ED3219ACF0}" type="presParOf" srcId="{4180EEC4-FC1E-4BCE-9696-7EAF7B432726}" destId="{33053383-52A6-4DF7-BB3B-D70067770DC2}" srcOrd="1" destOrd="0" presId="urn:microsoft.com/office/officeart/2005/8/layout/list1"/>
    <dgm:cxn modelId="{0712761C-7B6B-4876-A627-400956575CEF}" type="presParOf" srcId="{B8D14002-DC28-4393-A7B8-1C46AD51FE2C}" destId="{C587A3B3-7C9C-4B62-BD96-DA30F5E34277}" srcOrd="9" destOrd="0" presId="urn:microsoft.com/office/officeart/2005/8/layout/list1"/>
    <dgm:cxn modelId="{69FBDF4E-AF66-45AB-91DC-35DBAD814629}" type="presParOf" srcId="{B8D14002-DC28-4393-A7B8-1C46AD51FE2C}" destId="{A9F0A1E5-D211-41F6-9E6E-6AE139134472}" srcOrd="10" destOrd="0" presId="urn:microsoft.com/office/officeart/2005/8/layout/list1"/>
    <dgm:cxn modelId="{990F3F1A-5C0B-448C-BB8F-DCC34B57B743}" type="presParOf" srcId="{B8D14002-DC28-4393-A7B8-1C46AD51FE2C}" destId="{22975DBA-D0E0-4AAA-969F-CC62C6D5AB1B}" srcOrd="11" destOrd="0" presId="urn:microsoft.com/office/officeart/2005/8/layout/list1"/>
    <dgm:cxn modelId="{98ED2FC4-282C-4207-8E74-71A62B17998A}" type="presParOf" srcId="{B8D14002-DC28-4393-A7B8-1C46AD51FE2C}" destId="{C9395580-EBA9-42AB-8B8F-C9DA28A43108}" srcOrd="12" destOrd="0" presId="urn:microsoft.com/office/officeart/2005/8/layout/list1"/>
    <dgm:cxn modelId="{EE9893E5-6E3C-48EF-8587-283D68561091}" type="presParOf" srcId="{C9395580-EBA9-42AB-8B8F-C9DA28A43108}" destId="{4DEC32D7-7F3C-4FF7-A33C-52BA8FBCE1B1}" srcOrd="0" destOrd="0" presId="urn:microsoft.com/office/officeart/2005/8/layout/list1"/>
    <dgm:cxn modelId="{A49FE051-2525-468E-A8B7-4BED61F2913E}" type="presParOf" srcId="{C9395580-EBA9-42AB-8B8F-C9DA28A43108}" destId="{AA297D08-3ACE-41EB-85D1-9FB76DF98822}" srcOrd="1" destOrd="0" presId="urn:microsoft.com/office/officeart/2005/8/layout/list1"/>
    <dgm:cxn modelId="{FEE86EA2-1B61-4C00-BE7A-29924098876A}" type="presParOf" srcId="{B8D14002-DC28-4393-A7B8-1C46AD51FE2C}" destId="{787DC0AE-24C4-4570-989A-1BFC4AC9B8D1}" srcOrd="13" destOrd="0" presId="urn:microsoft.com/office/officeart/2005/8/layout/list1"/>
    <dgm:cxn modelId="{96428274-1453-4E35-876B-EBE00E581A3D}" type="presParOf" srcId="{B8D14002-DC28-4393-A7B8-1C46AD51FE2C}" destId="{EC4068C4-C4A8-4958-A87F-DF6B2272B530}" srcOrd="14" destOrd="0" presId="urn:microsoft.com/office/officeart/2005/8/layout/list1"/>
    <dgm:cxn modelId="{D509A266-04FA-45AE-94A3-4747E76290B0}" type="presParOf" srcId="{B8D14002-DC28-4393-A7B8-1C46AD51FE2C}" destId="{BF0ECB6E-BE90-4476-B17F-91EA4E7179B0}" srcOrd="15" destOrd="0" presId="urn:microsoft.com/office/officeart/2005/8/layout/list1"/>
    <dgm:cxn modelId="{50771F1D-8A8A-4758-91B7-0CFD23E5E57D}" type="presParOf" srcId="{B8D14002-DC28-4393-A7B8-1C46AD51FE2C}" destId="{02E8B5E5-A004-4511-B3D7-55ED7229B946}" srcOrd="16" destOrd="0" presId="urn:microsoft.com/office/officeart/2005/8/layout/list1"/>
    <dgm:cxn modelId="{050D2648-234A-43E3-8163-6C85DB78A65D}" type="presParOf" srcId="{02E8B5E5-A004-4511-B3D7-55ED7229B946}" destId="{A7F14434-AAE8-4C06-AD00-0F862EC67CF6}" srcOrd="0" destOrd="0" presId="urn:microsoft.com/office/officeart/2005/8/layout/list1"/>
    <dgm:cxn modelId="{1966A6FD-6166-4842-A723-4E1647C36211}" type="presParOf" srcId="{02E8B5E5-A004-4511-B3D7-55ED7229B946}" destId="{4B2125FA-BEB3-4C39-AC99-B4D20FC7BFF1}" srcOrd="1" destOrd="0" presId="urn:microsoft.com/office/officeart/2005/8/layout/list1"/>
    <dgm:cxn modelId="{1EC312E5-D6DE-4ED8-9BD7-ABA64E12DE99}" type="presParOf" srcId="{B8D14002-DC28-4393-A7B8-1C46AD51FE2C}" destId="{A17A303A-F2EA-4B1C-A2DE-CD35BE616C6A}" srcOrd="17" destOrd="0" presId="urn:microsoft.com/office/officeart/2005/8/layout/list1"/>
    <dgm:cxn modelId="{CA545055-9A0B-4833-ACFF-C8B9C60789A0}" type="presParOf" srcId="{B8D14002-DC28-4393-A7B8-1C46AD51FE2C}" destId="{4ABB7817-BB42-4509-B4EE-7549E93F66F6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0205001D-71F4-46DF-8F01-C7FC06B5A0AF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de-DE"/>
        </a:p>
      </dgm:t>
    </dgm:pt>
    <dgm:pt modelId="{B207B592-7940-4BF3-8060-EE9D1437C143}">
      <dgm:prSet phldrT="[Text]"/>
      <dgm:spPr/>
      <dgm:t>
        <a:bodyPr/>
        <a:lstStyle/>
        <a:p>
          <a:r>
            <a:rPr lang="en-GB" b="1" noProof="0" dirty="0" smtClean="0"/>
            <a:t>(partially) free</a:t>
          </a:r>
          <a:endParaRPr lang="en-GB" b="1" noProof="0" dirty="0"/>
        </a:p>
      </dgm:t>
    </dgm:pt>
    <dgm:pt modelId="{7A68947E-EC71-47D2-AD49-3A9D51EF154B}" type="parTrans" cxnId="{34D593D7-79F3-4DC1-890E-35A3731A1DF3}">
      <dgm:prSet/>
      <dgm:spPr/>
      <dgm:t>
        <a:bodyPr/>
        <a:lstStyle/>
        <a:p>
          <a:endParaRPr lang="de-DE"/>
        </a:p>
      </dgm:t>
    </dgm:pt>
    <dgm:pt modelId="{CF95546D-A4EE-464E-ACBA-F140518B34ED}" type="sibTrans" cxnId="{34D593D7-79F3-4DC1-890E-35A3731A1DF3}">
      <dgm:prSet/>
      <dgm:spPr/>
      <dgm:t>
        <a:bodyPr/>
        <a:lstStyle/>
        <a:p>
          <a:endParaRPr lang="de-DE"/>
        </a:p>
      </dgm:t>
    </dgm:pt>
    <dgm:pt modelId="{8B14A677-62C4-4989-B467-2A7C3BAAC8B3}">
      <dgm:prSet phldrT="[Text]"/>
      <dgm:spPr/>
      <dgm:t>
        <a:bodyPr/>
        <a:lstStyle/>
        <a:p>
          <a:r>
            <a:rPr lang="en-GB" b="0" strike="noStrike" spc="-1" dirty="0" smtClean="0">
              <a:latin typeface="Calibri"/>
            </a:rPr>
            <a:t>free or low-cost to use software tools and open-data software services</a:t>
          </a:r>
          <a:endParaRPr lang="de-DE" dirty="0"/>
        </a:p>
      </dgm:t>
    </dgm:pt>
    <dgm:pt modelId="{610187CC-E5A3-410B-A70B-81824A65100E}" type="parTrans" cxnId="{9DFE5520-EA22-46D9-95D6-AC8D2C98871E}">
      <dgm:prSet/>
      <dgm:spPr/>
      <dgm:t>
        <a:bodyPr/>
        <a:lstStyle/>
        <a:p>
          <a:endParaRPr lang="de-DE"/>
        </a:p>
      </dgm:t>
    </dgm:pt>
    <dgm:pt modelId="{C73FA47E-43C7-42AB-9BFA-18ECD6D5510C}" type="sibTrans" cxnId="{9DFE5520-EA22-46D9-95D6-AC8D2C98871E}">
      <dgm:prSet/>
      <dgm:spPr/>
      <dgm:t>
        <a:bodyPr/>
        <a:lstStyle/>
        <a:p>
          <a:endParaRPr lang="de-DE"/>
        </a:p>
      </dgm:t>
    </dgm:pt>
    <dgm:pt modelId="{43D54440-604C-4D99-9B0B-EB6D810040B7}">
      <dgm:prSet phldrT="[Text]"/>
      <dgm:spPr/>
      <dgm:t>
        <a:bodyPr/>
        <a:lstStyle/>
        <a:p>
          <a:r>
            <a:rPr lang="en-GB" b="0" strike="noStrike" spc="-1" dirty="0" smtClean="0">
              <a:solidFill>
                <a:srgbClr val="000000"/>
              </a:solidFill>
              <a:latin typeface="Calibri"/>
            </a:rPr>
            <a:t>multi-hazard, full European coverage, no site-specific modelling, at the cost of “simple” but credible results</a:t>
          </a:r>
          <a:endParaRPr lang="en-GB" noProof="0" dirty="0"/>
        </a:p>
      </dgm:t>
    </dgm:pt>
    <dgm:pt modelId="{B2644D6E-AC6C-4DC4-9872-E7F612D54930}" type="parTrans" cxnId="{3FA2F9F5-951E-4054-AEC0-41414B9ED728}">
      <dgm:prSet/>
      <dgm:spPr/>
      <dgm:t>
        <a:bodyPr/>
        <a:lstStyle/>
        <a:p>
          <a:endParaRPr lang="de-DE"/>
        </a:p>
      </dgm:t>
    </dgm:pt>
    <dgm:pt modelId="{8F220D88-0DAC-4CE6-A981-81D6CA87DBED}" type="sibTrans" cxnId="{3FA2F9F5-951E-4054-AEC0-41414B9ED728}">
      <dgm:prSet/>
      <dgm:spPr/>
      <dgm:t>
        <a:bodyPr/>
        <a:lstStyle/>
        <a:p>
          <a:endParaRPr lang="de-DE"/>
        </a:p>
      </dgm:t>
    </dgm:pt>
    <dgm:pt modelId="{84A65BEA-F92D-469A-BF45-D3558D6E5D83}">
      <dgm:prSet phldrT="[Text]"/>
      <dgm:spPr/>
      <dgm:t>
        <a:bodyPr/>
        <a:lstStyle/>
        <a:p>
          <a:r>
            <a:rPr lang="en-GB" b="1" strike="noStrike" spc="-1" dirty="0" smtClean="0">
              <a:solidFill>
                <a:srgbClr val="000000"/>
              </a:solidFill>
              <a:latin typeface="Calibri"/>
            </a:rPr>
            <a:t> </a:t>
          </a:r>
          <a:r>
            <a:rPr lang="en-GB" b="1" strike="noStrike" spc="-1" dirty="0" smtClean="0">
              <a:solidFill>
                <a:schemeClr val="bg1"/>
              </a:solidFill>
              <a:latin typeface="Calibri"/>
            </a:rPr>
            <a:t>data-driven</a:t>
          </a:r>
          <a:endParaRPr lang="en-GB" b="1" noProof="0" dirty="0">
            <a:solidFill>
              <a:schemeClr val="bg1"/>
            </a:solidFill>
          </a:endParaRPr>
        </a:p>
      </dgm:t>
    </dgm:pt>
    <dgm:pt modelId="{A21BDE91-79F0-4CD3-8D48-A01773D813C8}" type="parTrans" cxnId="{9ED1C342-BC8A-4982-A315-F970D117BADF}">
      <dgm:prSet/>
      <dgm:spPr/>
      <dgm:t>
        <a:bodyPr/>
        <a:lstStyle/>
        <a:p>
          <a:endParaRPr lang="de-DE"/>
        </a:p>
      </dgm:t>
    </dgm:pt>
    <dgm:pt modelId="{26F902D6-84A4-4BCF-8105-3A4BA90270D4}" type="sibTrans" cxnId="{9ED1C342-BC8A-4982-A315-F970D117BADF}">
      <dgm:prSet/>
      <dgm:spPr/>
      <dgm:t>
        <a:bodyPr/>
        <a:lstStyle/>
        <a:p>
          <a:endParaRPr lang="de-DE"/>
        </a:p>
      </dgm:t>
    </dgm:pt>
    <dgm:pt modelId="{12D5E661-1EB2-4BB7-8798-04E9D683ACAB}">
      <dgm:prSet phldrT="[Text]"/>
      <dgm:spPr/>
      <dgm:t>
        <a:bodyPr/>
        <a:lstStyle/>
        <a:p>
          <a:r>
            <a:rPr lang="en-GB" b="0" strike="noStrike" spc="-1" dirty="0" smtClean="0">
              <a:solidFill>
                <a:srgbClr val="000000"/>
              </a:solidFill>
              <a:latin typeface="Calibri"/>
            </a:rPr>
            <a:t>no on-demand downscaling, impact model execution or high-performance computing involved</a:t>
          </a:r>
          <a:endParaRPr lang="en-GB" noProof="0" dirty="0"/>
        </a:p>
      </dgm:t>
    </dgm:pt>
    <dgm:pt modelId="{416B1252-302F-48A1-9C92-63BF5C2843EA}" type="parTrans" cxnId="{C65B9EFD-3A17-48A3-9390-9705A606DC16}">
      <dgm:prSet/>
      <dgm:spPr/>
      <dgm:t>
        <a:bodyPr/>
        <a:lstStyle/>
        <a:p>
          <a:endParaRPr lang="de-DE"/>
        </a:p>
      </dgm:t>
    </dgm:pt>
    <dgm:pt modelId="{4AD72BAD-8633-41D9-B03D-58F17751A68D}" type="sibTrans" cxnId="{C65B9EFD-3A17-48A3-9390-9705A606DC16}">
      <dgm:prSet/>
      <dgm:spPr/>
      <dgm:t>
        <a:bodyPr/>
        <a:lstStyle/>
        <a:p>
          <a:endParaRPr lang="de-DE"/>
        </a:p>
      </dgm:t>
    </dgm:pt>
    <dgm:pt modelId="{BD4B10E7-DE29-4EE2-A3F3-D8E279DD17C9}">
      <dgm:prSet phldrT="[Text]"/>
      <dgm:spPr/>
      <dgm:t>
        <a:bodyPr/>
        <a:lstStyle/>
        <a:p>
          <a:r>
            <a:rPr lang="en-GB" b="1" strike="noStrike" spc="-1" dirty="0" smtClean="0">
              <a:solidFill>
                <a:schemeClr val="bg1"/>
              </a:solidFill>
              <a:latin typeface="Calibri"/>
            </a:rPr>
            <a:t>easy to use</a:t>
          </a:r>
          <a:endParaRPr lang="en-GB" noProof="0" dirty="0">
            <a:solidFill>
              <a:schemeClr val="bg1"/>
            </a:solidFill>
          </a:endParaRPr>
        </a:p>
      </dgm:t>
    </dgm:pt>
    <dgm:pt modelId="{D01EC3ED-756B-474D-9871-671DC440257A}" type="parTrans" cxnId="{21672D54-38BB-4832-815C-C78996DDE8E6}">
      <dgm:prSet/>
      <dgm:spPr/>
      <dgm:t>
        <a:bodyPr/>
        <a:lstStyle/>
        <a:p>
          <a:endParaRPr lang="de-DE"/>
        </a:p>
      </dgm:t>
    </dgm:pt>
    <dgm:pt modelId="{4AE42FB7-2099-44E5-B2FD-154150694416}" type="sibTrans" cxnId="{21672D54-38BB-4832-815C-C78996DDE8E6}">
      <dgm:prSet/>
      <dgm:spPr/>
      <dgm:t>
        <a:bodyPr/>
        <a:lstStyle/>
        <a:p>
          <a:endParaRPr lang="de-DE"/>
        </a:p>
      </dgm:t>
    </dgm:pt>
    <dgm:pt modelId="{33A71670-2392-4022-931D-AA0F63549E88}">
      <dgm:prSet phldrT="[Text]"/>
      <dgm:spPr/>
      <dgm:t>
        <a:bodyPr/>
        <a:lstStyle/>
        <a:p>
          <a:r>
            <a:rPr lang="en-GB" b="0" strike="noStrike" spc="-1" dirty="0" smtClean="0">
              <a:solidFill>
                <a:srgbClr val="000000"/>
              </a:solidFill>
              <a:latin typeface="Calibri"/>
            </a:rPr>
            <a:t>no or just little knowledge of climate change science or specific technical skills  needed</a:t>
          </a:r>
          <a:endParaRPr lang="en-GB" noProof="0" dirty="0"/>
        </a:p>
      </dgm:t>
    </dgm:pt>
    <dgm:pt modelId="{567D898D-EA31-42C6-8EED-F90832D2D11B}" type="parTrans" cxnId="{151EFFF6-28B3-4F84-93E0-42158CB853C9}">
      <dgm:prSet/>
      <dgm:spPr/>
      <dgm:t>
        <a:bodyPr/>
        <a:lstStyle/>
        <a:p>
          <a:endParaRPr lang="de-DE"/>
        </a:p>
      </dgm:t>
    </dgm:pt>
    <dgm:pt modelId="{43408576-197E-4FE0-BA45-C90B48900C9E}" type="sibTrans" cxnId="{151EFFF6-28B3-4F84-93E0-42158CB853C9}">
      <dgm:prSet/>
      <dgm:spPr/>
      <dgm:t>
        <a:bodyPr/>
        <a:lstStyle/>
        <a:p>
          <a:endParaRPr lang="de-DE"/>
        </a:p>
      </dgm:t>
    </dgm:pt>
    <dgm:pt modelId="{0A271E08-C736-4CED-89D7-79C9723F7781}">
      <dgm:prSet phldrT="[Text]"/>
      <dgm:spPr/>
      <dgm:t>
        <a:bodyPr/>
        <a:lstStyle/>
        <a:p>
          <a:r>
            <a:rPr lang="en-GB" b="1" noProof="0" dirty="0" smtClean="0"/>
            <a:t>credible</a:t>
          </a:r>
          <a:endParaRPr lang="en-GB" b="1" noProof="0" dirty="0"/>
        </a:p>
      </dgm:t>
    </dgm:pt>
    <dgm:pt modelId="{30DD2A36-FBA0-4705-9BF3-AA9528E8B79F}" type="parTrans" cxnId="{E5245066-7DC4-46FF-820B-36D1EA13F5E5}">
      <dgm:prSet/>
      <dgm:spPr/>
      <dgm:t>
        <a:bodyPr/>
        <a:lstStyle/>
        <a:p>
          <a:endParaRPr lang="de-DE"/>
        </a:p>
      </dgm:t>
    </dgm:pt>
    <dgm:pt modelId="{AAE3A7F2-E981-43EF-B864-2B8BBBBAEE00}" type="sibTrans" cxnId="{E5245066-7DC4-46FF-820B-36D1EA13F5E5}">
      <dgm:prSet/>
      <dgm:spPr/>
      <dgm:t>
        <a:bodyPr/>
        <a:lstStyle/>
        <a:p>
          <a:endParaRPr lang="de-DE"/>
        </a:p>
      </dgm:t>
    </dgm:pt>
    <dgm:pt modelId="{AD727CEA-1150-4EC3-91F1-29EC54815E74}">
      <dgm:prSet phldrT="[Text]"/>
      <dgm:spPr/>
      <dgm:t>
        <a:bodyPr/>
        <a:lstStyle/>
        <a:p>
          <a:r>
            <a:rPr lang="en-GB" b="0" strike="noStrike" spc="-1" dirty="0" smtClean="0">
              <a:solidFill>
                <a:srgbClr val="000000"/>
              </a:solidFill>
              <a:latin typeface="Calibri"/>
            </a:rPr>
            <a:t>following an accepted and scientifically sound climate risk assessment approach</a:t>
          </a:r>
          <a:endParaRPr lang="en-GB" b="1" noProof="0" dirty="0"/>
        </a:p>
      </dgm:t>
    </dgm:pt>
    <dgm:pt modelId="{6E646267-FD76-410B-8538-4E0BA04C7AD7}" type="parTrans" cxnId="{31BBBC39-DE9E-4E39-87C4-8A7D88C143DC}">
      <dgm:prSet/>
      <dgm:spPr/>
      <dgm:t>
        <a:bodyPr/>
        <a:lstStyle/>
        <a:p>
          <a:endParaRPr lang="de-DE"/>
        </a:p>
      </dgm:t>
    </dgm:pt>
    <dgm:pt modelId="{2D55A6C8-8943-4F1D-9756-DB6F75631C24}" type="sibTrans" cxnId="{31BBBC39-DE9E-4E39-87C4-8A7D88C143DC}">
      <dgm:prSet/>
      <dgm:spPr/>
      <dgm:t>
        <a:bodyPr/>
        <a:lstStyle/>
        <a:p>
          <a:endParaRPr lang="de-DE"/>
        </a:p>
      </dgm:t>
    </dgm:pt>
    <dgm:pt modelId="{CB6AADF1-8EFF-4698-ACB0-97D8E3AFB4AF}">
      <dgm:prSet phldrT="[Text]"/>
      <dgm:spPr/>
      <dgm:t>
        <a:bodyPr/>
        <a:lstStyle/>
        <a:p>
          <a:r>
            <a:rPr lang="en-GB" b="1" noProof="0" dirty="0" smtClean="0"/>
            <a:t>generic</a:t>
          </a:r>
          <a:endParaRPr lang="en-GB" b="1" noProof="0" dirty="0"/>
        </a:p>
      </dgm:t>
    </dgm:pt>
    <dgm:pt modelId="{80636DC0-7EEA-47B2-ABB2-3B2BF072743B}" type="parTrans" cxnId="{0DFE2568-1943-42B4-84B1-17708EB34084}">
      <dgm:prSet/>
      <dgm:spPr/>
      <dgm:t>
        <a:bodyPr/>
        <a:lstStyle/>
        <a:p>
          <a:endParaRPr lang="de-DE"/>
        </a:p>
      </dgm:t>
    </dgm:pt>
    <dgm:pt modelId="{7931AB67-77DF-4221-9AA6-302CA7AA930C}" type="sibTrans" cxnId="{0DFE2568-1943-42B4-84B1-17708EB34084}">
      <dgm:prSet/>
      <dgm:spPr/>
      <dgm:t>
        <a:bodyPr/>
        <a:lstStyle/>
        <a:p>
          <a:endParaRPr lang="de-DE"/>
        </a:p>
      </dgm:t>
    </dgm:pt>
    <dgm:pt modelId="{B8D14002-DC28-4393-A7B8-1C46AD51FE2C}" type="pres">
      <dgm:prSet presAssocID="{0205001D-71F4-46DF-8F01-C7FC06B5A0A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ADD03CC1-2357-4544-97EB-71B46676F2FD}" type="pres">
      <dgm:prSet presAssocID="{B207B592-7940-4BF3-8060-EE9D1437C143}" presName="parentLin" presStyleCnt="0"/>
      <dgm:spPr/>
    </dgm:pt>
    <dgm:pt modelId="{0648088E-180C-4235-8896-9896B7978B8F}" type="pres">
      <dgm:prSet presAssocID="{B207B592-7940-4BF3-8060-EE9D1437C143}" presName="parentLeftMargin" presStyleLbl="node1" presStyleIdx="0" presStyleCnt="5"/>
      <dgm:spPr/>
      <dgm:t>
        <a:bodyPr/>
        <a:lstStyle/>
        <a:p>
          <a:endParaRPr lang="de-DE"/>
        </a:p>
      </dgm:t>
    </dgm:pt>
    <dgm:pt modelId="{F20AA2CD-69B7-4D95-880B-746AF75D6D51}" type="pres">
      <dgm:prSet presAssocID="{B207B592-7940-4BF3-8060-EE9D1437C143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F4F68D5-2D80-4EC4-9DD1-3BC34FBB1864}" type="pres">
      <dgm:prSet presAssocID="{B207B592-7940-4BF3-8060-EE9D1437C143}" presName="negativeSpace" presStyleCnt="0"/>
      <dgm:spPr/>
    </dgm:pt>
    <dgm:pt modelId="{A26B5D04-E208-4922-AB83-A4FEBC9FB5CE}" type="pres">
      <dgm:prSet presAssocID="{B207B592-7940-4BF3-8060-EE9D1437C143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7E4092F-560F-4D2C-B5EF-E15FA40ED13C}" type="pres">
      <dgm:prSet presAssocID="{CF95546D-A4EE-464E-ACBA-F140518B34ED}" presName="spaceBetweenRectangles" presStyleCnt="0"/>
      <dgm:spPr/>
    </dgm:pt>
    <dgm:pt modelId="{5CFF588D-6274-404C-91E4-2AE604AE3C35}" type="pres">
      <dgm:prSet presAssocID="{0A271E08-C736-4CED-89D7-79C9723F7781}" presName="parentLin" presStyleCnt="0"/>
      <dgm:spPr/>
    </dgm:pt>
    <dgm:pt modelId="{150D671A-0590-480C-B19D-DE61A50D1C1E}" type="pres">
      <dgm:prSet presAssocID="{0A271E08-C736-4CED-89D7-79C9723F7781}" presName="parentLeftMargin" presStyleLbl="node1" presStyleIdx="0" presStyleCnt="5"/>
      <dgm:spPr/>
      <dgm:t>
        <a:bodyPr/>
        <a:lstStyle/>
        <a:p>
          <a:endParaRPr lang="de-DE"/>
        </a:p>
      </dgm:t>
    </dgm:pt>
    <dgm:pt modelId="{90916C1E-4BB4-40D9-A8B1-FF7C1AECF1A5}" type="pres">
      <dgm:prSet presAssocID="{0A271E08-C736-4CED-89D7-79C9723F7781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E4163E6-5DBF-454E-A3A9-ACBDD7D582A8}" type="pres">
      <dgm:prSet presAssocID="{0A271E08-C736-4CED-89D7-79C9723F7781}" presName="negativeSpace" presStyleCnt="0"/>
      <dgm:spPr/>
    </dgm:pt>
    <dgm:pt modelId="{29A58C87-E0E9-43D5-8167-82D1FC10B212}" type="pres">
      <dgm:prSet presAssocID="{0A271E08-C736-4CED-89D7-79C9723F7781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5F17728-E1CB-4BE7-AD23-FF8FB8688C4A}" type="pres">
      <dgm:prSet presAssocID="{AAE3A7F2-E981-43EF-B864-2B8BBBBAEE00}" presName="spaceBetweenRectangles" presStyleCnt="0"/>
      <dgm:spPr/>
    </dgm:pt>
    <dgm:pt modelId="{4180EEC4-FC1E-4BCE-9696-7EAF7B432726}" type="pres">
      <dgm:prSet presAssocID="{CB6AADF1-8EFF-4698-ACB0-97D8E3AFB4AF}" presName="parentLin" presStyleCnt="0"/>
      <dgm:spPr/>
    </dgm:pt>
    <dgm:pt modelId="{1028B3AB-DB6F-4DE7-AB9A-F82C2C6091A8}" type="pres">
      <dgm:prSet presAssocID="{CB6AADF1-8EFF-4698-ACB0-97D8E3AFB4AF}" presName="parentLeftMargin" presStyleLbl="node1" presStyleIdx="1" presStyleCnt="5"/>
      <dgm:spPr/>
      <dgm:t>
        <a:bodyPr/>
        <a:lstStyle/>
        <a:p>
          <a:endParaRPr lang="de-DE"/>
        </a:p>
      </dgm:t>
    </dgm:pt>
    <dgm:pt modelId="{33053383-52A6-4DF7-BB3B-D70067770DC2}" type="pres">
      <dgm:prSet presAssocID="{CB6AADF1-8EFF-4698-ACB0-97D8E3AFB4AF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587A3B3-7C9C-4B62-BD96-DA30F5E34277}" type="pres">
      <dgm:prSet presAssocID="{CB6AADF1-8EFF-4698-ACB0-97D8E3AFB4AF}" presName="negativeSpace" presStyleCnt="0"/>
      <dgm:spPr/>
    </dgm:pt>
    <dgm:pt modelId="{A9F0A1E5-D211-41F6-9E6E-6AE139134472}" type="pres">
      <dgm:prSet presAssocID="{CB6AADF1-8EFF-4698-ACB0-97D8E3AFB4AF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2975DBA-D0E0-4AAA-969F-CC62C6D5AB1B}" type="pres">
      <dgm:prSet presAssocID="{7931AB67-77DF-4221-9AA6-302CA7AA930C}" presName="spaceBetweenRectangles" presStyleCnt="0"/>
      <dgm:spPr/>
    </dgm:pt>
    <dgm:pt modelId="{C9395580-EBA9-42AB-8B8F-C9DA28A43108}" type="pres">
      <dgm:prSet presAssocID="{84A65BEA-F92D-469A-BF45-D3558D6E5D83}" presName="parentLin" presStyleCnt="0"/>
      <dgm:spPr/>
    </dgm:pt>
    <dgm:pt modelId="{4DEC32D7-7F3C-4FF7-A33C-52BA8FBCE1B1}" type="pres">
      <dgm:prSet presAssocID="{84A65BEA-F92D-469A-BF45-D3558D6E5D83}" presName="parentLeftMargin" presStyleLbl="node1" presStyleIdx="2" presStyleCnt="5"/>
      <dgm:spPr/>
      <dgm:t>
        <a:bodyPr/>
        <a:lstStyle/>
        <a:p>
          <a:endParaRPr lang="de-DE"/>
        </a:p>
      </dgm:t>
    </dgm:pt>
    <dgm:pt modelId="{AA297D08-3ACE-41EB-85D1-9FB76DF98822}" type="pres">
      <dgm:prSet presAssocID="{84A65BEA-F92D-469A-BF45-D3558D6E5D83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87DC0AE-24C4-4570-989A-1BFC4AC9B8D1}" type="pres">
      <dgm:prSet presAssocID="{84A65BEA-F92D-469A-BF45-D3558D6E5D83}" presName="negativeSpace" presStyleCnt="0"/>
      <dgm:spPr/>
    </dgm:pt>
    <dgm:pt modelId="{EC4068C4-C4A8-4958-A87F-DF6B2272B530}" type="pres">
      <dgm:prSet presAssocID="{84A65BEA-F92D-469A-BF45-D3558D6E5D83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F0ECB6E-BE90-4476-B17F-91EA4E7179B0}" type="pres">
      <dgm:prSet presAssocID="{26F902D6-84A4-4BCF-8105-3A4BA90270D4}" presName="spaceBetweenRectangles" presStyleCnt="0"/>
      <dgm:spPr/>
    </dgm:pt>
    <dgm:pt modelId="{02E8B5E5-A004-4511-B3D7-55ED7229B946}" type="pres">
      <dgm:prSet presAssocID="{BD4B10E7-DE29-4EE2-A3F3-D8E279DD17C9}" presName="parentLin" presStyleCnt="0"/>
      <dgm:spPr/>
    </dgm:pt>
    <dgm:pt modelId="{A7F14434-AAE8-4C06-AD00-0F862EC67CF6}" type="pres">
      <dgm:prSet presAssocID="{BD4B10E7-DE29-4EE2-A3F3-D8E279DD17C9}" presName="parentLeftMargin" presStyleLbl="node1" presStyleIdx="3" presStyleCnt="5"/>
      <dgm:spPr/>
      <dgm:t>
        <a:bodyPr/>
        <a:lstStyle/>
        <a:p>
          <a:endParaRPr lang="de-DE"/>
        </a:p>
      </dgm:t>
    </dgm:pt>
    <dgm:pt modelId="{4B2125FA-BEB3-4C39-AC99-B4D20FC7BFF1}" type="pres">
      <dgm:prSet presAssocID="{BD4B10E7-DE29-4EE2-A3F3-D8E279DD17C9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17A303A-F2EA-4B1C-A2DE-CD35BE616C6A}" type="pres">
      <dgm:prSet presAssocID="{BD4B10E7-DE29-4EE2-A3F3-D8E279DD17C9}" presName="negativeSpace" presStyleCnt="0"/>
      <dgm:spPr/>
    </dgm:pt>
    <dgm:pt modelId="{4ABB7817-BB42-4509-B4EE-7549E93F66F6}" type="pres">
      <dgm:prSet presAssocID="{BD4B10E7-DE29-4EE2-A3F3-D8E279DD17C9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A6B8A725-2886-4D4B-B01F-0693E21715E3}" type="presOf" srcId="{12D5E661-1EB2-4BB7-8798-04E9D683ACAB}" destId="{EC4068C4-C4A8-4958-A87F-DF6B2272B530}" srcOrd="0" destOrd="0" presId="urn:microsoft.com/office/officeart/2005/8/layout/list1"/>
    <dgm:cxn modelId="{365B6A8A-9E7C-421A-AB8E-CFC4DE0B0AE9}" type="presOf" srcId="{84A65BEA-F92D-469A-BF45-D3558D6E5D83}" destId="{AA297D08-3ACE-41EB-85D1-9FB76DF98822}" srcOrd="1" destOrd="0" presId="urn:microsoft.com/office/officeart/2005/8/layout/list1"/>
    <dgm:cxn modelId="{CC07C424-A3D2-4441-BF5E-A5CFA9753CFA}" type="presOf" srcId="{CB6AADF1-8EFF-4698-ACB0-97D8E3AFB4AF}" destId="{33053383-52A6-4DF7-BB3B-D70067770DC2}" srcOrd="1" destOrd="0" presId="urn:microsoft.com/office/officeart/2005/8/layout/list1"/>
    <dgm:cxn modelId="{8D5E1137-237E-4259-BDC4-FE90F60B58E3}" type="presOf" srcId="{43D54440-604C-4D99-9B0B-EB6D810040B7}" destId="{A9F0A1E5-D211-41F6-9E6E-6AE139134472}" srcOrd="0" destOrd="0" presId="urn:microsoft.com/office/officeart/2005/8/layout/list1"/>
    <dgm:cxn modelId="{0DFE2568-1943-42B4-84B1-17708EB34084}" srcId="{0205001D-71F4-46DF-8F01-C7FC06B5A0AF}" destId="{CB6AADF1-8EFF-4698-ACB0-97D8E3AFB4AF}" srcOrd="2" destOrd="0" parTransId="{80636DC0-7EEA-47B2-ABB2-3B2BF072743B}" sibTransId="{7931AB67-77DF-4221-9AA6-302CA7AA930C}"/>
    <dgm:cxn modelId="{97AA1664-8FB8-4938-B0DE-44E31CB73B46}" type="presOf" srcId="{0A271E08-C736-4CED-89D7-79C9723F7781}" destId="{90916C1E-4BB4-40D9-A8B1-FF7C1AECF1A5}" srcOrd="1" destOrd="0" presId="urn:microsoft.com/office/officeart/2005/8/layout/list1"/>
    <dgm:cxn modelId="{31713210-943B-4668-AA1F-59F8AAC2F912}" type="presOf" srcId="{0205001D-71F4-46DF-8F01-C7FC06B5A0AF}" destId="{B8D14002-DC28-4393-A7B8-1C46AD51FE2C}" srcOrd="0" destOrd="0" presId="urn:microsoft.com/office/officeart/2005/8/layout/list1"/>
    <dgm:cxn modelId="{151EFFF6-28B3-4F84-93E0-42158CB853C9}" srcId="{BD4B10E7-DE29-4EE2-A3F3-D8E279DD17C9}" destId="{33A71670-2392-4022-931D-AA0F63549E88}" srcOrd="0" destOrd="0" parTransId="{567D898D-EA31-42C6-8EED-F90832D2D11B}" sibTransId="{43408576-197E-4FE0-BA45-C90B48900C9E}"/>
    <dgm:cxn modelId="{9FE07A50-7D38-4DDA-AE75-4D503CAC8EF6}" type="presOf" srcId="{B207B592-7940-4BF3-8060-EE9D1437C143}" destId="{F20AA2CD-69B7-4D95-880B-746AF75D6D51}" srcOrd="1" destOrd="0" presId="urn:microsoft.com/office/officeart/2005/8/layout/list1"/>
    <dgm:cxn modelId="{47BD66C0-3136-43F0-A07C-B2A44693A784}" type="presOf" srcId="{AD727CEA-1150-4EC3-91F1-29EC54815E74}" destId="{29A58C87-E0E9-43D5-8167-82D1FC10B212}" srcOrd="0" destOrd="0" presId="urn:microsoft.com/office/officeart/2005/8/layout/list1"/>
    <dgm:cxn modelId="{E5245066-7DC4-46FF-820B-36D1EA13F5E5}" srcId="{0205001D-71F4-46DF-8F01-C7FC06B5A0AF}" destId="{0A271E08-C736-4CED-89D7-79C9723F7781}" srcOrd="1" destOrd="0" parTransId="{30DD2A36-FBA0-4705-9BF3-AA9528E8B79F}" sibTransId="{AAE3A7F2-E981-43EF-B864-2B8BBBBAEE00}"/>
    <dgm:cxn modelId="{34D593D7-79F3-4DC1-890E-35A3731A1DF3}" srcId="{0205001D-71F4-46DF-8F01-C7FC06B5A0AF}" destId="{B207B592-7940-4BF3-8060-EE9D1437C143}" srcOrd="0" destOrd="0" parTransId="{7A68947E-EC71-47D2-AD49-3A9D51EF154B}" sibTransId="{CF95546D-A4EE-464E-ACBA-F140518B34ED}"/>
    <dgm:cxn modelId="{32ADC859-3E32-4F45-8002-0BD658477031}" type="presOf" srcId="{8B14A677-62C4-4989-B467-2A7C3BAAC8B3}" destId="{A26B5D04-E208-4922-AB83-A4FEBC9FB5CE}" srcOrd="0" destOrd="0" presId="urn:microsoft.com/office/officeart/2005/8/layout/list1"/>
    <dgm:cxn modelId="{6F7DCECA-D21D-4E88-8BD7-DCA144EE1386}" type="presOf" srcId="{84A65BEA-F92D-469A-BF45-D3558D6E5D83}" destId="{4DEC32D7-7F3C-4FF7-A33C-52BA8FBCE1B1}" srcOrd="0" destOrd="0" presId="urn:microsoft.com/office/officeart/2005/8/layout/list1"/>
    <dgm:cxn modelId="{3FA2F9F5-951E-4054-AEC0-41414B9ED728}" srcId="{CB6AADF1-8EFF-4698-ACB0-97D8E3AFB4AF}" destId="{43D54440-604C-4D99-9B0B-EB6D810040B7}" srcOrd="0" destOrd="0" parTransId="{B2644D6E-AC6C-4DC4-9872-E7F612D54930}" sibTransId="{8F220D88-0DAC-4CE6-A981-81D6CA87DBED}"/>
    <dgm:cxn modelId="{1D660335-0918-4D50-8F84-324B60A211EE}" type="presOf" srcId="{CB6AADF1-8EFF-4698-ACB0-97D8E3AFB4AF}" destId="{1028B3AB-DB6F-4DE7-AB9A-F82C2C6091A8}" srcOrd="0" destOrd="0" presId="urn:microsoft.com/office/officeart/2005/8/layout/list1"/>
    <dgm:cxn modelId="{24483BAA-E948-4C3A-9CF2-BBAFF0F0F765}" type="presOf" srcId="{0A271E08-C736-4CED-89D7-79C9723F7781}" destId="{150D671A-0590-480C-B19D-DE61A50D1C1E}" srcOrd="0" destOrd="0" presId="urn:microsoft.com/office/officeart/2005/8/layout/list1"/>
    <dgm:cxn modelId="{31BBBC39-DE9E-4E39-87C4-8A7D88C143DC}" srcId="{0A271E08-C736-4CED-89D7-79C9723F7781}" destId="{AD727CEA-1150-4EC3-91F1-29EC54815E74}" srcOrd="0" destOrd="0" parTransId="{6E646267-FD76-410B-8538-4E0BA04C7AD7}" sibTransId="{2D55A6C8-8943-4F1D-9756-DB6F75631C24}"/>
    <dgm:cxn modelId="{F9EFAE38-8B52-478B-8671-1761727695E6}" type="presOf" srcId="{33A71670-2392-4022-931D-AA0F63549E88}" destId="{4ABB7817-BB42-4509-B4EE-7549E93F66F6}" srcOrd="0" destOrd="0" presId="urn:microsoft.com/office/officeart/2005/8/layout/list1"/>
    <dgm:cxn modelId="{21672D54-38BB-4832-815C-C78996DDE8E6}" srcId="{0205001D-71F4-46DF-8F01-C7FC06B5A0AF}" destId="{BD4B10E7-DE29-4EE2-A3F3-D8E279DD17C9}" srcOrd="4" destOrd="0" parTransId="{D01EC3ED-756B-474D-9871-671DC440257A}" sibTransId="{4AE42FB7-2099-44E5-B2FD-154150694416}"/>
    <dgm:cxn modelId="{EB7C53A1-9921-4C9D-8ACC-3BDC7351E0EF}" type="presOf" srcId="{BD4B10E7-DE29-4EE2-A3F3-D8E279DD17C9}" destId="{4B2125FA-BEB3-4C39-AC99-B4D20FC7BFF1}" srcOrd="1" destOrd="0" presId="urn:microsoft.com/office/officeart/2005/8/layout/list1"/>
    <dgm:cxn modelId="{0312936D-5FC9-4CFA-A726-48937978B632}" type="presOf" srcId="{BD4B10E7-DE29-4EE2-A3F3-D8E279DD17C9}" destId="{A7F14434-AAE8-4C06-AD00-0F862EC67CF6}" srcOrd="0" destOrd="0" presId="urn:microsoft.com/office/officeart/2005/8/layout/list1"/>
    <dgm:cxn modelId="{01E7BAB6-1C0C-46C6-8F63-4D2FE41EE212}" type="presOf" srcId="{B207B592-7940-4BF3-8060-EE9D1437C143}" destId="{0648088E-180C-4235-8896-9896B7978B8F}" srcOrd="0" destOrd="0" presId="urn:microsoft.com/office/officeart/2005/8/layout/list1"/>
    <dgm:cxn modelId="{C65B9EFD-3A17-48A3-9390-9705A606DC16}" srcId="{84A65BEA-F92D-469A-BF45-D3558D6E5D83}" destId="{12D5E661-1EB2-4BB7-8798-04E9D683ACAB}" srcOrd="0" destOrd="0" parTransId="{416B1252-302F-48A1-9C92-63BF5C2843EA}" sibTransId="{4AD72BAD-8633-41D9-B03D-58F17751A68D}"/>
    <dgm:cxn modelId="{9DFE5520-EA22-46D9-95D6-AC8D2C98871E}" srcId="{B207B592-7940-4BF3-8060-EE9D1437C143}" destId="{8B14A677-62C4-4989-B467-2A7C3BAAC8B3}" srcOrd="0" destOrd="0" parTransId="{610187CC-E5A3-410B-A70B-81824A65100E}" sibTransId="{C73FA47E-43C7-42AB-9BFA-18ECD6D5510C}"/>
    <dgm:cxn modelId="{9ED1C342-BC8A-4982-A315-F970D117BADF}" srcId="{0205001D-71F4-46DF-8F01-C7FC06B5A0AF}" destId="{84A65BEA-F92D-469A-BF45-D3558D6E5D83}" srcOrd="3" destOrd="0" parTransId="{A21BDE91-79F0-4CD3-8D48-A01773D813C8}" sibTransId="{26F902D6-84A4-4BCF-8105-3A4BA90270D4}"/>
    <dgm:cxn modelId="{73421F06-4312-4B71-9415-13EFEA656E21}" type="presParOf" srcId="{B8D14002-DC28-4393-A7B8-1C46AD51FE2C}" destId="{ADD03CC1-2357-4544-97EB-71B46676F2FD}" srcOrd="0" destOrd="0" presId="urn:microsoft.com/office/officeart/2005/8/layout/list1"/>
    <dgm:cxn modelId="{DD7C6E66-D3F3-4414-B951-372B2F675571}" type="presParOf" srcId="{ADD03CC1-2357-4544-97EB-71B46676F2FD}" destId="{0648088E-180C-4235-8896-9896B7978B8F}" srcOrd="0" destOrd="0" presId="urn:microsoft.com/office/officeart/2005/8/layout/list1"/>
    <dgm:cxn modelId="{DAEE8397-2857-43FD-ACA3-24BB4B467579}" type="presParOf" srcId="{ADD03CC1-2357-4544-97EB-71B46676F2FD}" destId="{F20AA2CD-69B7-4D95-880B-746AF75D6D51}" srcOrd="1" destOrd="0" presId="urn:microsoft.com/office/officeart/2005/8/layout/list1"/>
    <dgm:cxn modelId="{EEAFC6E1-7450-4B94-BE29-D2F95E988394}" type="presParOf" srcId="{B8D14002-DC28-4393-A7B8-1C46AD51FE2C}" destId="{6F4F68D5-2D80-4EC4-9DD1-3BC34FBB1864}" srcOrd="1" destOrd="0" presId="urn:microsoft.com/office/officeart/2005/8/layout/list1"/>
    <dgm:cxn modelId="{85FF4A7F-B6C8-4664-91F1-02038573677D}" type="presParOf" srcId="{B8D14002-DC28-4393-A7B8-1C46AD51FE2C}" destId="{A26B5D04-E208-4922-AB83-A4FEBC9FB5CE}" srcOrd="2" destOrd="0" presId="urn:microsoft.com/office/officeart/2005/8/layout/list1"/>
    <dgm:cxn modelId="{BACF370D-4549-4F4E-8840-C9AFF8A2AD6F}" type="presParOf" srcId="{B8D14002-DC28-4393-A7B8-1C46AD51FE2C}" destId="{57E4092F-560F-4D2C-B5EF-E15FA40ED13C}" srcOrd="3" destOrd="0" presId="urn:microsoft.com/office/officeart/2005/8/layout/list1"/>
    <dgm:cxn modelId="{5703ABFD-A142-4F6D-8C0B-347289B559AF}" type="presParOf" srcId="{B8D14002-DC28-4393-A7B8-1C46AD51FE2C}" destId="{5CFF588D-6274-404C-91E4-2AE604AE3C35}" srcOrd="4" destOrd="0" presId="urn:microsoft.com/office/officeart/2005/8/layout/list1"/>
    <dgm:cxn modelId="{AF49D576-B19D-4D05-9B8D-CE6961CA44E9}" type="presParOf" srcId="{5CFF588D-6274-404C-91E4-2AE604AE3C35}" destId="{150D671A-0590-480C-B19D-DE61A50D1C1E}" srcOrd="0" destOrd="0" presId="urn:microsoft.com/office/officeart/2005/8/layout/list1"/>
    <dgm:cxn modelId="{5266B012-E094-4872-8F2D-8D1BB0F4902D}" type="presParOf" srcId="{5CFF588D-6274-404C-91E4-2AE604AE3C35}" destId="{90916C1E-4BB4-40D9-A8B1-FF7C1AECF1A5}" srcOrd="1" destOrd="0" presId="urn:microsoft.com/office/officeart/2005/8/layout/list1"/>
    <dgm:cxn modelId="{4C2E3390-C6CF-4BAA-82A8-6DCEEE2BB3D8}" type="presParOf" srcId="{B8D14002-DC28-4393-A7B8-1C46AD51FE2C}" destId="{FE4163E6-5DBF-454E-A3A9-ACBDD7D582A8}" srcOrd="5" destOrd="0" presId="urn:microsoft.com/office/officeart/2005/8/layout/list1"/>
    <dgm:cxn modelId="{5AFFB461-244A-4687-90D9-8F0F135FF263}" type="presParOf" srcId="{B8D14002-DC28-4393-A7B8-1C46AD51FE2C}" destId="{29A58C87-E0E9-43D5-8167-82D1FC10B212}" srcOrd="6" destOrd="0" presId="urn:microsoft.com/office/officeart/2005/8/layout/list1"/>
    <dgm:cxn modelId="{219AA3F0-685E-4E4E-AD74-77E07AD7A3CB}" type="presParOf" srcId="{B8D14002-DC28-4393-A7B8-1C46AD51FE2C}" destId="{35F17728-E1CB-4BE7-AD23-FF8FB8688C4A}" srcOrd="7" destOrd="0" presId="urn:microsoft.com/office/officeart/2005/8/layout/list1"/>
    <dgm:cxn modelId="{D2CE7147-3794-46B1-B57A-3CD8E9A7A5F6}" type="presParOf" srcId="{B8D14002-DC28-4393-A7B8-1C46AD51FE2C}" destId="{4180EEC4-FC1E-4BCE-9696-7EAF7B432726}" srcOrd="8" destOrd="0" presId="urn:microsoft.com/office/officeart/2005/8/layout/list1"/>
    <dgm:cxn modelId="{665B075A-C5C5-489B-8FFD-4EB21EF80E7C}" type="presParOf" srcId="{4180EEC4-FC1E-4BCE-9696-7EAF7B432726}" destId="{1028B3AB-DB6F-4DE7-AB9A-F82C2C6091A8}" srcOrd="0" destOrd="0" presId="urn:microsoft.com/office/officeart/2005/8/layout/list1"/>
    <dgm:cxn modelId="{ED7785AA-9F04-4703-AE6D-10ED3219ACF0}" type="presParOf" srcId="{4180EEC4-FC1E-4BCE-9696-7EAF7B432726}" destId="{33053383-52A6-4DF7-BB3B-D70067770DC2}" srcOrd="1" destOrd="0" presId="urn:microsoft.com/office/officeart/2005/8/layout/list1"/>
    <dgm:cxn modelId="{0712761C-7B6B-4876-A627-400956575CEF}" type="presParOf" srcId="{B8D14002-DC28-4393-A7B8-1C46AD51FE2C}" destId="{C587A3B3-7C9C-4B62-BD96-DA30F5E34277}" srcOrd="9" destOrd="0" presId="urn:microsoft.com/office/officeart/2005/8/layout/list1"/>
    <dgm:cxn modelId="{69FBDF4E-AF66-45AB-91DC-35DBAD814629}" type="presParOf" srcId="{B8D14002-DC28-4393-A7B8-1C46AD51FE2C}" destId="{A9F0A1E5-D211-41F6-9E6E-6AE139134472}" srcOrd="10" destOrd="0" presId="urn:microsoft.com/office/officeart/2005/8/layout/list1"/>
    <dgm:cxn modelId="{990F3F1A-5C0B-448C-BB8F-DCC34B57B743}" type="presParOf" srcId="{B8D14002-DC28-4393-A7B8-1C46AD51FE2C}" destId="{22975DBA-D0E0-4AAA-969F-CC62C6D5AB1B}" srcOrd="11" destOrd="0" presId="urn:microsoft.com/office/officeart/2005/8/layout/list1"/>
    <dgm:cxn modelId="{98ED2FC4-282C-4207-8E74-71A62B17998A}" type="presParOf" srcId="{B8D14002-DC28-4393-A7B8-1C46AD51FE2C}" destId="{C9395580-EBA9-42AB-8B8F-C9DA28A43108}" srcOrd="12" destOrd="0" presId="urn:microsoft.com/office/officeart/2005/8/layout/list1"/>
    <dgm:cxn modelId="{EE9893E5-6E3C-48EF-8587-283D68561091}" type="presParOf" srcId="{C9395580-EBA9-42AB-8B8F-C9DA28A43108}" destId="{4DEC32D7-7F3C-4FF7-A33C-52BA8FBCE1B1}" srcOrd="0" destOrd="0" presId="urn:microsoft.com/office/officeart/2005/8/layout/list1"/>
    <dgm:cxn modelId="{A49FE051-2525-468E-A8B7-4BED61F2913E}" type="presParOf" srcId="{C9395580-EBA9-42AB-8B8F-C9DA28A43108}" destId="{AA297D08-3ACE-41EB-85D1-9FB76DF98822}" srcOrd="1" destOrd="0" presId="urn:microsoft.com/office/officeart/2005/8/layout/list1"/>
    <dgm:cxn modelId="{FEE86EA2-1B61-4C00-BE7A-29924098876A}" type="presParOf" srcId="{B8D14002-DC28-4393-A7B8-1C46AD51FE2C}" destId="{787DC0AE-24C4-4570-989A-1BFC4AC9B8D1}" srcOrd="13" destOrd="0" presId="urn:microsoft.com/office/officeart/2005/8/layout/list1"/>
    <dgm:cxn modelId="{96428274-1453-4E35-876B-EBE00E581A3D}" type="presParOf" srcId="{B8D14002-DC28-4393-A7B8-1C46AD51FE2C}" destId="{EC4068C4-C4A8-4958-A87F-DF6B2272B530}" srcOrd="14" destOrd="0" presId="urn:microsoft.com/office/officeart/2005/8/layout/list1"/>
    <dgm:cxn modelId="{D509A266-04FA-45AE-94A3-4747E76290B0}" type="presParOf" srcId="{B8D14002-DC28-4393-A7B8-1C46AD51FE2C}" destId="{BF0ECB6E-BE90-4476-B17F-91EA4E7179B0}" srcOrd="15" destOrd="0" presId="urn:microsoft.com/office/officeart/2005/8/layout/list1"/>
    <dgm:cxn modelId="{50771F1D-8A8A-4758-91B7-0CFD23E5E57D}" type="presParOf" srcId="{B8D14002-DC28-4393-A7B8-1C46AD51FE2C}" destId="{02E8B5E5-A004-4511-B3D7-55ED7229B946}" srcOrd="16" destOrd="0" presId="urn:microsoft.com/office/officeart/2005/8/layout/list1"/>
    <dgm:cxn modelId="{050D2648-234A-43E3-8163-6C85DB78A65D}" type="presParOf" srcId="{02E8B5E5-A004-4511-B3D7-55ED7229B946}" destId="{A7F14434-AAE8-4C06-AD00-0F862EC67CF6}" srcOrd="0" destOrd="0" presId="urn:microsoft.com/office/officeart/2005/8/layout/list1"/>
    <dgm:cxn modelId="{1966A6FD-6166-4842-A723-4E1647C36211}" type="presParOf" srcId="{02E8B5E5-A004-4511-B3D7-55ED7229B946}" destId="{4B2125FA-BEB3-4C39-AC99-B4D20FC7BFF1}" srcOrd="1" destOrd="0" presId="urn:microsoft.com/office/officeart/2005/8/layout/list1"/>
    <dgm:cxn modelId="{1EC312E5-D6DE-4ED8-9BD7-ABA64E12DE99}" type="presParOf" srcId="{B8D14002-DC28-4393-A7B8-1C46AD51FE2C}" destId="{A17A303A-F2EA-4B1C-A2DE-CD35BE616C6A}" srcOrd="17" destOrd="0" presId="urn:microsoft.com/office/officeart/2005/8/layout/list1"/>
    <dgm:cxn modelId="{CA545055-9A0B-4833-ACFF-C8B9C60789A0}" type="presParOf" srcId="{B8D14002-DC28-4393-A7B8-1C46AD51FE2C}" destId="{4ABB7817-BB42-4509-B4EE-7549E93F66F6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0205001D-71F4-46DF-8F01-C7FC06B5A0AF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de-DE"/>
        </a:p>
      </dgm:t>
    </dgm:pt>
    <dgm:pt modelId="{B207B592-7940-4BF3-8060-EE9D1437C143}">
      <dgm:prSet phldrT="[Text]"/>
      <dgm:spPr/>
      <dgm:t>
        <a:bodyPr/>
        <a:lstStyle/>
        <a:p>
          <a:r>
            <a:rPr lang="en-GB" b="1" strike="noStrike" spc="-1" dirty="0" smtClean="0">
              <a:latin typeface="Calibri"/>
            </a:rPr>
            <a:t>commercial</a:t>
          </a:r>
          <a:endParaRPr lang="en-GB" b="1" noProof="0" dirty="0"/>
        </a:p>
      </dgm:t>
    </dgm:pt>
    <dgm:pt modelId="{7A68947E-EC71-47D2-AD49-3A9D51EF154B}" type="parTrans" cxnId="{34D593D7-79F3-4DC1-890E-35A3731A1DF3}">
      <dgm:prSet/>
      <dgm:spPr/>
      <dgm:t>
        <a:bodyPr/>
        <a:lstStyle/>
        <a:p>
          <a:endParaRPr lang="de-DE"/>
        </a:p>
      </dgm:t>
    </dgm:pt>
    <dgm:pt modelId="{CF95546D-A4EE-464E-ACBA-F140518B34ED}" type="sibTrans" cxnId="{34D593D7-79F3-4DC1-890E-35A3731A1DF3}">
      <dgm:prSet/>
      <dgm:spPr/>
      <dgm:t>
        <a:bodyPr/>
        <a:lstStyle/>
        <a:p>
          <a:endParaRPr lang="de-DE"/>
        </a:p>
      </dgm:t>
    </dgm:pt>
    <dgm:pt modelId="{43D54440-604C-4D99-9B0B-EB6D810040B7}">
      <dgm:prSet phldrT="[Text]"/>
      <dgm:spPr/>
      <dgm:t>
        <a:bodyPr/>
        <a:lstStyle/>
        <a:p>
          <a:r>
            <a:rPr lang="en-GB" b="0" strike="noStrike" spc="-1" dirty="0" smtClean="0">
              <a:solidFill>
                <a:srgbClr val="000000"/>
              </a:solidFill>
              <a:latin typeface="Calibri"/>
            </a:rPr>
            <a:t>project-specific scenarios, custom data and model integration, custom micro-climate modelling, detailed adaptation studies</a:t>
          </a:r>
          <a:endParaRPr lang="en-GB" noProof="0" dirty="0"/>
        </a:p>
      </dgm:t>
    </dgm:pt>
    <dgm:pt modelId="{B2644D6E-AC6C-4DC4-9872-E7F612D54930}" type="parTrans" cxnId="{3FA2F9F5-951E-4054-AEC0-41414B9ED728}">
      <dgm:prSet/>
      <dgm:spPr/>
      <dgm:t>
        <a:bodyPr/>
        <a:lstStyle/>
        <a:p>
          <a:endParaRPr lang="de-DE"/>
        </a:p>
      </dgm:t>
    </dgm:pt>
    <dgm:pt modelId="{8F220D88-0DAC-4CE6-A981-81D6CA87DBED}" type="sibTrans" cxnId="{3FA2F9F5-951E-4054-AEC0-41414B9ED728}">
      <dgm:prSet/>
      <dgm:spPr/>
      <dgm:t>
        <a:bodyPr/>
        <a:lstStyle/>
        <a:p>
          <a:endParaRPr lang="de-DE"/>
        </a:p>
      </dgm:t>
    </dgm:pt>
    <dgm:pt modelId="{84A65BEA-F92D-469A-BF45-D3558D6E5D83}">
      <dgm:prSet phldrT="[Text]"/>
      <dgm:spPr/>
      <dgm:t>
        <a:bodyPr/>
        <a:lstStyle/>
        <a:p>
          <a:r>
            <a:rPr lang="en-GB" b="1" strike="noStrike" spc="-1" dirty="0" smtClean="0">
              <a:solidFill>
                <a:srgbClr val="000000"/>
              </a:solidFill>
              <a:latin typeface="Calibri"/>
            </a:rPr>
            <a:t> </a:t>
          </a:r>
          <a:r>
            <a:rPr lang="en-GB" b="1" strike="noStrike" spc="-1" noProof="0" dirty="0" smtClean="0">
              <a:solidFill>
                <a:schemeClr val="bg1"/>
              </a:solidFill>
              <a:latin typeface="Calibri"/>
            </a:rPr>
            <a:t>scenario-driven</a:t>
          </a:r>
          <a:endParaRPr lang="en-GB" b="1" noProof="0" dirty="0">
            <a:solidFill>
              <a:schemeClr val="bg1"/>
            </a:solidFill>
          </a:endParaRPr>
        </a:p>
      </dgm:t>
    </dgm:pt>
    <dgm:pt modelId="{A21BDE91-79F0-4CD3-8D48-A01773D813C8}" type="parTrans" cxnId="{9ED1C342-BC8A-4982-A315-F970D117BADF}">
      <dgm:prSet/>
      <dgm:spPr/>
      <dgm:t>
        <a:bodyPr/>
        <a:lstStyle/>
        <a:p>
          <a:endParaRPr lang="de-DE"/>
        </a:p>
      </dgm:t>
    </dgm:pt>
    <dgm:pt modelId="{26F902D6-84A4-4BCF-8105-3A4BA90270D4}" type="sibTrans" cxnId="{9ED1C342-BC8A-4982-A315-F970D117BADF}">
      <dgm:prSet/>
      <dgm:spPr/>
      <dgm:t>
        <a:bodyPr/>
        <a:lstStyle/>
        <a:p>
          <a:endParaRPr lang="de-DE"/>
        </a:p>
      </dgm:t>
    </dgm:pt>
    <dgm:pt modelId="{12D5E661-1EB2-4BB7-8798-04E9D683ACAB}">
      <dgm:prSet phldrT="[Text]"/>
      <dgm:spPr/>
      <dgm:t>
        <a:bodyPr/>
        <a:lstStyle/>
        <a:p>
          <a:r>
            <a:rPr lang="en-GB" b="0" strike="noStrike" spc="-1" dirty="0" smtClean="0">
              <a:solidFill>
                <a:srgbClr val="000000"/>
              </a:solidFill>
              <a:latin typeface="Calibri"/>
            </a:rPr>
            <a:t>(off-line) scenario analysis and site-specific numerical modelling (calibration and execution)</a:t>
          </a:r>
          <a:endParaRPr lang="en-GB" noProof="0" dirty="0"/>
        </a:p>
      </dgm:t>
    </dgm:pt>
    <dgm:pt modelId="{416B1252-302F-48A1-9C92-63BF5C2843EA}" type="parTrans" cxnId="{C65B9EFD-3A17-48A3-9390-9705A606DC16}">
      <dgm:prSet/>
      <dgm:spPr/>
      <dgm:t>
        <a:bodyPr/>
        <a:lstStyle/>
        <a:p>
          <a:endParaRPr lang="de-DE"/>
        </a:p>
      </dgm:t>
    </dgm:pt>
    <dgm:pt modelId="{4AD72BAD-8633-41D9-B03D-58F17751A68D}" type="sibTrans" cxnId="{C65B9EFD-3A17-48A3-9390-9705A606DC16}">
      <dgm:prSet/>
      <dgm:spPr/>
      <dgm:t>
        <a:bodyPr/>
        <a:lstStyle/>
        <a:p>
          <a:endParaRPr lang="de-DE"/>
        </a:p>
      </dgm:t>
    </dgm:pt>
    <dgm:pt modelId="{BD4B10E7-DE29-4EE2-A3F3-D8E279DD17C9}">
      <dgm:prSet phldrT="[Text]"/>
      <dgm:spPr/>
      <dgm:t>
        <a:bodyPr/>
        <a:lstStyle/>
        <a:p>
          <a:r>
            <a:rPr lang="en-GB" b="1" strike="noStrike" spc="-1" noProof="0" dirty="0" smtClean="0">
              <a:solidFill>
                <a:schemeClr val="bg1"/>
              </a:solidFill>
              <a:latin typeface="Calibri"/>
            </a:rPr>
            <a:t>collaborative</a:t>
          </a:r>
          <a:endParaRPr lang="en-GB" noProof="0" dirty="0">
            <a:solidFill>
              <a:schemeClr val="bg1"/>
            </a:solidFill>
          </a:endParaRPr>
        </a:p>
      </dgm:t>
    </dgm:pt>
    <dgm:pt modelId="{D01EC3ED-756B-474D-9871-671DC440257A}" type="parTrans" cxnId="{21672D54-38BB-4832-815C-C78996DDE8E6}">
      <dgm:prSet/>
      <dgm:spPr/>
      <dgm:t>
        <a:bodyPr/>
        <a:lstStyle/>
        <a:p>
          <a:endParaRPr lang="de-DE"/>
        </a:p>
      </dgm:t>
    </dgm:pt>
    <dgm:pt modelId="{4AE42FB7-2099-44E5-B2FD-154150694416}" type="sibTrans" cxnId="{21672D54-38BB-4832-815C-C78996DDE8E6}">
      <dgm:prSet/>
      <dgm:spPr/>
      <dgm:t>
        <a:bodyPr/>
        <a:lstStyle/>
        <a:p>
          <a:endParaRPr lang="de-DE"/>
        </a:p>
      </dgm:t>
    </dgm:pt>
    <dgm:pt modelId="{33A71670-2392-4022-931D-AA0F63549E88}">
      <dgm:prSet phldrT="[Text]"/>
      <dgm:spPr/>
      <dgm:t>
        <a:bodyPr/>
        <a:lstStyle/>
        <a:p>
          <a:r>
            <a:rPr lang="en-GB" b="0" strike="noStrike" spc="-1" dirty="0" smtClean="0">
              <a:solidFill>
                <a:srgbClr val="000000"/>
              </a:solidFill>
              <a:latin typeface="Calibri"/>
            </a:rPr>
            <a:t>joint venture activity of operational, technical and industry specialists</a:t>
          </a:r>
          <a:endParaRPr lang="en-GB" noProof="0" dirty="0"/>
        </a:p>
      </dgm:t>
    </dgm:pt>
    <dgm:pt modelId="{567D898D-EA31-42C6-8EED-F90832D2D11B}" type="parTrans" cxnId="{151EFFF6-28B3-4F84-93E0-42158CB853C9}">
      <dgm:prSet/>
      <dgm:spPr/>
      <dgm:t>
        <a:bodyPr/>
        <a:lstStyle/>
        <a:p>
          <a:endParaRPr lang="de-DE"/>
        </a:p>
      </dgm:t>
    </dgm:pt>
    <dgm:pt modelId="{43408576-197E-4FE0-BA45-C90B48900C9E}" type="sibTrans" cxnId="{151EFFF6-28B3-4F84-93E0-42158CB853C9}">
      <dgm:prSet/>
      <dgm:spPr/>
      <dgm:t>
        <a:bodyPr/>
        <a:lstStyle/>
        <a:p>
          <a:endParaRPr lang="de-DE"/>
        </a:p>
      </dgm:t>
    </dgm:pt>
    <dgm:pt modelId="{0A271E08-C736-4CED-89D7-79C9723F7781}">
      <dgm:prSet phldrT="[Text]"/>
      <dgm:spPr/>
      <dgm:t>
        <a:bodyPr/>
        <a:lstStyle/>
        <a:p>
          <a:r>
            <a:rPr lang="en-GB" b="1" noProof="0" dirty="0" smtClean="0"/>
            <a:t>credible</a:t>
          </a:r>
          <a:endParaRPr lang="en-GB" b="1" noProof="0" dirty="0"/>
        </a:p>
      </dgm:t>
    </dgm:pt>
    <dgm:pt modelId="{30DD2A36-FBA0-4705-9BF3-AA9528E8B79F}" type="parTrans" cxnId="{E5245066-7DC4-46FF-820B-36D1EA13F5E5}">
      <dgm:prSet/>
      <dgm:spPr/>
      <dgm:t>
        <a:bodyPr/>
        <a:lstStyle/>
        <a:p>
          <a:endParaRPr lang="de-DE"/>
        </a:p>
      </dgm:t>
    </dgm:pt>
    <dgm:pt modelId="{AAE3A7F2-E981-43EF-B864-2B8BBBBAEE00}" type="sibTrans" cxnId="{E5245066-7DC4-46FF-820B-36D1EA13F5E5}">
      <dgm:prSet/>
      <dgm:spPr/>
      <dgm:t>
        <a:bodyPr/>
        <a:lstStyle/>
        <a:p>
          <a:endParaRPr lang="de-DE"/>
        </a:p>
      </dgm:t>
    </dgm:pt>
    <dgm:pt modelId="{AD727CEA-1150-4EC3-91F1-29EC54815E74}">
      <dgm:prSet phldrT="[Text]"/>
      <dgm:spPr/>
      <dgm:t>
        <a:bodyPr/>
        <a:lstStyle/>
        <a:p>
          <a:r>
            <a:rPr lang="en-GB" b="0" strike="noStrike" spc="-1" dirty="0" smtClean="0">
              <a:solidFill>
                <a:srgbClr val="000000"/>
              </a:solidFill>
              <a:latin typeface="Calibri"/>
            </a:rPr>
            <a:t>following an accepted and scientifically sound climate risk assessment approach</a:t>
          </a:r>
          <a:endParaRPr lang="en-GB" b="1" noProof="0" dirty="0"/>
        </a:p>
      </dgm:t>
    </dgm:pt>
    <dgm:pt modelId="{6E646267-FD76-410B-8538-4E0BA04C7AD7}" type="parTrans" cxnId="{31BBBC39-DE9E-4E39-87C4-8A7D88C143DC}">
      <dgm:prSet/>
      <dgm:spPr/>
      <dgm:t>
        <a:bodyPr/>
        <a:lstStyle/>
        <a:p>
          <a:endParaRPr lang="de-DE"/>
        </a:p>
      </dgm:t>
    </dgm:pt>
    <dgm:pt modelId="{2D55A6C8-8943-4F1D-9756-DB6F75631C24}" type="sibTrans" cxnId="{31BBBC39-DE9E-4E39-87C4-8A7D88C143DC}">
      <dgm:prSet/>
      <dgm:spPr/>
      <dgm:t>
        <a:bodyPr/>
        <a:lstStyle/>
        <a:p>
          <a:endParaRPr lang="de-DE"/>
        </a:p>
      </dgm:t>
    </dgm:pt>
    <dgm:pt modelId="{CB6AADF1-8EFF-4698-ACB0-97D8E3AFB4AF}">
      <dgm:prSet phldrT="[Text]"/>
      <dgm:spPr/>
      <dgm:t>
        <a:bodyPr/>
        <a:lstStyle/>
        <a:p>
          <a:r>
            <a:rPr lang="de-DE" b="1" noProof="0" dirty="0" smtClean="0"/>
            <a:t>individual</a:t>
          </a:r>
          <a:endParaRPr lang="en-GB" b="1" noProof="0" dirty="0"/>
        </a:p>
      </dgm:t>
    </dgm:pt>
    <dgm:pt modelId="{80636DC0-7EEA-47B2-ABB2-3B2BF072743B}" type="parTrans" cxnId="{0DFE2568-1943-42B4-84B1-17708EB34084}">
      <dgm:prSet/>
      <dgm:spPr/>
      <dgm:t>
        <a:bodyPr/>
        <a:lstStyle/>
        <a:p>
          <a:endParaRPr lang="de-DE"/>
        </a:p>
      </dgm:t>
    </dgm:pt>
    <dgm:pt modelId="{7931AB67-77DF-4221-9AA6-302CA7AA930C}" type="sibTrans" cxnId="{0DFE2568-1943-42B4-84B1-17708EB34084}">
      <dgm:prSet/>
      <dgm:spPr/>
      <dgm:t>
        <a:bodyPr/>
        <a:lstStyle/>
        <a:p>
          <a:endParaRPr lang="de-DE"/>
        </a:p>
      </dgm:t>
    </dgm:pt>
    <dgm:pt modelId="{B75F32E0-1737-4B97-B485-498D7F61932C}">
      <dgm:prSet phldrT="[Text]"/>
      <dgm:spPr/>
      <dgm:t>
        <a:bodyPr/>
        <a:lstStyle/>
        <a:p>
          <a:r>
            <a:rPr lang="en-GB" b="0" strike="noStrike" spc="-1" dirty="0" smtClean="0">
              <a:solidFill>
                <a:srgbClr val="000000"/>
              </a:solidFill>
              <a:latin typeface="Calibri"/>
            </a:rPr>
            <a:t>paid professional consulting and advisory services</a:t>
          </a:r>
          <a:endParaRPr lang="en-GB" b="1" noProof="0" dirty="0"/>
        </a:p>
      </dgm:t>
    </dgm:pt>
    <dgm:pt modelId="{0950B242-9761-41B4-9D41-6D203578B2FE}" type="parTrans" cxnId="{1EB3C635-13C0-4323-8342-78F34F08DA09}">
      <dgm:prSet/>
      <dgm:spPr/>
      <dgm:t>
        <a:bodyPr/>
        <a:lstStyle/>
        <a:p>
          <a:endParaRPr lang="de-DE"/>
        </a:p>
      </dgm:t>
    </dgm:pt>
    <dgm:pt modelId="{8C933A39-EA4A-4FA5-9A15-7471B98C06B8}" type="sibTrans" cxnId="{1EB3C635-13C0-4323-8342-78F34F08DA09}">
      <dgm:prSet/>
      <dgm:spPr/>
      <dgm:t>
        <a:bodyPr/>
        <a:lstStyle/>
        <a:p>
          <a:endParaRPr lang="de-DE"/>
        </a:p>
      </dgm:t>
    </dgm:pt>
    <dgm:pt modelId="{B8D14002-DC28-4393-A7B8-1C46AD51FE2C}" type="pres">
      <dgm:prSet presAssocID="{0205001D-71F4-46DF-8F01-C7FC06B5A0A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ADD03CC1-2357-4544-97EB-71B46676F2FD}" type="pres">
      <dgm:prSet presAssocID="{B207B592-7940-4BF3-8060-EE9D1437C143}" presName="parentLin" presStyleCnt="0"/>
      <dgm:spPr/>
    </dgm:pt>
    <dgm:pt modelId="{0648088E-180C-4235-8896-9896B7978B8F}" type="pres">
      <dgm:prSet presAssocID="{B207B592-7940-4BF3-8060-EE9D1437C143}" presName="parentLeftMargin" presStyleLbl="node1" presStyleIdx="0" presStyleCnt="5"/>
      <dgm:spPr/>
      <dgm:t>
        <a:bodyPr/>
        <a:lstStyle/>
        <a:p>
          <a:endParaRPr lang="de-DE"/>
        </a:p>
      </dgm:t>
    </dgm:pt>
    <dgm:pt modelId="{F20AA2CD-69B7-4D95-880B-746AF75D6D51}" type="pres">
      <dgm:prSet presAssocID="{B207B592-7940-4BF3-8060-EE9D1437C143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F4F68D5-2D80-4EC4-9DD1-3BC34FBB1864}" type="pres">
      <dgm:prSet presAssocID="{B207B592-7940-4BF3-8060-EE9D1437C143}" presName="negativeSpace" presStyleCnt="0"/>
      <dgm:spPr/>
    </dgm:pt>
    <dgm:pt modelId="{A26B5D04-E208-4922-AB83-A4FEBC9FB5CE}" type="pres">
      <dgm:prSet presAssocID="{B207B592-7940-4BF3-8060-EE9D1437C143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7E4092F-560F-4D2C-B5EF-E15FA40ED13C}" type="pres">
      <dgm:prSet presAssocID="{CF95546D-A4EE-464E-ACBA-F140518B34ED}" presName="spaceBetweenRectangles" presStyleCnt="0"/>
      <dgm:spPr/>
    </dgm:pt>
    <dgm:pt modelId="{5CFF588D-6274-404C-91E4-2AE604AE3C35}" type="pres">
      <dgm:prSet presAssocID="{0A271E08-C736-4CED-89D7-79C9723F7781}" presName="parentLin" presStyleCnt="0"/>
      <dgm:spPr/>
    </dgm:pt>
    <dgm:pt modelId="{150D671A-0590-480C-B19D-DE61A50D1C1E}" type="pres">
      <dgm:prSet presAssocID="{0A271E08-C736-4CED-89D7-79C9723F7781}" presName="parentLeftMargin" presStyleLbl="node1" presStyleIdx="0" presStyleCnt="5"/>
      <dgm:spPr/>
      <dgm:t>
        <a:bodyPr/>
        <a:lstStyle/>
        <a:p>
          <a:endParaRPr lang="de-DE"/>
        </a:p>
      </dgm:t>
    </dgm:pt>
    <dgm:pt modelId="{90916C1E-4BB4-40D9-A8B1-FF7C1AECF1A5}" type="pres">
      <dgm:prSet presAssocID="{0A271E08-C736-4CED-89D7-79C9723F7781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E4163E6-5DBF-454E-A3A9-ACBDD7D582A8}" type="pres">
      <dgm:prSet presAssocID="{0A271E08-C736-4CED-89D7-79C9723F7781}" presName="negativeSpace" presStyleCnt="0"/>
      <dgm:spPr/>
    </dgm:pt>
    <dgm:pt modelId="{29A58C87-E0E9-43D5-8167-82D1FC10B212}" type="pres">
      <dgm:prSet presAssocID="{0A271E08-C736-4CED-89D7-79C9723F7781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5F17728-E1CB-4BE7-AD23-FF8FB8688C4A}" type="pres">
      <dgm:prSet presAssocID="{AAE3A7F2-E981-43EF-B864-2B8BBBBAEE00}" presName="spaceBetweenRectangles" presStyleCnt="0"/>
      <dgm:spPr/>
    </dgm:pt>
    <dgm:pt modelId="{4180EEC4-FC1E-4BCE-9696-7EAF7B432726}" type="pres">
      <dgm:prSet presAssocID="{CB6AADF1-8EFF-4698-ACB0-97D8E3AFB4AF}" presName="parentLin" presStyleCnt="0"/>
      <dgm:spPr/>
    </dgm:pt>
    <dgm:pt modelId="{1028B3AB-DB6F-4DE7-AB9A-F82C2C6091A8}" type="pres">
      <dgm:prSet presAssocID="{CB6AADF1-8EFF-4698-ACB0-97D8E3AFB4AF}" presName="parentLeftMargin" presStyleLbl="node1" presStyleIdx="1" presStyleCnt="5"/>
      <dgm:spPr/>
      <dgm:t>
        <a:bodyPr/>
        <a:lstStyle/>
        <a:p>
          <a:endParaRPr lang="de-DE"/>
        </a:p>
      </dgm:t>
    </dgm:pt>
    <dgm:pt modelId="{33053383-52A6-4DF7-BB3B-D70067770DC2}" type="pres">
      <dgm:prSet presAssocID="{CB6AADF1-8EFF-4698-ACB0-97D8E3AFB4AF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587A3B3-7C9C-4B62-BD96-DA30F5E34277}" type="pres">
      <dgm:prSet presAssocID="{CB6AADF1-8EFF-4698-ACB0-97D8E3AFB4AF}" presName="negativeSpace" presStyleCnt="0"/>
      <dgm:spPr/>
    </dgm:pt>
    <dgm:pt modelId="{A9F0A1E5-D211-41F6-9E6E-6AE139134472}" type="pres">
      <dgm:prSet presAssocID="{CB6AADF1-8EFF-4698-ACB0-97D8E3AFB4AF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2975DBA-D0E0-4AAA-969F-CC62C6D5AB1B}" type="pres">
      <dgm:prSet presAssocID="{7931AB67-77DF-4221-9AA6-302CA7AA930C}" presName="spaceBetweenRectangles" presStyleCnt="0"/>
      <dgm:spPr/>
    </dgm:pt>
    <dgm:pt modelId="{C9395580-EBA9-42AB-8B8F-C9DA28A43108}" type="pres">
      <dgm:prSet presAssocID="{84A65BEA-F92D-469A-BF45-D3558D6E5D83}" presName="parentLin" presStyleCnt="0"/>
      <dgm:spPr/>
    </dgm:pt>
    <dgm:pt modelId="{4DEC32D7-7F3C-4FF7-A33C-52BA8FBCE1B1}" type="pres">
      <dgm:prSet presAssocID="{84A65BEA-F92D-469A-BF45-D3558D6E5D83}" presName="parentLeftMargin" presStyleLbl="node1" presStyleIdx="2" presStyleCnt="5"/>
      <dgm:spPr/>
      <dgm:t>
        <a:bodyPr/>
        <a:lstStyle/>
        <a:p>
          <a:endParaRPr lang="de-DE"/>
        </a:p>
      </dgm:t>
    </dgm:pt>
    <dgm:pt modelId="{AA297D08-3ACE-41EB-85D1-9FB76DF98822}" type="pres">
      <dgm:prSet presAssocID="{84A65BEA-F92D-469A-BF45-D3558D6E5D83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87DC0AE-24C4-4570-989A-1BFC4AC9B8D1}" type="pres">
      <dgm:prSet presAssocID="{84A65BEA-F92D-469A-BF45-D3558D6E5D83}" presName="negativeSpace" presStyleCnt="0"/>
      <dgm:spPr/>
    </dgm:pt>
    <dgm:pt modelId="{EC4068C4-C4A8-4958-A87F-DF6B2272B530}" type="pres">
      <dgm:prSet presAssocID="{84A65BEA-F92D-469A-BF45-D3558D6E5D83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F0ECB6E-BE90-4476-B17F-91EA4E7179B0}" type="pres">
      <dgm:prSet presAssocID="{26F902D6-84A4-4BCF-8105-3A4BA90270D4}" presName="spaceBetweenRectangles" presStyleCnt="0"/>
      <dgm:spPr/>
    </dgm:pt>
    <dgm:pt modelId="{02E8B5E5-A004-4511-B3D7-55ED7229B946}" type="pres">
      <dgm:prSet presAssocID="{BD4B10E7-DE29-4EE2-A3F3-D8E279DD17C9}" presName="parentLin" presStyleCnt="0"/>
      <dgm:spPr/>
    </dgm:pt>
    <dgm:pt modelId="{A7F14434-AAE8-4C06-AD00-0F862EC67CF6}" type="pres">
      <dgm:prSet presAssocID="{BD4B10E7-DE29-4EE2-A3F3-D8E279DD17C9}" presName="parentLeftMargin" presStyleLbl="node1" presStyleIdx="3" presStyleCnt="5"/>
      <dgm:spPr/>
      <dgm:t>
        <a:bodyPr/>
        <a:lstStyle/>
        <a:p>
          <a:endParaRPr lang="de-DE"/>
        </a:p>
      </dgm:t>
    </dgm:pt>
    <dgm:pt modelId="{4B2125FA-BEB3-4C39-AC99-B4D20FC7BFF1}" type="pres">
      <dgm:prSet presAssocID="{BD4B10E7-DE29-4EE2-A3F3-D8E279DD17C9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17A303A-F2EA-4B1C-A2DE-CD35BE616C6A}" type="pres">
      <dgm:prSet presAssocID="{BD4B10E7-DE29-4EE2-A3F3-D8E279DD17C9}" presName="negativeSpace" presStyleCnt="0"/>
      <dgm:spPr/>
    </dgm:pt>
    <dgm:pt modelId="{4ABB7817-BB42-4509-B4EE-7549E93F66F6}" type="pres">
      <dgm:prSet presAssocID="{BD4B10E7-DE29-4EE2-A3F3-D8E279DD17C9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A6B8A725-2886-4D4B-B01F-0693E21715E3}" type="presOf" srcId="{12D5E661-1EB2-4BB7-8798-04E9D683ACAB}" destId="{EC4068C4-C4A8-4958-A87F-DF6B2272B530}" srcOrd="0" destOrd="0" presId="urn:microsoft.com/office/officeart/2005/8/layout/list1"/>
    <dgm:cxn modelId="{AD8F0D3C-2ED5-499E-B794-E2F44EE43BA0}" type="presOf" srcId="{B75F32E0-1737-4B97-B485-498D7F61932C}" destId="{A26B5D04-E208-4922-AB83-A4FEBC9FB5CE}" srcOrd="0" destOrd="0" presId="urn:microsoft.com/office/officeart/2005/8/layout/list1"/>
    <dgm:cxn modelId="{365B6A8A-9E7C-421A-AB8E-CFC4DE0B0AE9}" type="presOf" srcId="{84A65BEA-F92D-469A-BF45-D3558D6E5D83}" destId="{AA297D08-3ACE-41EB-85D1-9FB76DF98822}" srcOrd="1" destOrd="0" presId="urn:microsoft.com/office/officeart/2005/8/layout/list1"/>
    <dgm:cxn modelId="{CC07C424-A3D2-4441-BF5E-A5CFA9753CFA}" type="presOf" srcId="{CB6AADF1-8EFF-4698-ACB0-97D8E3AFB4AF}" destId="{33053383-52A6-4DF7-BB3B-D70067770DC2}" srcOrd="1" destOrd="0" presId="urn:microsoft.com/office/officeart/2005/8/layout/list1"/>
    <dgm:cxn modelId="{8D5E1137-237E-4259-BDC4-FE90F60B58E3}" type="presOf" srcId="{43D54440-604C-4D99-9B0B-EB6D810040B7}" destId="{A9F0A1E5-D211-41F6-9E6E-6AE139134472}" srcOrd="0" destOrd="0" presId="urn:microsoft.com/office/officeart/2005/8/layout/list1"/>
    <dgm:cxn modelId="{0DFE2568-1943-42B4-84B1-17708EB34084}" srcId="{0205001D-71F4-46DF-8F01-C7FC06B5A0AF}" destId="{CB6AADF1-8EFF-4698-ACB0-97D8E3AFB4AF}" srcOrd="2" destOrd="0" parTransId="{80636DC0-7EEA-47B2-ABB2-3B2BF072743B}" sibTransId="{7931AB67-77DF-4221-9AA6-302CA7AA930C}"/>
    <dgm:cxn modelId="{97AA1664-8FB8-4938-B0DE-44E31CB73B46}" type="presOf" srcId="{0A271E08-C736-4CED-89D7-79C9723F7781}" destId="{90916C1E-4BB4-40D9-A8B1-FF7C1AECF1A5}" srcOrd="1" destOrd="0" presId="urn:microsoft.com/office/officeart/2005/8/layout/list1"/>
    <dgm:cxn modelId="{31713210-943B-4668-AA1F-59F8AAC2F912}" type="presOf" srcId="{0205001D-71F4-46DF-8F01-C7FC06B5A0AF}" destId="{B8D14002-DC28-4393-A7B8-1C46AD51FE2C}" srcOrd="0" destOrd="0" presId="urn:microsoft.com/office/officeart/2005/8/layout/list1"/>
    <dgm:cxn modelId="{151EFFF6-28B3-4F84-93E0-42158CB853C9}" srcId="{BD4B10E7-DE29-4EE2-A3F3-D8E279DD17C9}" destId="{33A71670-2392-4022-931D-AA0F63549E88}" srcOrd="0" destOrd="0" parTransId="{567D898D-EA31-42C6-8EED-F90832D2D11B}" sibTransId="{43408576-197E-4FE0-BA45-C90B48900C9E}"/>
    <dgm:cxn modelId="{9FE07A50-7D38-4DDA-AE75-4D503CAC8EF6}" type="presOf" srcId="{B207B592-7940-4BF3-8060-EE9D1437C143}" destId="{F20AA2CD-69B7-4D95-880B-746AF75D6D51}" srcOrd="1" destOrd="0" presId="urn:microsoft.com/office/officeart/2005/8/layout/list1"/>
    <dgm:cxn modelId="{47BD66C0-3136-43F0-A07C-B2A44693A784}" type="presOf" srcId="{AD727CEA-1150-4EC3-91F1-29EC54815E74}" destId="{29A58C87-E0E9-43D5-8167-82D1FC10B212}" srcOrd="0" destOrd="0" presId="urn:microsoft.com/office/officeart/2005/8/layout/list1"/>
    <dgm:cxn modelId="{E5245066-7DC4-46FF-820B-36D1EA13F5E5}" srcId="{0205001D-71F4-46DF-8F01-C7FC06B5A0AF}" destId="{0A271E08-C736-4CED-89D7-79C9723F7781}" srcOrd="1" destOrd="0" parTransId="{30DD2A36-FBA0-4705-9BF3-AA9528E8B79F}" sibTransId="{AAE3A7F2-E981-43EF-B864-2B8BBBBAEE00}"/>
    <dgm:cxn modelId="{34D593D7-79F3-4DC1-890E-35A3731A1DF3}" srcId="{0205001D-71F4-46DF-8F01-C7FC06B5A0AF}" destId="{B207B592-7940-4BF3-8060-EE9D1437C143}" srcOrd="0" destOrd="0" parTransId="{7A68947E-EC71-47D2-AD49-3A9D51EF154B}" sibTransId="{CF95546D-A4EE-464E-ACBA-F140518B34ED}"/>
    <dgm:cxn modelId="{6F7DCECA-D21D-4E88-8BD7-DCA144EE1386}" type="presOf" srcId="{84A65BEA-F92D-469A-BF45-D3558D6E5D83}" destId="{4DEC32D7-7F3C-4FF7-A33C-52BA8FBCE1B1}" srcOrd="0" destOrd="0" presId="urn:microsoft.com/office/officeart/2005/8/layout/list1"/>
    <dgm:cxn modelId="{3FA2F9F5-951E-4054-AEC0-41414B9ED728}" srcId="{CB6AADF1-8EFF-4698-ACB0-97D8E3AFB4AF}" destId="{43D54440-604C-4D99-9B0B-EB6D810040B7}" srcOrd="0" destOrd="0" parTransId="{B2644D6E-AC6C-4DC4-9872-E7F612D54930}" sibTransId="{8F220D88-0DAC-4CE6-A981-81D6CA87DBED}"/>
    <dgm:cxn modelId="{1D660335-0918-4D50-8F84-324B60A211EE}" type="presOf" srcId="{CB6AADF1-8EFF-4698-ACB0-97D8E3AFB4AF}" destId="{1028B3AB-DB6F-4DE7-AB9A-F82C2C6091A8}" srcOrd="0" destOrd="0" presId="urn:microsoft.com/office/officeart/2005/8/layout/list1"/>
    <dgm:cxn modelId="{24483BAA-E948-4C3A-9CF2-BBAFF0F0F765}" type="presOf" srcId="{0A271E08-C736-4CED-89D7-79C9723F7781}" destId="{150D671A-0590-480C-B19D-DE61A50D1C1E}" srcOrd="0" destOrd="0" presId="urn:microsoft.com/office/officeart/2005/8/layout/list1"/>
    <dgm:cxn modelId="{31BBBC39-DE9E-4E39-87C4-8A7D88C143DC}" srcId="{0A271E08-C736-4CED-89D7-79C9723F7781}" destId="{AD727CEA-1150-4EC3-91F1-29EC54815E74}" srcOrd="0" destOrd="0" parTransId="{6E646267-FD76-410B-8538-4E0BA04C7AD7}" sibTransId="{2D55A6C8-8943-4F1D-9756-DB6F75631C24}"/>
    <dgm:cxn modelId="{F9EFAE38-8B52-478B-8671-1761727695E6}" type="presOf" srcId="{33A71670-2392-4022-931D-AA0F63549E88}" destId="{4ABB7817-BB42-4509-B4EE-7549E93F66F6}" srcOrd="0" destOrd="0" presId="urn:microsoft.com/office/officeart/2005/8/layout/list1"/>
    <dgm:cxn modelId="{1EB3C635-13C0-4323-8342-78F34F08DA09}" srcId="{B207B592-7940-4BF3-8060-EE9D1437C143}" destId="{B75F32E0-1737-4B97-B485-498D7F61932C}" srcOrd="0" destOrd="0" parTransId="{0950B242-9761-41B4-9D41-6D203578B2FE}" sibTransId="{8C933A39-EA4A-4FA5-9A15-7471B98C06B8}"/>
    <dgm:cxn modelId="{21672D54-38BB-4832-815C-C78996DDE8E6}" srcId="{0205001D-71F4-46DF-8F01-C7FC06B5A0AF}" destId="{BD4B10E7-DE29-4EE2-A3F3-D8E279DD17C9}" srcOrd="4" destOrd="0" parTransId="{D01EC3ED-756B-474D-9871-671DC440257A}" sibTransId="{4AE42FB7-2099-44E5-B2FD-154150694416}"/>
    <dgm:cxn modelId="{EB7C53A1-9921-4C9D-8ACC-3BDC7351E0EF}" type="presOf" srcId="{BD4B10E7-DE29-4EE2-A3F3-D8E279DD17C9}" destId="{4B2125FA-BEB3-4C39-AC99-B4D20FC7BFF1}" srcOrd="1" destOrd="0" presId="urn:microsoft.com/office/officeart/2005/8/layout/list1"/>
    <dgm:cxn modelId="{0312936D-5FC9-4CFA-A726-48937978B632}" type="presOf" srcId="{BD4B10E7-DE29-4EE2-A3F3-D8E279DD17C9}" destId="{A7F14434-AAE8-4C06-AD00-0F862EC67CF6}" srcOrd="0" destOrd="0" presId="urn:microsoft.com/office/officeart/2005/8/layout/list1"/>
    <dgm:cxn modelId="{01E7BAB6-1C0C-46C6-8F63-4D2FE41EE212}" type="presOf" srcId="{B207B592-7940-4BF3-8060-EE9D1437C143}" destId="{0648088E-180C-4235-8896-9896B7978B8F}" srcOrd="0" destOrd="0" presId="urn:microsoft.com/office/officeart/2005/8/layout/list1"/>
    <dgm:cxn modelId="{C65B9EFD-3A17-48A3-9390-9705A606DC16}" srcId="{84A65BEA-F92D-469A-BF45-D3558D6E5D83}" destId="{12D5E661-1EB2-4BB7-8798-04E9D683ACAB}" srcOrd="0" destOrd="0" parTransId="{416B1252-302F-48A1-9C92-63BF5C2843EA}" sibTransId="{4AD72BAD-8633-41D9-B03D-58F17751A68D}"/>
    <dgm:cxn modelId="{9ED1C342-BC8A-4982-A315-F970D117BADF}" srcId="{0205001D-71F4-46DF-8F01-C7FC06B5A0AF}" destId="{84A65BEA-F92D-469A-BF45-D3558D6E5D83}" srcOrd="3" destOrd="0" parTransId="{A21BDE91-79F0-4CD3-8D48-A01773D813C8}" sibTransId="{26F902D6-84A4-4BCF-8105-3A4BA90270D4}"/>
    <dgm:cxn modelId="{73421F06-4312-4B71-9415-13EFEA656E21}" type="presParOf" srcId="{B8D14002-DC28-4393-A7B8-1C46AD51FE2C}" destId="{ADD03CC1-2357-4544-97EB-71B46676F2FD}" srcOrd="0" destOrd="0" presId="urn:microsoft.com/office/officeart/2005/8/layout/list1"/>
    <dgm:cxn modelId="{DD7C6E66-D3F3-4414-B951-372B2F675571}" type="presParOf" srcId="{ADD03CC1-2357-4544-97EB-71B46676F2FD}" destId="{0648088E-180C-4235-8896-9896B7978B8F}" srcOrd="0" destOrd="0" presId="urn:microsoft.com/office/officeart/2005/8/layout/list1"/>
    <dgm:cxn modelId="{DAEE8397-2857-43FD-ACA3-24BB4B467579}" type="presParOf" srcId="{ADD03CC1-2357-4544-97EB-71B46676F2FD}" destId="{F20AA2CD-69B7-4D95-880B-746AF75D6D51}" srcOrd="1" destOrd="0" presId="urn:microsoft.com/office/officeart/2005/8/layout/list1"/>
    <dgm:cxn modelId="{EEAFC6E1-7450-4B94-BE29-D2F95E988394}" type="presParOf" srcId="{B8D14002-DC28-4393-A7B8-1C46AD51FE2C}" destId="{6F4F68D5-2D80-4EC4-9DD1-3BC34FBB1864}" srcOrd="1" destOrd="0" presId="urn:microsoft.com/office/officeart/2005/8/layout/list1"/>
    <dgm:cxn modelId="{85FF4A7F-B6C8-4664-91F1-02038573677D}" type="presParOf" srcId="{B8D14002-DC28-4393-A7B8-1C46AD51FE2C}" destId="{A26B5D04-E208-4922-AB83-A4FEBC9FB5CE}" srcOrd="2" destOrd="0" presId="urn:microsoft.com/office/officeart/2005/8/layout/list1"/>
    <dgm:cxn modelId="{BACF370D-4549-4F4E-8840-C9AFF8A2AD6F}" type="presParOf" srcId="{B8D14002-DC28-4393-A7B8-1C46AD51FE2C}" destId="{57E4092F-560F-4D2C-B5EF-E15FA40ED13C}" srcOrd="3" destOrd="0" presId="urn:microsoft.com/office/officeart/2005/8/layout/list1"/>
    <dgm:cxn modelId="{5703ABFD-A142-4F6D-8C0B-347289B559AF}" type="presParOf" srcId="{B8D14002-DC28-4393-A7B8-1C46AD51FE2C}" destId="{5CFF588D-6274-404C-91E4-2AE604AE3C35}" srcOrd="4" destOrd="0" presId="urn:microsoft.com/office/officeart/2005/8/layout/list1"/>
    <dgm:cxn modelId="{AF49D576-B19D-4D05-9B8D-CE6961CA44E9}" type="presParOf" srcId="{5CFF588D-6274-404C-91E4-2AE604AE3C35}" destId="{150D671A-0590-480C-B19D-DE61A50D1C1E}" srcOrd="0" destOrd="0" presId="urn:microsoft.com/office/officeart/2005/8/layout/list1"/>
    <dgm:cxn modelId="{5266B012-E094-4872-8F2D-8D1BB0F4902D}" type="presParOf" srcId="{5CFF588D-6274-404C-91E4-2AE604AE3C35}" destId="{90916C1E-4BB4-40D9-A8B1-FF7C1AECF1A5}" srcOrd="1" destOrd="0" presId="urn:microsoft.com/office/officeart/2005/8/layout/list1"/>
    <dgm:cxn modelId="{4C2E3390-C6CF-4BAA-82A8-6DCEEE2BB3D8}" type="presParOf" srcId="{B8D14002-DC28-4393-A7B8-1C46AD51FE2C}" destId="{FE4163E6-5DBF-454E-A3A9-ACBDD7D582A8}" srcOrd="5" destOrd="0" presId="urn:microsoft.com/office/officeart/2005/8/layout/list1"/>
    <dgm:cxn modelId="{5AFFB461-244A-4687-90D9-8F0F135FF263}" type="presParOf" srcId="{B8D14002-DC28-4393-A7B8-1C46AD51FE2C}" destId="{29A58C87-E0E9-43D5-8167-82D1FC10B212}" srcOrd="6" destOrd="0" presId="urn:microsoft.com/office/officeart/2005/8/layout/list1"/>
    <dgm:cxn modelId="{219AA3F0-685E-4E4E-AD74-77E07AD7A3CB}" type="presParOf" srcId="{B8D14002-DC28-4393-A7B8-1C46AD51FE2C}" destId="{35F17728-E1CB-4BE7-AD23-FF8FB8688C4A}" srcOrd="7" destOrd="0" presId="urn:microsoft.com/office/officeart/2005/8/layout/list1"/>
    <dgm:cxn modelId="{D2CE7147-3794-46B1-B57A-3CD8E9A7A5F6}" type="presParOf" srcId="{B8D14002-DC28-4393-A7B8-1C46AD51FE2C}" destId="{4180EEC4-FC1E-4BCE-9696-7EAF7B432726}" srcOrd="8" destOrd="0" presId="urn:microsoft.com/office/officeart/2005/8/layout/list1"/>
    <dgm:cxn modelId="{665B075A-C5C5-489B-8FFD-4EB21EF80E7C}" type="presParOf" srcId="{4180EEC4-FC1E-4BCE-9696-7EAF7B432726}" destId="{1028B3AB-DB6F-4DE7-AB9A-F82C2C6091A8}" srcOrd="0" destOrd="0" presId="urn:microsoft.com/office/officeart/2005/8/layout/list1"/>
    <dgm:cxn modelId="{ED7785AA-9F04-4703-AE6D-10ED3219ACF0}" type="presParOf" srcId="{4180EEC4-FC1E-4BCE-9696-7EAF7B432726}" destId="{33053383-52A6-4DF7-BB3B-D70067770DC2}" srcOrd="1" destOrd="0" presId="urn:microsoft.com/office/officeart/2005/8/layout/list1"/>
    <dgm:cxn modelId="{0712761C-7B6B-4876-A627-400956575CEF}" type="presParOf" srcId="{B8D14002-DC28-4393-A7B8-1C46AD51FE2C}" destId="{C587A3B3-7C9C-4B62-BD96-DA30F5E34277}" srcOrd="9" destOrd="0" presId="urn:microsoft.com/office/officeart/2005/8/layout/list1"/>
    <dgm:cxn modelId="{69FBDF4E-AF66-45AB-91DC-35DBAD814629}" type="presParOf" srcId="{B8D14002-DC28-4393-A7B8-1C46AD51FE2C}" destId="{A9F0A1E5-D211-41F6-9E6E-6AE139134472}" srcOrd="10" destOrd="0" presId="urn:microsoft.com/office/officeart/2005/8/layout/list1"/>
    <dgm:cxn modelId="{990F3F1A-5C0B-448C-BB8F-DCC34B57B743}" type="presParOf" srcId="{B8D14002-DC28-4393-A7B8-1C46AD51FE2C}" destId="{22975DBA-D0E0-4AAA-969F-CC62C6D5AB1B}" srcOrd="11" destOrd="0" presId="urn:microsoft.com/office/officeart/2005/8/layout/list1"/>
    <dgm:cxn modelId="{98ED2FC4-282C-4207-8E74-71A62B17998A}" type="presParOf" srcId="{B8D14002-DC28-4393-A7B8-1C46AD51FE2C}" destId="{C9395580-EBA9-42AB-8B8F-C9DA28A43108}" srcOrd="12" destOrd="0" presId="urn:microsoft.com/office/officeart/2005/8/layout/list1"/>
    <dgm:cxn modelId="{EE9893E5-6E3C-48EF-8587-283D68561091}" type="presParOf" srcId="{C9395580-EBA9-42AB-8B8F-C9DA28A43108}" destId="{4DEC32D7-7F3C-4FF7-A33C-52BA8FBCE1B1}" srcOrd="0" destOrd="0" presId="urn:microsoft.com/office/officeart/2005/8/layout/list1"/>
    <dgm:cxn modelId="{A49FE051-2525-468E-A8B7-4BED61F2913E}" type="presParOf" srcId="{C9395580-EBA9-42AB-8B8F-C9DA28A43108}" destId="{AA297D08-3ACE-41EB-85D1-9FB76DF98822}" srcOrd="1" destOrd="0" presId="urn:microsoft.com/office/officeart/2005/8/layout/list1"/>
    <dgm:cxn modelId="{FEE86EA2-1B61-4C00-BE7A-29924098876A}" type="presParOf" srcId="{B8D14002-DC28-4393-A7B8-1C46AD51FE2C}" destId="{787DC0AE-24C4-4570-989A-1BFC4AC9B8D1}" srcOrd="13" destOrd="0" presId="urn:microsoft.com/office/officeart/2005/8/layout/list1"/>
    <dgm:cxn modelId="{96428274-1453-4E35-876B-EBE00E581A3D}" type="presParOf" srcId="{B8D14002-DC28-4393-A7B8-1C46AD51FE2C}" destId="{EC4068C4-C4A8-4958-A87F-DF6B2272B530}" srcOrd="14" destOrd="0" presId="urn:microsoft.com/office/officeart/2005/8/layout/list1"/>
    <dgm:cxn modelId="{D509A266-04FA-45AE-94A3-4747E76290B0}" type="presParOf" srcId="{B8D14002-DC28-4393-A7B8-1C46AD51FE2C}" destId="{BF0ECB6E-BE90-4476-B17F-91EA4E7179B0}" srcOrd="15" destOrd="0" presId="urn:microsoft.com/office/officeart/2005/8/layout/list1"/>
    <dgm:cxn modelId="{50771F1D-8A8A-4758-91B7-0CFD23E5E57D}" type="presParOf" srcId="{B8D14002-DC28-4393-A7B8-1C46AD51FE2C}" destId="{02E8B5E5-A004-4511-B3D7-55ED7229B946}" srcOrd="16" destOrd="0" presId="urn:microsoft.com/office/officeart/2005/8/layout/list1"/>
    <dgm:cxn modelId="{050D2648-234A-43E3-8163-6C85DB78A65D}" type="presParOf" srcId="{02E8B5E5-A004-4511-B3D7-55ED7229B946}" destId="{A7F14434-AAE8-4C06-AD00-0F862EC67CF6}" srcOrd="0" destOrd="0" presId="urn:microsoft.com/office/officeart/2005/8/layout/list1"/>
    <dgm:cxn modelId="{1966A6FD-6166-4842-A723-4E1647C36211}" type="presParOf" srcId="{02E8B5E5-A004-4511-B3D7-55ED7229B946}" destId="{4B2125FA-BEB3-4C39-AC99-B4D20FC7BFF1}" srcOrd="1" destOrd="0" presId="urn:microsoft.com/office/officeart/2005/8/layout/list1"/>
    <dgm:cxn modelId="{1EC312E5-D6DE-4ED8-9BD7-ABA64E12DE99}" type="presParOf" srcId="{B8D14002-DC28-4393-A7B8-1C46AD51FE2C}" destId="{A17A303A-F2EA-4B1C-A2DE-CD35BE616C6A}" srcOrd="17" destOrd="0" presId="urn:microsoft.com/office/officeart/2005/8/layout/list1"/>
    <dgm:cxn modelId="{CA545055-9A0B-4833-ACFF-C8B9C60789A0}" type="presParOf" srcId="{B8D14002-DC28-4393-A7B8-1C46AD51FE2C}" destId="{4ABB7817-BB42-4509-B4EE-7549E93F66F6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0205001D-71F4-46DF-8F01-C7FC06B5A0AF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de-DE"/>
        </a:p>
      </dgm:t>
    </dgm:pt>
    <dgm:pt modelId="{B207B592-7940-4BF3-8060-EE9D1437C143}">
      <dgm:prSet phldrT="[Text]"/>
      <dgm:spPr/>
      <dgm:t>
        <a:bodyPr/>
        <a:lstStyle/>
        <a:p>
          <a:r>
            <a:rPr lang="en-GB" b="1" noProof="0" dirty="0" smtClean="0"/>
            <a:t>CLARITY Climate Services Information System</a:t>
          </a:r>
          <a:endParaRPr lang="en-GB" b="1" noProof="0" dirty="0"/>
        </a:p>
      </dgm:t>
    </dgm:pt>
    <dgm:pt modelId="{7A68947E-EC71-47D2-AD49-3A9D51EF154B}" type="parTrans" cxnId="{34D593D7-79F3-4DC1-890E-35A3731A1DF3}">
      <dgm:prSet/>
      <dgm:spPr/>
      <dgm:t>
        <a:bodyPr/>
        <a:lstStyle/>
        <a:p>
          <a:endParaRPr lang="de-DE"/>
        </a:p>
      </dgm:t>
    </dgm:pt>
    <dgm:pt modelId="{CF95546D-A4EE-464E-ACBA-F140518B34ED}" type="sibTrans" cxnId="{34D593D7-79F3-4DC1-890E-35A3731A1DF3}">
      <dgm:prSet/>
      <dgm:spPr/>
      <dgm:t>
        <a:bodyPr/>
        <a:lstStyle/>
        <a:p>
          <a:endParaRPr lang="de-DE"/>
        </a:p>
      </dgm:t>
    </dgm:pt>
    <dgm:pt modelId="{8B14A677-62C4-4989-B467-2A7C3BAAC8B3}">
      <dgm:prSet phldrT="[Text]"/>
      <dgm:spPr/>
      <dgm:t>
        <a:bodyPr/>
        <a:lstStyle/>
        <a:p>
          <a:r>
            <a:rPr lang="en-GB" dirty="0" smtClean="0"/>
            <a:t>bridges the gap from supply driven (Upstream) Climate Services to demand driven (Downstream) Climate Services</a:t>
          </a:r>
          <a:endParaRPr lang="de-DE" dirty="0"/>
        </a:p>
      </dgm:t>
    </dgm:pt>
    <dgm:pt modelId="{610187CC-E5A3-410B-A70B-81824A65100E}" type="parTrans" cxnId="{9DFE5520-EA22-46D9-95D6-AC8D2C98871E}">
      <dgm:prSet/>
      <dgm:spPr/>
      <dgm:t>
        <a:bodyPr/>
        <a:lstStyle/>
        <a:p>
          <a:endParaRPr lang="de-DE"/>
        </a:p>
      </dgm:t>
    </dgm:pt>
    <dgm:pt modelId="{C73FA47E-43C7-42AB-9BFA-18ECD6D5510C}" type="sibTrans" cxnId="{9DFE5520-EA22-46D9-95D6-AC8D2C98871E}">
      <dgm:prSet/>
      <dgm:spPr/>
      <dgm:t>
        <a:bodyPr/>
        <a:lstStyle/>
        <a:p>
          <a:endParaRPr lang="de-DE"/>
        </a:p>
      </dgm:t>
    </dgm:pt>
    <dgm:pt modelId="{DA5FA1FC-7768-44F2-B03B-91D92E561B9F}">
      <dgm:prSet phldrT="[Text]"/>
      <dgm:spPr/>
      <dgm:t>
        <a:bodyPr/>
        <a:lstStyle/>
        <a:p>
          <a:r>
            <a:rPr lang="en-GB" dirty="0" smtClean="0"/>
            <a:t>acts as co-creation environment that allows Climate Service Customers and Climate Service Suppliers to create fit-for-purpose and tailored Expert Climate Services under the umbrella of a scientifically sound CLARITY methodology</a:t>
          </a:r>
          <a:endParaRPr lang="de-DE" dirty="0"/>
        </a:p>
      </dgm:t>
    </dgm:pt>
    <dgm:pt modelId="{33B0DCC5-3F80-4FB9-AF3D-97DA80EA2492}" type="parTrans" cxnId="{D677B2B0-C2C6-4EDB-9470-3C859189F569}">
      <dgm:prSet/>
      <dgm:spPr/>
      <dgm:t>
        <a:bodyPr/>
        <a:lstStyle/>
        <a:p>
          <a:endParaRPr lang="de-DE"/>
        </a:p>
      </dgm:t>
    </dgm:pt>
    <dgm:pt modelId="{14947D5A-E3FE-49BF-842E-F0F2C800FAFA}" type="sibTrans" cxnId="{D677B2B0-C2C6-4EDB-9470-3C859189F569}">
      <dgm:prSet/>
      <dgm:spPr/>
      <dgm:t>
        <a:bodyPr/>
        <a:lstStyle/>
        <a:p>
          <a:endParaRPr lang="de-DE"/>
        </a:p>
      </dgm:t>
    </dgm:pt>
    <dgm:pt modelId="{22B41F76-E9D8-46F1-8764-70BA97CB0EDB}">
      <dgm:prSet phldrT="[Text]"/>
      <dgm:spPr/>
      <dgm:t>
        <a:bodyPr/>
        <a:lstStyle/>
        <a:p>
          <a:r>
            <a:rPr lang="en-GB" dirty="0" smtClean="0"/>
            <a:t>supports and enforces the standardised workflow of the EU-GL for each of the distinct modules and provides respective user interfaces that guide the user through the process</a:t>
          </a:r>
          <a:endParaRPr lang="de-DE" dirty="0"/>
        </a:p>
      </dgm:t>
    </dgm:pt>
    <dgm:pt modelId="{C5E7EFED-348C-40A8-AF05-6CC5428B0E08}" type="parTrans" cxnId="{B5F74814-1629-4D02-A8EC-E10EC141D85A}">
      <dgm:prSet/>
      <dgm:spPr/>
      <dgm:t>
        <a:bodyPr/>
        <a:lstStyle/>
        <a:p>
          <a:endParaRPr lang="de-DE"/>
        </a:p>
      </dgm:t>
    </dgm:pt>
    <dgm:pt modelId="{39DCB0D7-B36C-4C87-84C0-146A3A33B3F0}" type="sibTrans" cxnId="{B5F74814-1629-4D02-A8EC-E10EC141D85A}">
      <dgm:prSet/>
      <dgm:spPr/>
      <dgm:t>
        <a:bodyPr/>
        <a:lstStyle/>
        <a:p>
          <a:endParaRPr lang="de-DE"/>
        </a:p>
      </dgm:t>
    </dgm:pt>
    <dgm:pt modelId="{0F037E83-D7AC-4305-8F14-3565A2B3E683}">
      <dgm:prSet phldrT="[Text]"/>
      <dgm:spPr/>
      <dgm:t>
        <a:bodyPr/>
        <a:lstStyle/>
        <a:p>
          <a:r>
            <a:rPr lang="en-GB" dirty="0" smtClean="0"/>
            <a:t>offers a simple but credible preliminary (“pre-feasibility”) assessment and creates in parallel an initial specification for a tailored assessment (“blueprint” for Expert Climate Service)</a:t>
          </a:r>
          <a:endParaRPr lang="de-DE" dirty="0"/>
        </a:p>
      </dgm:t>
    </dgm:pt>
    <dgm:pt modelId="{867BAD93-157F-4212-9A43-D069099D17E2}" type="parTrans" cxnId="{A877FD29-18FE-4186-81AB-7A843BA6A16A}">
      <dgm:prSet/>
      <dgm:spPr/>
      <dgm:t>
        <a:bodyPr/>
        <a:lstStyle/>
        <a:p>
          <a:endParaRPr lang="de-DE"/>
        </a:p>
      </dgm:t>
    </dgm:pt>
    <dgm:pt modelId="{64F5F2B9-E5C9-462F-B1BC-F8E77AF8351F}" type="sibTrans" cxnId="{A877FD29-18FE-4186-81AB-7A843BA6A16A}">
      <dgm:prSet/>
      <dgm:spPr/>
      <dgm:t>
        <a:bodyPr/>
        <a:lstStyle/>
        <a:p>
          <a:endParaRPr lang="de-DE"/>
        </a:p>
      </dgm:t>
    </dgm:pt>
    <dgm:pt modelId="{814CCFD6-C7EA-4AD2-A48E-71A00B10DC68}">
      <dgm:prSet phldrT="[Text]"/>
      <dgm:spPr/>
      <dgm:t>
        <a:bodyPr/>
        <a:lstStyle/>
        <a:p>
          <a:endParaRPr lang="de-DE" dirty="0"/>
        </a:p>
      </dgm:t>
    </dgm:pt>
    <dgm:pt modelId="{9450DF12-6980-4731-AEAA-6C24443125FF}" type="parTrans" cxnId="{02B91A06-3F94-4F9B-834B-009B437F1D25}">
      <dgm:prSet/>
      <dgm:spPr/>
      <dgm:t>
        <a:bodyPr/>
        <a:lstStyle/>
        <a:p>
          <a:endParaRPr lang="de-DE"/>
        </a:p>
      </dgm:t>
    </dgm:pt>
    <dgm:pt modelId="{70D45D9B-4F9D-4584-A9E5-22ED0A5F3CFB}" type="sibTrans" cxnId="{02B91A06-3F94-4F9B-834B-009B437F1D25}">
      <dgm:prSet/>
      <dgm:spPr/>
      <dgm:t>
        <a:bodyPr/>
        <a:lstStyle/>
        <a:p>
          <a:endParaRPr lang="de-DE"/>
        </a:p>
      </dgm:t>
    </dgm:pt>
    <dgm:pt modelId="{F5392DF5-9189-4F22-BA85-BBC8CF5AC5B7}">
      <dgm:prSet phldrT="[Text]"/>
      <dgm:spPr/>
      <dgm:t>
        <a:bodyPr/>
        <a:lstStyle/>
        <a:p>
          <a:r>
            <a:rPr lang="en-GB" dirty="0" smtClean="0"/>
            <a:t>tries to stimulate the creation and uptake of tailored Expert Climate Services instead of providing a technical infrastructure for hosting or integrating any kind of (ICT) Climate Services</a:t>
          </a:r>
          <a:endParaRPr lang="de-DE" dirty="0"/>
        </a:p>
      </dgm:t>
    </dgm:pt>
    <dgm:pt modelId="{A8DC42AF-F5DF-48CE-83BE-DF663F8948E4}" type="parTrans" cxnId="{5C42B16E-C92F-499D-AA0A-10128F9FEB61}">
      <dgm:prSet/>
      <dgm:spPr/>
      <dgm:t>
        <a:bodyPr/>
        <a:lstStyle/>
        <a:p>
          <a:endParaRPr lang="de-DE"/>
        </a:p>
      </dgm:t>
    </dgm:pt>
    <dgm:pt modelId="{20904A42-BE35-4375-B6E7-3BCE32A3FF29}" type="sibTrans" cxnId="{5C42B16E-C92F-499D-AA0A-10128F9FEB61}">
      <dgm:prSet/>
      <dgm:spPr/>
      <dgm:t>
        <a:bodyPr/>
        <a:lstStyle/>
        <a:p>
          <a:endParaRPr lang="de-DE"/>
        </a:p>
      </dgm:t>
    </dgm:pt>
    <dgm:pt modelId="{B8D14002-DC28-4393-A7B8-1C46AD51FE2C}" type="pres">
      <dgm:prSet presAssocID="{0205001D-71F4-46DF-8F01-C7FC06B5A0A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ADD03CC1-2357-4544-97EB-71B46676F2FD}" type="pres">
      <dgm:prSet presAssocID="{B207B592-7940-4BF3-8060-EE9D1437C143}" presName="parentLin" presStyleCnt="0"/>
      <dgm:spPr/>
    </dgm:pt>
    <dgm:pt modelId="{0648088E-180C-4235-8896-9896B7978B8F}" type="pres">
      <dgm:prSet presAssocID="{B207B592-7940-4BF3-8060-EE9D1437C143}" presName="parentLeftMargin" presStyleLbl="node1" presStyleIdx="0" presStyleCnt="1"/>
      <dgm:spPr/>
      <dgm:t>
        <a:bodyPr/>
        <a:lstStyle/>
        <a:p>
          <a:endParaRPr lang="de-DE"/>
        </a:p>
      </dgm:t>
    </dgm:pt>
    <dgm:pt modelId="{F20AA2CD-69B7-4D95-880B-746AF75D6D51}" type="pres">
      <dgm:prSet presAssocID="{B207B592-7940-4BF3-8060-EE9D1437C14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F4F68D5-2D80-4EC4-9DD1-3BC34FBB1864}" type="pres">
      <dgm:prSet presAssocID="{B207B592-7940-4BF3-8060-EE9D1437C143}" presName="negativeSpace" presStyleCnt="0"/>
      <dgm:spPr/>
    </dgm:pt>
    <dgm:pt modelId="{A26B5D04-E208-4922-AB83-A4FEBC9FB5CE}" type="pres">
      <dgm:prSet presAssocID="{B207B592-7940-4BF3-8060-EE9D1437C143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A877FD29-18FE-4186-81AB-7A843BA6A16A}" srcId="{B207B592-7940-4BF3-8060-EE9D1437C143}" destId="{0F037E83-D7AC-4305-8F14-3565A2B3E683}" srcOrd="4" destOrd="0" parTransId="{867BAD93-157F-4212-9A43-D069099D17E2}" sibTransId="{64F5F2B9-E5C9-462F-B1BC-F8E77AF8351F}"/>
    <dgm:cxn modelId="{D677B2B0-C2C6-4EDB-9470-3C859189F569}" srcId="{B207B592-7940-4BF3-8060-EE9D1437C143}" destId="{DA5FA1FC-7768-44F2-B03B-91D92E561B9F}" srcOrd="2" destOrd="0" parTransId="{33B0DCC5-3F80-4FB9-AF3D-97DA80EA2492}" sibTransId="{14947D5A-E3FE-49BF-842E-F0F2C800FAFA}"/>
    <dgm:cxn modelId="{9DFE5520-EA22-46D9-95D6-AC8D2C98871E}" srcId="{B207B592-7940-4BF3-8060-EE9D1437C143}" destId="{8B14A677-62C4-4989-B467-2A7C3BAAC8B3}" srcOrd="0" destOrd="0" parTransId="{610187CC-E5A3-410B-A70B-81824A65100E}" sibTransId="{C73FA47E-43C7-42AB-9BFA-18ECD6D5510C}"/>
    <dgm:cxn modelId="{34D593D7-79F3-4DC1-890E-35A3731A1DF3}" srcId="{0205001D-71F4-46DF-8F01-C7FC06B5A0AF}" destId="{B207B592-7940-4BF3-8060-EE9D1437C143}" srcOrd="0" destOrd="0" parTransId="{7A68947E-EC71-47D2-AD49-3A9D51EF154B}" sibTransId="{CF95546D-A4EE-464E-ACBA-F140518B34ED}"/>
    <dgm:cxn modelId="{5C42B16E-C92F-499D-AA0A-10128F9FEB61}" srcId="{B207B592-7940-4BF3-8060-EE9D1437C143}" destId="{F5392DF5-9189-4F22-BA85-BBC8CF5AC5B7}" srcOrd="1" destOrd="0" parTransId="{A8DC42AF-F5DF-48CE-83BE-DF663F8948E4}" sibTransId="{20904A42-BE35-4375-B6E7-3BCE32A3FF29}"/>
    <dgm:cxn modelId="{B5F74814-1629-4D02-A8EC-E10EC141D85A}" srcId="{B207B592-7940-4BF3-8060-EE9D1437C143}" destId="{22B41F76-E9D8-46F1-8764-70BA97CB0EDB}" srcOrd="3" destOrd="0" parTransId="{C5E7EFED-348C-40A8-AF05-6CC5428B0E08}" sibTransId="{39DCB0D7-B36C-4C87-84C0-146A3A33B3F0}"/>
    <dgm:cxn modelId="{31713210-943B-4668-AA1F-59F8AAC2F912}" type="presOf" srcId="{0205001D-71F4-46DF-8F01-C7FC06B5A0AF}" destId="{B8D14002-DC28-4393-A7B8-1C46AD51FE2C}" srcOrd="0" destOrd="0" presId="urn:microsoft.com/office/officeart/2005/8/layout/list1"/>
    <dgm:cxn modelId="{9FE07A50-7D38-4DDA-AE75-4D503CAC8EF6}" type="presOf" srcId="{B207B592-7940-4BF3-8060-EE9D1437C143}" destId="{F20AA2CD-69B7-4D95-880B-746AF75D6D51}" srcOrd="1" destOrd="0" presId="urn:microsoft.com/office/officeart/2005/8/layout/list1"/>
    <dgm:cxn modelId="{4CF0C6EC-BCAE-49A9-9693-A2EF3CF9F51B}" type="presOf" srcId="{22B41F76-E9D8-46F1-8764-70BA97CB0EDB}" destId="{A26B5D04-E208-4922-AB83-A4FEBC9FB5CE}" srcOrd="0" destOrd="3" presId="urn:microsoft.com/office/officeart/2005/8/layout/list1"/>
    <dgm:cxn modelId="{03BB7301-719E-4ACA-ACBF-EB0B708136F0}" type="presOf" srcId="{F5392DF5-9189-4F22-BA85-BBC8CF5AC5B7}" destId="{A26B5D04-E208-4922-AB83-A4FEBC9FB5CE}" srcOrd="0" destOrd="1" presId="urn:microsoft.com/office/officeart/2005/8/layout/list1"/>
    <dgm:cxn modelId="{32ADC859-3E32-4F45-8002-0BD658477031}" type="presOf" srcId="{8B14A677-62C4-4989-B467-2A7C3BAAC8B3}" destId="{A26B5D04-E208-4922-AB83-A4FEBC9FB5CE}" srcOrd="0" destOrd="0" presId="urn:microsoft.com/office/officeart/2005/8/layout/list1"/>
    <dgm:cxn modelId="{02B91A06-3F94-4F9B-834B-009B437F1D25}" srcId="{B207B592-7940-4BF3-8060-EE9D1437C143}" destId="{814CCFD6-C7EA-4AD2-A48E-71A00B10DC68}" srcOrd="5" destOrd="0" parTransId="{9450DF12-6980-4731-AEAA-6C24443125FF}" sibTransId="{70D45D9B-4F9D-4584-A9E5-22ED0A5F3CFB}"/>
    <dgm:cxn modelId="{42CAF4F2-E05C-484A-B51D-92560FC6F68F}" type="presOf" srcId="{0F037E83-D7AC-4305-8F14-3565A2B3E683}" destId="{A26B5D04-E208-4922-AB83-A4FEBC9FB5CE}" srcOrd="0" destOrd="4" presId="urn:microsoft.com/office/officeart/2005/8/layout/list1"/>
    <dgm:cxn modelId="{01E7BAB6-1C0C-46C6-8F63-4D2FE41EE212}" type="presOf" srcId="{B207B592-7940-4BF3-8060-EE9D1437C143}" destId="{0648088E-180C-4235-8896-9896B7978B8F}" srcOrd="0" destOrd="0" presId="urn:microsoft.com/office/officeart/2005/8/layout/list1"/>
    <dgm:cxn modelId="{8AA038B8-F2D9-435E-A81B-EF7A3C411ABC}" type="presOf" srcId="{DA5FA1FC-7768-44F2-B03B-91D92E561B9F}" destId="{A26B5D04-E208-4922-AB83-A4FEBC9FB5CE}" srcOrd="0" destOrd="2" presId="urn:microsoft.com/office/officeart/2005/8/layout/list1"/>
    <dgm:cxn modelId="{BFE6FC4D-0B6A-4259-9137-086A0F50C4B2}" type="presOf" srcId="{814CCFD6-C7EA-4AD2-A48E-71A00B10DC68}" destId="{A26B5D04-E208-4922-AB83-A4FEBC9FB5CE}" srcOrd="0" destOrd="5" presId="urn:microsoft.com/office/officeart/2005/8/layout/list1"/>
    <dgm:cxn modelId="{73421F06-4312-4B71-9415-13EFEA656E21}" type="presParOf" srcId="{B8D14002-DC28-4393-A7B8-1C46AD51FE2C}" destId="{ADD03CC1-2357-4544-97EB-71B46676F2FD}" srcOrd="0" destOrd="0" presId="urn:microsoft.com/office/officeart/2005/8/layout/list1"/>
    <dgm:cxn modelId="{DD7C6E66-D3F3-4414-B951-372B2F675571}" type="presParOf" srcId="{ADD03CC1-2357-4544-97EB-71B46676F2FD}" destId="{0648088E-180C-4235-8896-9896B7978B8F}" srcOrd="0" destOrd="0" presId="urn:microsoft.com/office/officeart/2005/8/layout/list1"/>
    <dgm:cxn modelId="{DAEE8397-2857-43FD-ACA3-24BB4B467579}" type="presParOf" srcId="{ADD03CC1-2357-4544-97EB-71B46676F2FD}" destId="{F20AA2CD-69B7-4D95-880B-746AF75D6D51}" srcOrd="1" destOrd="0" presId="urn:microsoft.com/office/officeart/2005/8/layout/list1"/>
    <dgm:cxn modelId="{EEAFC6E1-7450-4B94-BE29-D2F95E988394}" type="presParOf" srcId="{B8D14002-DC28-4393-A7B8-1C46AD51FE2C}" destId="{6F4F68D5-2D80-4EC4-9DD1-3BC34FBB1864}" srcOrd="1" destOrd="0" presId="urn:microsoft.com/office/officeart/2005/8/layout/list1"/>
    <dgm:cxn modelId="{85FF4A7F-B6C8-4664-91F1-02038573677D}" type="presParOf" srcId="{B8D14002-DC28-4393-A7B8-1C46AD51FE2C}" destId="{A26B5D04-E208-4922-AB83-A4FEBC9FB5CE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0205001D-71F4-46DF-8F01-C7FC06B5A0AF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de-DE"/>
        </a:p>
      </dgm:t>
    </dgm:pt>
    <dgm:pt modelId="{B207B592-7940-4BF3-8060-EE9D1437C143}">
      <dgm:prSet phldrT="[Text]"/>
      <dgm:spPr/>
      <dgm:t>
        <a:bodyPr/>
        <a:lstStyle/>
        <a:p>
          <a:r>
            <a:rPr lang="en-GB" b="1" noProof="0" dirty="0" smtClean="0"/>
            <a:t>CLARITY Climate Services Information System</a:t>
          </a:r>
          <a:endParaRPr lang="en-GB" b="1" noProof="0" dirty="0"/>
        </a:p>
      </dgm:t>
    </dgm:pt>
    <dgm:pt modelId="{7A68947E-EC71-47D2-AD49-3A9D51EF154B}" type="parTrans" cxnId="{34D593D7-79F3-4DC1-890E-35A3731A1DF3}">
      <dgm:prSet/>
      <dgm:spPr/>
      <dgm:t>
        <a:bodyPr/>
        <a:lstStyle/>
        <a:p>
          <a:endParaRPr lang="de-DE"/>
        </a:p>
      </dgm:t>
    </dgm:pt>
    <dgm:pt modelId="{CF95546D-A4EE-464E-ACBA-F140518B34ED}" type="sibTrans" cxnId="{34D593D7-79F3-4DC1-890E-35A3731A1DF3}">
      <dgm:prSet/>
      <dgm:spPr/>
      <dgm:t>
        <a:bodyPr/>
        <a:lstStyle/>
        <a:p>
          <a:endParaRPr lang="de-DE"/>
        </a:p>
      </dgm:t>
    </dgm:pt>
    <dgm:pt modelId="{8B14A677-62C4-4989-B467-2A7C3BAAC8B3}">
      <dgm:prSet phldrT="[Text]"/>
      <dgm:spPr>
        <a:ln>
          <a:solidFill>
            <a:schemeClr val="dk2">
              <a:hueOff val="0"/>
              <a:satOff val="0"/>
              <a:lumOff val="0"/>
            </a:schemeClr>
          </a:solidFill>
        </a:ln>
      </dgm:spPr>
      <dgm:t>
        <a:bodyPr lIns="720000" rIns="360000"/>
        <a:lstStyle/>
        <a:p>
          <a:r>
            <a:rPr lang="en-GB" dirty="0" smtClean="0"/>
            <a:t>bridges the gap from supply driven to demand driven CS</a:t>
          </a:r>
          <a:endParaRPr lang="de-DE" dirty="0"/>
        </a:p>
      </dgm:t>
    </dgm:pt>
    <dgm:pt modelId="{610187CC-E5A3-410B-A70B-81824A65100E}" type="parTrans" cxnId="{9DFE5520-EA22-46D9-95D6-AC8D2C98871E}">
      <dgm:prSet/>
      <dgm:spPr/>
      <dgm:t>
        <a:bodyPr/>
        <a:lstStyle/>
        <a:p>
          <a:endParaRPr lang="de-DE"/>
        </a:p>
      </dgm:t>
    </dgm:pt>
    <dgm:pt modelId="{C73FA47E-43C7-42AB-9BFA-18ECD6D5510C}" type="sibTrans" cxnId="{9DFE5520-EA22-46D9-95D6-AC8D2C98871E}">
      <dgm:prSet/>
      <dgm:spPr/>
      <dgm:t>
        <a:bodyPr/>
        <a:lstStyle/>
        <a:p>
          <a:endParaRPr lang="de-DE"/>
        </a:p>
      </dgm:t>
    </dgm:pt>
    <dgm:pt modelId="{DA5FA1FC-7768-44F2-B03B-91D92E561B9F}">
      <dgm:prSet phldrT="[Text]"/>
      <dgm:spPr>
        <a:ln>
          <a:solidFill>
            <a:schemeClr val="dk2">
              <a:hueOff val="0"/>
              <a:satOff val="0"/>
              <a:lumOff val="0"/>
            </a:schemeClr>
          </a:solidFill>
        </a:ln>
      </dgm:spPr>
      <dgm:t>
        <a:bodyPr lIns="720000" rIns="360000"/>
        <a:lstStyle/>
        <a:p>
          <a:r>
            <a:rPr lang="en-GB" dirty="0" smtClean="0"/>
            <a:t>co-creation environment for CS Customers and Suppliers</a:t>
          </a:r>
          <a:endParaRPr lang="de-DE" dirty="0"/>
        </a:p>
      </dgm:t>
    </dgm:pt>
    <dgm:pt modelId="{33B0DCC5-3F80-4FB9-AF3D-97DA80EA2492}" type="parTrans" cxnId="{D677B2B0-C2C6-4EDB-9470-3C859189F569}">
      <dgm:prSet/>
      <dgm:spPr/>
      <dgm:t>
        <a:bodyPr/>
        <a:lstStyle/>
        <a:p>
          <a:endParaRPr lang="de-DE"/>
        </a:p>
      </dgm:t>
    </dgm:pt>
    <dgm:pt modelId="{14947D5A-E3FE-49BF-842E-F0F2C800FAFA}" type="sibTrans" cxnId="{D677B2B0-C2C6-4EDB-9470-3C859189F569}">
      <dgm:prSet/>
      <dgm:spPr/>
      <dgm:t>
        <a:bodyPr/>
        <a:lstStyle/>
        <a:p>
          <a:endParaRPr lang="de-DE"/>
        </a:p>
      </dgm:t>
    </dgm:pt>
    <dgm:pt modelId="{814CCFD6-C7EA-4AD2-A48E-71A00B10DC68}">
      <dgm:prSet phldrT="[Text]"/>
      <dgm:spPr>
        <a:ln>
          <a:solidFill>
            <a:schemeClr val="dk2">
              <a:hueOff val="0"/>
              <a:satOff val="0"/>
              <a:lumOff val="0"/>
            </a:schemeClr>
          </a:solidFill>
        </a:ln>
      </dgm:spPr>
      <dgm:t>
        <a:bodyPr lIns="720000" rIns="360000"/>
        <a:lstStyle/>
        <a:p>
          <a:endParaRPr lang="de-DE" dirty="0"/>
        </a:p>
      </dgm:t>
    </dgm:pt>
    <dgm:pt modelId="{9450DF12-6980-4731-AEAA-6C24443125FF}" type="parTrans" cxnId="{02B91A06-3F94-4F9B-834B-009B437F1D25}">
      <dgm:prSet/>
      <dgm:spPr/>
      <dgm:t>
        <a:bodyPr/>
        <a:lstStyle/>
        <a:p>
          <a:endParaRPr lang="de-DE"/>
        </a:p>
      </dgm:t>
    </dgm:pt>
    <dgm:pt modelId="{70D45D9B-4F9D-4584-A9E5-22ED0A5F3CFB}" type="sibTrans" cxnId="{02B91A06-3F94-4F9B-834B-009B437F1D25}">
      <dgm:prSet/>
      <dgm:spPr/>
      <dgm:t>
        <a:bodyPr/>
        <a:lstStyle/>
        <a:p>
          <a:endParaRPr lang="de-DE"/>
        </a:p>
      </dgm:t>
    </dgm:pt>
    <dgm:pt modelId="{6D905373-7331-4013-968A-C4B6892A0641}">
      <dgm:prSet phldrT="[Text]"/>
      <dgm:spPr>
        <a:ln>
          <a:solidFill>
            <a:schemeClr val="dk2">
              <a:hueOff val="0"/>
              <a:satOff val="0"/>
              <a:lumOff val="0"/>
            </a:schemeClr>
          </a:solidFill>
        </a:ln>
      </dgm:spPr>
      <dgm:t>
        <a:bodyPr lIns="720000" rIns="360000"/>
        <a:lstStyle/>
        <a:p>
          <a:r>
            <a:rPr lang="en-GB" dirty="0" smtClean="0"/>
            <a:t>offers a simple but credible “pre-feasibility” assessment</a:t>
          </a:r>
          <a:endParaRPr lang="de-DE" dirty="0"/>
        </a:p>
      </dgm:t>
    </dgm:pt>
    <dgm:pt modelId="{59C7C670-468A-4ADE-BF23-DE7D9F28EA7B}" type="parTrans" cxnId="{35EE5742-EE1C-4A22-AADF-00EAF04C979F}">
      <dgm:prSet/>
      <dgm:spPr/>
      <dgm:t>
        <a:bodyPr/>
        <a:lstStyle/>
        <a:p>
          <a:endParaRPr lang="de-DE"/>
        </a:p>
      </dgm:t>
    </dgm:pt>
    <dgm:pt modelId="{8E6AE96C-EE82-4906-A8CF-83F5644F2C21}" type="sibTrans" cxnId="{35EE5742-EE1C-4A22-AADF-00EAF04C979F}">
      <dgm:prSet/>
      <dgm:spPr/>
      <dgm:t>
        <a:bodyPr/>
        <a:lstStyle/>
        <a:p>
          <a:endParaRPr lang="de-DE"/>
        </a:p>
      </dgm:t>
    </dgm:pt>
    <dgm:pt modelId="{D51BD32F-91F4-43C0-947A-B2468BADB9AE}">
      <dgm:prSet phldrT="[Text]"/>
      <dgm:spPr>
        <a:ln>
          <a:solidFill>
            <a:schemeClr val="dk2">
              <a:hueOff val="0"/>
              <a:satOff val="0"/>
              <a:lumOff val="0"/>
            </a:schemeClr>
          </a:solidFill>
        </a:ln>
      </dgm:spPr>
      <dgm:t>
        <a:bodyPr lIns="720000" rIns="360000"/>
        <a:lstStyle/>
        <a:p>
          <a:r>
            <a:rPr lang="en-GB" dirty="0" smtClean="0"/>
            <a:t>creates in parallel a “blueprint” for an Expert Climate Service</a:t>
          </a:r>
          <a:endParaRPr lang="de-DE" dirty="0"/>
        </a:p>
      </dgm:t>
    </dgm:pt>
    <dgm:pt modelId="{BF93BEA6-7C90-485D-828E-35E4D3F3ED48}" type="parTrans" cxnId="{4679E586-0D2E-46A9-9E6A-7DBDA8AF9941}">
      <dgm:prSet/>
      <dgm:spPr/>
      <dgm:t>
        <a:bodyPr/>
        <a:lstStyle/>
        <a:p>
          <a:endParaRPr lang="de-DE"/>
        </a:p>
      </dgm:t>
    </dgm:pt>
    <dgm:pt modelId="{F1D87F09-5672-4DBE-AD6B-2BD2488A1D66}" type="sibTrans" cxnId="{4679E586-0D2E-46A9-9E6A-7DBDA8AF9941}">
      <dgm:prSet/>
      <dgm:spPr/>
      <dgm:t>
        <a:bodyPr/>
        <a:lstStyle/>
        <a:p>
          <a:endParaRPr lang="de-DE"/>
        </a:p>
      </dgm:t>
    </dgm:pt>
    <dgm:pt modelId="{1D345FA6-983E-404C-B149-9C76DE3B6CEF}">
      <dgm:prSet phldrT="[Text]"/>
      <dgm:spPr>
        <a:ln>
          <a:solidFill>
            <a:schemeClr val="dk2">
              <a:hueOff val="0"/>
              <a:satOff val="0"/>
              <a:lumOff val="0"/>
            </a:schemeClr>
          </a:solidFill>
        </a:ln>
      </dgm:spPr>
      <dgm:t>
        <a:bodyPr lIns="720000" rIns="360000"/>
        <a:lstStyle/>
        <a:p>
          <a:r>
            <a:rPr lang="en-GB" dirty="0" smtClean="0"/>
            <a:t>stimulates creation and uptake of tailored Expert CS</a:t>
          </a:r>
          <a:endParaRPr lang="de-DE" dirty="0"/>
        </a:p>
      </dgm:t>
    </dgm:pt>
    <dgm:pt modelId="{98A059CA-71DE-4E7B-AB36-72DD95CC2137}" type="parTrans" cxnId="{62BD85AB-B95F-4209-8C0E-18E3AEDBEDF8}">
      <dgm:prSet/>
      <dgm:spPr/>
      <dgm:t>
        <a:bodyPr/>
        <a:lstStyle/>
        <a:p>
          <a:endParaRPr lang="de-DE"/>
        </a:p>
      </dgm:t>
    </dgm:pt>
    <dgm:pt modelId="{CFD4D8B8-14E5-400B-B3A8-9DC6C60A5028}" type="sibTrans" cxnId="{62BD85AB-B95F-4209-8C0E-18E3AEDBEDF8}">
      <dgm:prSet/>
      <dgm:spPr/>
      <dgm:t>
        <a:bodyPr/>
        <a:lstStyle/>
        <a:p>
          <a:endParaRPr lang="de-DE"/>
        </a:p>
      </dgm:t>
    </dgm:pt>
    <dgm:pt modelId="{59EBBA11-4263-4107-84C5-85DB918FB994}">
      <dgm:prSet phldrT="[Text]"/>
      <dgm:spPr>
        <a:ln>
          <a:solidFill>
            <a:schemeClr val="dk2">
              <a:hueOff val="0"/>
              <a:satOff val="0"/>
              <a:lumOff val="0"/>
            </a:schemeClr>
          </a:solidFill>
        </a:ln>
      </dgm:spPr>
      <dgm:t>
        <a:bodyPr/>
        <a:lstStyle/>
        <a:p>
          <a:r>
            <a:rPr lang="en-GB" dirty="0" smtClean="0"/>
            <a:t>allows to create fit-for-purpose and tailored Expert CS under the umbrella of the scientifically sound CLARITY methodology</a:t>
          </a:r>
          <a:endParaRPr lang="de-DE" dirty="0"/>
        </a:p>
      </dgm:t>
    </dgm:pt>
    <dgm:pt modelId="{EA9D1366-8C2E-49E9-B6D5-D9E347E6E692}" type="parTrans" cxnId="{BCE491E7-4F34-44B3-AE8D-E684B7BE2ADE}">
      <dgm:prSet/>
      <dgm:spPr/>
      <dgm:t>
        <a:bodyPr/>
        <a:lstStyle/>
        <a:p>
          <a:endParaRPr lang="de-DE"/>
        </a:p>
      </dgm:t>
    </dgm:pt>
    <dgm:pt modelId="{5050F12B-3676-43DC-9083-38556A5120A8}" type="sibTrans" cxnId="{BCE491E7-4F34-44B3-AE8D-E684B7BE2ADE}">
      <dgm:prSet/>
      <dgm:spPr/>
      <dgm:t>
        <a:bodyPr/>
        <a:lstStyle/>
        <a:p>
          <a:endParaRPr lang="de-DE"/>
        </a:p>
      </dgm:t>
    </dgm:pt>
    <dgm:pt modelId="{807A9257-FB59-4917-9404-CBB1F2B6A666}">
      <dgm:prSet phldrT="[Text]"/>
      <dgm:spPr>
        <a:ln>
          <a:solidFill>
            <a:schemeClr val="dk2">
              <a:hueOff val="0"/>
              <a:satOff val="0"/>
              <a:lumOff val="0"/>
            </a:schemeClr>
          </a:solidFill>
        </a:ln>
      </dgm:spPr>
      <dgm:t>
        <a:bodyPr lIns="720000" rIns="360000"/>
        <a:lstStyle/>
        <a:p>
          <a:r>
            <a:rPr lang="en-GB" dirty="0" smtClean="0"/>
            <a:t>supports and enforces the standardised EU-GL workflow</a:t>
          </a:r>
          <a:endParaRPr lang="de-DE" dirty="0"/>
        </a:p>
      </dgm:t>
    </dgm:pt>
    <dgm:pt modelId="{FA7C3AA0-0E82-40C7-B792-1FA1AA92AF05}" type="parTrans" cxnId="{29AB6020-DA81-49FE-87A7-5205F355CDB5}">
      <dgm:prSet/>
      <dgm:spPr/>
      <dgm:t>
        <a:bodyPr/>
        <a:lstStyle/>
        <a:p>
          <a:endParaRPr lang="de-DE"/>
        </a:p>
      </dgm:t>
    </dgm:pt>
    <dgm:pt modelId="{C29B2D5B-B40F-4674-9E97-63C81BE04970}" type="sibTrans" cxnId="{29AB6020-DA81-49FE-87A7-5205F355CDB5}">
      <dgm:prSet/>
      <dgm:spPr/>
      <dgm:t>
        <a:bodyPr/>
        <a:lstStyle/>
        <a:p>
          <a:endParaRPr lang="de-DE"/>
        </a:p>
      </dgm:t>
    </dgm:pt>
    <dgm:pt modelId="{B8D14002-DC28-4393-A7B8-1C46AD51FE2C}" type="pres">
      <dgm:prSet presAssocID="{0205001D-71F4-46DF-8F01-C7FC06B5A0A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ADD03CC1-2357-4544-97EB-71B46676F2FD}" type="pres">
      <dgm:prSet presAssocID="{B207B592-7940-4BF3-8060-EE9D1437C143}" presName="parentLin" presStyleCnt="0"/>
      <dgm:spPr/>
    </dgm:pt>
    <dgm:pt modelId="{0648088E-180C-4235-8896-9896B7978B8F}" type="pres">
      <dgm:prSet presAssocID="{B207B592-7940-4BF3-8060-EE9D1437C143}" presName="parentLeftMargin" presStyleLbl="node1" presStyleIdx="0" presStyleCnt="1"/>
      <dgm:spPr/>
      <dgm:t>
        <a:bodyPr/>
        <a:lstStyle/>
        <a:p>
          <a:endParaRPr lang="de-DE"/>
        </a:p>
      </dgm:t>
    </dgm:pt>
    <dgm:pt modelId="{F20AA2CD-69B7-4D95-880B-746AF75D6D51}" type="pres">
      <dgm:prSet presAssocID="{B207B592-7940-4BF3-8060-EE9D1437C14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F4F68D5-2D80-4EC4-9DD1-3BC34FBB1864}" type="pres">
      <dgm:prSet presAssocID="{B207B592-7940-4BF3-8060-EE9D1437C143}" presName="negativeSpace" presStyleCnt="0"/>
      <dgm:spPr/>
    </dgm:pt>
    <dgm:pt modelId="{A26B5D04-E208-4922-AB83-A4FEBC9FB5CE}" type="pres">
      <dgm:prSet presAssocID="{B207B592-7940-4BF3-8060-EE9D1437C143}" presName="childText" presStyleLbl="conFgAcc1" presStyleIdx="0" presStyleCnt="1" custScaleY="8858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D677B2B0-C2C6-4EDB-9470-3C859189F569}" srcId="{B207B592-7940-4BF3-8060-EE9D1437C143}" destId="{DA5FA1FC-7768-44F2-B03B-91D92E561B9F}" srcOrd="2" destOrd="0" parTransId="{33B0DCC5-3F80-4FB9-AF3D-97DA80EA2492}" sibTransId="{14947D5A-E3FE-49BF-842E-F0F2C800FAFA}"/>
    <dgm:cxn modelId="{62BD85AB-B95F-4209-8C0E-18E3AEDBEDF8}" srcId="{B207B592-7940-4BF3-8060-EE9D1437C143}" destId="{1D345FA6-983E-404C-B149-9C76DE3B6CEF}" srcOrd="1" destOrd="0" parTransId="{98A059CA-71DE-4E7B-AB36-72DD95CC2137}" sibTransId="{CFD4D8B8-14E5-400B-B3A8-9DC6C60A5028}"/>
    <dgm:cxn modelId="{9DFE5520-EA22-46D9-95D6-AC8D2C98871E}" srcId="{B207B592-7940-4BF3-8060-EE9D1437C143}" destId="{8B14A677-62C4-4989-B467-2A7C3BAAC8B3}" srcOrd="0" destOrd="0" parTransId="{610187CC-E5A3-410B-A70B-81824A65100E}" sibTransId="{C73FA47E-43C7-42AB-9BFA-18ECD6D5510C}"/>
    <dgm:cxn modelId="{CC42EC04-398D-4CA3-A386-454BC78B0F83}" type="presOf" srcId="{59EBBA11-4263-4107-84C5-85DB918FB994}" destId="{A26B5D04-E208-4922-AB83-A4FEBC9FB5CE}" srcOrd="0" destOrd="4" presId="urn:microsoft.com/office/officeart/2005/8/layout/list1"/>
    <dgm:cxn modelId="{34D593D7-79F3-4DC1-890E-35A3731A1DF3}" srcId="{0205001D-71F4-46DF-8F01-C7FC06B5A0AF}" destId="{B207B592-7940-4BF3-8060-EE9D1437C143}" srcOrd="0" destOrd="0" parTransId="{7A68947E-EC71-47D2-AD49-3A9D51EF154B}" sibTransId="{CF95546D-A4EE-464E-ACBA-F140518B34ED}"/>
    <dgm:cxn modelId="{D35FDB80-77A2-472B-9D69-4B4AFCDA6FC1}" type="presOf" srcId="{6D905373-7331-4013-968A-C4B6892A0641}" destId="{A26B5D04-E208-4922-AB83-A4FEBC9FB5CE}" srcOrd="0" destOrd="5" presId="urn:microsoft.com/office/officeart/2005/8/layout/list1"/>
    <dgm:cxn modelId="{31713210-943B-4668-AA1F-59F8AAC2F912}" type="presOf" srcId="{0205001D-71F4-46DF-8F01-C7FC06B5A0AF}" destId="{B8D14002-DC28-4393-A7B8-1C46AD51FE2C}" srcOrd="0" destOrd="0" presId="urn:microsoft.com/office/officeart/2005/8/layout/list1"/>
    <dgm:cxn modelId="{9FE07A50-7D38-4DDA-AE75-4D503CAC8EF6}" type="presOf" srcId="{B207B592-7940-4BF3-8060-EE9D1437C143}" destId="{F20AA2CD-69B7-4D95-880B-746AF75D6D51}" srcOrd="1" destOrd="0" presId="urn:microsoft.com/office/officeart/2005/8/layout/list1"/>
    <dgm:cxn modelId="{32ADC859-3E32-4F45-8002-0BD658477031}" type="presOf" srcId="{8B14A677-62C4-4989-B467-2A7C3BAAC8B3}" destId="{A26B5D04-E208-4922-AB83-A4FEBC9FB5CE}" srcOrd="0" destOrd="0" presId="urn:microsoft.com/office/officeart/2005/8/layout/list1"/>
    <dgm:cxn modelId="{29AB6020-DA81-49FE-87A7-5205F355CDB5}" srcId="{B207B592-7940-4BF3-8060-EE9D1437C143}" destId="{807A9257-FB59-4917-9404-CBB1F2B6A666}" srcOrd="3" destOrd="0" parTransId="{FA7C3AA0-0E82-40C7-B792-1FA1AA92AF05}" sibTransId="{C29B2D5B-B40F-4674-9E97-63C81BE04970}"/>
    <dgm:cxn modelId="{91B4FA16-848A-4AC7-A919-2D6BB4BD19B2}" type="presOf" srcId="{D51BD32F-91F4-43C0-947A-B2468BADB9AE}" destId="{A26B5D04-E208-4922-AB83-A4FEBC9FB5CE}" srcOrd="0" destOrd="6" presId="urn:microsoft.com/office/officeart/2005/8/layout/list1"/>
    <dgm:cxn modelId="{4679E586-0D2E-46A9-9E6A-7DBDA8AF9941}" srcId="{B207B592-7940-4BF3-8060-EE9D1437C143}" destId="{D51BD32F-91F4-43C0-947A-B2468BADB9AE}" srcOrd="6" destOrd="0" parTransId="{BF93BEA6-7C90-485D-828E-35E4D3F3ED48}" sibTransId="{F1D87F09-5672-4DBE-AD6B-2BD2488A1D66}"/>
    <dgm:cxn modelId="{35EE5742-EE1C-4A22-AADF-00EAF04C979F}" srcId="{B207B592-7940-4BF3-8060-EE9D1437C143}" destId="{6D905373-7331-4013-968A-C4B6892A0641}" srcOrd="5" destOrd="0" parTransId="{59C7C670-468A-4ADE-BF23-DE7D9F28EA7B}" sibTransId="{8E6AE96C-EE82-4906-A8CF-83F5644F2C21}"/>
    <dgm:cxn modelId="{02B91A06-3F94-4F9B-834B-009B437F1D25}" srcId="{B207B592-7940-4BF3-8060-EE9D1437C143}" destId="{814CCFD6-C7EA-4AD2-A48E-71A00B10DC68}" srcOrd="7" destOrd="0" parTransId="{9450DF12-6980-4731-AEAA-6C24443125FF}" sibTransId="{70D45D9B-4F9D-4584-A9E5-22ED0A5F3CFB}"/>
    <dgm:cxn modelId="{8DFB7E99-4CEC-480B-8E78-7C0EEF3D9957}" type="presOf" srcId="{807A9257-FB59-4917-9404-CBB1F2B6A666}" destId="{A26B5D04-E208-4922-AB83-A4FEBC9FB5CE}" srcOrd="0" destOrd="3" presId="urn:microsoft.com/office/officeart/2005/8/layout/list1"/>
    <dgm:cxn modelId="{BCE491E7-4F34-44B3-AE8D-E684B7BE2ADE}" srcId="{B207B592-7940-4BF3-8060-EE9D1437C143}" destId="{59EBBA11-4263-4107-84C5-85DB918FB994}" srcOrd="4" destOrd="0" parTransId="{EA9D1366-8C2E-49E9-B6D5-D9E347E6E692}" sibTransId="{5050F12B-3676-43DC-9083-38556A5120A8}"/>
    <dgm:cxn modelId="{01E7BAB6-1C0C-46C6-8F63-4D2FE41EE212}" type="presOf" srcId="{B207B592-7940-4BF3-8060-EE9D1437C143}" destId="{0648088E-180C-4235-8896-9896B7978B8F}" srcOrd="0" destOrd="0" presId="urn:microsoft.com/office/officeart/2005/8/layout/list1"/>
    <dgm:cxn modelId="{8AA038B8-F2D9-435E-A81B-EF7A3C411ABC}" type="presOf" srcId="{DA5FA1FC-7768-44F2-B03B-91D92E561B9F}" destId="{A26B5D04-E208-4922-AB83-A4FEBC9FB5CE}" srcOrd="0" destOrd="2" presId="urn:microsoft.com/office/officeart/2005/8/layout/list1"/>
    <dgm:cxn modelId="{BFE6FC4D-0B6A-4259-9137-086A0F50C4B2}" type="presOf" srcId="{814CCFD6-C7EA-4AD2-A48E-71A00B10DC68}" destId="{A26B5D04-E208-4922-AB83-A4FEBC9FB5CE}" srcOrd="0" destOrd="7" presId="urn:microsoft.com/office/officeart/2005/8/layout/list1"/>
    <dgm:cxn modelId="{6AE4FCE0-7609-4FBE-BBD9-1F2A5A74A5BE}" type="presOf" srcId="{1D345FA6-983E-404C-B149-9C76DE3B6CEF}" destId="{A26B5D04-E208-4922-AB83-A4FEBC9FB5CE}" srcOrd="0" destOrd="1" presId="urn:microsoft.com/office/officeart/2005/8/layout/list1"/>
    <dgm:cxn modelId="{73421F06-4312-4B71-9415-13EFEA656E21}" type="presParOf" srcId="{B8D14002-DC28-4393-A7B8-1C46AD51FE2C}" destId="{ADD03CC1-2357-4544-97EB-71B46676F2FD}" srcOrd="0" destOrd="0" presId="urn:microsoft.com/office/officeart/2005/8/layout/list1"/>
    <dgm:cxn modelId="{DD7C6E66-D3F3-4414-B951-372B2F675571}" type="presParOf" srcId="{ADD03CC1-2357-4544-97EB-71B46676F2FD}" destId="{0648088E-180C-4235-8896-9896B7978B8F}" srcOrd="0" destOrd="0" presId="urn:microsoft.com/office/officeart/2005/8/layout/list1"/>
    <dgm:cxn modelId="{DAEE8397-2857-43FD-ACA3-24BB4B467579}" type="presParOf" srcId="{ADD03CC1-2357-4544-97EB-71B46676F2FD}" destId="{F20AA2CD-69B7-4D95-880B-746AF75D6D51}" srcOrd="1" destOrd="0" presId="urn:microsoft.com/office/officeart/2005/8/layout/list1"/>
    <dgm:cxn modelId="{EEAFC6E1-7450-4B94-BE29-D2F95E988394}" type="presParOf" srcId="{B8D14002-DC28-4393-A7B8-1C46AD51FE2C}" destId="{6F4F68D5-2D80-4EC4-9DD1-3BC34FBB1864}" srcOrd="1" destOrd="0" presId="urn:microsoft.com/office/officeart/2005/8/layout/list1"/>
    <dgm:cxn modelId="{85FF4A7F-B6C8-4664-91F1-02038573677D}" type="presParOf" srcId="{B8D14002-DC28-4393-A7B8-1C46AD51FE2C}" destId="{A26B5D04-E208-4922-AB83-A4FEBC9FB5CE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0205001D-71F4-46DF-8F01-C7FC06B5A0AF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de-DE"/>
        </a:p>
      </dgm:t>
    </dgm:pt>
    <dgm:pt modelId="{B207B592-7940-4BF3-8060-EE9D1437C143}">
      <dgm:prSet phldrT="[Text]"/>
      <dgm:spPr/>
      <dgm:t>
        <a:bodyPr/>
        <a:lstStyle/>
        <a:p>
          <a:r>
            <a:rPr lang="en-GB" b="1" strike="noStrike" spc="-1" dirty="0" smtClean="0">
              <a:latin typeface="Calibri"/>
            </a:rPr>
            <a:t>commercial</a:t>
          </a:r>
          <a:endParaRPr lang="en-GB" b="1" noProof="0" dirty="0"/>
        </a:p>
      </dgm:t>
    </dgm:pt>
    <dgm:pt modelId="{7A68947E-EC71-47D2-AD49-3A9D51EF154B}" type="parTrans" cxnId="{34D593D7-79F3-4DC1-890E-35A3731A1DF3}">
      <dgm:prSet/>
      <dgm:spPr/>
      <dgm:t>
        <a:bodyPr/>
        <a:lstStyle/>
        <a:p>
          <a:endParaRPr lang="de-DE"/>
        </a:p>
      </dgm:t>
    </dgm:pt>
    <dgm:pt modelId="{CF95546D-A4EE-464E-ACBA-F140518B34ED}" type="sibTrans" cxnId="{34D593D7-79F3-4DC1-890E-35A3731A1DF3}">
      <dgm:prSet/>
      <dgm:spPr/>
      <dgm:t>
        <a:bodyPr/>
        <a:lstStyle/>
        <a:p>
          <a:endParaRPr lang="de-DE"/>
        </a:p>
      </dgm:t>
    </dgm:pt>
    <dgm:pt modelId="{43D54440-604C-4D99-9B0B-EB6D810040B7}">
      <dgm:prSet phldrT="[Text]"/>
      <dgm:spPr/>
      <dgm:t>
        <a:bodyPr/>
        <a:lstStyle/>
        <a:p>
          <a:r>
            <a:rPr lang="en-GB" b="0" strike="noStrike" spc="-1" dirty="0" smtClean="0">
              <a:solidFill>
                <a:srgbClr val="000000"/>
              </a:solidFill>
              <a:latin typeface="Calibri"/>
            </a:rPr>
            <a:t>project-specific scenarios, custom data and model integration, custom micro-climate modelling, detailed climate risk &amp; adaptation </a:t>
          </a:r>
          <a:r>
            <a:rPr lang="en-GB" b="0" strike="noStrike" spc="-1" dirty="0" err="1" smtClean="0">
              <a:solidFill>
                <a:srgbClr val="000000"/>
              </a:solidFill>
              <a:latin typeface="Calibri"/>
            </a:rPr>
            <a:t>studie</a:t>
          </a:r>
          <a:endParaRPr lang="en-GB" noProof="0" dirty="0"/>
        </a:p>
      </dgm:t>
    </dgm:pt>
    <dgm:pt modelId="{B2644D6E-AC6C-4DC4-9872-E7F612D54930}" type="parTrans" cxnId="{3FA2F9F5-951E-4054-AEC0-41414B9ED728}">
      <dgm:prSet/>
      <dgm:spPr/>
      <dgm:t>
        <a:bodyPr/>
        <a:lstStyle/>
        <a:p>
          <a:endParaRPr lang="de-DE"/>
        </a:p>
      </dgm:t>
    </dgm:pt>
    <dgm:pt modelId="{8F220D88-0DAC-4CE6-A981-81D6CA87DBED}" type="sibTrans" cxnId="{3FA2F9F5-951E-4054-AEC0-41414B9ED728}">
      <dgm:prSet/>
      <dgm:spPr/>
      <dgm:t>
        <a:bodyPr/>
        <a:lstStyle/>
        <a:p>
          <a:endParaRPr lang="de-DE"/>
        </a:p>
      </dgm:t>
    </dgm:pt>
    <dgm:pt modelId="{84A65BEA-F92D-469A-BF45-D3558D6E5D83}">
      <dgm:prSet phldrT="[Text]"/>
      <dgm:spPr/>
      <dgm:t>
        <a:bodyPr/>
        <a:lstStyle/>
        <a:p>
          <a:r>
            <a:rPr lang="en-GB" b="1" strike="noStrike" spc="-1" dirty="0" smtClean="0">
              <a:solidFill>
                <a:srgbClr val="000000"/>
              </a:solidFill>
              <a:latin typeface="Calibri"/>
            </a:rPr>
            <a:t> </a:t>
          </a:r>
          <a:r>
            <a:rPr lang="en-GB" b="1" strike="noStrike" spc="-1" noProof="0" dirty="0" smtClean="0">
              <a:solidFill>
                <a:schemeClr val="bg1"/>
              </a:solidFill>
              <a:latin typeface="Calibri"/>
            </a:rPr>
            <a:t>scenario-driven</a:t>
          </a:r>
          <a:endParaRPr lang="en-GB" b="1" noProof="0" dirty="0">
            <a:solidFill>
              <a:schemeClr val="bg1"/>
            </a:solidFill>
          </a:endParaRPr>
        </a:p>
      </dgm:t>
    </dgm:pt>
    <dgm:pt modelId="{A21BDE91-79F0-4CD3-8D48-A01773D813C8}" type="parTrans" cxnId="{9ED1C342-BC8A-4982-A315-F970D117BADF}">
      <dgm:prSet/>
      <dgm:spPr/>
      <dgm:t>
        <a:bodyPr/>
        <a:lstStyle/>
        <a:p>
          <a:endParaRPr lang="de-DE"/>
        </a:p>
      </dgm:t>
    </dgm:pt>
    <dgm:pt modelId="{26F902D6-84A4-4BCF-8105-3A4BA90270D4}" type="sibTrans" cxnId="{9ED1C342-BC8A-4982-A315-F970D117BADF}">
      <dgm:prSet/>
      <dgm:spPr/>
      <dgm:t>
        <a:bodyPr/>
        <a:lstStyle/>
        <a:p>
          <a:endParaRPr lang="de-DE"/>
        </a:p>
      </dgm:t>
    </dgm:pt>
    <dgm:pt modelId="{12D5E661-1EB2-4BB7-8798-04E9D683ACAB}">
      <dgm:prSet phldrT="[Text]"/>
      <dgm:spPr/>
      <dgm:t>
        <a:bodyPr/>
        <a:lstStyle/>
        <a:p>
          <a:r>
            <a:rPr lang="en-GB" b="0" strike="noStrike" spc="-1" dirty="0" smtClean="0">
              <a:solidFill>
                <a:srgbClr val="000000"/>
              </a:solidFill>
              <a:latin typeface="Calibri"/>
            </a:rPr>
            <a:t>(off-line) scenario analysis and site-specific numerical modelling (calibration and execution)</a:t>
          </a:r>
          <a:endParaRPr lang="en-GB" noProof="0" dirty="0"/>
        </a:p>
      </dgm:t>
    </dgm:pt>
    <dgm:pt modelId="{416B1252-302F-48A1-9C92-63BF5C2843EA}" type="parTrans" cxnId="{C65B9EFD-3A17-48A3-9390-9705A606DC16}">
      <dgm:prSet/>
      <dgm:spPr/>
      <dgm:t>
        <a:bodyPr/>
        <a:lstStyle/>
        <a:p>
          <a:endParaRPr lang="de-DE"/>
        </a:p>
      </dgm:t>
    </dgm:pt>
    <dgm:pt modelId="{4AD72BAD-8633-41D9-B03D-58F17751A68D}" type="sibTrans" cxnId="{C65B9EFD-3A17-48A3-9390-9705A606DC16}">
      <dgm:prSet/>
      <dgm:spPr/>
      <dgm:t>
        <a:bodyPr/>
        <a:lstStyle/>
        <a:p>
          <a:endParaRPr lang="de-DE"/>
        </a:p>
      </dgm:t>
    </dgm:pt>
    <dgm:pt modelId="{BD4B10E7-DE29-4EE2-A3F3-D8E279DD17C9}">
      <dgm:prSet phldrT="[Text]"/>
      <dgm:spPr/>
      <dgm:t>
        <a:bodyPr/>
        <a:lstStyle/>
        <a:p>
          <a:r>
            <a:rPr lang="en-GB" b="1" strike="noStrike" spc="-1" noProof="0" dirty="0" smtClean="0">
              <a:solidFill>
                <a:schemeClr val="bg1"/>
              </a:solidFill>
              <a:latin typeface="Calibri"/>
            </a:rPr>
            <a:t>collaborative</a:t>
          </a:r>
          <a:endParaRPr lang="en-GB" noProof="0" dirty="0">
            <a:solidFill>
              <a:schemeClr val="bg1"/>
            </a:solidFill>
          </a:endParaRPr>
        </a:p>
      </dgm:t>
    </dgm:pt>
    <dgm:pt modelId="{D01EC3ED-756B-474D-9871-671DC440257A}" type="parTrans" cxnId="{21672D54-38BB-4832-815C-C78996DDE8E6}">
      <dgm:prSet/>
      <dgm:spPr/>
      <dgm:t>
        <a:bodyPr/>
        <a:lstStyle/>
        <a:p>
          <a:endParaRPr lang="de-DE"/>
        </a:p>
      </dgm:t>
    </dgm:pt>
    <dgm:pt modelId="{4AE42FB7-2099-44E5-B2FD-154150694416}" type="sibTrans" cxnId="{21672D54-38BB-4832-815C-C78996DDE8E6}">
      <dgm:prSet/>
      <dgm:spPr/>
      <dgm:t>
        <a:bodyPr/>
        <a:lstStyle/>
        <a:p>
          <a:endParaRPr lang="de-DE"/>
        </a:p>
      </dgm:t>
    </dgm:pt>
    <dgm:pt modelId="{33A71670-2392-4022-931D-AA0F63549E88}">
      <dgm:prSet phldrT="[Text]"/>
      <dgm:spPr/>
      <dgm:t>
        <a:bodyPr/>
        <a:lstStyle/>
        <a:p>
          <a:r>
            <a:rPr lang="en-GB" b="0" strike="noStrike" spc="-1" dirty="0" smtClean="0">
              <a:solidFill>
                <a:srgbClr val="000000"/>
              </a:solidFill>
              <a:latin typeface="Calibri"/>
            </a:rPr>
            <a:t>joint venture activity of operational, technical and industry specialists</a:t>
          </a:r>
          <a:endParaRPr lang="en-GB" noProof="0" dirty="0"/>
        </a:p>
      </dgm:t>
    </dgm:pt>
    <dgm:pt modelId="{567D898D-EA31-42C6-8EED-F90832D2D11B}" type="parTrans" cxnId="{151EFFF6-28B3-4F84-93E0-42158CB853C9}">
      <dgm:prSet/>
      <dgm:spPr/>
      <dgm:t>
        <a:bodyPr/>
        <a:lstStyle/>
        <a:p>
          <a:endParaRPr lang="de-DE"/>
        </a:p>
      </dgm:t>
    </dgm:pt>
    <dgm:pt modelId="{43408576-197E-4FE0-BA45-C90B48900C9E}" type="sibTrans" cxnId="{151EFFF6-28B3-4F84-93E0-42158CB853C9}">
      <dgm:prSet/>
      <dgm:spPr/>
      <dgm:t>
        <a:bodyPr/>
        <a:lstStyle/>
        <a:p>
          <a:endParaRPr lang="de-DE"/>
        </a:p>
      </dgm:t>
    </dgm:pt>
    <dgm:pt modelId="{0A271E08-C736-4CED-89D7-79C9723F7781}">
      <dgm:prSet phldrT="[Text]"/>
      <dgm:spPr/>
      <dgm:t>
        <a:bodyPr/>
        <a:lstStyle/>
        <a:p>
          <a:r>
            <a:rPr lang="en-GB" b="1" noProof="0" dirty="0" smtClean="0"/>
            <a:t>credible</a:t>
          </a:r>
          <a:endParaRPr lang="en-GB" b="1" noProof="0" dirty="0"/>
        </a:p>
      </dgm:t>
    </dgm:pt>
    <dgm:pt modelId="{30DD2A36-FBA0-4705-9BF3-AA9528E8B79F}" type="parTrans" cxnId="{E5245066-7DC4-46FF-820B-36D1EA13F5E5}">
      <dgm:prSet/>
      <dgm:spPr/>
      <dgm:t>
        <a:bodyPr/>
        <a:lstStyle/>
        <a:p>
          <a:endParaRPr lang="de-DE"/>
        </a:p>
      </dgm:t>
    </dgm:pt>
    <dgm:pt modelId="{AAE3A7F2-E981-43EF-B864-2B8BBBBAEE00}" type="sibTrans" cxnId="{E5245066-7DC4-46FF-820B-36D1EA13F5E5}">
      <dgm:prSet/>
      <dgm:spPr/>
      <dgm:t>
        <a:bodyPr/>
        <a:lstStyle/>
        <a:p>
          <a:endParaRPr lang="de-DE"/>
        </a:p>
      </dgm:t>
    </dgm:pt>
    <dgm:pt modelId="{AD727CEA-1150-4EC3-91F1-29EC54815E74}">
      <dgm:prSet phldrT="[Text]"/>
      <dgm:spPr/>
      <dgm:t>
        <a:bodyPr/>
        <a:lstStyle/>
        <a:p>
          <a:r>
            <a:rPr lang="en-GB" b="0" strike="noStrike" spc="-1" dirty="0" smtClean="0">
              <a:solidFill>
                <a:srgbClr val="000000"/>
              </a:solidFill>
              <a:latin typeface="Calibri"/>
            </a:rPr>
            <a:t>following an accepted and scientifically sound climate risk assessment approach</a:t>
          </a:r>
          <a:endParaRPr lang="en-GB" b="1" noProof="0" dirty="0"/>
        </a:p>
      </dgm:t>
    </dgm:pt>
    <dgm:pt modelId="{6E646267-FD76-410B-8538-4E0BA04C7AD7}" type="parTrans" cxnId="{31BBBC39-DE9E-4E39-87C4-8A7D88C143DC}">
      <dgm:prSet/>
      <dgm:spPr/>
      <dgm:t>
        <a:bodyPr/>
        <a:lstStyle/>
        <a:p>
          <a:endParaRPr lang="de-DE"/>
        </a:p>
      </dgm:t>
    </dgm:pt>
    <dgm:pt modelId="{2D55A6C8-8943-4F1D-9756-DB6F75631C24}" type="sibTrans" cxnId="{31BBBC39-DE9E-4E39-87C4-8A7D88C143DC}">
      <dgm:prSet/>
      <dgm:spPr/>
      <dgm:t>
        <a:bodyPr/>
        <a:lstStyle/>
        <a:p>
          <a:endParaRPr lang="de-DE"/>
        </a:p>
      </dgm:t>
    </dgm:pt>
    <dgm:pt modelId="{CB6AADF1-8EFF-4698-ACB0-97D8E3AFB4AF}">
      <dgm:prSet phldrT="[Text]"/>
      <dgm:spPr/>
      <dgm:t>
        <a:bodyPr/>
        <a:lstStyle/>
        <a:p>
          <a:r>
            <a:rPr lang="de-DE" b="1" noProof="0" dirty="0" smtClean="0"/>
            <a:t>individual</a:t>
          </a:r>
          <a:endParaRPr lang="en-GB" b="1" noProof="0" dirty="0"/>
        </a:p>
      </dgm:t>
    </dgm:pt>
    <dgm:pt modelId="{80636DC0-7EEA-47B2-ABB2-3B2BF072743B}" type="parTrans" cxnId="{0DFE2568-1943-42B4-84B1-17708EB34084}">
      <dgm:prSet/>
      <dgm:spPr/>
      <dgm:t>
        <a:bodyPr/>
        <a:lstStyle/>
        <a:p>
          <a:endParaRPr lang="de-DE"/>
        </a:p>
      </dgm:t>
    </dgm:pt>
    <dgm:pt modelId="{7931AB67-77DF-4221-9AA6-302CA7AA930C}" type="sibTrans" cxnId="{0DFE2568-1943-42B4-84B1-17708EB34084}">
      <dgm:prSet/>
      <dgm:spPr/>
      <dgm:t>
        <a:bodyPr/>
        <a:lstStyle/>
        <a:p>
          <a:endParaRPr lang="de-DE"/>
        </a:p>
      </dgm:t>
    </dgm:pt>
    <dgm:pt modelId="{B75F32E0-1737-4B97-B485-498D7F61932C}">
      <dgm:prSet phldrT="[Text]"/>
      <dgm:spPr/>
      <dgm:t>
        <a:bodyPr/>
        <a:lstStyle/>
        <a:p>
          <a:r>
            <a:rPr lang="en-GB" b="0" strike="noStrike" spc="-1" dirty="0" smtClean="0">
              <a:solidFill>
                <a:srgbClr val="000000"/>
              </a:solidFill>
              <a:latin typeface="Calibri"/>
            </a:rPr>
            <a:t>paid professional consulting and advisory services</a:t>
          </a:r>
          <a:endParaRPr lang="en-GB" b="1" noProof="0" dirty="0"/>
        </a:p>
      </dgm:t>
    </dgm:pt>
    <dgm:pt modelId="{0950B242-9761-41B4-9D41-6D203578B2FE}" type="parTrans" cxnId="{1EB3C635-13C0-4323-8342-78F34F08DA09}">
      <dgm:prSet/>
      <dgm:spPr/>
      <dgm:t>
        <a:bodyPr/>
        <a:lstStyle/>
        <a:p>
          <a:endParaRPr lang="de-DE"/>
        </a:p>
      </dgm:t>
    </dgm:pt>
    <dgm:pt modelId="{8C933A39-EA4A-4FA5-9A15-7471B98C06B8}" type="sibTrans" cxnId="{1EB3C635-13C0-4323-8342-78F34F08DA09}">
      <dgm:prSet/>
      <dgm:spPr/>
      <dgm:t>
        <a:bodyPr/>
        <a:lstStyle/>
        <a:p>
          <a:endParaRPr lang="de-DE"/>
        </a:p>
      </dgm:t>
    </dgm:pt>
    <dgm:pt modelId="{B8D14002-DC28-4393-A7B8-1C46AD51FE2C}" type="pres">
      <dgm:prSet presAssocID="{0205001D-71F4-46DF-8F01-C7FC06B5A0A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ADD03CC1-2357-4544-97EB-71B46676F2FD}" type="pres">
      <dgm:prSet presAssocID="{B207B592-7940-4BF3-8060-EE9D1437C143}" presName="parentLin" presStyleCnt="0"/>
      <dgm:spPr/>
    </dgm:pt>
    <dgm:pt modelId="{0648088E-180C-4235-8896-9896B7978B8F}" type="pres">
      <dgm:prSet presAssocID="{B207B592-7940-4BF3-8060-EE9D1437C143}" presName="parentLeftMargin" presStyleLbl="node1" presStyleIdx="0" presStyleCnt="5"/>
      <dgm:spPr/>
      <dgm:t>
        <a:bodyPr/>
        <a:lstStyle/>
        <a:p>
          <a:endParaRPr lang="de-DE"/>
        </a:p>
      </dgm:t>
    </dgm:pt>
    <dgm:pt modelId="{F20AA2CD-69B7-4D95-880B-746AF75D6D51}" type="pres">
      <dgm:prSet presAssocID="{B207B592-7940-4BF3-8060-EE9D1437C143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F4F68D5-2D80-4EC4-9DD1-3BC34FBB1864}" type="pres">
      <dgm:prSet presAssocID="{B207B592-7940-4BF3-8060-EE9D1437C143}" presName="negativeSpace" presStyleCnt="0"/>
      <dgm:spPr/>
    </dgm:pt>
    <dgm:pt modelId="{A26B5D04-E208-4922-AB83-A4FEBC9FB5CE}" type="pres">
      <dgm:prSet presAssocID="{B207B592-7940-4BF3-8060-EE9D1437C143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7E4092F-560F-4D2C-B5EF-E15FA40ED13C}" type="pres">
      <dgm:prSet presAssocID="{CF95546D-A4EE-464E-ACBA-F140518B34ED}" presName="spaceBetweenRectangles" presStyleCnt="0"/>
      <dgm:spPr/>
    </dgm:pt>
    <dgm:pt modelId="{5CFF588D-6274-404C-91E4-2AE604AE3C35}" type="pres">
      <dgm:prSet presAssocID="{0A271E08-C736-4CED-89D7-79C9723F7781}" presName="parentLin" presStyleCnt="0"/>
      <dgm:spPr/>
    </dgm:pt>
    <dgm:pt modelId="{150D671A-0590-480C-B19D-DE61A50D1C1E}" type="pres">
      <dgm:prSet presAssocID="{0A271E08-C736-4CED-89D7-79C9723F7781}" presName="parentLeftMargin" presStyleLbl="node1" presStyleIdx="0" presStyleCnt="5"/>
      <dgm:spPr/>
      <dgm:t>
        <a:bodyPr/>
        <a:lstStyle/>
        <a:p>
          <a:endParaRPr lang="de-DE"/>
        </a:p>
      </dgm:t>
    </dgm:pt>
    <dgm:pt modelId="{90916C1E-4BB4-40D9-A8B1-FF7C1AECF1A5}" type="pres">
      <dgm:prSet presAssocID="{0A271E08-C736-4CED-89D7-79C9723F7781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E4163E6-5DBF-454E-A3A9-ACBDD7D582A8}" type="pres">
      <dgm:prSet presAssocID="{0A271E08-C736-4CED-89D7-79C9723F7781}" presName="negativeSpace" presStyleCnt="0"/>
      <dgm:spPr/>
    </dgm:pt>
    <dgm:pt modelId="{29A58C87-E0E9-43D5-8167-82D1FC10B212}" type="pres">
      <dgm:prSet presAssocID="{0A271E08-C736-4CED-89D7-79C9723F7781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5F17728-E1CB-4BE7-AD23-FF8FB8688C4A}" type="pres">
      <dgm:prSet presAssocID="{AAE3A7F2-E981-43EF-B864-2B8BBBBAEE00}" presName="spaceBetweenRectangles" presStyleCnt="0"/>
      <dgm:spPr/>
    </dgm:pt>
    <dgm:pt modelId="{4180EEC4-FC1E-4BCE-9696-7EAF7B432726}" type="pres">
      <dgm:prSet presAssocID="{CB6AADF1-8EFF-4698-ACB0-97D8E3AFB4AF}" presName="parentLin" presStyleCnt="0"/>
      <dgm:spPr/>
    </dgm:pt>
    <dgm:pt modelId="{1028B3AB-DB6F-4DE7-AB9A-F82C2C6091A8}" type="pres">
      <dgm:prSet presAssocID="{CB6AADF1-8EFF-4698-ACB0-97D8E3AFB4AF}" presName="parentLeftMargin" presStyleLbl="node1" presStyleIdx="1" presStyleCnt="5"/>
      <dgm:spPr/>
      <dgm:t>
        <a:bodyPr/>
        <a:lstStyle/>
        <a:p>
          <a:endParaRPr lang="de-DE"/>
        </a:p>
      </dgm:t>
    </dgm:pt>
    <dgm:pt modelId="{33053383-52A6-4DF7-BB3B-D70067770DC2}" type="pres">
      <dgm:prSet presAssocID="{CB6AADF1-8EFF-4698-ACB0-97D8E3AFB4AF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587A3B3-7C9C-4B62-BD96-DA30F5E34277}" type="pres">
      <dgm:prSet presAssocID="{CB6AADF1-8EFF-4698-ACB0-97D8E3AFB4AF}" presName="negativeSpace" presStyleCnt="0"/>
      <dgm:spPr/>
    </dgm:pt>
    <dgm:pt modelId="{A9F0A1E5-D211-41F6-9E6E-6AE139134472}" type="pres">
      <dgm:prSet presAssocID="{CB6AADF1-8EFF-4698-ACB0-97D8E3AFB4AF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2975DBA-D0E0-4AAA-969F-CC62C6D5AB1B}" type="pres">
      <dgm:prSet presAssocID="{7931AB67-77DF-4221-9AA6-302CA7AA930C}" presName="spaceBetweenRectangles" presStyleCnt="0"/>
      <dgm:spPr/>
    </dgm:pt>
    <dgm:pt modelId="{C9395580-EBA9-42AB-8B8F-C9DA28A43108}" type="pres">
      <dgm:prSet presAssocID="{84A65BEA-F92D-469A-BF45-D3558D6E5D83}" presName="parentLin" presStyleCnt="0"/>
      <dgm:spPr/>
    </dgm:pt>
    <dgm:pt modelId="{4DEC32D7-7F3C-4FF7-A33C-52BA8FBCE1B1}" type="pres">
      <dgm:prSet presAssocID="{84A65BEA-F92D-469A-BF45-D3558D6E5D83}" presName="parentLeftMargin" presStyleLbl="node1" presStyleIdx="2" presStyleCnt="5"/>
      <dgm:spPr/>
      <dgm:t>
        <a:bodyPr/>
        <a:lstStyle/>
        <a:p>
          <a:endParaRPr lang="de-DE"/>
        </a:p>
      </dgm:t>
    </dgm:pt>
    <dgm:pt modelId="{AA297D08-3ACE-41EB-85D1-9FB76DF98822}" type="pres">
      <dgm:prSet presAssocID="{84A65BEA-F92D-469A-BF45-D3558D6E5D83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87DC0AE-24C4-4570-989A-1BFC4AC9B8D1}" type="pres">
      <dgm:prSet presAssocID="{84A65BEA-F92D-469A-BF45-D3558D6E5D83}" presName="negativeSpace" presStyleCnt="0"/>
      <dgm:spPr/>
    </dgm:pt>
    <dgm:pt modelId="{EC4068C4-C4A8-4958-A87F-DF6B2272B530}" type="pres">
      <dgm:prSet presAssocID="{84A65BEA-F92D-469A-BF45-D3558D6E5D83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F0ECB6E-BE90-4476-B17F-91EA4E7179B0}" type="pres">
      <dgm:prSet presAssocID="{26F902D6-84A4-4BCF-8105-3A4BA90270D4}" presName="spaceBetweenRectangles" presStyleCnt="0"/>
      <dgm:spPr/>
    </dgm:pt>
    <dgm:pt modelId="{02E8B5E5-A004-4511-B3D7-55ED7229B946}" type="pres">
      <dgm:prSet presAssocID="{BD4B10E7-DE29-4EE2-A3F3-D8E279DD17C9}" presName="parentLin" presStyleCnt="0"/>
      <dgm:spPr/>
    </dgm:pt>
    <dgm:pt modelId="{A7F14434-AAE8-4C06-AD00-0F862EC67CF6}" type="pres">
      <dgm:prSet presAssocID="{BD4B10E7-DE29-4EE2-A3F3-D8E279DD17C9}" presName="parentLeftMargin" presStyleLbl="node1" presStyleIdx="3" presStyleCnt="5"/>
      <dgm:spPr/>
      <dgm:t>
        <a:bodyPr/>
        <a:lstStyle/>
        <a:p>
          <a:endParaRPr lang="de-DE"/>
        </a:p>
      </dgm:t>
    </dgm:pt>
    <dgm:pt modelId="{4B2125FA-BEB3-4C39-AC99-B4D20FC7BFF1}" type="pres">
      <dgm:prSet presAssocID="{BD4B10E7-DE29-4EE2-A3F3-D8E279DD17C9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17A303A-F2EA-4B1C-A2DE-CD35BE616C6A}" type="pres">
      <dgm:prSet presAssocID="{BD4B10E7-DE29-4EE2-A3F3-D8E279DD17C9}" presName="negativeSpace" presStyleCnt="0"/>
      <dgm:spPr/>
    </dgm:pt>
    <dgm:pt modelId="{4ABB7817-BB42-4509-B4EE-7549E93F66F6}" type="pres">
      <dgm:prSet presAssocID="{BD4B10E7-DE29-4EE2-A3F3-D8E279DD17C9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A6B8A725-2886-4D4B-B01F-0693E21715E3}" type="presOf" srcId="{12D5E661-1EB2-4BB7-8798-04E9D683ACAB}" destId="{EC4068C4-C4A8-4958-A87F-DF6B2272B530}" srcOrd="0" destOrd="0" presId="urn:microsoft.com/office/officeart/2005/8/layout/list1"/>
    <dgm:cxn modelId="{AD8F0D3C-2ED5-499E-B794-E2F44EE43BA0}" type="presOf" srcId="{B75F32E0-1737-4B97-B485-498D7F61932C}" destId="{A26B5D04-E208-4922-AB83-A4FEBC9FB5CE}" srcOrd="0" destOrd="0" presId="urn:microsoft.com/office/officeart/2005/8/layout/list1"/>
    <dgm:cxn modelId="{365B6A8A-9E7C-421A-AB8E-CFC4DE0B0AE9}" type="presOf" srcId="{84A65BEA-F92D-469A-BF45-D3558D6E5D83}" destId="{AA297D08-3ACE-41EB-85D1-9FB76DF98822}" srcOrd="1" destOrd="0" presId="urn:microsoft.com/office/officeart/2005/8/layout/list1"/>
    <dgm:cxn modelId="{CC07C424-A3D2-4441-BF5E-A5CFA9753CFA}" type="presOf" srcId="{CB6AADF1-8EFF-4698-ACB0-97D8E3AFB4AF}" destId="{33053383-52A6-4DF7-BB3B-D70067770DC2}" srcOrd="1" destOrd="0" presId="urn:microsoft.com/office/officeart/2005/8/layout/list1"/>
    <dgm:cxn modelId="{8D5E1137-237E-4259-BDC4-FE90F60B58E3}" type="presOf" srcId="{43D54440-604C-4D99-9B0B-EB6D810040B7}" destId="{A9F0A1E5-D211-41F6-9E6E-6AE139134472}" srcOrd="0" destOrd="0" presId="urn:microsoft.com/office/officeart/2005/8/layout/list1"/>
    <dgm:cxn modelId="{0DFE2568-1943-42B4-84B1-17708EB34084}" srcId="{0205001D-71F4-46DF-8F01-C7FC06B5A0AF}" destId="{CB6AADF1-8EFF-4698-ACB0-97D8E3AFB4AF}" srcOrd="2" destOrd="0" parTransId="{80636DC0-7EEA-47B2-ABB2-3B2BF072743B}" sibTransId="{7931AB67-77DF-4221-9AA6-302CA7AA930C}"/>
    <dgm:cxn modelId="{97AA1664-8FB8-4938-B0DE-44E31CB73B46}" type="presOf" srcId="{0A271E08-C736-4CED-89D7-79C9723F7781}" destId="{90916C1E-4BB4-40D9-A8B1-FF7C1AECF1A5}" srcOrd="1" destOrd="0" presId="urn:microsoft.com/office/officeart/2005/8/layout/list1"/>
    <dgm:cxn modelId="{31713210-943B-4668-AA1F-59F8AAC2F912}" type="presOf" srcId="{0205001D-71F4-46DF-8F01-C7FC06B5A0AF}" destId="{B8D14002-DC28-4393-A7B8-1C46AD51FE2C}" srcOrd="0" destOrd="0" presId="urn:microsoft.com/office/officeart/2005/8/layout/list1"/>
    <dgm:cxn modelId="{151EFFF6-28B3-4F84-93E0-42158CB853C9}" srcId="{BD4B10E7-DE29-4EE2-A3F3-D8E279DD17C9}" destId="{33A71670-2392-4022-931D-AA0F63549E88}" srcOrd="0" destOrd="0" parTransId="{567D898D-EA31-42C6-8EED-F90832D2D11B}" sibTransId="{43408576-197E-4FE0-BA45-C90B48900C9E}"/>
    <dgm:cxn modelId="{9FE07A50-7D38-4DDA-AE75-4D503CAC8EF6}" type="presOf" srcId="{B207B592-7940-4BF3-8060-EE9D1437C143}" destId="{F20AA2CD-69B7-4D95-880B-746AF75D6D51}" srcOrd="1" destOrd="0" presId="urn:microsoft.com/office/officeart/2005/8/layout/list1"/>
    <dgm:cxn modelId="{47BD66C0-3136-43F0-A07C-B2A44693A784}" type="presOf" srcId="{AD727CEA-1150-4EC3-91F1-29EC54815E74}" destId="{29A58C87-E0E9-43D5-8167-82D1FC10B212}" srcOrd="0" destOrd="0" presId="urn:microsoft.com/office/officeart/2005/8/layout/list1"/>
    <dgm:cxn modelId="{E5245066-7DC4-46FF-820B-36D1EA13F5E5}" srcId="{0205001D-71F4-46DF-8F01-C7FC06B5A0AF}" destId="{0A271E08-C736-4CED-89D7-79C9723F7781}" srcOrd="1" destOrd="0" parTransId="{30DD2A36-FBA0-4705-9BF3-AA9528E8B79F}" sibTransId="{AAE3A7F2-E981-43EF-B864-2B8BBBBAEE00}"/>
    <dgm:cxn modelId="{34D593D7-79F3-4DC1-890E-35A3731A1DF3}" srcId="{0205001D-71F4-46DF-8F01-C7FC06B5A0AF}" destId="{B207B592-7940-4BF3-8060-EE9D1437C143}" srcOrd="0" destOrd="0" parTransId="{7A68947E-EC71-47D2-AD49-3A9D51EF154B}" sibTransId="{CF95546D-A4EE-464E-ACBA-F140518B34ED}"/>
    <dgm:cxn modelId="{6F7DCECA-D21D-4E88-8BD7-DCA144EE1386}" type="presOf" srcId="{84A65BEA-F92D-469A-BF45-D3558D6E5D83}" destId="{4DEC32D7-7F3C-4FF7-A33C-52BA8FBCE1B1}" srcOrd="0" destOrd="0" presId="urn:microsoft.com/office/officeart/2005/8/layout/list1"/>
    <dgm:cxn modelId="{3FA2F9F5-951E-4054-AEC0-41414B9ED728}" srcId="{CB6AADF1-8EFF-4698-ACB0-97D8E3AFB4AF}" destId="{43D54440-604C-4D99-9B0B-EB6D810040B7}" srcOrd="0" destOrd="0" parTransId="{B2644D6E-AC6C-4DC4-9872-E7F612D54930}" sibTransId="{8F220D88-0DAC-4CE6-A981-81D6CA87DBED}"/>
    <dgm:cxn modelId="{1D660335-0918-4D50-8F84-324B60A211EE}" type="presOf" srcId="{CB6AADF1-8EFF-4698-ACB0-97D8E3AFB4AF}" destId="{1028B3AB-DB6F-4DE7-AB9A-F82C2C6091A8}" srcOrd="0" destOrd="0" presId="urn:microsoft.com/office/officeart/2005/8/layout/list1"/>
    <dgm:cxn modelId="{24483BAA-E948-4C3A-9CF2-BBAFF0F0F765}" type="presOf" srcId="{0A271E08-C736-4CED-89D7-79C9723F7781}" destId="{150D671A-0590-480C-B19D-DE61A50D1C1E}" srcOrd="0" destOrd="0" presId="urn:microsoft.com/office/officeart/2005/8/layout/list1"/>
    <dgm:cxn modelId="{31BBBC39-DE9E-4E39-87C4-8A7D88C143DC}" srcId="{0A271E08-C736-4CED-89D7-79C9723F7781}" destId="{AD727CEA-1150-4EC3-91F1-29EC54815E74}" srcOrd="0" destOrd="0" parTransId="{6E646267-FD76-410B-8538-4E0BA04C7AD7}" sibTransId="{2D55A6C8-8943-4F1D-9756-DB6F75631C24}"/>
    <dgm:cxn modelId="{F9EFAE38-8B52-478B-8671-1761727695E6}" type="presOf" srcId="{33A71670-2392-4022-931D-AA0F63549E88}" destId="{4ABB7817-BB42-4509-B4EE-7549E93F66F6}" srcOrd="0" destOrd="0" presId="urn:microsoft.com/office/officeart/2005/8/layout/list1"/>
    <dgm:cxn modelId="{1EB3C635-13C0-4323-8342-78F34F08DA09}" srcId="{B207B592-7940-4BF3-8060-EE9D1437C143}" destId="{B75F32E0-1737-4B97-B485-498D7F61932C}" srcOrd="0" destOrd="0" parTransId="{0950B242-9761-41B4-9D41-6D203578B2FE}" sibTransId="{8C933A39-EA4A-4FA5-9A15-7471B98C06B8}"/>
    <dgm:cxn modelId="{21672D54-38BB-4832-815C-C78996DDE8E6}" srcId="{0205001D-71F4-46DF-8F01-C7FC06B5A0AF}" destId="{BD4B10E7-DE29-4EE2-A3F3-D8E279DD17C9}" srcOrd="4" destOrd="0" parTransId="{D01EC3ED-756B-474D-9871-671DC440257A}" sibTransId="{4AE42FB7-2099-44E5-B2FD-154150694416}"/>
    <dgm:cxn modelId="{EB7C53A1-9921-4C9D-8ACC-3BDC7351E0EF}" type="presOf" srcId="{BD4B10E7-DE29-4EE2-A3F3-D8E279DD17C9}" destId="{4B2125FA-BEB3-4C39-AC99-B4D20FC7BFF1}" srcOrd="1" destOrd="0" presId="urn:microsoft.com/office/officeart/2005/8/layout/list1"/>
    <dgm:cxn modelId="{0312936D-5FC9-4CFA-A726-48937978B632}" type="presOf" srcId="{BD4B10E7-DE29-4EE2-A3F3-D8E279DD17C9}" destId="{A7F14434-AAE8-4C06-AD00-0F862EC67CF6}" srcOrd="0" destOrd="0" presId="urn:microsoft.com/office/officeart/2005/8/layout/list1"/>
    <dgm:cxn modelId="{01E7BAB6-1C0C-46C6-8F63-4D2FE41EE212}" type="presOf" srcId="{B207B592-7940-4BF3-8060-EE9D1437C143}" destId="{0648088E-180C-4235-8896-9896B7978B8F}" srcOrd="0" destOrd="0" presId="urn:microsoft.com/office/officeart/2005/8/layout/list1"/>
    <dgm:cxn modelId="{C65B9EFD-3A17-48A3-9390-9705A606DC16}" srcId="{84A65BEA-F92D-469A-BF45-D3558D6E5D83}" destId="{12D5E661-1EB2-4BB7-8798-04E9D683ACAB}" srcOrd="0" destOrd="0" parTransId="{416B1252-302F-48A1-9C92-63BF5C2843EA}" sibTransId="{4AD72BAD-8633-41D9-B03D-58F17751A68D}"/>
    <dgm:cxn modelId="{9ED1C342-BC8A-4982-A315-F970D117BADF}" srcId="{0205001D-71F4-46DF-8F01-C7FC06B5A0AF}" destId="{84A65BEA-F92D-469A-BF45-D3558D6E5D83}" srcOrd="3" destOrd="0" parTransId="{A21BDE91-79F0-4CD3-8D48-A01773D813C8}" sibTransId="{26F902D6-84A4-4BCF-8105-3A4BA90270D4}"/>
    <dgm:cxn modelId="{73421F06-4312-4B71-9415-13EFEA656E21}" type="presParOf" srcId="{B8D14002-DC28-4393-A7B8-1C46AD51FE2C}" destId="{ADD03CC1-2357-4544-97EB-71B46676F2FD}" srcOrd="0" destOrd="0" presId="urn:microsoft.com/office/officeart/2005/8/layout/list1"/>
    <dgm:cxn modelId="{DD7C6E66-D3F3-4414-B951-372B2F675571}" type="presParOf" srcId="{ADD03CC1-2357-4544-97EB-71B46676F2FD}" destId="{0648088E-180C-4235-8896-9896B7978B8F}" srcOrd="0" destOrd="0" presId="urn:microsoft.com/office/officeart/2005/8/layout/list1"/>
    <dgm:cxn modelId="{DAEE8397-2857-43FD-ACA3-24BB4B467579}" type="presParOf" srcId="{ADD03CC1-2357-4544-97EB-71B46676F2FD}" destId="{F20AA2CD-69B7-4D95-880B-746AF75D6D51}" srcOrd="1" destOrd="0" presId="urn:microsoft.com/office/officeart/2005/8/layout/list1"/>
    <dgm:cxn modelId="{EEAFC6E1-7450-4B94-BE29-D2F95E988394}" type="presParOf" srcId="{B8D14002-DC28-4393-A7B8-1C46AD51FE2C}" destId="{6F4F68D5-2D80-4EC4-9DD1-3BC34FBB1864}" srcOrd="1" destOrd="0" presId="urn:microsoft.com/office/officeart/2005/8/layout/list1"/>
    <dgm:cxn modelId="{85FF4A7F-B6C8-4664-91F1-02038573677D}" type="presParOf" srcId="{B8D14002-DC28-4393-A7B8-1C46AD51FE2C}" destId="{A26B5D04-E208-4922-AB83-A4FEBC9FB5CE}" srcOrd="2" destOrd="0" presId="urn:microsoft.com/office/officeart/2005/8/layout/list1"/>
    <dgm:cxn modelId="{BACF370D-4549-4F4E-8840-C9AFF8A2AD6F}" type="presParOf" srcId="{B8D14002-DC28-4393-A7B8-1C46AD51FE2C}" destId="{57E4092F-560F-4D2C-B5EF-E15FA40ED13C}" srcOrd="3" destOrd="0" presId="urn:microsoft.com/office/officeart/2005/8/layout/list1"/>
    <dgm:cxn modelId="{5703ABFD-A142-4F6D-8C0B-347289B559AF}" type="presParOf" srcId="{B8D14002-DC28-4393-A7B8-1C46AD51FE2C}" destId="{5CFF588D-6274-404C-91E4-2AE604AE3C35}" srcOrd="4" destOrd="0" presId="urn:microsoft.com/office/officeart/2005/8/layout/list1"/>
    <dgm:cxn modelId="{AF49D576-B19D-4D05-9B8D-CE6961CA44E9}" type="presParOf" srcId="{5CFF588D-6274-404C-91E4-2AE604AE3C35}" destId="{150D671A-0590-480C-B19D-DE61A50D1C1E}" srcOrd="0" destOrd="0" presId="urn:microsoft.com/office/officeart/2005/8/layout/list1"/>
    <dgm:cxn modelId="{5266B012-E094-4872-8F2D-8D1BB0F4902D}" type="presParOf" srcId="{5CFF588D-6274-404C-91E4-2AE604AE3C35}" destId="{90916C1E-4BB4-40D9-A8B1-FF7C1AECF1A5}" srcOrd="1" destOrd="0" presId="urn:microsoft.com/office/officeart/2005/8/layout/list1"/>
    <dgm:cxn modelId="{4C2E3390-C6CF-4BAA-82A8-6DCEEE2BB3D8}" type="presParOf" srcId="{B8D14002-DC28-4393-A7B8-1C46AD51FE2C}" destId="{FE4163E6-5DBF-454E-A3A9-ACBDD7D582A8}" srcOrd="5" destOrd="0" presId="urn:microsoft.com/office/officeart/2005/8/layout/list1"/>
    <dgm:cxn modelId="{5AFFB461-244A-4687-90D9-8F0F135FF263}" type="presParOf" srcId="{B8D14002-DC28-4393-A7B8-1C46AD51FE2C}" destId="{29A58C87-E0E9-43D5-8167-82D1FC10B212}" srcOrd="6" destOrd="0" presId="urn:microsoft.com/office/officeart/2005/8/layout/list1"/>
    <dgm:cxn modelId="{219AA3F0-685E-4E4E-AD74-77E07AD7A3CB}" type="presParOf" srcId="{B8D14002-DC28-4393-A7B8-1C46AD51FE2C}" destId="{35F17728-E1CB-4BE7-AD23-FF8FB8688C4A}" srcOrd="7" destOrd="0" presId="urn:microsoft.com/office/officeart/2005/8/layout/list1"/>
    <dgm:cxn modelId="{D2CE7147-3794-46B1-B57A-3CD8E9A7A5F6}" type="presParOf" srcId="{B8D14002-DC28-4393-A7B8-1C46AD51FE2C}" destId="{4180EEC4-FC1E-4BCE-9696-7EAF7B432726}" srcOrd="8" destOrd="0" presId="urn:microsoft.com/office/officeart/2005/8/layout/list1"/>
    <dgm:cxn modelId="{665B075A-C5C5-489B-8FFD-4EB21EF80E7C}" type="presParOf" srcId="{4180EEC4-FC1E-4BCE-9696-7EAF7B432726}" destId="{1028B3AB-DB6F-4DE7-AB9A-F82C2C6091A8}" srcOrd="0" destOrd="0" presId="urn:microsoft.com/office/officeart/2005/8/layout/list1"/>
    <dgm:cxn modelId="{ED7785AA-9F04-4703-AE6D-10ED3219ACF0}" type="presParOf" srcId="{4180EEC4-FC1E-4BCE-9696-7EAF7B432726}" destId="{33053383-52A6-4DF7-BB3B-D70067770DC2}" srcOrd="1" destOrd="0" presId="urn:microsoft.com/office/officeart/2005/8/layout/list1"/>
    <dgm:cxn modelId="{0712761C-7B6B-4876-A627-400956575CEF}" type="presParOf" srcId="{B8D14002-DC28-4393-A7B8-1C46AD51FE2C}" destId="{C587A3B3-7C9C-4B62-BD96-DA30F5E34277}" srcOrd="9" destOrd="0" presId="urn:microsoft.com/office/officeart/2005/8/layout/list1"/>
    <dgm:cxn modelId="{69FBDF4E-AF66-45AB-91DC-35DBAD814629}" type="presParOf" srcId="{B8D14002-DC28-4393-A7B8-1C46AD51FE2C}" destId="{A9F0A1E5-D211-41F6-9E6E-6AE139134472}" srcOrd="10" destOrd="0" presId="urn:microsoft.com/office/officeart/2005/8/layout/list1"/>
    <dgm:cxn modelId="{990F3F1A-5C0B-448C-BB8F-DCC34B57B743}" type="presParOf" srcId="{B8D14002-DC28-4393-A7B8-1C46AD51FE2C}" destId="{22975DBA-D0E0-4AAA-969F-CC62C6D5AB1B}" srcOrd="11" destOrd="0" presId="urn:microsoft.com/office/officeart/2005/8/layout/list1"/>
    <dgm:cxn modelId="{98ED2FC4-282C-4207-8E74-71A62B17998A}" type="presParOf" srcId="{B8D14002-DC28-4393-A7B8-1C46AD51FE2C}" destId="{C9395580-EBA9-42AB-8B8F-C9DA28A43108}" srcOrd="12" destOrd="0" presId="urn:microsoft.com/office/officeart/2005/8/layout/list1"/>
    <dgm:cxn modelId="{EE9893E5-6E3C-48EF-8587-283D68561091}" type="presParOf" srcId="{C9395580-EBA9-42AB-8B8F-C9DA28A43108}" destId="{4DEC32D7-7F3C-4FF7-A33C-52BA8FBCE1B1}" srcOrd="0" destOrd="0" presId="urn:microsoft.com/office/officeart/2005/8/layout/list1"/>
    <dgm:cxn modelId="{A49FE051-2525-468E-A8B7-4BED61F2913E}" type="presParOf" srcId="{C9395580-EBA9-42AB-8B8F-C9DA28A43108}" destId="{AA297D08-3ACE-41EB-85D1-9FB76DF98822}" srcOrd="1" destOrd="0" presId="urn:microsoft.com/office/officeart/2005/8/layout/list1"/>
    <dgm:cxn modelId="{FEE86EA2-1B61-4C00-BE7A-29924098876A}" type="presParOf" srcId="{B8D14002-DC28-4393-A7B8-1C46AD51FE2C}" destId="{787DC0AE-24C4-4570-989A-1BFC4AC9B8D1}" srcOrd="13" destOrd="0" presId="urn:microsoft.com/office/officeart/2005/8/layout/list1"/>
    <dgm:cxn modelId="{96428274-1453-4E35-876B-EBE00E581A3D}" type="presParOf" srcId="{B8D14002-DC28-4393-A7B8-1C46AD51FE2C}" destId="{EC4068C4-C4A8-4958-A87F-DF6B2272B530}" srcOrd="14" destOrd="0" presId="urn:microsoft.com/office/officeart/2005/8/layout/list1"/>
    <dgm:cxn modelId="{D509A266-04FA-45AE-94A3-4747E76290B0}" type="presParOf" srcId="{B8D14002-DC28-4393-A7B8-1C46AD51FE2C}" destId="{BF0ECB6E-BE90-4476-B17F-91EA4E7179B0}" srcOrd="15" destOrd="0" presId="urn:microsoft.com/office/officeart/2005/8/layout/list1"/>
    <dgm:cxn modelId="{50771F1D-8A8A-4758-91B7-0CFD23E5E57D}" type="presParOf" srcId="{B8D14002-DC28-4393-A7B8-1C46AD51FE2C}" destId="{02E8B5E5-A004-4511-B3D7-55ED7229B946}" srcOrd="16" destOrd="0" presId="urn:microsoft.com/office/officeart/2005/8/layout/list1"/>
    <dgm:cxn modelId="{050D2648-234A-43E3-8163-6C85DB78A65D}" type="presParOf" srcId="{02E8B5E5-A004-4511-B3D7-55ED7229B946}" destId="{A7F14434-AAE8-4C06-AD00-0F862EC67CF6}" srcOrd="0" destOrd="0" presId="urn:microsoft.com/office/officeart/2005/8/layout/list1"/>
    <dgm:cxn modelId="{1966A6FD-6166-4842-A723-4E1647C36211}" type="presParOf" srcId="{02E8B5E5-A004-4511-B3D7-55ED7229B946}" destId="{4B2125FA-BEB3-4C39-AC99-B4D20FC7BFF1}" srcOrd="1" destOrd="0" presId="urn:microsoft.com/office/officeart/2005/8/layout/list1"/>
    <dgm:cxn modelId="{1EC312E5-D6DE-4ED8-9BD7-ABA64E12DE99}" type="presParOf" srcId="{B8D14002-DC28-4393-A7B8-1C46AD51FE2C}" destId="{A17A303A-F2EA-4B1C-A2DE-CD35BE616C6A}" srcOrd="17" destOrd="0" presId="urn:microsoft.com/office/officeart/2005/8/layout/list1"/>
    <dgm:cxn modelId="{CA545055-9A0B-4833-ACFF-C8B9C60789A0}" type="presParOf" srcId="{B8D14002-DC28-4393-A7B8-1C46AD51FE2C}" destId="{4ABB7817-BB42-4509-B4EE-7549E93F66F6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3104B2EF-398D-4FF1-8FE5-92C1C782DDAF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de-DE"/>
        </a:p>
      </dgm:t>
    </dgm:pt>
    <dgm:pt modelId="{DFD1C0FC-EDD4-4BC5-846F-BE3323B30EA9}">
      <dgm:prSet phldrT="[Text]"/>
      <dgm:spPr/>
      <dgm:t>
        <a:bodyPr/>
        <a:lstStyle/>
        <a:p>
          <a:r>
            <a:rPr lang="en-GB" noProof="0" dirty="0" smtClean="0"/>
            <a:t>Supplier Catalogue</a:t>
          </a:r>
          <a:endParaRPr lang="en-GB" noProof="0" dirty="0"/>
        </a:p>
      </dgm:t>
    </dgm:pt>
    <dgm:pt modelId="{94A4D04B-6E5B-440C-952D-BB0A8BEEC92E}" type="parTrans" cxnId="{7FC870D6-DDB1-4CCA-AD5C-618DB09F74B9}">
      <dgm:prSet/>
      <dgm:spPr/>
      <dgm:t>
        <a:bodyPr/>
        <a:lstStyle/>
        <a:p>
          <a:endParaRPr lang="de-DE"/>
        </a:p>
      </dgm:t>
    </dgm:pt>
    <dgm:pt modelId="{65EBD96B-8C64-4195-856F-495CC73E22B4}" type="sibTrans" cxnId="{7FC870D6-DDB1-4CCA-AD5C-618DB09F74B9}">
      <dgm:prSet/>
      <dgm:spPr/>
      <dgm:t>
        <a:bodyPr/>
        <a:lstStyle/>
        <a:p>
          <a:endParaRPr lang="de-DE"/>
        </a:p>
      </dgm:t>
    </dgm:pt>
    <dgm:pt modelId="{C368A917-91AA-4703-BB5F-8D2A773BAD50}">
      <dgm:prSet/>
      <dgm:spPr/>
      <dgm:t>
        <a:bodyPr/>
        <a:lstStyle/>
        <a:p>
          <a:r>
            <a:rPr lang="en-GB" dirty="0" smtClean="0"/>
            <a:t>supplier profiles signal professionalism, reputation and trustworthiness</a:t>
          </a:r>
          <a:endParaRPr lang="de-DE" dirty="0"/>
        </a:p>
      </dgm:t>
    </dgm:pt>
    <dgm:pt modelId="{F4336291-EEA0-4497-A8E7-7DA96E64C26F}" type="parTrans" cxnId="{B2896742-26CF-442E-B7FC-04729C2BD738}">
      <dgm:prSet/>
      <dgm:spPr/>
      <dgm:t>
        <a:bodyPr/>
        <a:lstStyle/>
        <a:p>
          <a:endParaRPr lang="de-DE"/>
        </a:p>
      </dgm:t>
    </dgm:pt>
    <dgm:pt modelId="{26CC8CD1-4AED-4B3C-8B9B-1A7A96038BA2}" type="sibTrans" cxnId="{B2896742-26CF-442E-B7FC-04729C2BD738}">
      <dgm:prSet/>
      <dgm:spPr/>
      <dgm:t>
        <a:bodyPr/>
        <a:lstStyle/>
        <a:p>
          <a:endParaRPr lang="de-DE"/>
        </a:p>
      </dgm:t>
    </dgm:pt>
    <dgm:pt modelId="{15E0A5BA-FFE2-4051-989E-99FCDD2840B0}">
      <dgm:prSet/>
      <dgm:spPr/>
      <dgm:t>
        <a:bodyPr/>
        <a:lstStyle/>
        <a:p>
          <a:r>
            <a:rPr lang="en-GB" dirty="0" smtClean="0"/>
            <a:t>links to clients and case studies (demonstrators)</a:t>
          </a:r>
          <a:endParaRPr lang="de-DE" dirty="0"/>
        </a:p>
      </dgm:t>
    </dgm:pt>
    <dgm:pt modelId="{608DE877-1E40-4E33-8923-5929768A01ED}" type="parTrans" cxnId="{A15EB089-7661-43DD-8FD8-9ADF779104F4}">
      <dgm:prSet/>
      <dgm:spPr/>
      <dgm:t>
        <a:bodyPr/>
        <a:lstStyle/>
        <a:p>
          <a:endParaRPr lang="de-DE"/>
        </a:p>
      </dgm:t>
    </dgm:pt>
    <dgm:pt modelId="{35F3F448-9E51-4699-840D-45F377FE72C3}" type="sibTrans" cxnId="{A15EB089-7661-43DD-8FD8-9ADF779104F4}">
      <dgm:prSet/>
      <dgm:spPr/>
      <dgm:t>
        <a:bodyPr/>
        <a:lstStyle/>
        <a:p>
          <a:endParaRPr lang="de-DE"/>
        </a:p>
      </dgm:t>
    </dgm:pt>
    <dgm:pt modelId="{CB2A6AD9-31D4-4911-BAA8-9D74A1B2C074}">
      <dgm:prSet/>
      <dgm:spPr/>
      <dgm:t>
        <a:bodyPr/>
        <a:lstStyle/>
        <a:p>
          <a:r>
            <a:rPr lang="en-GB" dirty="0" smtClean="0"/>
            <a:t>portfolio in </a:t>
          </a:r>
          <a:r>
            <a:rPr lang="en-GB" noProof="0" dirty="0" smtClean="0"/>
            <a:t>(Expert) Climate</a:t>
          </a:r>
          <a:r>
            <a:rPr lang="fr-FR" dirty="0" smtClean="0"/>
            <a:t> Services Catalogue</a:t>
          </a:r>
          <a:endParaRPr lang="de-DE" dirty="0"/>
        </a:p>
      </dgm:t>
    </dgm:pt>
    <dgm:pt modelId="{E52B2F98-B5DB-459E-AC35-0260BA2E50DD}" type="parTrans" cxnId="{6DC664FA-1639-4246-9488-8597617417A0}">
      <dgm:prSet/>
      <dgm:spPr/>
      <dgm:t>
        <a:bodyPr/>
        <a:lstStyle/>
        <a:p>
          <a:endParaRPr lang="de-DE"/>
        </a:p>
      </dgm:t>
    </dgm:pt>
    <dgm:pt modelId="{92C56044-FC20-4600-9DF0-677BCE749AFB}" type="sibTrans" cxnId="{6DC664FA-1639-4246-9488-8597617417A0}">
      <dgm:prSet/>
      <dgm:spPr/>
      <dgm:t>
        <a:bodyPr/>
        <a:lstStyle/>
        <a:p>
          <a:endParaRPr lang="de-DE"/>
        </a:p>
      </dgm:t>
    </dgm:pt>
    <dgm:pt modelId="{2DB761B6-6592-4A8A-A624-A9DE8B00E9AB}">
      <dgm:prSet/>
      <dgm:spPr/>
      <dgm:t>
        <a:bodyPr/>
        <a:lstStyle/>
        <a:p>
          <a:r>
            <a:rPr lang="en-GB" noProof="0" dirty="0" smtClean="0"/>
            <a:t>(Expert) Climate</a:t>
          </a:r>
          <a:r>
            <a:rPr lang="fr-FR" dirty="0" smtClean="0"/>
            <a:t> Services Catalogue</a:t>
          </a:r>
          <a:endParaRPr lang="de-DE" dirty="0"/>
        </a:p>
      </dgm:t>
    </dgm:pt>
    <dgm:pt modelId="{0061F798-99C6-46AF-AF08-E80B5B516544}" type="parTrans" cxnId="{DE120C90-3AAD-47CE-9471-B94FA51934B6}">
      <dgm:prSet/>
      <dgm:spPr/>
      <dgm:t>
        <a:bodyPr/>
        <a:lstStyle/>
        <a:p>
          <a:endParaRPr lang="de-DE"/>
        </a:p>
      </dgm:t>
    </dgm:pt>
    <dgm:pt modelId="{70024824-8275-46DA-B52C-DEF372BDCAE6}" type="sibTrans" cxnId="{DE120C90-3AAD-47CE-9471-B94FA51934B6}">
      <dgm:prSet/>
      <dgm:spPr/>
      <dgm:t>
        <a:bodyPr/>
        <a:lstStyle/>
        <a:p>
          <a:endParaRPr lang="de-DE"/>
        </a:p>
      </dgm:t>
    </dgm:pt>
    <dgm:pt modelId="{8646CEC7-6F84-4C47-8A2D-7839F38218CF}">
      <dgm:prSet/>
      <dgm:spPr/>
      <dgm:t>
        <a:bodyPr/>
        <a:lstStyle/>
        <a:p>
          <a:r>
            <a:rPr lang="en-GB" dirty="0" smtClean="0"/>
            <a:t>clear and detailed description (in relation to CLARITY Methodology) of the (tailored) Expert Climate Services </a:t>
          </a:r>
          <a:endParaRPr lang="de-DE" dirty="0"/>
        </a:p>
      </dgm:t>
    </dgm:pt>
    <dgm:pt modelId="{BC59E7E0-F06E-4F1F-95ED-D66202BBCB95}" type="parTrans" cxnId="{B489B37F-AA21-4774-8F58-D528AE4C747C}">
      <dgm:prSet/>
      <dgm:spPr/>
      <dgm:t>
        <a:bodyPr/>
        <a:lstStyle/>
        <a:p>
          <a:endParaRPr lang="de-DE"/>
        </a:p>
      </dgm:t>
    </dgm:pt>
    <dgm:pt modelId="{4D1FDF76-06B9-4DB9-A75A-63A501E0B38A}" type="sibTrans" cxnId="{B489B37F-AA21-4774-8F58-D528AE4C747C}">
      <dgm:prSet/>
      <dgm:spPr/>
      <dgm:t>
        <a:bodyPr/>
        <a:lstStyle/>
        <a:p>
          <a:endParaRPr lang="de-DE"/>
        </a:p>
      </dgm:t>
    </dgm:pt>
    <dgm:pt modelId="{BD99C469-8197-4C6A-99D1-5ED82EF5C101}">
      <dgm:prSet/>
      <dgm:spPr/>
      <dgm:t>
        <a:bodyPr/>
        <a:lstStyle/>
        <a:p>
          <a:r>
            <a:rPr lang="en-GB" noProof="0" dirty="0" smtClean="0"/>
            <a:t>Customer Inquiries</a:t>
          </a:r>
          <a:endParaRPr lang="en-GB" noProof="0" dirty="0"/>
        </a:p>
      </dgm:t>
    </dgm:pt>
    <dgm:pt modelId="{7D27C2CF-04D0-4EFB-A3C6-B21CC8531479}" type="parTrans" cxnId="{DD08F6A9-FC93-4EAD-9159-700853233386}">
      <dgm:prSet/>
      <dgm:spPr/>
      <dgm:t>
        <a:bodyPr/>
        <a:lstStyle/>
        <a:p>
          <a:endParaRPr lang="de-DE"/>
        </a:p>
      </dgm:t>
    </dgm:pt>
    <dgm:pt modelId="{7C29D438-CA6F-4350-BCD6-CEE40AC25553}" type="sibTrans" cxnId="{DD08F6A9-FC93-4EAD-9159-700853233386}">
      <dgm:prSet/>
      <dgm:spPr/>
      <dgm:t>
        <a:bodyPr/>
        <a:lstStyle/>
        <a:p>
          <a:endParaRPr lang="de-DE"/>
        </a:p>
      </dgm:t>
    </dgm:pt>
    <dgm:pt modelId="{C097034D-2052-4646-9B71-036D337C73D5}">
      <dgm:prSet/>
      <dgm:spPr/>
      <dgm:t>
        <a:bodyPr/>
        <a:lstStyle/>
        <a:p>
          <a:r>
            <a:rPr lang="en-GB" dirty="0" smtClean="0"/>
            <a:t>user can create private inquiries</a:t>
          </a:r>
          <a:endParaRPr lang="de-DE" dirty="0"/>
        </a:p>
      </dgm:t>
    </dgm:pt>
    <dgm:pt modelId="{09A22ABD-30D0-419A-B3AE-D1B88271F032}" type="parTrans" cxnId="{B4F794D4-396B-46CE-B4B9-0F51053C3BF1}">
      <dgm:prSet/>
      <dgm:spPr/>
      <dgm:t>
        <a:bodyPr/>
        <a:lstStyle/>
        <a:p>
          <a:endParaRPr lang="de-DE"/>
        </a:p>
      </dgm:t>
    </dgm:pt>
    <dgm:pt modelId="{6F4D2A91-7E36-40FA-BD9C-D0CD1FB2C50A}" type="sibTrans" cxnId="{B4F794D4-396B-46CE-B4B9-0F51053C3BF1}">
      <dgm:prSet/>
      <dgm:spPr/>
      <dgm:t>
        <a:bodyPr/>
        <a:lstStyle/>
        <a:p>
          <a:endParaRPr lang="de-DE"/>
        </a:p>
      </dgm:t>
    </dgm:pt>
    <dgm:pt modelId="{DA62C4AD-1523-4CA8-A19F-FB3067E80F80}">
      <dgm:prSet/>
      <dgm:spPr/>
      <dgm:t>
        <a:bodyPr/>
        <a:lstStyle/>
        <a:p>
          <a:r>
            <a:rPr lang="en-GB" dirty="0" smtClean="0"/>
            <a:t>service specification can be generated by CSIS as simple requirements specification for an Expert Climate Service</a:t>
          </a:r>
          <a:endParaRPr lang="de-DE" dirty="0"/>
        </a:p>
      </dgm:t>
    </dgm:pt>
    <dgm:pt modelId="{97975DBC-38AA-4BD7-A2EA-6799E4E68BE3}" type="parTrans" cxnId="{6CC8B5B3-D0FE-42A7-9178-4B478C123D12}">
      <dgm:prSet/>
      <dgm:spPr/>
      <dgm:t>
        <a:bodyPr/>
        <a:lstStyle/>
        <a:p>
          <a:endParaRPr lang="de-DE"/>
        </a:p>
      </dgm:t>
    </dgm:pt>
    <dgm:pt modelId="{5771ACE0-DF0D-4E33-A797-05900F189186}" type="sibTrans" cxnId="{6CC8B5B3-D0FE-42A7-9178-4B478C123D12}">
      <dgm:prSet/>
      <dgm:spPr/>
      <dgm:t>
        <a:bodyPr/>
        <a:lstStyle/>
        <a:p>
          <a:endParaRPr lang="de-DE"/>
        </a:p>
      </dgm:t>
    </dgm:pt>
    <dgm:pt modelId="{B0EC9D49-0813-47C7-BB9C-A541D75569AD}">
      <dgm:prSet/>
      <dgm:spPr/>
      <dgm:t>
        <a:bodyPr/>
        <a:lstStyle/>
        <a:p>
          <a:r>
            <a:rPr lang="en-GB" noProof="0" dirty="0" smtClean="0"/>
            <a:t>Expert CS Offer</a:t>
          </a:r>
          <a:endParaRPr lang="en-GB" noProof="0" dirty="0"/>
        </a:p>
      </dgm:t>
    </dgm:pt>
    <dgm:pt modelId="{548E7FE1-FE87-40F7-969C-FB2634CD6AA3}" type="parTrans" cxnId="{C7D563F8-23F3-45D5-9495-C0DE019D79E7}">
      <dgm:prSet/>
      <dgm:spPr/>
      <dgm:t>
        <a:bodyPr/>
        <a:lstStyle/>
        <a:p>
          <a:endParaRPr lang="de-DE"/>
        </a:p>
      </dgm:t>
    </dgm:pt>
    <dgm:pt modelId="{702BF15C-2DD1-4985-8E07-AE6F076BF31B}" type="sibTrans" cxnId="{C7D563F8-23F3-45D5-9495-C0DE019D79E7}">
      <dgm:prSet/>
      <dgm:spPr/>
      <dgm:t>
        <a:bodyPr/>
        <a:lstStyle/>
        <a:p>
          <a:endParaRPr lang="de-DE"/>
        </a:p>
      </dgm:t>
    </dgm:pt>
    <dgm:pt modelId="{2921328D-BC09-45FB-ABCD-8A3DCA42699F}">
      <dgm:prSet/>
      <dgm:spPr/>
      <dgm:t>
        <a:bodyPr/>
        <a:lstStyle/>
        <a:p>
          <a:r>
            <a:rPr lang="en-GB" dirty="0" smtClean="0"/>
            <a:t>supplier can make an offer, provide a contract specification, etc.</a:t>
          </a:r>
          <a:endParaRPr lang="de-DE" dirty="0"/>
        </a:p>
      </dgm:t>
    </dgm:pt>
    <dgm:pt modelId="{6CA6F533-2EAF-4F79-BB96-CEBECD63EF57}" type="parTrans" cxnId="{A2B48E62-6F05-4ABC-8FAA-8ABE4BB8E2BF}">
      <dgm:prSet/>
      <dgm:spPr/>
      <dgm:t>
        <a:bodyPr/>
        <a:lstStyle/>
        <a:p>
          <a:endParaRPr lang="de-DE"/>
        </a:p>
      </dgm:t>
    </dgm:pt>
    <dgm:pt modelId="{95F0418B-8764-4394-A56D-052FDFB2459A}" type="sibTrans" cxnId="{A2B48E62-6F05-4ABC-8FAA-8ABE4BB8E2BF}">
      <dgm:prSet/>
      <dgm:spPr/>
      <dgm:t>
        <a:bodyPr/>
        <a:lstStyle/>
        <a:p>
          <a:endParaRPr lang="de-DE"/>
        </a:p>
      </dgm:t>
    </dgm:pt>
    <dgm:pt modelId="{43951043-2592-438B-861C-1A21E2B333E6}">
      <dgm:prSet/>
      <dgm:spPr/>
      <dgm:t>
        <a:bodyPr/>
        <a:lstStyle/>
        <a:p>
          <a:r>
            <a:rPr lang="en-GB" dirty="0" smtClean="0"/>
            <a:t>supplier can request access to the user’s workspace in expert workflow tool, e.g. down- or upload data</a:t>
          </a:r>
          <a:endParaRPr lang="de-DE" dirty="0"/>
        </a:p>
      </dgm:t>
    </dgm:pt>
    <dgm:pt modelId="{00B5DC9E-05DD-4BCE-9595-7F3D86F331A0}" type="parTrans" cxnId="{6E6EABFF-3FDA-4B89-A2A6-282ECCCB952B}">
      <dgm:prSet/>
      <dgm:spPr/>
      <dgm:t>
        <a:bodyPr/>
        <a:lstStyle/>
        <a:p>
          <a:endParaRPr lang="de-DE"/>
        </a:p>
      </dgm:t>
    </dgm:pt>
    <dgm:pt modelId="{8FDD8C04-4B00-40D3-A131-9247AB9E6538}" type="sibTrans" cxnId="{6E6EABFF-3FDA-4B89-A2A6-282ECCCB952B}">
      <dgm:prSet/>
      <dgm:spPr/>
      <dgm:t>
        <a:bodyPr/>
        <a:lstStyle/>
        <a:p>
          <a:endParaRPr lang="de-DE"/>
        </a:p>
      </dgm:t>
    </dgm:pt>
    <dgm:pt modelId="{A74721B3-190E-4767-8300-89ED388E5FDE}">
      <dgm:prSet/>
      <dgm:spPr/>
      <dgm:t>
        <a:bodyPr/>
        <a:lstStyle/>
        <a:p>
          <a:r>
            <a:rPr lang="en-GB" dirty="0" smtClean="0"/>
            <a:t>may contain not only advisory, consulting, modelling, development, etc. services but also local data and tools</a:t>
          </a:r>
          <a:endParaRPr lang="de-DE" dirty="0"/>
        </a:p>
      </dgm:t>
    </dgm:pt>
    <dgm:pt modelId="{D532A8D5-633D-4BDF-BB31-894850500B0B}" type="parTrans" cxnId="{CBDC7FFE-0C38-47FF-B8C5-D258932FFDE8}">
      <dgm:prSet/>
      <dgm:spPr/>
      <dgm:t>
        <a:bodyPr/>
        <a:lstStyle/>
        <a:p>
          <a:endParaRPr lang="de-DE"/>
        </a:p>
      </dgm:t>
    </dgm:pt>
    <dgm:pt modelId="{9DE0D8EA-7A91-40D8-A010-008BE57883E6}" type="sibTrans" cxnId="{CBDC7FFE-0C38-47FF-B8C5-D258932FFDE8}">
      <dgm:prSet/>
      <dgm:spPr/>
      <dgm:t>
        <a:bodyPr/>
        <a:lstStyle/>
        <a:p>
          <a:endParaRPr lang="de-DE"/>
        </a:p>
      </dgm:t>
    </dgm:pt>
    <dgm:pt modelId="{F2B952E5-954E-4028-8ADF-087398CC03C2}">
      <dgm:prSet/>
      <dgm:spPr/>
      <dgm:t>
        <a:bodyPr/>
        <a:lstStyle/>
        <a:p>
          <a:r>
            <a:rPr lang="en-GB" noProof="0" dirty="0" smtClean="0"/>
            <a:t>Data Offer</a:t>
          </a:r>
          <a:endParaRPr lang="en-GB" noProof="0" dirty="0"/>
        </a:p>
      </dgm:t>
    </dgm:pt>
    <dgm:pt modelId="{E1D9A18B-C156-4449-B59A-B8D2971B18E1}" type="parTrans" cxnId="{5B8D61EB-3145-46DC-8682-E1C18028A674}">
      <dgm:prSet/>
      <dgm:spPr/>
      <dgm:t>
        <a:bodyPr/>
        <a:lstStyle/>
        <a:p>
          <a:endParaRPr lang="de-DE"/>
        </a:p>
      </dgm:t>
    </dgm:pt>
    <dgm:pt modelId="{45EA49E6-BF10-4129-96E4-B320262CDD14}" type="sibTrans" cxnId="{5B8D61EB-3145-46DC-8682-E1C18028A674}">
      <dgm:prSet/>
      <dgm:spPr/>
      <dgm:t>
        <a:bodyPr/>
        <a:lstStyle/>
        <a:p>
          <a:endParaRPr lang="de-DE"/>
        </a:p>
      </dgm:t>
    </dgm:pt>
    <dgm:pt modelId="{C4A13667-E31D-407E-8ED0-102CB66A514A}">
      <dgm:prSet/>
      <dgm:spPr/>
      <dgm:t>
        <a:bodyPr/>
        <a:lstStyle/>
        <a:p>
          <a:r>
            <a:rPr lang="en-GB" dirty="0" smtClean="0"/>
            <a:t>suppliers of Upstream Climate Services (climate data services) can advertise climate and hazard data</a:t>
          </a:r>
          <a:endParaRPr lang="de-DE" dirty="0"/>
        </a:p>
      </dgm:t>
    </dgm:pt>
    <dgm:pt modelId="{ABA111FE-4677-4A45-BF0A-75B56CA66C2F}" type="parTrans" cxnId="{95AD6A33-BDA7-4720-B9C2-41EC6C610D26}">
      <dgm:prSet/>
      <dgm:spPr/>
      <dgm:t>
        <a:bodyPr/>
        <a:lstStyle/>
        <a:p>
          <a:endParaRPr lang="de-DE"/>
        </a:p>
      </dgm:t>
    </dgm:pt>
    <dgm:pt modelId="{DB70D6C6-8D77-4A34-B210-6A59F0196B26}" type="sibTrans" cxnId="{95AD6A33-BDA7-4720-B9C2-41EC6C610D26}">
      <dgm:prSet/>
      <dgm:spPr/>
      <dgm:t>
        <a:bodyPr/>
        <a:lstStyle/>
        <a:p>
          <a:endParaRPr lang="de-DE"/>
        </a:p>
      </dgm:t>
    </dgm:pt>
    <dgm:pt modelId="{41F77B4B-A0F2-43F8-82CA-E4CC7511C1B8}">
      <dgm:prSet/>
      <dgm:spPr/>
      <dgm:t>
        <a:bodyPr/>
        <a:lstStyle/>
        <a:p>
          <a:r>
            <a:rPr lang="en-GB" noProof="0" dirty="0" smtClean="0"/>
            <a:t>suppliers of high-quality and high-resolution exposure and vulnerability data can </a:t>
          </a:r>
          <a:r>
            <a:rPr lang="en-GB" dirty="0" smtClean="0"/>
            <a:t>advertise their data</a:t>
          </a:r>
          <a:endParaRPr lang="de-DE" dirty="0"/>
        </a:p>
      </dgm:t>
    </dgm:pt>
    <dgm:pt modelId="{FEDDF66E-84D9-4993-A8A9-46335AB02ACB}" type="parTrans" cxnId="{25546CCF-27BC-4DE2-8605-4EB252E8763C}">
      <dgm:prSet/>
      <dgm:spPr/>
      <dgm:t>
        <a:bodyPr/>
        <a:lstStyle/>
        <a:p>
          <a:endParaRPr lang="de-DE"/>
        </a:p>
      </dgm:t>
    </dgm:pt>
    <dgm:pt modelId="{935FCAA0-FF0E-41D9-B197-287002303D46}" type="sibTrans" cxnId="{25546CCF-27BC-4DE2-8605-4EB252E8763C}">
      <dgm:prSet/>
      <dgm:spPr/>
      <dgm:t>
        <a:bodyPr/>
        <a:lstStyle/>
        <a:p>
          <a:endParaRPr lang="de-DE"/>
        </a:p>
      </dgm:t>
    </dgm:pt>
    <dgm:pt modelId="{9C00ACA4-F414-4CFF-913C-FED0C0A24C37}" type="pres">
      <dgm:prSet presAssocID="{3104B2EF-398D-4FF1-8FE5-92C1C782DDA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B43DD4E5-300F-4058-9D44-A0AB7D2A8271}" type="pres">
      <dgm:prSet presAssocID="{DFD1C0FC-EDD4-4BC5-846F-BE3323B30EA9}" presName="parentLin" presStyleCnt="0"/>
      <dgm:spPr/>
    </dgm:pt>
    <dgm:pt modelId="{3B34DB4E-0F17-4686-8FDD-A9BF1680A80D}" type="pres">
      <dgm:prSet presAssocID="{DFD1C0FC-EDD4-4BC5-846F-BE3323B30EA9}" presName="parentLeftMargin" presStyleLbl="node1" presStyleIdx="0" presStyleCnt="5"/>
      <dgm:spPr/>
      <dgm:t>
        <a:bodyPr/>
        <a:lstStyle/>
        <a:p>
          <a:endParaRPr lang="de-DE"/>
        </a:p>
      </dgm:t>
    </dgm:pt>
    <dgm:pt modelId="{309947C9-19D9-4285-8269-D31A91CAD1D8}" type="pres">
      <dgm:prSet presAssocID="{DFD1C0FC-EDD4-4BC5-846F-BE3323B30EA9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5E8B0BC-660C-4683-8F66-6551B8E1ADFF}" type="pres">
      <dgm:prSet presAssocID="{DFD1C0FC-EDD4-4BC5-846F-BE3323B30EA9}" presName="negativeSpace" presStyleCnt="0"/>
      <dgm:spPr/>
    </dgm:pt>
    <dgm:pt modelId="{E5D1802D-7AA4-4688-89E1-BE332E36DA78}" type="pres">
      <dgm:prSet presAssocID="{DFD1C0FC-EDD4-4BC5-846F-BE3323B30EA9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C05F3D7-6845-4AFE-97C4-5F9A556AB5B6}" type="pres">
      <dgm:prSet presAssocID="{65EBD96B-8C64-4195-856F-495CC73E22B4}" presName="spaceBetweenRectangles" presStyleCnt="0"/>
      <dgm:spPr/>
    </dgm:pt>
    <dgm:pt modelId="{93217F12-5777-453B-BD05-DE01192A60B6}" type="pres">
      <dgm:prSet presAssocID="{2DB761B6-6592-4A8A-A624-A9DE8B00E9AB}" presName="parentLin" presStyleCnt="0"/>
      <dgm:spPr/>
    </dgm:pt>
    <dgm:pt modelId="{3117BB28-3FEA-4A23-9E2E-E180A1883AA3}" type="pres">
      <dgm:prSet presAssocID="{2DB761B6-6592-4A8A-A624-A9DE8B00E9AB}" presName="parentLeftMargin" presStyleLbl="node1" presStyleIdx="0" presStyleCnt="5"/>
      <dgm:spPr/>
      <dgm:t>
        <a:bodyPr/>
        <a:lstStyle/>
        <a:p>
          <a:endParaRPr lang="de-DE"/>
        </a:p>
      </dgm:t>
    </dgm:pt>
    <dgm:pt modelId="{82DA047A-3F03-4DF9-919A-9EC8EC51AD2A}" type="pres">
      <dgm:prSet presAssocID="{2DB761B6-6592-4A8A-A624-A9DE8B00E9AB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A44F548-781B-4BBA-8182-10AD76828DC6}" type="pres">
      <dgm:prSet presAssocID="{2DB761B6-6592-4A8A-A624-A9DE8B00E9AB}" presName="negativeSpace" presStyleCnt="0"/>
      <dgm:spPr/>
    </dgm:pt>
    <dgm:pt modelId="{34223E21-A35F-4E47-9E8C-D54802625981}" type="pres">
      <dgm:prSet presAssocID="{2DB761B6-6592-4A8A-A624-A9DE8B00E9AB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099DFAE-EDEC-4546-8F2B-E30CB564DB32}" type="pres">
      <dgm:prSet presAssocID="{70024824-8275-46DA-B52C-DEF372BDCAE6}" presName="spaceBetweenRectangles" presStyleCnt="0"/>
      <dgm:spPr/>
    </dgm:pt>
    <dgm:pt modelId="{B526DF67-0B46-493B-B262-52F87F3F4881}" type="pres">
      <dgm:prSet presAssocID="{BD99C469-8197-4C6A-99D1-5ED82EF5C101}" presName="parentLin" presStyleCnt="0"/>
      <dgm:spPr/>
    </dgm:pt>
    <dgm:pt modelId="{57A64AF4-3892-4CFA-9C98-5FF86058F438}" type="pres">
      <dgm:prSet presAssocID="{BD99C469-8197-4C6A-99D1-5ED82EF5C101}" presName="parentLeftMargin" presStyleLbl="node1" presStyleIdx="1" presStyleCnt="5"/>
      <dgm:spPr/>
      <dgm:t>
        <a:bodyPr/>
        <a:lstStyle/>
        <a:p>
          <a:endParaRPr lang="de-DE"/>
        </a:p>
      </dgm:t>
    </dgm:pt>
    <dgm:pt modelId="{8A3C9F6E-E314-4A32-8ECB-44B5757935EC}" type="pres">
      <dgm:prSet presAssocID="{BD99C469-8197-4C6A-99D1-5ED82EF5C101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D831BD4-32A8-44C4-8F10-2F7DD5414B00}" type="pres">
      <dgm:prSet presAssocID="{BD99C469-8197-4C6A-99D1-5ED82EF5C101}" presName="negativeSpace" presStyleCnt="0"/>
      <dgm:spPr/>
    </dgm:pt>
    <dgm:pt modelId="{CD120139-33C2-42D9-B8F1-4362C015EA3F}" type="pres">
      <dgm:prSet presAssocID="{BD99C469-8197-4C6A-99D1-5ED82EF5C101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02D67B9-FB94-4798-8800-A305C75B74B5}" type="pres">
      <dgm:prSet presAssocID="{7C29D438-CA6F-4350-BCD6-CEE40AC25553}" presName="spaceBetweenRectangles" presStyleCnt="0"/>
      <dgm:spPr/>
    </dgm:pt>
    <dgm:pt modelId="{338D8A3A-6148-4CC5-BD38-44D6466E2156}" type="pres">
      <dgm:prSet presAssocID="{B0EC9D49-0813-47C7-BB9C-A541D75569AD}" presName="parentLin" presStyleCnt="0"/>
      <dgm:spPr/>
    </dgm:pt>
    <dgm:pt modelId="{22BA1798-5991-41D8-9653-7166E8CE4861}" type="pres">
      <dgm:prSet presAssocID="{B0EC9D49-0813-47C7-BB9C-A541D75569AD}" presName="parentLeftMargin" presStyleLbl="node1" presStyleIdx="2" presStyleCnt="5"/>
      <dgm:spPr/>
      <dgm:t>
        <a:bodyPr/>
        <a:lstStyle/>
        <a:p>
          <a:endParaRPr lang="de-DE"/>
        </a:p>
      </dgm:t>
    </dgm:pt>
    <dgm:pt modelId="{163F04DD-AA08-4BE4-AB40-101C90FE3372}" type="pres">
      <dgm:prSet presAssocID="{B0EC9D49-0813-47C7-BB9C-A541D75569AD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6C697B0-518B-4557-B15B-5C9563D561F1}" type="pres">
      <dgm:prSet presAssocID="{B0EC9D49-0813-47C7-BB9C-A541D75569AD}" presName="negativeSpace" presStyleCnt="0"/>
      <dgm:spPr/>
    </dgm:pt>
    <dgm:pt modelId="{38C40AA1-3AE8-4527-8846-DA2F4576961D}" type="pres">
      <dgm:prSet presAssocID="{B0EC9D49-0813-47C7-BB9C-A541D75569AD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5BDCEA5-5128-47E3-8671-4E56EC35BAD7}" type="pres">
      <dgm:prSet presAssocID="{702BF15C-2DD1-4985-8E07-AE6F076BF31B}" presName="spaceBetweenRectangles" presStyleCnt="0"/>
      <dgm:spPr/>
    </dgm:pt>
    <dgm:pt modelId="{9C9A6A2C-2470-4450-A1B3-A59EBB62B673}" type="pres">
      <dgm:prSet presAssocID="{F2B952E5-954E-4028-8ADF-087398CC03C2}" presName="parentLin" presStyleCnt="0"/>
      <dgm:spPr/>
    </dgm:pt>
    <dgm:pt modelId="{5192B39E-AA58-4B08-B91D-C72F33805A59}" type="pres">
      <dgm:prSet presAssocID="{F2B952E5-954E-4028-8ADF-087398CC03C2}" presName="parentLeftMargin" presStyleLbl="node1" presStyleIdx="3" presStyleCnt="5"/>
      <dgm:spPr/>
      <dgm:t>
        <a:bodyPr/>
        <a:lstStyle/>
        <a:p>
          <a:endParaRPr lang="de-DE"/>
        </a:p>
      </dgm:t>
    </dgm:pt>
    <dgm:pt modelId="{27AE329F-6053-4C4C-AB92-64CA475B928E}" type="pres">
      <dgm:prSet presAssocID="{F2B952E5-954E-4028-8ADF-087398CC03C2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B539F31-8660-49AB-AC9A-CB2D956F0129}" type="pres">
      <dgm:prSet presAssocID="{F2B952E5-954E-4028-8ADF-087398CC03C2}" presName="negativeSpace" presStyleCnt="0"/>
      <dgm:spPr/>
    </dgm:pt>
    <dgm:pt modelId="{3C1C317A-C5E2-460D-92FF-F767A65B5A01}" type="pres">
      <dgm:prSet presAssocID="{F2B952E5-954E-4028-8ADF-087398CC03C2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C7D563F8-23F3-45D5-9495-C0DE019D79E7}" srcId="{3104B2EF-398D-4FF1-8FE5-92C1C782DDAF}" destId="{B0EC9D49-0813-47C7-BB9C-A541D75569AD}" srcOrd="3" destOrd="0" parTransId="{548E7FE1-FE87-40F7-969C-FB2634CD6AA3}" sibTransId="{702BF15C-2DD1-4985-8E07-AE6F076BF31B}"/>
    <dgm:cxn modelId="{7FC870D6-DDB1-4CCA-AD5C-618DB09F74B9}" srcId="{3104B2EF-398D-4FF1-8FE5-92C1C782DDAF}" destId="{DFD1C0FC-EDD4-4BC5-846F-BE3323B30EA9}" srcOrd="0" destOrd="0" parTransId="{94A4D04B-6E5B-440C-952D-BB0A8BEEC92E}" sibTransId="{65EBD96B-8C64-4195-856F-495CC73E22B4}"/>
    <dgm:cxn modelId="{B4F794D4-396B-46CE-B4B9-0F51053C3BF1}" srcId="{BD99C469-8197-4C6A-99D1-5ED82EF5C101}" destId="{C097034D-2052-4646-9B71-036D337C73D5}" srcOrd="0" destOrd="0" parTransId="{09A22ABD-30D0-419A-B3AE-D1B88271F032}" sibTransId="{6F4D2A91-7E36-40FA-BD9C-D0CD1FB2C50A}"/>
    <dgm:cxn modelId="{04B25861-60A0-4A60-94C3-A239D10DD4A9}" type="presOf" srcId="{C097034D-2052-4646-9B71-036D337C73D5}" destId="{CD120139-33C2-42D9-B8F1-4362C015EA3F}" srcOrd="0" destOrd="0" presId="urn:microsoft.com/office/officeart/2005/8/layout/list1"/>
    <dgm:cxn modelId="{A15EB089-7661-43DD-8FD8-9ADF779104F4}" srcId="{DFD1C0FC-EDD4-4BC5-846F-BE3323B30EA9}" destId="{15E0A5BA-FFE2-4051-989E-99FCDD2840B0}" srcOrd="1" destOrd="0" parTransId="{608DE877-1E40-4E33-8923-5929768A01ED}" sibTransId="{35F3F448-9E51-4699-840D-45F377FE72C3}"/>
    <dgm:cxn modelId="{FAF710E1-5BF4-4DBA-A9E4-80A431BFDAF5}" type="presOf" srcId="{C368A917-91AA-4703-BB5F-8D2A773BAD50}" destId="{E5D1802D-7AA4-4688-89E1-BE332E36DA78}" srcOrd="0" destOrd="0" presId="urn:microsoft.com/office/officeart/2005/8/layout/list1"/>
    <dgm:cxn modelId="{CBDC7FFE-0C38-47FF-B8C5-D258932FFDE8}" srcId="{2DB761B6-6592-4A8A-A624-A9DE8B00E9AB}" destId="{A74721B3-190E-4767-8300-89ED388E5FDE}" srcOrd="1" destOrd="0" parTransId="{D532A8D5-633D-4BDF-BB31-894850500B0B}" sibTransId="{9DE0D8EA-7A91-40D8-A010-008BE57883E6}"/>
    <dgm:cxn modelId="{B2896742-26CF-442E-B7FC-04729C2BD738}" srcId="{DFD1C0FC-EDD4-4BC5-846F-BE3323B30EA9}" destId="{C368A917-91AA-4703-BB5F-8D2A773BAD50}" srcOrd="0" destOrd="0" parTransId="{F4336291-EEA0-4497-A8E7-7DA96E64C26F}" sibTransId="{26CC8CD1-4AED-4B3C-8B9B-1A7A96038BA2}"/>
    <dgm:cxn modelId="{91C91F43-54ED-4A18-8FC9-FB6C20AB9B71}" type="presOf" srcId="{B0EC9D49-0813-47C7-BB9C-A541D75569AD}" destId="{22BA1798-5991-41D8-9653-7166E8CE4861}" srcOrd="0" destOrd="0" presId="urn:microsoft.com/office/officeart/2005/8/layout/list1"/>
    <dgm:cxn modelId="{E01A1C18-23A0-4239-BB60-A18529F1E588}" type="presOf" srcId="{DA62C4AD-1523-4CA8-A19F-FB3067E80F80}" destId="{CD120139-33C2-42D9-B8F1-4362C015EA3F}" srcOrd="0" destOrd="1" presId="urn:microsoft.com/office/officeart/2005/8/layout/list1"/>
    <dgm:cxn modelId="{A2B48E62-6F05-4ABC-8FAA-8ABE4BB8E2BF}" srcId="{B0EC9D49-0813-47C7-BB9C-A541D75569AD}" destId="{2921328D-BC09-45FB-ABCD-8A3DCA42699F}" srcOrd="0" destOrd="0" parTransId="{6CA6F533-2EAF-4F79-BB96-CEBECD63EF57}" sibTransId="{95F0418B-8764-4394-A56D-052FDFB2459A}"/>
    <dgm:cxn modelId="{85420F30-2C53-4B41-AD60-3401C9D169CB}" type="presOf" srcId="{CB2A6AD9-31D4-4911-BAA8-9D74A1B2C074}" destId="{E5D1802D-7AA4-4688-89E1-BE332E36DA78}" srcOrd="0" destOrd="2" presId="urn:microsoft.com/office/officeart/2005/8/layout/list1"/>
    <dgm:cxn modelId="{EAD2DF75-D96C-4ABD-BC4F-6D37A2B450DE}" type="presOf" srcId="{15E0A5BA-FFE2-4051-989E-99FCDD2840B0}" destId="{E5D1802D-7AA4-4688-89E1-BE332E36DA78}" srcOrd="0" destOrd="1" presId="urn:microsoft.com/office/officeart/2005/8/layout/list1"/>
    <dgm:cxn modelId="{95AD6A33-BDA7-4720-B9C2-41EC6C610D26}" srcId="{F2B952E5-954E-4028-8ADF-087398CC03C2}" destId="{C4A13667-E31D-407E-8ED0-102CB66A514A}" srcOrd="0" destOrd="0" parTransId="{ABA111FE-4677-4A45-BF0A-75B56CA66C2F}" sibTransId="{DB70D6C6-8D77-4A34-B210-6A59F0196B26}"/>
    <dgm:cxn modelId="{22B9B7E7-595B-4757-BCEE-0BCF633BE749}" type="presOf" srcId="{DFD1C0FC-EDD4-4BC5-846F-BE3323B30EA9}" destId="{3B34DB4E-0F17-4686-8FDD-A9BF1680A80D}" srcOrd="0" destOrd="0" presId="urn:microsoft.com/office/officeart/2005/8/layout/list1"/>
    <dgm:cxn modelId="{C9BBD5FB-3DD8-412D-AFEB-F66C781CD574}" type="presOf" srcId="{F2B952E5-954E-4028-8ADF-087398CC03C2}" destId="{27AE329F-6053-4C4C-AB92-64CA475B928E}" srcOrd="1" destOrd="0" presId="urn:microsoft.com/office/officeart/2005/8/layout/list1"/>
    <dgm:cxn modelId="{C1ED6E54-5002-437F-8451-170759598926}" type="presOf" srcId="{2921328D-BC09-45FB-ABCD-8A3DCA42699F}" destId="{38C40AA1-3AE8-4527-8846-DA2F4576961D}" srcOrd="0" destOrd="0" presId="urn:microsoft.com/office/officeart/2005/8/layout/list1"/>
    <dgm:cxn modelId="{77B4C087-02CF-4730-AFAF-EB11F03250AB}" type="presOf" srcId="{B0EC9D49-0813-47C7-BB9C-A541D75569AD}" destId="{163F04DD-AA08-4BE4-AB40-101C90FE3372}" srcOrd="1" destOrd="0" presId="urn:microsoft.com/office/officeart/2005/8/layout/list1"/>
    <dgm:cxn modelId="{A5BF45FF-5A9D-459B-95FC-7213BECC9037}" type="presOf" srcId="{BD99C469-8197-4C6A-99D1-5ED82EF5C101}" destId="{57A64AF4-3892-4CFA-9C98-5FF86058F438}" srcOrd="0" destOrd="0" presId="urn:microsoft.com/office/officeart/2005/8/layout/list1"/>
    <dgm:cxn modelId="{E5D5A149-A96F-43F3-8FB4-B84DDEE856FF}" type="presOf" srcId="{8646CEC7-6F84-4C47-8A2D-7839F38218CF}" destId="{34223E21-A35F-4E47-9E8C-D54802625981}" srcOrd="0" destOrd="0" presId="urn:microsoft.com/office/officeart/2005/8/layout/list1"/>
    <dgm:cxn modelId="{8BAD5C20-E6EF-43C4-B94B-56A4C7EBFCCC}" type="presOf" srcId="{F2B952E5-954E-4028-8ADF-087398CC03C2}" destId="{5192B39E-AA58-4B08-B91D-C72F33805A59}" srcOrd="0" destOrd="0" presId="urn:microsoft.com/office/officeart/2005/8/layout/list1"/>
    <dgm:cxn modelId="{5B8D61EB-3145-46DC-8682-E1C18028A674}" srcId="{3104B2EF-398D-4FF1-8FE5-92C1C782DDAF}" destId="{F2B952E5-954E-4028-8ADF-087398CC03C2}" srcOrd="4" destOrd="0" parTransId="{E1D9A18B-C156-4449-B59A-B8D2971B18E1}" sibTransId="{45EA49E6-BF10-4129-96E4-B320262CDD14}"/>
    <dgm:cxn modelId="{2644A8F6-226B-44D9-92D4-C9618E1308AC}" type="presOf" srcId="{3104B2EF-398D-4FF1-8FE5-92C1C782DDAF}" destId="{9C00ACA4-F414-4CFF-913C-FED0C0A24C37}" srcOrd="0" destOrd="0" presId="urn:microsoft.com/office/officeart/2005/8/layout/list1"/>
    <dgm:cxn modelId="{6E6EABFF-3FDA-4B89-A2A6-282ECCCB952B}" srcId="{B0EC9D49-0813-47C7-BB9C-A541D75569AD}" destId="{43951043-2592-438B-861C-1A21E2B333E6}" srcOrd="1" destOrd="0" parTransId="{00B5DC9E-05DD-4BCE-9595-7F3D86F331A0}" sibTransId="{8FDD8C04-4B00-40D3-A131-9247AB9E6538}"/>
    <dgm:cxn modelId="{6CC8B5B3-D0FE-42A7-9178-4B478C123D12}" srcId="{BD99C469-8197-4C6A-99D1-5ED82EF5C101}" destId="{DA62C4AD-1523-4CA8-A19F-FB3067E80F80}" srcOrd="1" destOrd="0" parTransId="{97975DBC-38AA-4BD7-A2EA-6799E4E68BE3}" sibTransId="{5771ACE0-DF0D-4E33-A797-05900F189186}"/>
    <dgm:cxn modelId="{DE120C90-3AAD-47CE-9471-B94FA51934B6}" srcId="{3104B2EF-398D-4FF1-8FE5-92C1C782DDAF}" destId="{2DB761B6-6592-4A8A-A624-A9DE8B00E9AB}" srcOrd="1" destOrd="0" parTransId="{0061F798-99C6-46AF-AF08-E80B5B516544}" sibTransId="{70024824-8275-46DA-B52C-DEF372BDCAE6}"/>
    <dgm:cxn modelId="{AEEFEB8E-34BD-4FCF-885D-71B5BC35CB2F}" type="presOf" srcId="{43951043-2592-438B-861C-1A21E2B333E6}" destId="{38C40AA1-3AE8-4527-8846-DA2F4576961D}" srcOrd="0" destOrd="1" presId="urn:microsoft.com/office/officeart/2005/8/layout/list1"/>
    <dgm:cxn modelId="{AAEB95A4-FBCD-4464-9F13-D7C2574018EC}" type="presOf" srcId="{2DB761B6-6592-4A8A-A624-A9DE8B00E9AB}" destId="{3117BB28-3FEA-4A23-9E2E-E180A1883AA3}" srcOrd="0" destOrd="0" presId="urn:microsoft.com/office/officeart/2005/8/layout/list1"/>
    <dgm:cxn modelId="{6DC664FA-1639-4246-9488-8597617417A0}" srcId="{DFD1C0FC-EDD4-4BC5-846F-BE3323B30EA9}" destId="{CB2A6AD9-31D4-4911-BAA8-9D74A1B2C074}" srcOrd="2" destOrd="0" parTransId="{E52B2F98-B5DB-459E-AC35-0260BA2E50DD}" sibTransId="{92C56044-FC20-4600-9DF0-677BCE749AFB}"/>
    <dgm:cxn modelId="{DD08F6A9-FC93-4EAD-9159-700853233386}" srcId="{3104B2EF-398D-4FF1-8FE5-92C1C782DDAF}" destId="{BD99C469-8197-4C6A-99D1-5ED82EF5C101}" srcOrd="2" destOrd="0" parTransId="{7D27C2CF-04D0-4EFB-A3C6-B21CC8531479}" sibTransId="{7C29D438-CA6F-4350-BCD6-CEE40AC25553}"/>
    <dgm:cxn modelId="{B489B37F-AA21-4774-8F58-D528AE4C747C}" srcId="{2DB761B6-6592-4A8A-A624-A9DE8B00E9AB}" destId="{8646CEC7-6F84-4C47-8A2D-7839F38218CF}" srcOrd="0" destOrd="0" parTransId="{BC59E7E0-F06E-4F1F-95ED-D66202BBCB95}" sibTransId="{4D1FDF76-06B9-4DB9-A75A-63A501E0B38A}"/>
    <dgm:cxn modelId="{48034AA3-136F-4221-99AF-981363FC6F9D}" type="presOf" srcId="{BD99C469-8197-4C6A-99D1-5ED82EF5C101}" destId="{8A3C9F6E-E314-4A32-8ECB-44B5757935EC}" srcOrd="1" destOrd="0" presId="urn:microsoft.com/office/officeart/2005/8/layout/list1"/>
    <dgm:cxn modelId="{731A6F86-3B01-4D06-8B1E-2E8589B97E3F}" type="presOf" srcId="{C4A13667-E31D-407E-8ED0-102CB66A514A}" destId="{3C1C317A-C5E2-460D-92FF-F767A65B5A01}" srcOrd="0" destOrd="0" presId="urn:microsoft.com/office/officeart/2005/8/layout/list1"/>
    <dgm:cxn modelId="{D15B46FD-01A8-4F8D-BF8E-55E923ACB258}" type="presOf" srcId="{41F77B4B-A0F2-43F8-82CA-E4CC7511C1B8}" destId="{3C1C317A-C5E2-460D-92FF-F767A65B5A01}" srcOrd="0" destOrd="1" presId="urn:microsoft.com/office/officeart/2005/8/layout/list1"/>
    <dgm:cxn modelId="{25546CCF-27BC-4DE2-8605-4EB252E8763C}" srcId="{F2B952E5-954E-4028-8ADF-087398CC03C2}" destId="{41F77B4B-A0F2-43F8-82CA-E4CC7511C1B8}" srcOrd="1" destOrd="0" parTransId="{FEDDF66E-84D9-4993-A8A9-46335AB02ACB}" sibTransId="{935FCAA0-FF0E-41D9-B197-287002303D46}"/>
    <dgm:cxn modelId="{A5291802-04B9-4554-9237-1F83172C378C}" type="presOf" srcId="{A74721B3-190E-4767-8300-89ED388E5FDE}" destId="{34223E21-A35F-4E47-9E8C-D54802625981}" srcOrd="0" destOrd="1" presId="urn:microsoft.com/office/officeart/2005/8/layout/list1"/>
    <dgm:cxn modelId="{9DC7F579-BDF7-4F47-9935-B8B2BB6F7FB2}" type="presOf" srcId="{DFD1C0FC-EDD4-4BC5-846F-BE3323B30EA9}" destId="{309947C9-19D9-4285-8269-D31A91CAD1D8}" srcOrd="1" destOrd="0" presId="urn:microsoft.com/office/officeart/2005/8/layout/list1"/>
    <dgm:cxn modelId="{980C6B6B-0B46-407E-8C8A-6E261E775B35}" type="presOf" srcId="{2DB761B6-6592-4A8A-A624-A9DE8B00E9AB}" destId="{82DA047A-3F03-4DF9-919A-9EC8EC51AD2A}" srcOrd="1" destOrd="0" presId="urn:microsoft.com/office/officeart/2005/8/layout/list1"/>
    <dgm:cxn modelId="{AE8F234F-8755-4199-B929-D068C6EBAFAD}" type="presParOf" srcId="{9C00ACA4-F414-4CFF-913C-FED0C0A24C37}" destId="{B43DD4E5-300F-4058-9D44-A0AB7D2A8271}" srcOrd="0" destOrd="0" presId="urn:microsoft.com/office/officeart/2005/8/layout/list1"/>
    <dgm:cxn modelId="{6BBF1AF0-EDD1-4B45-B4FF-109DEA61485A}" type="presParOf" srcId="{B43DD4E5-300F-4058-9D44-A0AB7D2A8271}" destId="{3B34DB4E-0F17-4686-8FDD-A9BF1680A80D}" srcOrd="0" destOrd="0" presId="urn:microsoft.com/office/officeart/2005/8/layout/list1"/>
    <dgm:cxn modelId="{9F34CA7A-9927-4B97-ACFF-653F5E9CDD93}" type="presParOf" srcId="{B43DD4E5-300F-4058-9D44-A0AB7D2A8271}" destId="{309947C9-19D9-4285-8269-D31A91CAD1D8}" srcOrd="1" destOrd="0" presId="urn:microsoft.com/office/officeart/2005/8/layout/list1"/>
    <dgm:cxn modelId="{4FBA99A8-1F08-451D-8BA8-1DF95CAE8114}" type="presParOf" srcId="{9C00ACA4-F414-4CFF-913C-FED0C0A24C37}" destId="{25E8B0BC-660C-4683-8F66-6551B8E1ADFF}" srcOrd="1" destOrd="0" presId="urn:microsoft.com/office/officeart/2005/8/layout/list1"/>
    <dgm:cxn modelId="{A82B8DC8-AFDB-4E0D-982B-54CAFB72CA3B}" type="presParOf" srcId="{9C00ACA4-F414-4CFF-913C-FED0C0A24C37}" destId="{E5D1802D-7AA4-4688-89E1-BE332E36DA78}" srcOrd="2" destOrd="0" presId="urn:microsoft.com/office/officeart/2005/8/layout/list1"/>
    <dgm:cxn modelId="{DD9AA79F-9DC5-4864-81CD-DEF6FA51F146}" type="presParOf" srcId="{9C00ACA4-F414-4CFF-913C-FED0C0A24C37}" destId="{DC05F3D7-6845-4AFE-97C4-5F9A556AB5B6}" srcOrd="3" destOrd="0" presId="urn:microsoft.com/office/officeart/2005/8/layout/list1"/>
    <dgm:cxn modelId="{6E40DFA7-B47A-49E0-9ED5-9686F32E5C33}" type="presParOf" srcId="{9C00ACA4-F414-4CFF-913C-FED0C0A24C37}" destId="{93217F12-5777-453B-BD05-DE01192A60B6}" srcOrd="4" destOrd="0" presId="urn:microsoft.com/office/officeart/2005/8/layout/list1"/>
    <dgm:cxn modelId="{4C97292F-146C-4A3D-B0B8-38651EB7D28B}" type="presParOf" srcId="{93217F12-5777-453B-BD05-DE01192A60B6}" destId="{3117BB28-3FEA-4A23-9E2E-E180A1883AA3}" srcOrd="0" destOrd="0" presId="urn:microsoft.com/office/officeart/2005/8/layout/list1"/>
    <dgm:cxn modelId="{3D8C6A45-528D-4154-B315-E6832DE694CF}" type="presParOf" srcId="{93217F12-5777-453B-BD05-DE01192A60B6}" destId="{82DA047A-3F03-4DF9-919A-9EC8EC51AD2A}" srcOrd="1" destOrd="0" presId="urn:microsoft.com/office/officeart/2005/8/layout/list1"/>
    <dgm:cxn modelId="{70E7457D-426C-4BC1-9769-009D17503321}" type="presParOf" srcId="{9C00ACA4-F414-4CFF-913C-FED0C0A24C37}" destId="{8A44F548-781B-4BBA-8182-10AD76828DC6}" srcOrd="5" destOrd="0" presId="urn:microsoft.com/office/officeart/2005/8/layout/list1"/>
    <dgm:cxn modelId="{1BD18499-9A1E-417D-9D77-3B0345F346D6}" type="presParOf" srcId="{9C00ACA4-F414-4CFF-913C-FED0C0A24C37}" destId="{34223E21-A35F-4E47-9E8C-D54802625981}" srcOrd="6" destOrd="0" presId="urn:microsoft.com/office/officeart/2005/8/layout/list1"/>
    <dgm:cxn modelId="{84A67BFF-7C8D-444E-97A7-39F2F239B1B5}" type="presParOf" srcId="{9C00ACA4-F414-4CFF-913C-FED0C0A24C37}" destId="{D099DFAE-EDEC-4546-8F2B-E30CB564DB32}" srcOrd="7" destOrd="0" presId="urn:microsoft.com/office/officeart/2005/8/layout/list1"/>
    <dgm:cxn modelId="{0422BD9C-1212-4E92-A15D-9FDC8AEB9E91}" type="presParOf" srcId="{9C00ACA4-F414-4CFF-913C-FED0C0A24C37}" destId="{B526DF67-0B46-493B-B262-52F87F3F4881}" srcOrd="8" destOrd="0" presId="urn:microsoft.com/office/officeart/2005/8/layout/list1"/>
    <dgm:cxn modelId="{97FAB3EA-2CF1-4091-A3A0-E656B38C5973}" type="presParOf" srcId="{B526DF67-0B46-493B-B262-52F87F3F4881}" destId="{57A64AF4-3892-4CFA-9C98-5FF86058F438}" srcOrd="0" destOrd="0" presId="urn:microsoft.com/office/officeart/2005/8/layout/list1"/>
    <dgm:cxn modelId="{41C5FF5A-C43F-409C-B511-5A8AA6BE9164}" type="presParOf" srcId="{B526DF67-0B46-493B-B262-52F87F3F4881}" destId="{8A3C9F6E-E314-4A32-8ECB-44B5757935EC}" srcOrd="1" destOrd="0" presId="urn:microsoft.com/office/officeart/2005/8/layout/list1"/>
    <dgm:cxn modelId="{FC90B5FA-EEC9-4BED-BACD-4FD718B32CE8}" type="presParOf" srcId="{9C00ACA4-F414-4CFF-913C-FED0C0A24C37}" destId="{1D831BD4-32A8-44C4-8F10-2F7DD5414B00}" srcOrd="9" destOrd="0" presId="urn:microsoft.com/office/officeart/2005/8/layout/list1"/>
    <dgm:cxn modelId="{F6251D87-C527-4327-8811-9343AE671B10}" type="presParOf" srcId="{9C00ACA4-F414-4CFF-913C-FED0C0A24C37}" destId="{CD120139-33C2-42D9-B8F1-4362C015EA3F}" srcOrd="10" destOrd="0" presId="urn:microsoft.com/office/officeart/2005/8/layout/list1"/>
    <dgm:cxn modelId="{49510641-861D-447D-BAF8-1AC417DA79FD}" type="presParOf" srcId="{9C00ACA4-F414-4CFF-913C-FED0C0A24C37}" destId="{402D67B9-FB94-4798-8800-A305C75B74B5}" srcOrd="11" destOrd="0" presId="urn:microsoft.com/office/officeart/2005/8/layout/list1"/>
    <dgm:cxn modelId="{989400E2-53EC-4576-BBD9-6083DAC9E812}" type="presParOf" srcId="{9C00ACA4-F414-4CFF-913C-FED0C0A24C37}" destId="{338D8A3A-6148-4CC5-BD38-44D6466E2156}" srcOrd="12" destOrd="0" presId="urn:microsoft.com/office/officeart/2005/8/layout/list1"/>
    <dgm:cxn modelId="{80E4C3BB-DCF9-4B07-9AB2-28F766E3E9AD}" type="presParOf" srcId="{338D8A3A-6148-4CC5-BD38-44D6466E2156}" destId="{22BA1798-5991-41D8-9653-7166E8CE4861}" srcOrd="0" destOrd="0" presId="urn:microsoft.com/office/officeart/2005/8/layout/list1"/>
    <dgm:cxn modelId="{0BE3AF73-597C-4F9F-BD8E-2F67BE51BB03}" type="presParOf" srcId="{338D8A3A-6148-4CC5-BD38-44D6466E2156}" destId="{163F04DD-AA08-4BE4-AB40-101C90FE3372}" srcOrd="1" destOrd="0" presId="urn:microsoft.com/office/officeart/2005/8/layout/list1"/>
    <dgm:cxn modelId="{23877CAF-70D0-495A-8AFC-38A6F5EB3912}" type="presParOf" srcId="{9C00ACA4-F414-4CFF-913C-FED0C0A24C37}" destId="{D6C697B0-518B-4557-B15B-5C9563D561F1}" srcOrd="13" destOrd="0" presId="urn:microsoft.com/office/officeart/2005/8/layout/list1"/>
    <dgm:cxn modelId="{422E5CC8-124A-47A8-BEC4-02CB788AC039}" type="presParOf" srcId="{9C00ACA4-F414-4CFF-913C-FED0C0A24C37}" destId="{38C40AA1-3AE8-4527-8846-DA2F4576961D}" srcOrd="14" destOrd="0" presId="urn:microsoft.com/office/officeart/2005/8/layout/list1"/>
    <dgm:cxn modelId="{AA524C04-698A-4C23-8E1D-96E3FA84D97B}" type="presParOf" srcId="{9C00ACA4-F414-4CFF-913C-FED0C0A24C37}" destId="{95BDCEA5-5128-47E3-8671-4E56EC35BAD7}" srcOrd="15" destOrd="0" presId="urn:microsoft.com/office/officeart/2005/8/layout/list1"/>
    <dgm:cxn modelId="{91E9EB0F-2D24-4DDC-BE57-3F904453BBD2}" type="presParOf" srcId="{9C00ACA4-F414-4CFF-913C-FED0C0A24C37}" destId="{9C9A6A2C-2470-4450-A1B3-A59EBB62B673}" srcOrd="16" destOrd="0" presId="urn:microsoft.com/office/officeart/2005/8/layout/list1"/>
    <dgm:cxn modelId="{713E0877-F9E1-44D2-91EC-EA3468EF7A3E}" type="presParOf" srcId="{9C9A6A2C-2470-4450-A1B3-A59EBB62B673}" destId="{5192B39E-AA58-4B08-B91D-C72F33805A59}" srcOrd="0" destOrd="0" presId="urn:microsoft.com/office/officeart/2005/8/layout/list1"/>
    <dgm:cxn modelId="{61149686-B8F9-46B0-A259-0194DB3A32AA}" type="presParOf" srcId="{9C9A6A2C-2470-4450-A1B3-A59EBB62B673}" destId="{27AE329F-6053-4C4C-AB92-64CA475B928E}" srcOrd="1" destOrd="0" presId="urn:microsoft.com/office/officeart/2005/8/layout/list1"/>
    <dgm:cxn modelId="{28F8E9BF-51FD-4EAA-B536-43FA0258517B}" type="presParOf" srcId="{9C00ACA4-F414-4CFF-913C-FED0C0A24C37}" destId="{DB539F31-8660-49AB-AC9A-CB2D956F0129}" srcOrd="17" destOrd="0" presId="urn:microsoft.com/office/officeart/2005/8/layout/list1"/>
    <dgm:cxn modelId="{7C867DC9-25EC-4BE0-81C4-D55DEB10398A}" type="presParOf" srcId="{9C00ACA4-F414-4CFF-913C-FED0C0A24C37}" destId="{3C1C317A-C5E2-460D-92FF-F767A65B5A01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4BA6062D-7D6E-4BA2-99A8-660D2D4AB4E2}" type="doc">
      <dgm:prSet loTypeId="urn:microsoft.com/office/officeart/2005/8/layout/target1" loCatId="relationship" qsTypeId="urn:microsoft.com/office/officeart/2005/8/quickstyle/simple1" qsCatId="simple" csTypeId="urn:microsoft.com/office/officeart/2005/8/colors/accent3_5" csCatId="accent3" phldr="1"/>
      <dgm:spPr/>
    </dgm:pt>
    <dgm:pt modelId="{6F0AFF2A-8A5C-49DB-AB9C-7A0BED49D698}">
      <dgm:prSet phldrT="[Text]" custT="1"/>
      <dgm:spPr/>
      <dgm:t>
        <a:bodyPr/>
        <a:lstStyle/>
        <a:p>
          <a:r>
            <a:rPr lang="en-GB" sz="2100" b="1" noProof="0" dirty="0" smtClean="0"/>
            <a:t>Data Access</a:t>
          </a:r>
          <a:endParaRPr lang="en-GB" sz="1800" b="1" noProof="0" dirty="0"/>
        </a:p>
      </dgm:t>
    </dgm:pt>
    <dgm:pt modelId="{0457B475-5EC3-4967-A883-6B57AF8A3977}" type="parTrans" cxnId="{1B91F6B1-0F8A-46CE-9396-8D1200358C01}">
      <dgm:prSet/>
      <dgm:spPr/>
      <dgm:t>
        <a:bodyPr/>
        <a:lstStyle/>
        <a:p>
          <a:endParaRPr lang="de-DE"/>
        </a:p>
      </dgm:t>
    </dgm:pt>
    <dgm:pt modelId="{9B4E213B-09C9-4811-96FE-814CF38850BE}" type="sibTrans" cxnId="{1B91F6B1-0F8A-46CE-9396-8D1200358C01}">
      <dgm:prSet/>
      <dgm:spPr/>
      <dgm:t>
        <a:bodyPr/>
        <a:lstStyle/>
        <a:p>
          <a:endParaRPr lang="de-DE"/>
        </a:p>
      </dgm:t>
    </dgm:pt>
    <dgm:pt modelId="{5093F507-7572-4F87-9F13-C94E092A4A99}">
      <dgm:prSet phldrT="[Text]" custT="1"/>
      <dgm:spPr/>
      <dgm:t>
        <a:bodyPr/>
        <a:lstStyle/>
        <a:p>
          <a:r>
            <a:rPr lang="en-GB" sz="2100" b="1" noProof="0" dirty="0" smtClean="0"/>
            <a:t>Business Logic</a:t>
          </a:r>
          <a:endParaRPr lang="en-GB" sz="2100" b="1" noProof="0" dirty="0"/>
        </a:p>
      </dgm:t>
    </dgm:pt>
    <dgm:pt modelId="{3D92F161-D1ED-400F-A3B6-752B3C348CB9}" type="parTrans" cxnId="{85D4A75A-7665-4078-A64A-C026A1DAF328}">
      <dgm:prSet/>
      <dgm:spPr/>
      <dgm:t>
        <a:bodyPr/>
        <a:lstStyle/>
        <a:p>
          <a:endParaRPr lang="de-DE"/>
        </a:p>
      </dgm:t>
    </dgm:pt>
    <dgm:pt modelId="{0A0B25B2-7C61-4699-9678-84B96A2FEE78}" type="sibTrans" cxnId="{85D4A75A-7665-4078-A64A-C026A1DAF328}">
      <dgm:prSet/>
      <dgm:spPr/>
      <dgm:t>
        <a:bodyPr/>
        <a:lstStyle/>
        <a:p>
          <a:endParaRPr lang="de-DE"/>
        </a:p>
      </dgm:t>
    </dgm:pt>
    <dgm:pt modelId="{799563F4-6C7E-42A8-9612-0E3228B62237}">
      <dgm:prSet phldrT="[Text]" custT="1"/>
      <dgm:spPr/>
      <dgm:t>
        <a:bodyPr/>
        <a:lstStyle/>
        <a:p>
          <a:r>
            <a:rPr lang="en-GB" sz="2100" b="1" noProof="0" dirty="0" smtClean="0"/>
            <a:t>Presentation</a:t>
          </a:r>
          <a:endParaRPr lang="en-GB" sz="2100" b="1" noProof="0" dirty="0"/>
        </a:p>
      </dgm:t>
    </dgm:pt>
    <dgm:pt modelId="{EA83C7CD-874A-4F97-9BF5-19AE66537376}" type="parTrans" cxnId="{5A84F7A0-41E5-4B2D-A8F4-2FDB427E7211}">
      <dgm:prSet/>
      <dgm:spPr/>
      <dgm:t>
        <a:bodyPr/>
        <a:lstStyle/>
        <a:p>
          <a:endParaRPr lang="de-DE"/>
        </a:p>
      </dgm:t>
    </dgm:pt>
    <dgm:pt modelId="{B943096E-7E1F-49D9-876E-9F9AAA20F324}" type="sibTrans" cxnId="{5A84F7A0-41E5-4B2D-A8F4-2FDB427E7211}">
      <dgm:prSet/>
      <dgm:spPr/>
      <dgm:t>
        <a:bodyPr/>
        <a:lstStyle/>
        <a:p>
          <a:endParaRPr lang="de-DE"/>
        </a:p>
      </dgm:t>
    </dgm:pt>
    <dgm:pt modelId="{2D5035EB-FEF5-40BA-A006-002A64480392}">
      <dgm:prSet phldrT="[Text]" custT="1"/>
      <dgm:spPr/>
      <dgm:t>
        <a:bodyPr/>
        <a:lstStyle/>
        <a:p>
          <a:r>
            <a:rPr lang="en-GB" sz="1800" noProof="0" dirty="0" smtClean="0"/>
            <a:t>Raster and Vector data storage</a:t>
          </a:r>
          <a:endParaRPr lang="en-GB" sz="1800" noProof="0" dirty="0"/>
        </a:p>
      </dgm:t>
    </dgm:pt>
    <dgm:pt modelId="{AEBECA1F-B6BC-4DB8-8EDF-A7A4A3667910}" type="parTrans" cxnId="{7258C548-3800-4ED3-8C9F-0597E96140CE}">
      <dgm:prSet/>
      <dgm:spPr/>
      <dgm:t>
        <a:bodyPr/>
        <a:lstStyle/>
        <a:p>
          <a:endParaRPr lang="de-DE"/>
        </a:p>
      </dgm:t>
    </dgm:pt>
    <dgm:pt modelId="{F47428DB-20F0-410B-A9FB-BD0F53CC476C}" type="sibTrans" cxnId="{7258C548-3800-4ED3-8C9F-0597E96140CE}">
      <dgm:prSet/>
      <dgm:spPr/>
      <dgm:t>
        <a:bodyPr/>
        <a:lstStyle/>
        <a:p>
          <a:endParaRPr lang="de-DE"/>
        </a:p>
      </dgm:t>
    </dgm:pt>
    <dgm:pt modelId="{60DFF735-CBA9-48DB-BECD-7E2CE0153F25}">
      <dgm:prSet phldrT="[Text]" custT="1"/>
      <dgm:spPr/>
      <dgm:t>
        <a:bodyPr/>
        <a:lstStyle/>
        <a:p>
          <a:r>
            <a:rPr lang="en-GB" sz="1800" dirty="0" smtClean="0"/>
            <a:t>Spatial Data Infrastructure</a:t>
          </a:r>
          <a:endParaRPr lang="en-GB" sz="1800" noProof="0" dirty="0"/>
        </a:p>
      </dgm:t>
    </dgm:pt>
    <dgm:pt modelId="{F752AED5-79B1-4891-AA4C-43FD7902CC2C}" type="parTrans" cxnId="{157D9482-897F-47F3-9DA0-714017D6C2EF}">
      <dgm:prSet/>
      <dgm:spPr/>
      <dgm:t>
        <a:bodyPr/>
        <a:lstStyle/>
        <a:p>
          <a:endParaRPr lang="de-DE"/>
        </a:p>
      </dgm:t>
    </dgm:pt>
    <dgm:pt modelId="{B23BFEF2-A1D4-4225-9E9B-0E45B7E1327A}" type="sibTrans" cxnId="{157D9482-897F-47F3-9DA0-714017D6C2EF}">
      <dgm:prSet/>
      <dgm:spPr/>
      <dgm:t>
        <a:bodyPr/>
        <a:lstStyle/>
        <a:p>
          <a:endParaRPr lang="de-DE"/>
        </a:p>
      </dgm:t>
    </dgm:pt>
    <dgm:pt modelId="{1DE93740-656A-4F96-9C30-B2B05BE04529}">
      <dgm:prSet phldrT="[Text]" custT="1"/>
      <dgm:spPr/>
      <dgm:t>
        <a:bodyPr/>
        <a:lstStyle/>
        <a:p>
          <a:r>
            <a:rPr lang="en-GB" sz="1800" noProof="0" dirty="0" smtClean="0"/>
            <a:t>Application Programming Interfaces</a:t>
          </a:r>
          <a:endParaRPr lang="en-GB" sz="1800" noProof="0" dirty="0"/>
        </a:p>
      </dgm:t>
    </dgm:pt>
    <dgm:pt modelId="{25E0E1A8-2FB6-4DA0-BCC5-6F8E04A8641B}" type="parTrans" cxnId="{CD694EBB-5EE8-4792-992F-5DD565B3469A}">
      <dgm:prSet/>
      <dgm:spPr/>
      <dgm:t>
        <a:bodyPr/>
        <a:lstStyle/>
        <a:p>
          <a:endParaRPr lang="de-DE"/>
        </a:p>
      </dgm:t>
    </dgm:pt>
    <dgm:pt modelId="{BD027F0A-DD95-44F3-878C-A6AE687994BD}" type="sibTrans" cxnId="{CD694EBB-5EE8-4792-992F-5DD565B3469A}">
      <dgm:prSet/>
      <dgm:spPr/>
      <dgm:t>
        <a:bodyPr/>
        <a:lstStyle/>
        <a:p>
          <a:endParaRPr lang="de-DE"/>
        </a:p>
      </dgm:t>
    </dgm:pt>
    <dgm:pt modelId="{25746D10-B836-4B0E-A078-1ED05DB44E55}">
      <dgm:prSet phldrT="[Text]" custT="1"/>
      <dgm:spPr/>
      <dgm:t>
        <a:bodyPr/>
        <a:lstStyle/>
        <a:p>
          <a:r>
            <a:rPr lang="en-GB" sz="1800" noProof="0" dirty="0" smtClean="0"/>
            <a:t>User Interface Integration</a:t>
          </a:r>
          <a:endParaRPr lang="en-GB" sz="1800" noProof="0" dirty="0"/>
        </a:p>
      </dgm:t>
    </dgm:pt>
    <dgm:pt modelId="{CD054C77-B1F4-47C5-88BD-5C30A7C4F9D0}" type="parTrans" cxnId="{AFD12717-DCFA-4ABE-A9AE-0FD9A812921A}">
      <dgm:prSet/>
      <dgm:spPr/>
      <dgm:t>
        <a:bodyPr/>
        <a:lstStyle/>
        <a:p>
          <a:endParaRPr lang="de-DE"/>
        </a:p>
      </dgm:t>
    </dgm:pt>
    <dgm:pt modelId="{98BF7253-D3C4-4435-BDBD-76E8283FCD58}" type="sibTrans" cxnId="{AFD12717-DCFA-4ABE-A9AE-0FD9A812921A}">
      <dgm:prSet/>
      <dgm:spPr/>
      <dgm:t>
        <a:bodyPr/>
        <a:lstStyle/>
        <a:p>
          <a:endParaRPr lang="de-DE"/>
        </a:p>
      </dgm:t>
    </dgm:pt>
    <dgm:pt modelId="{003AB192-698C-4D73-AF88-12E267184AEE}">
      <dgm:prSet phldrT="[Text]" custT="1"/>
      <dgm:spPr/>
      <dgm:t>
        <a:bodyPr/>
        <a:lstStyle/>
        <a:p>
          <a:r>
            <a:rPr lang="de-DE" sz="1800" noProof="0" dirty="0" smtClean="0"/>
            <a:t>User Interface Development</a:t>
          </a:r>
          <a:endParaRPr lang="en-GB" sz="1800" noProof="0" dirty="0"/>
        </a:p>
      </dgm:t>
    </dgm:pt>
    <dgm:pt modelId="{F766AB9A-ABE8-47B5-B9B4-7DE1FD761C30}" type="parTrans" cxnId="{17D62B64-1104-4272-B439-C9B7EB618010}">
      <dgm:prSet/>
      <dgm:spPr/>
      <dgm:t>
        <a:bodyPr/>
        <a:lstStyle/>
        <a:p>
          <a:endParaRPr lang="de-DE"/>
        </a:p>
      </dgm:t>
    </dgm:pt>
    <dgm:pt modelId="{0AA9552C-C37B-4C10-9FF4-55414FBBB185}" type="sibTrans" cxnId="{17D62B64-1104-4272-B439-C9B7EB618010}">
      <dgm:prSet/>
      <dgm:spPr/>
      <dgm:t>
        <a:bodyPr/>
        <a:lstStyle/>
        <a:p>
          <a:endParaRPr lang="de-DE"/>
        </a:p>
      </dgm:t>
    </dgm:pt>
    <dgm:pt modelId="{6CA42F9D-B8BD-4137-847A-6031C59ED91F}">
      <dgm:prSet phldrT="[Text]" custT="1"/>
      <dgm:spPr/>
      <dgm:t>
        <a:bodyPr/>
        <a:lstStyle/>
        <a:p>
          <a:r>
            <a:rPr lang="en-GB" sz="1800" dirty="0" smtClean="0"/>
            <a:t>External Repositories</a:t>
          </a:r>
          <a:endParaRPr lang="en-GB" sz="1800" noProof="0" dirty="0"/>
        </a:p>
      </dgm:t>
    </dgm:pt>
    <dgm:pt modelId="{EDE12E59-C0B5-4725-9189-06900501B3C6}" type="parTrans" cxnId="{55F3427F-6CE5-4D05-8AD8-389BD0E57073}">
      <dgm:prSet/>
      <dgm:spPr/>
      <dgm:t>
        <a:bodyPr/>
        <a:lstStyle/>
        <a:p>
          <a:endParaRPr lang="de-DE"/>
        </a:p>
      </dgm:t>
    </dgm:pt>
    <dgm:pt modelId="{F54DF31C-E2B0-482B-9378-677F0FEA02C0}" type="sibTrans" cxnId="{55F3427F-6CE5-4D05-8AD8-389BD0E57073}">
      <dgm:prSet/>
      <dgm:spPr/>
      <dgm:t>
        <a:bodyPr/>
        <a:lstStyle/>
        <a:p>
          <a:endParaRPr lang="de-DE"/>
        </a:p>
      </dgm:t>
    </dgm:pt>
    <dgm:pt modelId="{BC326A9A-8F8A-4DFE-A86D-82D529304D5D}">
      <dgm:prSet phldrT="[Text]" custT="1"/>
      <dgm:spPr/>
      <dgm:t>
        <a:bodyPr/>
        <a:lstStyle/>
        <a:p>
          <a:r>
            <a:rPr lang="en-GB" sz="1800" noProof="0" dirty="0" smtClean="0"/>
            <a:t>GIS and Catalogues</a:t>
          </a:r>
          <a:endParaRPr lang="en-GB" sz="1800" noProof="0" dirty="0"/>
        </a:p>
      </dgm:t>
    </dgm:pt>
    <dgm:pt modelId="{7C8BDF2D-A059-4FF5-8A1D-8BCB2AED1C6A}" type="parTrans" cxnId="{B74CC306-118D-4E20-A286-E0212C7BD446}">
      <dgm:prSet/>
      <dgm:spPr/>
      <dgm:t>
        <a:bodyPr/>
        <a:lstStyle/>
        <a:p>
          <a:endParaRPr lang="de-DE"/>
        </a:p>
      </dgm:t>
    </dgm:pt>
    <dgm:pt modelId="{123ECE7F-2C63-4CCC-B9E5-E85C3B204DB1}" type="sibTrans" cxnId="{B74CC306-118D-4E20-A286-E0212C7BD446}">
      <dgm:prSet/>
      <dgm:spPr/>
      <dgm:t>
        <a:bodyPr/>
        <a:lstStyle/>
        <a:p>
          <a:endParaRPr lang="de-DE"/>
        </a:p>
      </dgm:t>
    </dgm:pt>
    <dgm:pt modelId="{D204495F-5F74-4A4B-8914-B94C916090F7}">
      <dgm:prSet phldrT="[Text]" custT="1"/>
      <dgm:spPr/>
      <dgm:t>
        <a:bodyPr/>
        <a:lstStyle/>
        <a:p>
          <a:r>
            <a:rPr lang="en-GB" sz="2100" b="1" noProof="0" dirty="0" smtClean="0"/>
            <a:t>Infrastructure</a:t>
          </a:r>
          <a:endParaRPr lang="en-GB" sz="2100" b="1" noProof="0" dirty="0"/>
        </a:p>
      </dgm:t>
    </dgm:pt>
    <dgm:pt modelId="{129FDB7A-C86F-4CCB-983D-79FFC6DBFD68}" type="parTrans" cxnId="{5170DAB6-9360-4244-92A9-E885A2ADB855}">
      <dgm:prSet/>
      <dgm:spPr/>
      <dgm:t>
        <a:bodyPr/>
        <a:lstStyle/>
        <a:p>
          <a:endParaRPr lang="de-DE"/>
        </a:p>
      </dgm:t>
    </dgm:pt>
    <dgm:pt modelId="{7976B0C3-2FC9-4445-A146-535C7359EDB8}" type="sibTrans" cxnId="{5170DAB6-9360-4244-92A9-E885A2ADB855}">
      <dgm:prSet/>
      <dgm:spPr/>
      <dgm:t>
        <a:bodyPr/>
        <a:lstStyle/>
        <a:p>
          <a:endParaRPr lang="de-DE"/>
        </a:p>
      </dgm:t>
    </dgm:pt>
    <dgm:pt modelId="{1CB1E637-736E-4945-9D5E-2018D30A1544}">
      <dgm:prSet phldrT="[Text]" custT="1"/>
      <dgm:spPr/>
      <dgm:t>
        <a:bodyPr/>
        <a:lstStyle/>
        <a:p>
          <a:r>
            <a:rPr lang="en-GB" sz="1800" dirty="0" smtClean="0"/>
            <a:t>Technical Infrastructure</a:t>
          </a:r>
          <a:endParaRPr lang="en-GB" sz="1800" noProof="0" dirty="0"/>
        </a:p>
      </dgm:t>
    </dgm:pt>
    <dgm:pt modelId="{CF9C2FF5-966B-4A10-81C3-2D2CE0A6EDDE}" type="parTrans" cxnId="{295BC230-3664-4D4F-89B9-04CDC9FD3F78}">
      <dgm:prSet/>
      <dgm:spPr/>
      <dgm:t>
        <a:bodyPr/>
        <a:lstStyle/>
        <a:p>
          <a:endParaRPr lang="de-DE"/>
        </a:p>
      </dgm:t>
    </dgm:pt>
    <dgm:pt modelId="{A9C0668F-3B91-4D3D-A8C4-841230F61570}" type="sibTrans" cxnId="{295BC230-3664-4D4F-89B9-04CDC9FD3F78}">
      <dgm:prSet/>
      <dgm:spPr/>
      <dgm:t>
        <a:bodyPr/>
        <a:lstStyle/>
        <a:p>
          <a:endParaRPr lang="de-DE"/>
        </a:p>
      </dgm:t>
    </dgm:pt>
    <dgm:pt modelId="{5A6BEF4E-3611-4D1C-97FA-246590B45412}">
      <dgm:prSet phldrT="[Text]" custT="1"/>
      <dgm:spPr/>
      <dgm:t>
        <a:bodyPr/>
        <a:lstStyle/>
        <a:p>
          <a:r>
            <a:rPr lang="en-GB" sz="1800" noProof="0" dirty="0" smtClean="0"/>
            <a:t>Interoperability Standards</a:t>
          </a:r>
          <a:endParaRPr lang="en-GB" sz="1800" noProof="0" dirty="0"/>
        </a:p>
      </dgm:t>
    </dgm:pt>
    <dgm:pt modelId="{3E228C1C-7A0E-4589-B336-F70C2BDBD3E6}" type="parTrans" cxnId="{88CA014D-4874-42A7-93C1-E3DDEF84991C}">
      <dgm:prSet/>
      <dgm:spPr/>
      <dgm:t>
        <a:bodyPr/>
        <a:lstStyle/>
        <a:p>
          <a:endParaRPr lang="de-DE"/>
        </a:p>
      </dgm:t>
    </dgm:pt>
    <dgm:pt modelId="{2C22C2E6-5BF9-4B89-BF7B-992FFF33A514}" type="sibTrans" cxnId="{88CA014D-4874-42A7-93C1-E3DDEF84991C}">
      <dgm:prSet/>
      <dgm:spPr/>
      <dgm:t>
        <a:bodyPr/>
        <a:lstStyle/>
        <a:p>
          <a:endParaRPr lang="de-DE"/>
        </a:p>
      </dgm:t>
    </dgm:pt>
    <dgm:pt modelId="{8FA7D839-5592-422E-AB60-E92987CB16EB}" type="pres">
      <dgm:prSet presAssocID="{4BA6062D-7D6E-4BA2-99A8-660D2D4AB4E2}" presName="composite" presStyleCnt="0">
        <dgm:presLayoutVars>
          <dgm:chMax val="5"/>
          <dgm:dir/>
          <dgm:resizeHandles val="exact"/>
        </dgm:presLayoutVars>
      </dgm:prSet>
      <dgm:spPr/>
    </dgm:pt>
    <dgm:pt modelId="{FA768B1F-6985-40F7-AF39-D7DED253EC04}" type="pres">
      <dgm:prSet presAssocID="{D204495F-5F74-4A4B-8914-B94C916090F7}" presName="circle1" presStyleLbl="lnNode1" presStyleIdx="0" presStyleCnt="4"/>
      <dgm:spPr/>
    </dgm:pt>
    <dgm:pt modelId="{C0A51190-8E40-4F40-AC32-8C1E23386AED}" type="pres">
      <dgm:prSet presAssocID="{D204495F-5F74-4A4B-8914-B94C916090F7}" presName="text1" presStyleLbl="revTx" presStyleIdx="0" presStyleCnt="4" custScaleX="123602" custLinFactNeighborX="2782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2ABE86B-E688-4238-BC05-2E6963C7BB99}" type="pres">
      <dgm:prSet presAssocID="{D204495F-5F74-4A4B-8914-B94C916090F7}" presName="line1" presStyleLbl="callout" presStyleIdx="0" presStyleCnt="8"/>
      <dgm:spPr/>
    </dgm:pt>
    <dgm:pt modelId="{FFA44819-D6B1-4E4F-8351-D95E149C9F90}" type="pres">
      <dgm:prSet presAssocID="{D204495F-5F74-4A4B-8914-B94C916090F7}" presName="d1" presStyleLbl="callout" presStyleIdx="1" presStyleCnt="8"/>
      <dgm:spPr/>
    </dgm:pt>
    <dgm:pt modelId="{ED7D0D95-547A-499C-8925-6C907C85C3E0}" type="pres">
      <dgm:prSet presAssocID="{6F0AFF2A-8A5C-49DB-AB9C-7A0BED49D698}" presName="circle2" presStyleLbl="lnNode1" presStyleIdx="1" presStyleCnt="4"/>
      <dgm:spPr/>
    </dgm:pt>
    <dgm:pt modelId="{495ABDF7-2A3A-43F0-9E1E-336F4B3947DF}" type="pres">
      <dgm:prSet presAssocID="{6F0AFF2A-8A5C-49DB-AB9C-7A0BED49D698}" presName="text2" presStyleLbl="revTx" presStyleIdx="1" presStyleCnt="4" custScaleX="139052" custLinFactNeighborX="3554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22621C7-58DE-4BAE-98B7-B733A72DC0B8}" type="pres">
      <dgm:prSet presAssocID="{6F0AFF2A-8A5C-49DB-AB9C-7A0BED49D698}" presName="line2" presStyleLbl="callout" presStyleIdx="2" presStyleCnt="8"/>
      <dgm:spPr/>
    </dgm:pt>
    <dgm:pt modelId="{F0B97FD0-75ED-4F0E-8E32-C1F8225BD19D}" type="pres">
      <dgm:prSet presAssocID="{6F0AFF2A-8A5C-49DB-AB9C-7A0BED49D698}" presName="d2" presStyleLbl="callout" presStyleIdx="3" presStyleCnt="8"/>
      <dgm:spPr/>
    </dgm:pt>
    <dgm:pt modelId="{4B262A14-7426-4760-B6F7-E41EF4C8D05B}" type="pres">
      <dgm:prSet presAssocID="{5093F507-7572-4F87-9F13-C94E092A4A99}" presName="circle3" presStyleLbl="lnNode1" presStyleIdx="2" presStyleCnt="4"/>
      <dgm:spPr/>
    </dgm:pt>
    <dgm:pt modelId="{9E9B1047-96F2-43F4-AF48-4AEC3B2598DB}" type="pres">
      <dgm:prSet presAssocID="{5093F507-7572-4F87-9F13-C94E092A4A99}" presName="text3" presStyleLbl="revTx" presStyleIdx="2" presStyleCnt="4" custScaleX="169952" custLinFactNeighborX="5099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0145D24-F27A-4FEA-9463-A985A59BC2F6}" type="pres">
      <dgm:prSet presAssocID="{5093F507-7572-4F87-9F13-C94E092A4A99}" presName="line3" presStyleLbl="callout" presStyleIdx="4" presStyleCnt="8"/>
      <dgm:spPr/>
    </dgm:pt>
    <dgm:pt modelId="{5F5CD9C3-8FFB-432A-A56E-7C4BAD3F5D2D}" type="pres">
      <dgm:prSet presAssocID="{5093F507-7572-4F87-9F13-C94E092A4A99}" presName="d3" presStyleLbl="callout" presStyleIdx="5" presStyleCnt="8"/>
      <dgm:spPr/>
    </dgm:pt>
    <dgm:pt modelId="{44B28184-DCA6-4B5A-9576-7E7FC2E47F53}" type="pres">
      <dgm:prSet presAssocID="{799563F4-6C7E-42A8-9612-0E3228B62237}" presName="circle4" presStyleLbl="lnNode1" presStyleIdx="3" presStyleCnt="4"/>
      <dgm:spPr/>
    </dgm:pt>
    <dgm:pt modelId="{BFAB2624-E7CB-4CA2-908F-1EE1904EAEB6}" type="pres">
      <dgm:prSet presAssocID="{799563F4-6C7E-42A8-9612-0E3228B62237}" presName="text4" presStyleLbl="revTx" presStyleIdx="3" presStyleCnt="4" custScaleX="139052" custLinFactNeighborX="3554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3956C90-CAA3-4EF5-9151-C0027C7242F3}" type="pres">
      <dgm:prSet presAssocID="{799563F4-6C7E-42A8-9612-0E3228B62237}" presName="line4" presStyleLbl="callout" presStyleIdx="6" presStyleCnt="8"/>
      <dgm:spPr/>
    </dgm:pt>
    <dgm:pt modelId="{8F6786A6-7922-4C94-9EBE-54CCD86FA6A4}" type="pres">
      <dgm:prSet presAssocID="{799563F4-6C7E-42A8-9612-0E3228B62237}" presName="d4" presStyleLbl="callout" presStyleIdx="7" presStyleCnt="8"/>
      <dgm:spPr/>
    </dgm:pt>
  </dgm:ptLst>
  <dgm:cxnLst>
    <dgm:cxn modelId="{85D4A75A-7665-4078-A64A-C026A1DAF328}" srcId="{4BA6062D-7D6E-4BA2-99A8-660D2D4AB4E2}" destId="{5093F507-7572-4F87-9F13-C94E092A4A99}" srcOrd="2" destOrd="0" parTransId="{3D92F161-D1ED-400F-A3B6-752B3C348CB9}" sibTransId="{0A0B25B2-7C61-4699-9678-84B96A2FEE78}"/>
    <dgm:cxn modelId="{BF0761D4-5D53-4EF8-B985-14F9E160037B}" type="presOf" srcId="{D204495F-5F74-4A4B-8914-B94C916090F7}" destId="{C0A51190-8E40-4F40-AC32-8C1E23386AED}" srcOrd="0" destOrd="0" presId="urn:microsoft.com/office/officeart/2005/8/layout/target1"/>
    <dgm:cxn modelId="{414B5061-ECA1-4460-8326-14174E80D5CA}" type="presOf" srcId="{799563F4-6C7E-42A8-9612-0E3228B62237}" destId="{BFAB2624-E7CB-4CA2-908F-1EE1904EAEB6}" srcOrd="0" destOrd="0" presId="urn:microsoft.com/office/officeart/2005/8/layout/target1"/>
    <dgm:cxn modelId="{E5D7431E-FF73-478C-9A7F-606A03025CBC}" type="presOf" srcId="{6F0AFF2A-8A5C-49DB-AB9C-7A0BED49D698}" destId="{495ABDF7-2A3A-43F0-9E1E-336F4B3947DF}" srcOrd="0" destOrd="0" presId="urn:microsoft.com/office/officeart/2005/8/layout/target1"/>
    <dgm:cxn modelId="{7258C548-3800-4ED3-8C9F-0597E96140CE}" srcId="{6F0AFF2A-8A5C-49DB-AB9C-7A0BED49D698}" destId="{2D5035EB-FEF5-40BA-A006-002A64480392}" srcOrd="0" destOrd="0" parTransId="{AEBECA1F-B6BC-4DB8-8EDF-A7A4A3667910}" sibTransId="{F47428DB-20F0-410B-A9FB-BD0F53CC476C}"/>
    <dgm:cxn modelId="{17D62B64-1104-4272-B439-C9B7EB618010}" srcId="{799563F4-6C7E-42A8-9612-0E3228B62237}" destId="{003AB192-698C-4D73-AF88-12E267184AEE}" srcOrd="1" destOrd="0" parTransId="{F766AB9A-ABE8-47B5-B9B4-7DE1FD761C30}" sibTransId="{0AA9552C-C37B-4C10-9FF4-55414FBBB185}"/>
    <dgm:cxn modelId="{2451CDEB-AA77-4B26-958B-7B518947CA54}" type="presOf" srcId="{BC326A9A-8F8A-4DFE-A86D-82D529304D5D}" destId="{BFAB2624-E7CB-4CA2-908F-1EE1904EAEB6}" srcOrd="0" destOrd="3" presId="urn:microsoft.com/office/officeart/2005/8/layout/target1"/>
    <dgm:cxn modelId="{CBF8CA2F-BC9E-4C6B-8004-10A9124A79DF}" type="presOf" srcId="{5A6BEF4E-3611-4D1C-97FA-246590B45412}" destId="{C0A51190-8E40-4F40-AC32-8C1E23386AED}" srcOrd="0" destOrd="2" presId="urn:microsoft.com/office/officeart/2005/8/layout/target1"/>
    <dgm:cxn modelId="{88CA014D-4874-42A7-93C1-E3DDEF84991C}" srcId="{D204495F-5F74-4A4B-8914-B94C916090F7}" destId="{5A6BEF4E-3611-4D1C-97FA-246590B45412}" srcOrd="1" destOrd="0" parTransId="{3E228C1C-7A0E-4589-B336-F70C2BDBD3E6}" sibTransId="{2C22C2E6-5BF9-4B89-BF7B-992FFF33A514}"/>
    <dgm:cxn modelId="{3E26A1BD-1C42-41EF-9B7F-9E76A48E71EE}" type="presOf" srcId="{6CA42F9D-B8BD-4137-847A-6031C59ED91F}" destId="{495ABDF7-2A3A-43F0-9E1E-336F4B3947DF}" srcOrd="0" destOrd="2" presId="urn:microsoft.com/office/officeart/2005/8/layout/target1"/>
    <dgm:cxn modelId="{D30D1F7D-8855-4ABF-BF56-79DCE7B01690}" type="presOf" srcId="{1DE93740-656A-4F96-9C30-B2B05BE04529}" destId="{9E9B1047-96F2-43F4-AF48-4AEC3B2598DB}" srcOrd="0" destOrd="2" presId="urn:microsoft.com/office/officeart/2005/8/layout/target1"/>
    <dgm:cxn modelId="{55F3427F-6CE5-4D05-8AD8-389BD0E57073}" srcId="{6F0AFF2A-8A5C-49DB-AB9C-7A0BED49D698}" destId="{6CA42F9D-B8BD-4137-847A-6031C59ED91F}" srcOrd="1" destOrd="0" parTransId="{EDE12E59-C0B5-4725-9189-06900501B3C6}" sibTransId="{F54DF31C-E2B0-482B-9378-677F0FEA02C0}"/>
    <dgm:cxn modelId="{5170DAB6-9360-4244-92A9-E885A2ADB855}" srcId="{4BA6062D-7D6E-4BA2-99A8-660D2D4AB4E2}" destId="{D204495F-5F74-4A4B-8914-B94C916090F7}" srcOrd="0" destOrd="0" parTransId="{129FDB7A-C86F-4CCB-983D-79FFC6DBFD68}" sibTransId="{7976B0C3-2FC9-4445-A146-535C7359EDB8}"/>
    <dgm:cxn modelId="{295BC230-3664-4D4F-89B9-04CDC9FD3F78}" srcId="{D204495F-5F74-4A4B-8914-B94C916090F7}" destId="{1CB1E637-736E-4945-9D5E-2018D30A1544}" srcOrd="0" destOrd="0" parTransId="{CF9C2FF5-966B-4A10-81C3-2D2CE0A6EDDE}" sibTransId="{A9C0668F-3B91-4D3D-A8C4-841230F61570}"/>
    <dgm:cxn modelId="{F2DBA957-D1E6-4F60-AE94-49F3A686A273}" type="presOf" srcId="{25746D10-B836-4B0E-A078-1ED05DB44E55}" destId="{BFAB2624-E7CB-4CA2-908F-1EE1904EAEB6}" srcOrd="0" destOrd="1" presId="urn:microsoft.com/office/officeart/2005/8/layout/target1"/>
    <dgm:cxn modelId="{B313F12B-266F-4A5E-821E-7A6241DF549E}" type="presOf" srcId="{4BA6062D-7D6E-4BA2-99A8-660D2D4AB4E2}" destId="{8FA7D839-5592-422E-AB60-E92987CB16EB}" srcOrd="0" destOrd="0" presId="urn:microsoft.com/office/officeart/2005/8/layout/target1"/>
    <dgm:cxn modelId="{D6A3B5A5-9804-473D-8CE4-5B3B0D3712A1}" type="presOf" srcId="{5093F507-7572-4F87-9F13-C94E092A4A99}" destId="{9E9B1047-96F2-43F4-AF48-4AEC3B2598DB}" srcOrd="0" destOrd="0" presId="urn:microsoft.com/office/officeart/2005/8/layout/target1"/>
    <dgm:cxn modelId="{1B91F6B1-0F8A-46CE-9396-8D1200358C01}" srcId="{4BA6062D-7D6E-4BA2-99A8-660D2D4AB4E2}" destId="{6F0AFF2A-8A5C-49DB-AB9C-7A0BED49D698}" srcOrd="1" destOrd="0" parTransId="{0457B475-5EC3-4967-A883-6B57AF8A3977}" sibTransId="{9B4E213B-09C9-4811-96FE-814CF38850BE}"/>
    <dgm:cxn modelId="{6ED13921-699B-4638-BFE3-CB1B20D3C6E3}" type="presOf" srcId="{003AB192-698C-4D73-AF88-12E267184AEE}" destId="{BFAB2624-E7CB-4CA2-908F-1EE1904EAEB6}" srcOrd="0" destOrd="2" presId="urn:microsoft.com/office/officeart/2005/8/layout/target1"/>
    <dgm:cxn modelId="{AFD12717-DCFA-4ABE-A9AE-0FD9A812921A}" srcId="{799563F4-6C7E-42A8-9612-0E3228B62237}" destId="{25746D10-B836-4B0E-A078-1ED05DB44E55}" srcOrd="0" destOrd="0" parTransId="{CD054C77-B1F4-47C5-88BD-5C30A7C4F9D0}" sibTransId="{98BF7253-D3C4-4435-BDBD-76E8283FCD58}"/>
    <dgm:cxn modelId="{7D9A7178-F778-4994-A00A-F23D6766295F}" type="presOf" srcId="{1CB1E637-736E-4945-9D5E-2018D30A1544}" destId="{C0A51190-8E40-4F40-AC32-8C1E23386AED}" srcOrd="0" destOrd="1" presId="urn:microsoft.com/office/officeart/2005/8/layout/target1"/>
    <dgm:cxn modelId="{CD694EBB-5EE8-4792-992F-5DD565B3469A}" srcId="{5093F507-7572-4F87-9F13-C94E092A4A99}" destId="{1DE93740-656A-4F96-9C30-B2B05BE04529}" srcOrd="1" destOrd="0" parTransId="{25E0E1A8-2FB6-4DA0-BCC5-6F8E04A8641B}" sibTransId="{BD027F0A-DD95-44F3-878C-A6AE687994BD}"/>
    <dgm:cxn modelId="{738DBC4A-657A-4BE9-A4FB-088C4E201F46}" type="presOf" srcId="{2D5035EB-FEF5-40BA-A006-002A64480392}" destId="{495ABDF7-2A3A-43F0-9E1E-336F4B3947DF}" srcOrd="0" destOrd="1" presId="urn:microsoft.com/office/officeart/2005/8/layout/target1"/>
    <dgm:cxn modelId="{F14DEA00-1A76-445D-96F4-656E07CDD06C}" type="presOf" srcId="{60DFF735-CBA9-48DB-BECD-7E2CE0153F25}" destId="{9E9B1047-96F2-43F4-AF48-4AEC3B2598DB}" srcOrd="0" destOrd="1" presId="urn:microsoft.com/office/officeart/2005/8/layout/target1"/>
    <dgm:cxn modelId="{B74CC306-118D-4E20-A286-E0212C7BD446}" srcId="{799563F4-6C7E-42A8-9612-0E3228B62237}" destId="{BC326A9A-8F8A-4DFE-A86D-82D529304D5D}" srcOrd="2" destOrd="0" parTransId="{7C8BDF2D-A059-4FF5-8A1D-8BCB2AED1C6A}" sibTransId="{123ECE7F-2C63-4CCC-B9E5-E85C3B204DB1}"/>
    <dgm:cxn modelId="{157D9482-897F-47F3-9DA0-714017D6C2EF}" srcId="{5093F507-7572-4F87-9F13-C94E092A4A99}" destId="{60DFF735-CBA9-48DB-BECD-7E2CE0153F25}" srcOrd="0" destOrd="0" parTransId="{F752AED5-79B1-4891-AA4C-43FD7902CC2C}" sibTransId="{B23BFEF2-A1D4-4225-9E9B-0E45B7E1327A}"/>
    <dgm:cxn modelId="{5A84F7A0-41E5-4B2D-A8F4-2FDB427E7211}" srcId="{4BA6062D-7D6E-4BA2-99A8-660D2D4AB4E2}" destId="{799563F4-6C7E-42A8-9612-0E3228B62237}" srcOrd="3" destOrd="0" parTransId="{EA83C7CD-874A-4F97-9BF5-19AE66537376}" sibTransId="{B943096E-7E1F-49D9-876E-9F9AAA20F324}"/>
    <dgm:cxn modelId="{FE9F572D-0E2E-4969-BFB3-797108F92167}" type="presParOf" srcId="{8FA7D839-5592-422E-AB60-E92987CB16EB}" destId="{FA768B1F-6985-40F7-AF39-D7DED253EC04}" srcOrd="0" destOrd="0" presId="urn:microsoft.com/office/officeart/2005/8/layout/target1"/>
    <dgm:cxn modelId="{B0886DC9-17F9-496C-8FB4-D6C844E29396}" type="presParOf" srcId="{8FA7D839-5592-422E-AB60-E92987CB16EB}" destId="{C0A51190-8E40-4F40-AC32-8C1E23386AED}" srcOrd="1" destOrd="0" presId="urn:microsoft.com/office/officeart/2005/8/layout/target1"/>
    <dgm:cxn modelId="{3F713588-CCB1-4813-A44C-408150091F47}" type="presParOf" srcId="{8FA7D839-5592-422E-AB60-E92987CB16EB}" destId="{A2ABE86B-E688-4238-BC05-2E6963C7BB99}" srcOrd="2" destOrd="0" presId="urn:microsoft.com/office/officeart/2005/8/layout/target1"/>
    <dgm:cxn modelId="{B4B1EC76-0665-47BD-895C-B0CD588BB314}" type="presParOf" srcId="{8FA7D839-5592-422E-AB60-E92987CB16EB}" destId="{FFA44819-D6B1-4E4F-8351-D95E149C9F90}" srcOrd="3" destOrd="0" presId="urn:microsoft.com/office/officeart/2005/8/layout/target1"/>
    <dgm:cxn modelId="{12811FDE-ABDA-465A-8DEC-D0EE12139AA9}" type="presParOf" srcId="{8FA7D839-5592-422E-AB60-E92987CB16EB}" destId="{ED7D0D95-547A-499C-8925-6C907C85C3E0}" srcOrd="4" destOrd="0" presId="urn:microsoft.com/office/officeart/2005/8/layout/target1"/>
    <dgm:cxn modelId="{18017A3F-ACD6-4EF9-9700-4BDC65C1F8F4}" type="presParOf" srcId="{8FA7D839-5592-422E-AB60-E92987CB16EB}" destId="{495ABDF7-2A3A-43F0-9E1E-336F4B3947DF}" srcOrd="5" destOrd="0" presId="urn:microsoft.com/office/officeart/2005/8/layout/target1"/>
    <dgm:cxn modelId="{770674B7-5613-4AD6-B0BE-524BB1853FC2}" type="presParOf" srcId="{8FA7D839-5592-422E-AB60-E92987CB16EB}" destId="{322621C7-58DE-4BAE-98B7-B733A72DC0B8}" srcOrd="6" destOrd="0" presId="urn:microsoft.com/office/officeart/2005/8/layout/target1"/>
    <dgm:cxn modelId="{0CAA1BEA-EB89-4EC1-9F51-6D56F0539F93}" type="presParOf" srcId="{8FA7D839-5592-422E-AB60-E92987CB16EB}" destId="{F0B97FD0-75ED-4F0E-8E32-C1F8225BD19D}" srcOrd="7" destOrd="0" presId="urn:microsoft.com/office/officeart/2005/8/layout/target1"/>
    <dgm:cxn modelId="{FD7975C7-B743-422B-9D88-970022E506B1}" type="presParOf" srcId="{8FA7D839-5592-422E-AB60-E92987CB16EB}" destId="{4B262A14-7426-4760-B6F7-E41EF4C8D05B}" srcOrd="8" destOrd="0" presId="urn:microsoft.com/office/officeart/2005/8/layout/target1"/>
    <dgm:cxn modelId="{ED9624CA-830F-45E9-8743-F2FD0E961BCB}" type="presParOf" srcId="{8FA7D839-5592-422E-AB60-E92987CB16EB}" destId="{9E9B1047-96F2-43F4-AF48-4AEC3B2598DB}" srcOrd="9" destOrd="0" presId="urn:microsoft.com/office/officeart/2005/8/layout/target1"/>
    <dgm:cxn modelId="{2EB5D9F7-36BF-4076-8F75-F7B0AA93F258}" type="presParOf" srcId="{8FA7D839-5592-422E-AB60-E92987CB16EB}" destId="{A0145D24-F27A-4FEA-9463-A985A59BC2F6}" srcOrd="10" destOrd="0" presId="urn:microsoft.com/office/officeart/2005/8/layout/target1"/>
    <dgm:cxn modelId="{2DD6A3DD-F626-47CC-81A8-10E5770A20DC}" type="presParOf" srcId="{8FA7D839-5592-422E-AB60-E92987CB16EB}" destId="{5F5CD9C3-8FFB-432A-A56E-7C4BAD3F5D2D}" srcOrd="11" destOrd="0" presId="urn:microsoft.com/office/officeart/2005/8/layout/target1"/>
    <dgm:cxn modelId="{A3BD2ED0-D2DA-4809-ABD2-87E37C057AFC}" type="presParOf" srcId="{8FA7D839-5592-422E-AB60-E92987CB16EB}" destId="{44B28184-DCA6-4B5A-9576-7E7FC2E47F53}" srcOrd="12" destOrd="0" presId="urn:microsoft.com/office/officeart/2005/8/layout/target1"/>
    <dgm:cxn modelId="{75CC9B63-4AE5-4D87-8915-9028041C3653}" type="presParOf" srcId="{8FA7D839-5592-422E-AB60-E92987CB16EB}" destId="{BFAB2624-E7CB-4CA2-908F-1EE1904EAEB6}" srcOrd="13" destOrd="0" presId="urn:microsoft.com/office/officeart/2005/8/layout/target1"/>
    <dgm:cxn modelId="{2C764EF6-23AA-49AD-8BEE-84D7CD881F1B}" type="presParOf" srcId="{8FA7D839-5592-422E-AB60-E92987CB16EB}" destId="{93956C90-CAA3-4EF5-9151-C0027C7242F3}" srcOrd="14" destOrd="0" presId="urn:microsoft.com/office/officeart/2005/8/layout/target1"/>
    <dgm:cxn modelId="{60BFD5F5-3D2C-4977-A88D-39B7B32AE6F2}" type="presParOf" srcId="{8FA7D839-5592-422E-AB60-E92987CB16EB}" destId="{8F6786A6-7922-4C94-9EBE-54CCD86FA6A4}" srcOrd="15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7B5FA684-8CA0-42E2-AB4E-ECC2FB438491}" type="doc">
      <dgm:prSet loTypeId="urn:microsoft.com/office/officeart/2005/8/layout/chevron2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de-DE"/>
        </a:p>
      </dgm:t>
    </dgm:pt>
    <dgm:pt modelId="{7FDA1C70-2DA3-4593-AA78-3B1E1B73FAFD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GB" sz="2400" noProof="0" dirty="0" smtClean="0"/>
            <a:t>analyse</a:t>
          </a:r>
          <a:r>
            <a:rPr lang="en-GB" sz="2800" noProof="0" dirty="0" smtClean="0"/>
            <a:t>  </a:t>
          </a:r>
          <a:endParaRPr lang="en-GB" sz="2800" noProof="0" dirty="0"/>
        </a:p>
      </dgm:t>
    </dgm:pt>
    <dgm:pt modelId="{2CCC6111-AC14-4440-BE36-66533A528516}" type="parTrans" cxnId="{28F26BBC-6930-42A4-9AAA-246255AF34B2}">
      <dgm:prSet/>
      <dgm:spPr/>
      <dgm:t>
        <a:bodyPr/>
        <a:lstStyle/>
        <a:p>
          <a:endParaRPr lang="de-DE"/>
        </a:p>
      </dgm:t>
    </dgm:pt>
    <dgm:pt modelId="{2E9148A8-8625-4B28-8705-68AD90E86503}" type="sibTrans" cxnId="{28F26BBC-6930-42A4-9AAA-246255AF34B2}">
      <dgm:prSet/>
      <dgm:spPr/>
      <dgm:t>
        <a:bodyPr/>
        <a:lstStyle/>
        <a:p>
          <a:endParaRPr lang="de-DE"/>
        </a:p>
      </dgm:t>
    </dgm:pt>
    <dgm:pt modelId="{E46AFF73-9464-4269-9FA9-51E36EBCE0D5}">
      <dgm:prSet phldrT="[Text]"/>
      <dgm:spPr>
        <a:ln>
          <a:solidFill>
            <a:srgbClr val="AAAAAA"/>
          </a:solidFill>
        </a:ln>
      </dgm:spPr>
      <dgm:t>
        <a:bodyPr/>
        <a:lstStyle/>
        <a:p>
          <a:r>
            <a:rPr lang="en-GB" noProof="0" dirty="0" smtClean="0"/>
            <a:t>User Stories</a:t>
          </a:r>
          <a:endParaRPr lang="en-GB" noProof="0" dirty="0"/>
        </a:p>
      </dgm:t>
    </dgm:pt>
    <dgm:pt modelId="{674A0F3B-E1AC-4BE7-8A2F-5CFABCC63AF7}" type="parTrans" cxnId="{03B46FC7-A828-4AB1-B0B6-6E4405A1F957}">
      <dgm:prSet/>
      <dgm:spPr/>
      <dgm:t>
        <a:bodyPr/>
        <a:lstStyle/>
        <a:p>
          <a:endParaRPr lang="de-DE"/>
        </a:p>
      </dgm:t>
    </dgm:pt>
    <dgm:pt modelId="{92559AFC-F79A-4E5F-A1D7-58DB255BFF19}" type="sibTrans" cxnId="{03B46FC7-A828-4AB1-B0B6-6E4405A1F957}">
      <dgm:prSet/>
      <dgm:spPr/>
      <dgm:t>
        <a:bodyPr/>
        <a:lstStyle/>
        <a:p>
          <a:endParaRPr lang="de-DE"/>
        </a:p>
      </dgm:t>
    </dgm:pt>
    <dgm:pt modelId="{1E6CF984-0AD3-48CC-BCD7-E8CD83285417}">
      <dgm:prSet phldrT="[Text]"/>
      <dgm:spPr>
        <a:ln>
          <a:solidFill>
            <a:srgbClr val="AAAAAA"/>
          </a:solidFill>
        </a:ln>
      </dgm:spPr>
      <dgm:t>
        <a:bodyPr/>
        <a:lstStyle/>
        <a:p>
          <a:r>
            <a:rPr lang="en-GB" noProof="0" dirty="0" smtClean="0"/>
            <a:t>Business Processes</a:t>
          </a:r>
          <a:endParaRPr lang="en-GB" noProof="0" dirty="0"/>
        </a:p>
      </dgm:t>
    </dgm:pt>
    <dgm:pt modelId="{F25234B2-CCF9-4BA3-9D98-2F42A5F0B627}" type="parTrans" cxnId="{D12A90C6-5931-4163-8DDC-9BF213498363}">
      <dgm:prSet/>
      <dgm:spPr/>
      <dgm:t>
        <a:bodyPr/>
        <a:lstStyle/>
        <a:p>
          <a:endParaRPr lang="de-DE"/>
        </a:p>
      </dgm:t>
    </dgm:pt>
    <dgm:pt modelId="{91AA227A-A02E-4DD1-A823-02FAB2AEBB8D}" type="sibTrans" cxnId="{D12A90C6-5931-4163-8DDC-9BF213498363}">
      <dgm:prSet/>
      <dgm:spPr/>
      <dgm:t>
        <a:bodyPr/>
        <a:lstStyle/>
        <a:p>
          <a:endParaRPr lang="de-DE"/>
        </a:p>
      </dgm:t>
    </dgm:pt>
    <dgm:pt modelId="{C022E14A-80FE-4019-8B13-BAFBDF3874D3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GB" sz="2400" noProof="0" dirty="0" smtClean="0"/>
            <a:t>design</a:t>
          </a:r>
          <a:r>
            <a:rPr lang="en-GB" sz="3100" noProof="0" dirty="0" smtClean="0"/>
            <a:t> </a:t>
          </a:r>
          <a:endParaRPr lang="en-GB" sz="3100" noProof="0" dirty="0"/>
        </a:p>
      </dgm:t>
    </dgm:pt>
    <dgm:pt modelId="{71FB9F63-0B14-4CA4-B31F-B669D748A0CE}" type="parTrans" cxnId="{4E08B710-5825-4BD1-8F17-010CA7A8156E}">
      <dgm:prSet/>
      <dgm:spPr/>
      <dgm:t>
        <a:bodyPr/>
        <a:lstStyle/>
        <a:p>
          <a:endParaRPr lang="de-DE"/>
        </a:p>
      </dgm:t>
    </dgm:pt>
    <dgm:pt modelId="{F62F039A-FA04-48B8-83A2-FF5B5B478335}" type="sibTrans" cxnId="{4E08B710-5825-4BD1-8F17-010CA7A8156E}">
      <dgm:prSet/>
      <dgm:spPr/>
      <dgm:t>
        <a:bodyPr/>
        <a:lstStyle/>
        <a:p>
          <a:endParaRPr lang="de-DE"/>
        </a:p>
      </dgm:t>
    </dgm:pt>
    <dgm:pt modelId="{7416B125-E6B4-4A38-B029-8E0C14FE606C}">
      <dgm:prSet phldrT="[Text]"/>
      <dgm:spPr>
        <a:ln>
          <a:solidFill>
            <a:srgbClr val="66A1D8"/>
          </a:solidFill>
        </a:ln>
      </dgm:spPr>
      <dgm:t>
        <a:bodyPr/>
        <a:lstStyle/>
        <a:p>
          <a:r>
            <a:rPr lang="en-GB" noProof="0" dirty="0" smtClean="0"/>
            <a:t>Test Cases</a:t>
          </a:r>
          <a:endParaRPr lang="en-GB" noProof="0" dirty="0"/>
        </a:p>
      </dgm:t>
    </dgm:pt>
    <dgm:pt modelId="{43EEF32D-927A-4641-A953-D83147EAB76F}" type="parTrans" cxnId="{09E8DC9F-84DB-42FC-83BB-BBC2728278F2}">
      <dgm:prSet/>
      <dgm:spPr/>
      <dgm:t>
        <a:bodyPr/>
        <a:lstStyle/>
        <a:p>
          <a:endParaRPr lang="de-DE"/>
        </a:p>
      </dgm:t>
    </dgm:pt>
    <dgm:pt modelId="{42DE3FD6-6ACB-4D03-AA17-366A9F38A343}" type="sibTrans" cxnId="{09E8DC9F-84DB-42FC-83BB-BBC2728278F2}">
      <dgm:prSet/>
      <dgm:spPr/>
      <dgm:t>
        <a:bodyPr/>
        <a:lstStyle/>
        <a:p>
          <a:endParaRPr lang="de-DE"/>
        </a:p>
      </dgm:t>
    </dgm:pt>
    <dgm:pt modelId="{84D3FECD-C6F8-442F-9896-09E344D5E532}">
      <dgm:prSet phldrT="[Text]"/>
      <dgm:spPr>
        <a:ln>
          <a:solidFill>
            <a:srgbClr val="66A1D8"/>
          </a:solidFill>
        </a:ln>
      </dgm:spPr>
      <dgm:t>
        <a:bodyPr/>
        <a:lstStyle/>
        <a:p>
          <a:r>
            <a:rPr lang="en-GB" noProof="0" dirty="0" smtClean="0"/>
            <a:t>Mock-ups / Prototypes</a:t>
          </a:r>
          <a:endParaRPr lang="en-GB" noProof="0" dirty="0"/>
        </a:p>
      </dgm:t>
    </dgm:pt>
    <dgm:pt modelId="{8DBE179C-15DA-4889-B69D-5AE8F1BD2AEA}" type="parTrans" cxnId="{6CD36DE1-3590-4A1D-BF0B-FD121AA0568C}">
      <dgm:prSet/>
      <dgm:spPr/>
      <dgm:t>
        <a:bodyPr/>
        <a:lstStyle/>
        <a:p>
          <a:endParaRPr lang="de-DE"/>
        </a:p>
      </dgm:t>
    </dgm:pt>
    <dgm:pt modelId="{349309CF-1C30-4A55-8E98-9A22D6E4DC30}" type="sibTrans" cxnId="{6CD36DE1-3590-4A1D-BF0B-FD121AA0568C}">
      <dgm:prSet/>
      <dgm:spPr/>
      <dgm:t>
        <a:bodyPr/>
        <a:lstStyle/>
        <a:p>
          <a:endParaRPr lang="de-DE"/>
        </a:p>
      </dgm:t>
    </dgm:pt>
    <dgm:pt modelId="{068D3BC5-C1A4-45F9-84AD-B9F0FBEBD839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GB" sz="2400" noProof="0" dirty="0" smtClean="0"/>
            <a:t>create</a:t>
          </a:r>
          <a:r>
            <a:rPr lang="en-GB" sz="3100" noProof="0" dirty="0" smtClean="0"/>
            <a:t> </a:t>
          </a:r>
          <a:endParaRPr lang="en-GB" sz="3100" noProof="0" dirty="0"/>
        </a:p>
      </dgm:t>
    </dgm:pt>
    <dgm:pt modelId="{43418AD2-E51B-422D-A72E-699083A54EB8}" type="parTrans" cxnId="{3B69835F-3516-462A-A183-5FDD6921513B}">
      <dgm:prSet/>
      <dgm:spPr/>
      <dgm:t>
        <a:bodyPr/>
        <a:lstStyle/>
        <a:p>
          <a:endParaRPr lang="de-DE"/>
        </a:p>
      </dgm:t>
    </dgm:pt>
    <dgm:pt modelId="{A3A043CB-8AF0-4010-BD0B-BA3701C88A18}" type="sibTrans" cxnId="{3B69835F-3516-462A-A183-5FDD6921513B}">
      <dgm:prSet/>
      <dgm:spPr/>
      <dgm:t>
        <a:bodyPr/>
        <a:lstStyle/>
        <a:p>
          <a:endParaRPr lang="de-DE"/>
        </a:p>
      </dgm:t>
    </dgm:pt>
    <dgm:pt modelId="{21AD6F4B-5F96-4DB3-BC66-5629C1A804C4}">
      <dgm:prSet phldrT="[Text]"/>
      <dgm:spPr>
        <a:ln>
          <a:solidFill>
            <a:srgbClr val="AAAAAA"/>
          </a:solidFill>
        </a:ln>
      </dgm:spPr>
      <dgm:t>
        <a:bodyPr/>
        <a:lstStyle/>
        <a:p>
          <a:r>
            <a:rPr lang="en-GB" noProof="0" dirty="0" smtClean="0"/>
            <a:t>CSIS / ICT Climate Services</a:t>
          </a:r>
          <a:endParaRPr lang="en-GB" noProof="0" dirty="0"/>
        </a:p>
      </dgm:t>
    </dgm:pt>
    <dgm:pt modelId="{78F17A54-9A2F-4197-8707-B1F9E1278DB0}" type="parTrans" cxnId="{6696A928-6685-431A-82E6-DAD9A5DBB325}">
      <dgm:prSet/>
      <dgm:spPr/>
      <dgm:t>
        <a:bodyPr/>
        <a:lstStyle/>
        <a:p>
          <a:endParaRPr lang="de-DE"/>
        </a:p>
      </dgm:t>
    </dgm:pt>
    <dgm:pt modelId="{A8005B1B-8A9C-4D7E-BD7C-97CA82B991BC}" type="sibTrans" cxnId="{6696A928-6685-431A-82E6-DAD9A5DBB325}">
      <dgm:prSet/>
      <dgm:spPr/>
      <dgm:t>
        <a:bodyPr/>
        <a:lstStyle/>
        <a:p>
          <a:endParaRPr lang="de-DE"/>
        </a:p>
      </dgm:t>
    </dgm:pt>
    <dgm:pt modelId="{A6BFCB08-C48B-4E8A-A11E-5CECDA2D4BE3}">
      <dgm:prSet phldrT="[Text]"/>
      <dgm:spPr>
        <a:ln>
          <a:solidFill>
            <a:srgbClr val="AAAAAA"/>
          </a:solidFill>
        </a:ln>
      </dgm:spPr>
      <dgm:t>
        <a:bodyPr/>
        <a:lstStyle/>
        <a:p>
          <a:r>
            <a:rPr lang="en-GB" noProof="0" dirty="0" smtClean="0"/>
            <a:t>Expert Climate Services</a:t>
          </a:r>
          <a:endParaRPr lang="en-GB" noProof="0" dirty="0"/>
        </a:p>
      </dgm:t>
    </dgm:pt>
    <dgm:pt modelId="{E3E2280B-944A-4DDE-90C8-F5E5E4AB6013}" type="parTrans" cxnId="{DD11715F-4E05-4862-9406-4F644DD19FDB}">
      <dgm:prSet/>
      <dgm:spPr/>
      <dgm:t>
        <a:bodyPr/>
        <a:lstStyle/>
        <a:p>
          <a:endParaRPr lang="de-DE"/>
        </a:p>
      </dgm:t>
    </dgm:pt>
    <dgm:pt modelId="{B306FEE4-C51B-44CC-B54F-10CC9C65402E}" type="sibTrans" cxnId="{DD11715F-4E05-4862-9406-4F644DD19FDB}">
      <dgm:prSet/>
      <dgm:spPr/>
      <dgm:t>
        <a:bodyPr/>
        <a:lstStyle/>
        <a:p>
          <a:endParaRPr lang="de-DE"/>
        </a:p>
      </dgm:t>
    </dgm:pt>
    <dgm:pt modelId="{8B1128E9-885D-41C2-9699-7FC0844FC353}" type="pres">
      <dgm:prSet presAssocID="{7B5FA684-8CA0-42E2-AB4E-ECC2FB43849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E17C6341-3A90-4D3D-8E1E-6A58E21D757B}" type="pres">
      <dgm:prSet presAssocID="{7FDA1C70-2DA3-4593-AA78-3B1E1B73FAFD}" presName="composite" presStyleCnt="0"/>
      <dgm:spPr/>
    </dgm:pt>
    <dgm:pt modelId="{C6C460FC-9676-4D35-B70C-F4BBFACB6705}" type="pres">
      <dgm:prSet presAssocID="{7FDA1C70-2DA3-4593-AA78-3B1E1B73FAFD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7AB9DE2-56A5-432F-8340-96CFDC261DFC}" type="pres">
      <dgm:prSet presAssocID="{7FDA1C70-2DA3-4593-AA78-3B1E1B73FAFD}" presName="descendantText" presStyleLbl="alignAcc1" presStyleIdx="0" presStyleCnt="3" custScaleY="10000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233A0B3-8B29-49FB-A363-672FBD67D1B5}" type="pres">
      <dgm:prSet presAssocID="{2E9148A8-8625-4B28-8705-68AD90E86503}" presName="sp" presStyleCnt="0"/>
      <dgm:spPr/>
    </dgm:pt>
    <dgm:pt modelId="{E4C0460D-807E-4ED0-AD8A-2955CECE2FA4}" type="pres">
      <dgm:prSet presAssocID="{C022E14A-80FE-4019-8B13-BAFBDF3874D3}" presName="composite" presStyleCnt="0"/>
      <dgm:spPr/>
    </dgm:pt>
    <dgm:pt modelId="{BA03034E-6129-467A-A8C2-DF33D9178557}" type="pres">
      <dgm:prSet presAssocID="{C022E14A-80FE-4019-8B13-BAFBDF3874D3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1AE5736-C780-4A4B-9E67-D31C5D1171DB}" type="pres">
      <dgm:prSet presAssocID="{C022E14A-80FE-4019-8B13-BAFBDF3874D3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406BA8E-81BD-4176-AB2C-A944F5C19BDB}" type="pres">
      <dgm:prSet presAssocID="{F62F039A-FA04-48B8-83A2-FF5B5B478335}" presName="sp" presStyleCnt="0"/>
      <dgm:spPr/>
    </dgm:pt>
    <dgm:pt modelId="{1B1F024C-0729-4E5D-866D-510E99806A40}" type="pres">
      <dgm:prSet presAssocID="{068D3BC5-C1A4-45F9-84AD-B9F0FBEBD839}" presName="composite" presStyleCnt="0"/>
      <dgm:spPr/>
    </dgm:pt>
    <dgm:pt modelId="{7993D40C-4401-4974-B506-5FCCBDDC2FB6}" type="pres">
      <dgm:prSet presAssocID="{068D3BC5-C1A4-45F9-84AD-B9F0FBEBD83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CACA63E-A514-4570-90BB-7E5209E56973}" type="pres">
      <dgm:prSet presAssocID="{068D3BC5-C1A4-45F9-84AD-B9F0FBEBD839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28F26BBC-6930-42A4-9AAA-246255AF34B2}" srcId="{7B5FA684-8CA0-42E2-AB4E-ECC2FB438491}" destId="{7FDA1C70-2DA3-4593-AA78-3B1E1B73FAFD}" srcOrd="0" destOrd="0" parTransId="{2CCC6111-AC14-4440-BE36-66533A528516}" sibTransId="{2E9148A8-8625-4B28-8705-68AD90E86503}"/>
    <dgm:cxn modelId="{D5879FEF-306B-445B-BB40-55F5354E1581}" type="presOf" srcId="{84D3FECD-C6F8-442F-9896-09E344D5E532}" destId="{A1AE5736-C780-4A4B-9E67-D31C5D1171DB}" srcOrd="0" destOrd="1" presId="urn:microsoft.com/office/officeart/2005/8/layout/chevron2"/>
    <dgm:cxn modelId="{AB67419C-A917-4C3F-9067-7BA477D71FA7}" type="presOf" srcId="{068D3BC5-C1A4-45F9-84AD-B9F0FBEBD839}" destId="{7993D40C-4401-4974-B506-5FCCBDDC2FB6}" srcOrd="0" destOrd="0" presId="urn:microsoft.com/office/officeart/2005/8/layout/chevron2"/>
    <dgm:cxn modelId="{F8C41869-A2D4-4A2B-A489-F24081F03F9C}" type="presOf" srcId="{E46AFF73-9464-4269-9FA9-51E36EBCE0D5}" destId="{17AB9DE2-56A5-432F-8340-96CFDC261DFC}" srcOrd="0" destOrd="0" presId="urn:microsoft.com/office/officeart/2005/8/layout/chevron2"/>
    <dgm:cxn modelId="{190F5BF9-3654-41F5-BD21-2B0691A57042}" type="presOf" srcId="{C022E14A-80FE-4019-8B13-BAFBDF3874D3}" destId="{BA03034E-6129-467A-A8C2-DF33D9178557}" srcOrd="0" destOrd="0" presId="urn:microsoft.com/office/officeart/2005/8/layout/chevron2"/>
    <dgm:cxn modelId="{ED2B7DC3-468D-47CE-B4FD-1D043AD82815}" type="presOf" srcId="{7B5FA684-8CA0-42E2-AB4E-ECC2FB438491}" destId="{8B1128E9-885D-41C2-9699-7FC0844FC353}" srcOrd="0" destOrd="0" presId="urn:microsoft.com/office/officeart/2005/8/layout/chevron2"/>
    <dgm:cxn modelId="{358C25C0-7ACB-4974-B9DC-5E1CC8EE7D61}" type="presOf" srcId="{21AD6F4B-5F96-4DB3-BC66-5629C1A804C4}" destId="{0CACA63E-A514-4570-90BB-7E5209E56973}" srcOrd="0" destOrd="0" presId="urn:microsoft.com/office/officeart/2005/8/layout/chevron2"/>
    <dgm:cxn modelId="{6696A928-6685-431A-82E6-DAD9A5DBB325}" srcId="{068D3BC5-C1A4-45F9-84AD-B9F0FBEBD839}" destId="{21AD6F4B-5F96-4DB3-BC66-5629C1A804C4}" srcOrd="0" destOrd="0" parTransId="{78F17A54-9A2F-4197-8707-B1F9E1278DB0}" sibTransId="{A8005B1B-8A9C-4D7E-BD7C-97CA82B991BC}"/>
    <dgm:cxn modelId="{14D0602D-1D4E-4A20-AD8B-2553B2D0796E}" type="presOf" srcId="{1E6CF984-0AD3-48CC-BCD7-E8CD83285417}" destId="{17AB9DE2-56A5-432F-8340-96CFDC261DFC}" srcOrd="0" destOrd="1" presId="urn:microsoft.com/office/officeart/2005/8/layout/chevron2"/>
    <dgm:cxn modelId="{09E8DC9F-84DB-42FC-83BB-BBC2728278F2}" srcId="{C022E14A-80FE-4019-8B13-BAFBDF3874D3}" destId="{7416B125-E6B4-4A38-B029-8E0C14FE606C}" srcOrd="0" destOrd="0" parTransId="{43EEF32D-927A-4641-A953-D83147EAB76F}" sibTransId="{42DE3FD6-6ACB-4D03-AA17-366A9F38A343}"/>
    <dgm:cxn modelId="{81DE676A-BFC7-473C-B1E9-27EE0104EEA8}" type="presOf" srcId="{7FDA1C70-2DA3-4593-AA78-3B1E1B73FAFD}" destId="{C6C460FC-9676-4D35-B70C-F4BBFACB6705}" srcOrd="0" destOrd="0" presId="urn:microsoft.com/office/officeart/2005/8/layout/chevron2"/>
    <dgm:cxn modelId="{E62FFB62-E94D-4AF8-8670-7FA9AA27C91F}" type="presOf" srcId="{A6BFCB08-C48B-4E8A-A11E-5CECDA2D4BE3}" destId="{0CACA63E-A514-4570-90BB-7E5209E56973}" srcOrd="0" destOrd="1" presId="urn:microsoft.com/office/officeart/2005/8/layout/chevron2"/>
    <dgm:cxn modelId="{3B69835F-3516-462A-A183-5FDD6921513B}" srcId="{7B5FA684-8CA0-42E2-AB4E-ECC2FB438491}" destId="{068D3BC5-C1A4-45F9-84AD-B9F0FBEBD839}" srcOrd="2" destOrd="0" parTransId="{43418AD2-E51B-422D-A72E-699083A54EB8}" sibTransId="{A3A043CB-8AF0-4010-BD0B-BA3701C88A18}"/>
    <dgm:cxn modelId="{4E08B710-5825-4BD1-8F17-010CA7A8156E}" srcId="{7B5FA684-8CA0-42E2-AB4E-ECC2FB438491}" destId="{C022E14A-80FE-4019-8B13-BAFBDF3874D3}" srcOrd="1" destOrd="0" parTransId="{71FB9F63-0B14-4CA4-B31F-B669D748A0CE}" sibTransId="{F62F039A-FA04-48B8-83A2-FF5B5B478335}"/>
    <dgm:cxn modelId="{F447D760-06D2-48AC-8F49-64A78B14A03D}" type="presOf" srcId="{7416B125-E6B4-4A38-B029-8E0C14FE606C}" destId="{A1AE5736-C780-4A4B-9E67-D31C5D1171DB}" srcOrd="0" destOrd="0" presId="urn:microsoft.com/office/officeart/2005/8/layout/chevron2"/>
    <dgm:cxn modelId="{6CD36DE1-3590-4A1D-BF0B-FD121AA0568C}" srcId="{C022E14A-80FE-4019-8B13-BAFBDF3874D3}" destId="{84D3FECD-C6F8-442F-9896-09E344D5E532}" srcOrd="1" destOrd="0" parTransId="{8DBE179C-15DA-4889-B69D-5AE8F1BD2AEA}" sibTransId="{349309CF-1C30-4A55-8E98-9A22D6E4DC30}"/>
    <dgm:cxn modelId="{03B46FC7-A828-4AB1-B0B6-6E4405A1F957}" srcId="{7FDA1C70-2DA3-4593-AA78-3B1E1B73FAFD}" destId="{E46AFF73-9464-4269-9FA9-51E36EBCE0D5}" srcOrd="0" destOrd="0" parTransId="{674A0F3B-E1AC-4BE7-8A2F-5CFABCC63AF7}" sibTransId="{92559AFC-F79A-4E5F-A1D7-58DB255BFF19}"/>
    <dgm:cxn modelId="{D12A90C6-5931-4163-8DDC-9BF213498363}" srcId="{7FDA1C70-2DA3-4593-AA78-3B1E1B73FAFD}" destId="{1E6CF984-0AD3-48CC-BCD7-E8CD83285417}" srcOrd="1" destOrd="0" parTransId="{F25234B2-CCF9-4BA3-9D98-2F42A5F0B627}" sibTransId="{91AA227A-A02E-4DD1-A823-02FAB2AEBB8D}"/>
    <dgm:cxn modelId="{DD11715F-4E05-4862-9406-4F644DD19FDB}" srcId="{068D3BC5-C1A4-45F9-84AD-B9F0FBEBD839}" destId="{A6BFCB08-C48B-4E8A-A11E-5CECDA2D4BE3}" srcOrd="1" destOrd="0" parTransId="{E3E2280B-944A-4DDE-90C8-F5E5E4AB6013}" sibTransId="{B306FEE4-C51B-44CC-B54F-10CC9C65402E}"/>
    <dgm:cxn modelId="{FBC68D13-AFE3-4539-B2C3-8010B1449CB1}" type="presParOf" srcId="{8B1128E9-885D-41C2-9699-7FC0844FC353}" destId="{E17C6341-3A90-4D3D-8E1E-6A58E21D757B}" srcOrd="0" destOrd="0" presId="urn:microsoft.com/office/officeart/2005/8/layout/chevron2"/>
    <dgm:cxn modelId="{8AC4A9FD-9722-4ABB-916B-6525C915CB53}" type="presParOf" srcId="{E17C6341-3A90-4D3D-8E1E-6A58E21D757B}" destId="{C6C460FC-9676-4D35-B70C-F4BBFACB6705}" srcOrd="0" destOrd="0" presId="urn:microsoft.com/office/officeart/2005/8/layout/chevron2"/>
    <dgm:cxn modelId="{404E8B7E-E623-4E54-8FC4-64917713FE72}" type="presParOf" srcId="{E17C6341-3A90-4D3D-8E1E-6A58E21D757B}" destId="{17AB9DE2-56A5-432F-8340-96CFDC261DFC}" srcOrd="1" destOrd="0" presId="urn:microsoft.com/office/officeart/2005/8/layout/chevron2"/>
    <dgm:cxn modelId="{FCAC3249-192D-44E3-A434-A3D3715EB13B}" type="presParOf" srcId="{8B1128E9-885D-41C2-9699-7FC0844FC353}" destId="{9233A0B3-8B29-49FB-A363-672FBD67D1B5}" srcOrd="1" destOrd="0" presId="urn:microsoft.com/office/officeart/2005/8/layout/chevron2"/>
    <dgm:cxn modelId="{9DE5E3AA-2B77-4C3A-9E10-7E44DD3F88A5}" type="presParOf" srcId="{8B1128E9-885D-41C2-9699-7FC0844FC353}" destId="{E4C0460D-807E-4ED0-AD8A-2955CECE2FA4}" srcOrd="2" destOrd="0" presId="urn:microsoft.com/office/officeart/2005/8/layout/chevron2"/>
    <dgm:cxn modelId="{CE783902-D28D-43A2-A81B-BE6F47EA382C}" type="presParOf" srcId="{E4C0460D-807E-4ED0-AD8A-2955CECE2FA4}" destId="{BA03034E-6129-467A-A8C2-DF33D9178557}" srcOrd="0" destOrd="0" presId="urn:microsoft.com/office/officeart/2005/8/layout/chevron2"/>
    <dgm:cxn modelId="{E3289139-8427-4962-947D-0DCDEC23562A}" type="presParOf" srcId="{E4C0460D-807E-4ED0-AD8A-2955CECE2FA4}" destId="{A1AE5736-C780-4A4B-9E67-D31C5D1171DB}" srcOrd="1" destOrd="0" presId="urn:microsoft.com/office/officeart/2005/8/layout/chevron2"/>
    <dgm:cxn modelId="{8E133754-3FD8-4603-A88F-EE742C949CEF}" type="presParOf" srcId="{8B1128E9-885D-41C2-9699-7FC0844FC353}" destId="{2406BA8E-81BD-4176-AB2C-A944F5C19BDB}" srcOrd="3" destOrd="0" presId="urn:microsoft.com/office/officeart/2005/8/layout/chevron2"/>
    <dgm:cxn modelId="{A0E01B64-0A72-4957-BD1A-4D573E88BD80}" type="presParOf" srcId="{8B1128E9-885D-41C2-9699-7FC0844FC353}" destId="{1B1F024C-0729-4E5D-866D-510E99806A40}" srcOrd="4" destOrd="0" presId="urn:microsoft.com/office/officeart/2005/8/layout/chevron2"/>
    <dgm:cxn modelId="{EE768E26-19FD-4734-8687-AD5625C7CC00}" type="presParOf" srcId="{1B1F024C-0729-4E5D-866D-510E99806A40}" destId="{7993D40C-4401-4974-B506-5FCCBDDC2FB6}" srcOrd="0" destOrd="0" presId="urn:microsoft.com/office/officeart/2005/8/layout/chevron2"/>
    <dgm:cxn modelId="{0384DDED-457D-420A-A1C7-25AE046A5505}" type="presParOf" srcId="{1B1F024C-0729-4E5D-866D-510E99806A40}" destId="{0CACA63E-A514-4570-90BB-7E5209E56973}" srcOrd="1" destOrd="0" presId="urn:microsoft.com/office/officeart/2005/8/layout/chevron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D70A3EFA-6333-4CD4-8405-71E9DB77CDF5}" type="doc">
      <dgm:prSet loTypeId="urn:microsoft.com/office/officeart/2008/layout/VerticalCurv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de-DE"/>
        </a:p>
      </dgm:t>
    </dgm:pt>
    <dgm:pt modelId="{3EA37529-07D9-472A-807E-92BF5B48A11E}">
      <dgm:prSet phldrT="[Text]" custT="1"/>
      <dgm:spPr/>
      <dgm:t>
        <a:bodyPr/>
        <a:lstStyle/>
        <a:p>
          <a:r>
            <a:rPr lang="en-GB" sz="3200" b="1" noProof="0" smtClean="0"/>
            <a:t>Explicit Architecture</a:t>
          </a:r>
          <a:endParaRPr lang="en-GB" sz="3200" noProof="0" dirty="0"/>
        </a:p>
      </dgm:t>
    </dgm:pt>
    <dgm:pt modelId="{DB9E1320-F922-4E87-A9E2-A6986B0A1308}" type="parTrans" cxnId="{579F5427-DD1A-4ECB-8B96-17CC85B2D06C}">
      <dgm:prSet/>
      <dgm:spPr/>
      <dgm:t>
        <a:bodyPr/>
        <a:lstStyle/>
        <a:p>
          <a:endParaRPr lang="de-DE"/>
        </a:p>
      </dgm:t>
    </dgm:pt>
    <dgm:pt modelId="{2368C4D1-3B50-4532-BB0C-145E167C3B59}" type="sibTrans" cxnId="{579F5427-DD1A-4ECB-8B96-17CC85B2D06C}">
      <dgm:prSet/>
      <dgm:spPr/>
      <dgm:t>
        <a:bodyPr/>
        <a:lstStyle/>
        <a:p>
          <a:endParaRPr lang="de-DE"/>
        </a:p>
      </dgm:t>
    </dgm:pt>
    <dgm:pt modelId="{195BEE5B-02DD-4B7E-9408-1EBFAF3DBB9D}">
      <dgm:prSet phldrT="[Text]" custT="1"/>
      <dgm:spPr/>
      <dgm:t>
        <a:bodyPr/>
        <a:lstStyle/>
        <a:p>
          <a:r>
            <a:rPr lang="en-GB" sz="3200" b="1" noProof="0" dirty="0" smtClean="0"/>
            <a:t>Emergent Architecture</a:t>
          </a:r>
          <a:endParaRPr lang="en-GB" sz="3200" b="1" noProof="0" dirty="0"/>
        </a:p>
      </dgm:t>
    </dgm:pt>
    <dgm:pt modelId="{C72ACCE2-B883-48AC-BD0D-CF3B1124B8C4}" type="parTrans" cxnId="{ABEE9C31-44C0-4113-BE48-A90314DA7893}">
      <dgm:prSet/>
      <dgm:spPr/>
      <dgm:t>
        <a:bodyPr/>
        <a:lstStyle/>
        <a:p>
          <a:endParaRPr lang="de-DE"/>
        </a:p>
      </dgm:t>
    </dgm:pt>
    <dgm:pt modelId="{5D96AF20-3340-48CC-870F-985023CBE061}" type="sibTrans" cxnId="{ABEE9C31-44C0-4113-BE48-A90314DA7893}">
      <dgm:prSet/>
      <dgm:spPr/>
      <dgm:t>
        <a:bodyPr/>
        <a:lstStyle/>
        <a:p>
          <a:endParaRPr lang="de-DE"/>
        </a:p>
      </dgm:t>
    </dgm:pt>
    <dgm:pt modelId="{C09E4BED-FF11-4EDB-B01B-77A7B1319A02}">
      <dgm:prSet phldrT="[Text]" custT="1"/>
      <dgm:spPr/>
      <dgm:t>
        <a:bodyPr/>
        <a:lstStyle/>
        <a:p>
          <a:r>
            <a:rPr lang="en-GB" sz="3200" b="1" noProof="0" dirty="0" smtClean="0"/>
            <a:t>Transition Layer</a:t>
          </a:r>
          <a:endParaRPr lang="en-GB" sz="3200" noProof="0" dirty="0"/>
        </a:p>
      </dgm:t>
    </dgm:pt>
    <dgm:pt modelId="{646580F1-2A53-4057-BAD8-BE7D03F23E28}" type="sibTrans" cxnId="{FFA817B6-14D2-4CD7-8B49-0840174E9B31}">
      <dgm:prSet/>
      <dgm:spPr/>
      <dgm:t>
        <a:bodyPr/>
        <a:lstStyle/>
        <a:p>
          <a:endParaRPr lang="de-DE"/>
        </a:p>
      </dgm:t>
    </dgm:pt>
    <dgm:pt modelId="{458240A6-B88F-475D-8BC1-E485724F29A6}" type="parTrans" cxnId="{FFA817B6-14D2-4CD7-8B49-0840174E9B31}">
      <dgm:prSet/>
      <dgm:spPr/>
      <dgm:t>
        <a:bodyPr/>
        <a:lstStyle/>
        <a:p>
          <a:endParaRPr lang="de-DE"/>
        </a:p>
      </dgm:t>
    </dgm:pt>
    <dgm:pt modelId="{616ACF32-A4B3-46EE-89D9-BF95DE5CDBFA}" type="pres">
      <dgm:prSet presAssocID="{D70A3EFA-6333-4CD4-8405-71E9DB77CDF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de-DE"/>
        </a:p>
      </dgm:t>
    </dgm:pt>
    <dgm:pt modelId="{36718292-4BDB-4653-A197-0598DACA292B}" type="pres">
      <dgm:prSet presAssocID="{D70A3EFA-6333-4CD4-8405-71E9DB77CDF5}" presName="Name1" presStyleCnt="0"/>
      <dgm:spPr/>
      <dgm:t>
        <a:bodyPr/>
        <a:lstStyle/>
        <a:p>
          <a:endParaRPr lang="de-DE"/>
        </a:p>
      </dgm:t>
    </dgm:pt>
    <dgm:pt modelId="{B82294BB-1B94-470D-99A8-31730CBA10E0}" type="pres">
      <dgm:prSet presAssocID="{D70A3EFA-6333-4CD4-8405-71E9DB77CDF5}" presName="cycle" presStyleCnt="0"/>
      <dgm:spPr/>
      <dgm:t>
        <a:bodyPr/>
        <a:lstStyle/>
        <a:p>
          <a:endParaRPr lang="de-DE"/>
        </a:p>
      </dgm:t>
    </dgm:pt>
    <dgm:pt modelId="{65A00A9F-32BF-4294-94C6-957065EEDD4A}" type="pres">
      <dgm:prSet presAssocID="{D70A3EFA-6333-4CD4-8405-71E9DB77CDF5}" presName="srcNode" presStyleLbl="node1" presStyleIdx="0" presStyleCnt="3"/>
      <dgm:spPr/>
      <dgm:t>
        <a:bodyPr/>
        <a:lstStyle/>
        <a:p>
          <a:endParaRPr lang="de-DE"/>
        </a:p>
      </dgm:t>
    </dgm:pt>
    <dgm:pt modelId="{C3AE8822-3405-4149-BA84-909D99C2A283}" type="pres">
      <dgm:prSet presAssocID="{D70A3EFA-6333-4CD4-8405-71E9DB77CDF5}" presName="conn" presStyleLbl="parChTrans1D2" presStyleIdx="0" presStyleCnt="1"/>
      <dgm:spPr/>
      <dgm:t>
        <a:bodyPr/>
        <a:lstStyle/>
        <a:p>
          <a:endParaRPr lang="de-DE"/>
        </a:p>
      </dgm:t>
    </dgm:pt>
    <dgm:pt modelId="{F82DB249-C2A6-4397-B441-9D537AC3A3BC}" type="pres">
      <dgm:prSet presAssocID="{D70A3EFA-6333-4CD4-8405-71E9DB77CDF5}" presName="extraNode" presStyleLbl="node1" presStyleIdx="0" presStyleCnt="3"/>
      <dgm:spPr/>
      <dgm:t>
        <a:bodyPr/>
        <a:lstStyle/>
        <a:p>
          <a:endParaRPr lang="de-DE"/>
        </a:p>
      </dgm:t>
    </dgm:pt>
    <dgm:pt modelId="{6CA32781-1E67-4287-8D5E-CF41F965298E}" type="pres">
      <dgm:prSet presAssocID="{D70A3EFA-6333-4CD4-8405-71E9DB77CDF5}" presName="dstNode" presStyleLbl="node1" presStyleIdx="0" presStyleCnt="3"/>
      <dgm:spPr/>
      <dgm:t>
        <a:bodyPr/>
        <a:lstStyle/>
        <a:p>
          <a:endParaRPr lang="de-DE"/>
        </a:p>
      </dgm:t>
    </dgm:pt>
    <dgm:pt modelId="{75DFD7B1-B2CE-4D4D-A642-BE3B4C626133}" type="pres">
      <dgm:prSet presAssocID="{3EA37529-07D9-472A-807E-92BF5B48A11E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493B206-C127-48CF-8002-22294B01F436}" type="pres">
      <dgm:prSet presAssocID="{3EA37529-07D9-472A-807E-92BF5B48A11E}" presName="accent_1" presStyleCnt="0"/>
      <dgm:spPr/>
      <dgm:t>
        <a:bodyPr/>
        <a:lstStyle/>
        <a:p>
          <a:endParaRPr lang="de-DE"/>
        </a:p>
      </dgm:t>
    </dgm:pt>
    <dgm:pt modelId="{F8F5DE35-968E-436E-A7B2-E4CA2B1715C0}" type="pres">
      <dgm:prSet presAssocID="{3EA37529-07D9-472A-807E-92BF5B48A11E}" presName="accentRepeatNode" presStyleLbl="solidFgAcc1" presStyleIdx="0" presStyleCnt="3"/>
      <dgm:spPr/>
      <dgm:t>
        <a:bodyPr/>
        <a:lstStyle/>
        <a:p>
          <a:endParaRPr lang="de-DE"/>
        </a:p>
      </dgm:t>
    </dgm:pt>
    <dgm:pt modelId="{A8952FE0-A096-4759-9562-88EE3DD23735}" type="pres">
      <dgm:prSet presAssocID="{C09E4BED-FF11-4EDB-B01B-77A7B1319A02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3A1949C-2C28-4C0D-9476-338438AA6B6E}" type="pres">
      <dgm:prSet presAssocID="{C09E4BED-FF11-4EDB-B01B-77A7B1319A02}" presName="accent_2" presStyleCnt="0"/>
      <dgm:spPr/>
      <dgm:t>
        <a:bodyPr/>
        <a:lstStyle/>
        <a:p>
          <a:endParaRPr lang="de-DE"/>
        </a:p>
      </dgm:t>
    </dgm:pt>
    <dgm:pt modelId="{051AD761-6F6E-40D2-926D-9EEACBF4EAFD}" type="pres">
      <dgm:prSet presAssocID="{C09E4BED-FF11-4EDB-B01B-77A7B1319A02}" presName="accentRepeatNode" presStyleLbl="solidFgAcc1" presStyleIdx="1" presStyleCnt="3"/>
      <dgm:spPr/>
      <dgm:t>
        <a:bodyPr/>
        <a:lstStyle/>
        <a:p>
          <a:endParaRPr lang="de-DE"/>
        </a:p>
      </dgm:t>
    </dgm:pt>
    <dgm:pt modelId="{5592A0C6-D2DE-494B-B4A4-E4D80FBDA0CE}" type="pres">
      <dgm:prSet presAssocID="{195BEE5B-02DD-4B7E-9408-1EBFAF3DBB9D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E877919-4B16-4A02-991A-E2FC0A2065EC}" type="pres">
      <dgm:prSet presAssocID="{195BEE5B-02DD-4B7E-9408-1EBFAF3DBB9D}" presName="accent_3" presStyleCnt="0"/>
      <dgm:spPr/>
      <dgm:t>
        <a:bodyPr/>
        <a:lstStyle/>
        <a:p>
          <a:endParaRPr lang="de-DE"/>
        </a:p>
      </dgm:t>
    </dgm:pt>
    <dgm:pt modelId="{8745532A-CDF0-4067-8E9E-33E68C3FB699}" type="pres">
      <dgm:prSet presAssocID="{195BEE5B-02DD-4B7E-9408-1EBFAF3DBB9D}" presName="accentRepeatNode" presStyleLbl="solidFgAcc1" presStyleIdx="2" presStyleCnt="3"/>
      <dgm:spPr/>
      <dgm:t>
        <a:bodyPr/>
        <a:lstStyle/>
        <a:p>
          <a:endParaRPr lang="de-DE"/>
        </a:p>
      </dgm:t>
    </dgm:pt>
  </dgm:ptLst>
  <dgm:cxnLst>
    <dgm:cxn modelId="{D9342B1C-87EE-49C1-9ACF-1D8D1D5476F3}" type="presOf" srcId="{3EA37529-07D9-472A-807E-92BF5B48A11E}" destId="{75DFD7B1-B2CE-4D4D-A642-BE3B4C626133}" srcOrd="0" destOrd="0" presId="urn:microsoft.com/office/officeart/2008/layout/VerticalCurvedList"/>
    <dgm:cxn modelId="{6AD8E391-46E2-43D5-BF78-517151ACD98C}" type="presOf" srcId="{2368C4D1-3B50-4532-BB0C-145E167C3B59}" destId="{C3AE8822-3405-4149-BA84-909D99C2A283}" srcOrd="0" destOrd="0" presId="urn:microsoft.com/office/officeart/2008/layout/VerticalCurvedList"/>
    <dgm:cxn modelId="{ABEE9C31-44C0-4113-BE48-A90314DA7893}" srcId="{D70A3EFA-6333-4CD4-8405-71E9DB77CDF5}" destId="{195BEE5B-02DD-4B7E-9408-1EBFAF3DBB9D}" srcOrd="2" destOrd="0" parTransId="{C72ACCE2-B883-48AC-BD0D-CF3B1124B8C4}" sibTransId="{5D96AF20-3340-48CC-870F-985023CBE061}"/>
    <dgm:cxn modelId="{64DD3EB6-8499-42A9-9B9D-F6966B6C68BD}" type="presOf" srcId="{195BEE5B-02DD-4B7E-9408-1EBFAF3DBB9D}" destId="{5592A0C6-D2DE-494B-B4A4-E4D80FBDA0CE}" srcOrd="0" destOrd="0" presId="urn:microsoft.com/office/officeart/2008/layout/VerticalCurvedList"/>
    <dgm:cxn modelId="{FFA817B6-14D2-4CD7-8B49-0840174E9B31}" srcId="{D70A3EFA-6333-4CD4-8405-71E9DB77CDF5}" destId="{C09E4BED-FF11-4EDB-B01B-77A7B1319A02}" srcOrd="1" destOrd="0" parTransId="{458240A6-B88F-475D-8BC1-E485724F29A6}" sibTransId="{646580F1-2A53-4057-BAD8-BE7D03F23E28}"/>
    <dgm:cxn modelId="{E4C13847-973F-44DB-B69C-97907F279F98}" type="presOf" srcId="{D70A3EFA-6333-4CD4-8405-71E9DB77CDF5}" destId="{616ACF32-A4B3-46EE-89D9-BF95DE5CDBFA}" srcOrd="0" destOrd="0" presId="urn:microsoft.com/office/officeart/2008/layout/VerticalCurvedList"/>
    <dgm:cxn modelId="{579F5427-DD1A-4ECB-8B96-17CC85B2D06C}" srcId="{D70A3EFA-6333-4CD4-8405-71E9DB77CDF5}" destId="{3EA37529-07D9-472A-807E-92BF5B48A11E}" srcOrd="0" destOrd="0" parTransId="{DB9E1320-F922-4E87-A9E2-A6986B0A1308}" sibTransId="{2368C4D1-3B50-4532-BB0C-145E167C3B59}"/>
    <dgm:cxn modelId="{CC8E8C84-20AB-4414-87E2-1A3C15B309DC}" type="presOf" srcId="{C09E4BED-FF11-4EDB-B01B-77A7B1319A02}" destId="{A8952FE0-A096-4759-9562-88EE3DD23735}" srcOrd="0" destOrd="0" presId="urn:microsoft.com/office/officeart/2008/layout/VerticalCurvedList"/>
    <dgm:cxn modelId="{4E8E8A11-2205-4EF9-87C4-07FE1B9EEC29}" type="presParOf" srcId="{616ACF32-A4B3-46EE-89D9-BF95DE5CDBFA}" destId="{36718292-4BDB-4653-A197-0598DACA292B}" srcOrd="0" destOrd="0" presId="urn:microsoft.com/office/officeart/2008/layout/VerticalCurvedList"/>
    <dgm:cxn modelId="{B104BF7B-F255-4085-8E8F-32CDEDE727F0}" type="presParOf" srcId="{36718292-4BDB-4653-A197-0598DACA292B}" destId="{B82294BB-1B94-470D-99A8-31730CBA10E0}" srcOrd="0" destOrd="0" presId="urn:microsoft.com/office/officeart/2008/layout/VerticalCurvedList"/>
    <dgm:cxn modelId="{D931FB26-3004-4EEB-A755-888425C2E888}" type="presParOf" srcId="{B82294BB-1B94-470D-99A8-31730CBA10E0}" destId="{65A00A9F-32BF-4294-94C6-957065EEDD4A}" srcOrd="0" destOrd="0" presId="urn:microsoft.com/office/officeart/2008/layout/VerticalCurvedList"/>
    <dgm:cxn modelId="{1E44B3E5-B7A9-4EF0-8A82-74BBCB523D52}" type="presParOf" srcId="{B82294BB-1B94-470D-99A8-31730CBA10E0}" destId="{C3AE8822-3405-4149-BA84-909D99C2A283}" srcOrd="1" destOrd="0" presId="urn:microsoft.com/office/officeart/2008/layout/VerticalCurvedList"/>
    <dgm:cxn modelId="{2F4A6D78-AF72-442A-BBD0-4D8A36186E1B}" type="presParOf" srcId="{B82294BB-1B94-470D-99A8-31730CBA10E0}" destId="{F82DB249-C2A6-4397-B441-9D537AC3A3BC}" srcOrd="2" destOrd="0" presId="urn:microsoft.com/office/officeart/2008/layout/VerticalCurvedList"/>
    <dgm:cxn modelId="{FD17DACB-E079-4745-A460-F4779C8F3252}" type="presParOf" srcId="{B82294BB-1B94-470D-99A8-31730CBA10E0}" destId="{6CA32781-1E67-4287-8D5E-CF41F965298E}" srcOrd="3" destOrd="0" presId="urn:microsoft.com/office/officeart/2008/layout/VerticalCurvedList"/>
    <dgm:cxn modelId="{066A39D4-72B4-4529-9CE5-2E7131CD8D54}" type="presParOf" srcId="{36718292-4BDB-4653-A197-0598DACA292B}" destId="{75DFD7B1-B2CE-4D4D-A642-BE3B4C626133}" srcOrd="1" destOrd="0" presId="urn:microsoft.com/office/officeart/2008/layout/VerticalCurvedList"/>
    <dgm:cxn modelId="{953843A2-DDB2-493F-BF99-A83FB1A043A6}" type="presParOf" srcId="{36718292-4BDB-4653-A197-0598DACA292B}" destId="{3493B206-C127-48CF-8002-22294B01F436}" srcOrd="2" destOrd="0" presId="urn:microsoft.com/office/officeart/2008/layout/VerticalCurvedList"/>
    <dgm:cxn modelId="{34805308-D556-4881-A107-F0CFABF41DF2}" type="presParOf" srcId="{3493B206-C127-48CF-8002-22294B01F436}" destId="{F8F5DE35-968E-436E-A7B2-E4CA2B1715C0}" srcOrd="0" destOrd="0" presId="urn:microsoft.com/office/officeart/2008/layout/VerticalCurvedList"/>
    <dgm:cxn modelId="{B89219FD-585C-4CD7-AD2B-90668FA98237}" type="presParOf" srcId="{36718292-4BDB-4653-A197-0598DACA292B}" destId="{A8952FE0-A096-4759-9562-88EE3DD23735}" srcOrd="3" destOrd="0" presId="urn:microsoft.com/office/officeart/2008/layout/VerticalCurvedList"/>
    <dgm:cxn modelId="{5FD4D888-F30C-4258-9919-28A4CAB5B89C}" type="presParOf" srcId="{36718292-4BDB-4653-A197-0598DACA292B}" destId="{B3A1949C-2C28-4C0D-9476-338438AA6B6E}" srcOrd="4" destOrd="0" presId="urn:microsoft.com/office/officeart/2008/layout/VerticalCurvedList"/>
    <dgm:cxn modelId="{138C19A2-3C9F-4147-B269-36E420F5AB57}" type="presParOf" srcId="{B3A1949C-2C28-4C0D-9476-338438AA6B6E}" destId="{051AD761-6F6E-40D2-926D-9EEACBF4EAFD}" srcOrd="0" destOrd="0" presId="urn:microsoft.com/office/officeart/2008/layout/VerticalCurvedList"/>
    <dgm:cxn modelId="{A920345F-C03F-471D-83B1-E465C95A405E}" type="presParOf" srcId="{36718292-4BDB-4653-A197-0598DACA292B}" destId="{5592A0C6-D2DE-494B-B4A4-E4D80FBDA0CE}" srcOrd="5" destOrd="0" presId="urn:microsoft.com/office/officeart/2008/layout/VerticalCurvedList"/>
    <dgm:cxn modelId="{8562B473-6808-4820-85DE-6870CB2A573F}" type="presParOf" srcId="{36718292-4BDB-4653-A197-0598DACA292B}" destId="{AE877919-4B16-4A02-991A-E2FC0A2065EC}" srcOrd="6" destOrd="0" presId="urn:microsoft.com/office/officeart/2008/layout/VerticalCurvedList"/>
    <dgm:cxn modelId="{2C88E269-4FA5-4AAE-B608-DA444808A8CD}" type="presParOf" srcId="{AE877919-4B16-4A02-991A-E2FC0A2065EC}" destId="{8745532A-CDF0-4067-8E9E-33E68C3FB69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FF67B7-CD18-4430-A2B7-20CD80F82791}">
      <dsp:nvSpPr>
        <dsp:cNvPr id="0" name=""/>
        <dsp:cNvSpPr/>
      </dsp:nvSpPr>
      <dsp:spPr>
        <a:xfrm>
          <a:off x="1746183" y="859834"/>
          <a:ext cx="7730954" cy="7730954"/>
        </a:xfrm>
        <a:prstGeom prst="blockArc">
          <a:avLst>
            <a:gd name="adj1" fmla="val 13500000"/>
            <a:gd name="adj2" fmla="val 16200000"/>
            <a:gd name="adj3" fmla="val 3437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1034EEF-3DC6-431C-8CED-A6101B8C8CA5}">
      <dsp:nvSpPr>
        <dsp:cNvPr id="0" name=""/>
        <dsp:cNvSpPr/>
      </dsp:nvSpPr>
      <dsp:spPr>
        <a:xfrm>
          <a:off x="1746183" y="859834"/>
          <a:ext cx="7730954" cy="7730954"/>
        </a:xfrm>
        <a:prstGeom prst="blockArc">
          <a:avLst>
            <a:gd name="adj1" fmla="val 10800000"/>
            <a:gd name="adj2" fmla="val 13500000"/>
            <a:gd name="adj3" fmla="val 3437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E584AF0-9606-4A07-8FC0-A90B0080CC98}">
      <dsp:nvSpPr>
        <dsp:cNvPr id="0" name=""/>
        <dsp:cNvSpPr/>
      </dsp:nvSpPr>
      <dsp:spPr>
        <a:xfrm>
          <a:off x="1746183" y="859834"/>
          <a:ext cx="7730954" cy="7730954"/>
        </a:xfrm>
        <a:prstGeom prst="blockArc">
          <a:avLst>
            <a:gd name="adj1" fmla="val 8100000"/>
            <a:gd name="adj2" fmla="val 10800000"/>
            <a:gd name="adj3" fmla="val 3437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4B9A188-1635-4090-8FAD-59CBEC3101D4}">
      <dsp:nvSpPr>
        <dsp:cNvPr id="0" name=""/>
        <dsp:cNvSpPr/>
      </dsp:nvSpPr>
      <dsp:spPr>
        <a:xfrm>
          <a:off x="1746183" y="859834"/>
          <a:ext cx="7730954" cy="7730954"/>
        </a:xfrm>
        <a:prstGeom prst="blockArc">
          <a:avLst>
            <a:gd name="adj1" fmla="val 5400000"/>
            <a:gd name="adj2" fmla="val 8100000"/>
            <a:gd name="adj3" fmla="val 3437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DBA61F2-85A3-432D-9AF0-19CEA2FC2A16}">
      <dsp:nvSpPr>
        <dsp:cNvPr id="0" name=""/>
        <dsp:cNvSpPr/>
      </dsp:nvSpPr>
      <dsp:spPr>
        <a:xfrm>
          <a:off x="1746183" y="859834"/>
          <a:ext cx="7730954" cy="7730954"/>
        </a:xfrm>
        <a:prstGeom prst="blockArc">
          <a:avLst>
            <a:gd name="adj1" fmla="val 2700000"/>
            <a:gd name="adj2" fmla="val 5400000"/>
            <a:gd name="adj3" fmla="val 3437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0BF83DA-9428-4905-B073-2BB720DDB8B3}">
      <dsp:nvSpPr>
        <dsp:cNvPr id="0" name=""/>
        <dsp:cNvSpPr/>
      </dsp:nvSpPr>
      <dsp:spPr>
        <a:xfrm>
          <a:off x="1746183" y="859834"/>
          <a:ext cx="7730954" cy="7730954"/>
        </a:xfrm>
        <a:prstGeom prst="blockArc">
          <a:avLst>
            <a:gd name="adj1" fmla="val 0"/>
            <a:gd name="adj2" fmla="val 2700000"/>
            <a:gd name="adj3" fmla="val 3437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3A34588-B781-41D0-8CC6-62EB44C42B84}">
      <dsp:nvSpPr>
        <dsp:cNvPr id="0" name=""/>
        <dsp:cNvSpPr/>
      </dsp:nvSpPr>
      <dsp:spPr>
        <a:xfrm>
          <a:off x="1746183" y="859834"/>
          <a:ext cx="7730954" cy="7730954"/>
        </a:xfrm>
        <a:prstGeom prst="blockArc">
          <a:avLst>
            <a:gd name="adj1" fmla="val 18900000"/>
            <a:gd name="adj2" fmla="val 0"/>
            <a:gd name="adj3" fmla="val 3437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14345A9-D660-4698-B9C5-208B69F4B44F}">
      <dsp:nvSpPr>
        <dsp:cNvPr id="0" name=""/>
        <dsp:cNvSpPr/>
      </dsp:nvSpPr>
      <dsp:spPr>
        <a:xfrm>
          <a:off x="1746183" y="859834"/>
          <a:ext cx="7730954" cy="7730954"/>
        </a:xfrm>
        <a:prstGeom prst="blockArc">
          <a:avLst>
            <a:gd name="adj1" fmla="val 16200000"/>
            <a:gd name="adj2" fmla="val 18900000"/>
            <a:gd name="adj3" fmla="val 3437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70C457E-9D4B-4364-AC2F-FC61C342447F}">
      <dsp:nvSpPr>
        <dsp:cNvPr id="0" name=""/>
        <dsp:cNvSpPr/>
      </dsp:nvSpPr>
      <dsp:spPr>
        <a:xfrm>
          <a:off x="3966580" y="3080231"/>
          <a:ext cx="3290161" cy="3290161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100" kern="1200" noProof="0" dirty="0" smtClean="0"/>
            <a:t>Requirements Management</a:t>
          </a:r>
          <a:endParaRPr lang="en-GB" sz="3100" kern="1200" noProof="0" dirty="0"/>
        </a:p>
      </dsp:txBody>
      <dsp:txXfrm>
        <a:off x="4448413" y="3562064"/>
        <a:ext cx="2326495" cy="2326495"/>
      </dsp:txXfrm>
    </dsp:sp>
    <dsp:sp modelId="{E288FB04-CC2F-4B19-8D63-F3E6D97136B7}">
      <dsp:nvSpPr>
        <dsp:cNvPr id="0" name=""/>
        <dsp:cNvSpPr/>
      </dsp:nvSpPr>
      <dsp:spPr>
        <a:xfrm>
          <a:off x="4689079" y="3679"/>
          <a:ext cx="1845162" cy="184516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noProof="0" dirty="0" smtClean="0"/>
            <a:t>Phase A: </a:t>
          </a:r>
          <a:br>
            <a:rPr lang="en-GB" sz="1500" kern="1200" noProof="0" dirty="0" smtClean="0"/>
          </a:br>
          <a:r>
            <a:rPr lang="en-GB" sz="1500" kern="1200" noProof="0" dirty="0" smtClean="0"/>
            <a:t>Architecture Vision</a:t>
          </a:r>
          <a:endParaRPr lang="en-GB" sz="1500" kern="1200" noProof="0" dirty="0"/>
        </a:p>
      </dsp:txBody>
      <dsp:txXfrm>
        <a:off x="4959297" y="273897"/>
        <a:ext cx="1304726" cy="1304726"/>
      </dsp:txXfrm>
    </dsp:sp>
    <dsp:sp modelId="{D3A6F1F1-D3E0-49C9-92A5-CA620395FB90}">
      <dsp:nvSpPr>
        <dsp:cNvPr id="0" name=""/>
        <dsp:cNvSpPr/>
      </dsp:nvSpPr>
      <dsp:spPr>
        <a:xfrm>
          <a:off x="7375414" y="1116395"/>
          <a:ext cx="1845162" cy="184516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noProof="0" dirty="0" smtClean="0"/>
            <a:t>Phase B: Business Architecture </a:t>
          </a:r>
          <a:endParaRPr lang="en-GB" sz="1500" kern="1200" noProof="0" dirty="0"/>
        </a:p>
      </dsp:txBody>
      <dsp:txXfrm>
        <a:off x="7645632" y="1386613"/>
        <a:ext cx="1304726" cy="1304726"/>
      </dsp:txXfrm>
    </dsp:sp>
    <dsp:sp modelId="{533CEC35-7E5D-4D26-AF39-FECFD156CEAC}">
      <dsp:nvSpPr>
        <dsp:cNvPr id="0" name=""/>
        <dsp:cNvSpPr/>
      </dsp:nvSpPr>
      <dsp:spPr>
        <a:xfrm>
          <a:off x="8488131" y="3802730"/>
          <a:ext cx="1845162" cy="184516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noProof="0" dirty="0" smtClean="0"/>
            <a:t>Phase C: </a:t>
          </a:r>
          <a:br>
            <a:rPr lang="en-GB" sz="1500" kern="1200" noProof="0" dirty="0" smtClean="0"/>
          </a:br>
          <a:r>
            <a:rPr lang="en-GB" sz="1500" kern="1200" noProof="0" dirty="0" smtClean="0"/>
            <a:t>Information System Architecture</a:t>
          </a:r>
          <a:endParaRPr lang="en-GB" sz="1500" kern="1200" noProof="0" dirty="0"/>
        </a:p>
      </dsp:txBody>
      <dsp:txXfrm>
        <a:off x="8758349" y="4072948"/>
        <a:ext cx="1304726" cy="1304726"/>
      </dsp:txXfrm>
    </dsp:sp>
    <dsp:sp modelId="{0E6132AF-86E5-494C-86C6-2AFEEB0F45D6}">
      <dsp:nvSpPr>
        <dsp:cNvPr id="0" name=""/>
        <dsp:cNvSpPr/>
      </dsp:nvSpPr>
      <dsp:spPr>
        <a:xfrm>
          <a:off x="7375414" y="6489065"/>
          <a:ext cx="1845162" cy="184516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noProof="0" dirty="0" smtClean="0"/>
            <a:t>Phase D: </a:t>
          </a:r>
          <a:br>
            <a:rPr lang="en-GB" sz="1500" kern="1200" noProof="0" dirty="0" smtClean="0"/>
          </a:br>
          <a:r>
            <a:rPr lang="en-GB" sz="1500" kern="1200" noProof="0" dirty="0" smtClean="0"/>
            <a:t>Technology Architectures</a:t>
          </a:r>
          <a:endParaRPr lang="en-GB" sz="1500" kern="1200" noProof="0" dirty="0"/>
        </a:p>
      </dsp:txBody>
      <dsp:txXfrm>
        <a:off x="7645632" y="6759283"/>
        <a:ext cx="1304726" cy="1304726"/>
      </dsp:txXfrm>
    </dsp:sp>
    <dsp:sp modelId="{E9BFB6D3-9256-473F-A28D-AA7EA6653F8C}">
      <dsp:nvSpPr>
        <dsp:cNvPr id="0" name=""/>
        <dsp:cNvSpPr/>
      </dsp:nvSpPr>
      <dsp:spPr>
        <a:xfrm>
          <a:off x="4689079" y="7601782"/>
          <a:ext cx="1845162" cy="184516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noProof="0" dirty="0" smtClean="0"/>
            <a:t>Phase E: </a:t>
          </a:r>
          <a:br>
            <a:rPr lang="en-GB" sz="1500" kern="1200" noProof="0" dirty="0" smtClean="0"/>
          </a:br>
          <a:r>
            <a:rPr lang="en-GB" sz="1500" kern="1200" noProof="0" dirty="0" smtClean="0"/>
            <a:t>Opportunities Solutions</a:t>
          </a:r>
          <a:endParaRPr lang="en-GB" sz="1500" kern="1200" noProof="0" dirty="0"/>
        </a:p>
      </dsp:txBody>
      <dsp:txXfrm>
        <a:off x="4959297" y="7872000"/>
        <a:ext cx="1304726" cy="1304726"/>
      </dsp:txXfrm>
    </dsp:sp>
    <dsp:sp modelId="{EBFACEE9-14C9-4F71-A55E-4A13ED5BBF2B}">
      <dsp:nvSpPr>
        <dsp:cNvPr id="0" name=""/>
        <dsp:cNvSpPr/>
      </dsp:nvSpPr>
      <dsp:spPr>
        <a:xfrm>
          <a:off x="2002744" y="6489065"/>
          <a:ext cx="1845162" cy="184516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noProof="0" dirty="0" smtClean="0"/>
            <a:t>Phase F:</a:t>
          </a:r>
          <a:br>
            <a:rPr lang="en-GB" sz="1500" kern="1200" noProof="0" dirty="0" smtClean="0"/>
          </a:br>
          <a:r>
            <a:rPr lang="en-GB" sz="1500" kern="1200" noProof="0" dirty="0" smtClean="0"/>
            <a:t>Migration Planning</a:t>
          </a:r>
          <a:endParaRPr lang="en-GB" sz="1500" kern="1200" noProof="0" dirty="0"/>
        </a:p>
      </dsp:txBody>
      <dsp:txXfrm>
        <a:off x="2272962" y="6759283"/>
        <a:ext cx="1304726" cy="1304726"/>
      </dsp:txXfrm>
    </dsp:sp>
    <dsp:sp modelId="{02E198BC-EFE2-472E-9D4A-6AAE76E767CB}">
      <dsp:nvSpPr>
        <dsp:cNvPr id="0" name=""/>
        <dsp:cNvSpPr/>
      </dsp:nvSpPr>
      <dsp:spPr>
        <a:xfrm>
          <a:off x="890028" y="3802730"/>
          <a:ext cx="1845162" cy="184516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noProof="0" dirty="0" smtClean="0"/>
            <a:t>Phase G:</a:t>
          </a:r>
          <a:br>
            <a:rPr lang="en-GB" sz="1500" kern="1200" noProof="0" dirty="0" smtClean="0"/>
          </a:br>
          <a:r>
            <a:rPr lang="en-GB" sz="1500" kern="1200" noProof="0" dirty="0" smtClean="0"/>
            <a:t>Implementation Governance</a:t>
          </a:r>
          <a:endParaRPr lang="en-GB" sz="1500" kern="1200" noProof="0" dirty="0"/>
        </a:p>
      </dsp:txBody>
      <dsp:txXfrm>
        <a:off x="1160246" y="4072948"/>
        <a:ext cx="1304726" cy="1304726"/>
      </dsp:txXfrm>
    </dsp:sp>
    <dsp:sp modelId="{3401DCCF-BBC4-4A96-A9A2-23983B05A4B5}">
      <dsp:nvSpPr>
        <dsp:cNvPr id="0" name=""/>
        <dsp:cNvSpPr/>
      </dsp:nvSpPr>
      <dsp:spPr>
        <a:xfrm>
          <a:off x="2002744" y="1116395"/>
          <a:ext cx="1845162" cy="184516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noProof="0" dirty="0" smtClean="0"/>
            <a:t>Phase H:</a:t>
          </a:r>
          <a:br>
            <a:rPr lang="en-GB" sz="1500" kern="1200" noProof="0" dirty="0" smtClean="0"/>
          </a:br>
          <a:r>
            <a:rPr lang="en-GB" sz="1500" kern="1200" noProof="0" dirty="0" smtClean="0"/>
            <a:t>Architecture Change Management</a:t>
          </a:r>
          <a:endParaRPr lang="en-GB" sz="1500" kern="1200" noProof="0" dirty="0"/>
        </a:p>
      </dsp:txBody>
      <dsp:txXfrm>
        <a:off x="2272962" y="1386613"/>
        <a:ext cx="1304726" cy="13047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97D3C3-007A-4C34-A082-643E6CCE7C8E}">
      <dsp:nvSpPr>
        <dsp:cNvPr id="0" name=""/>
        <dsp:cNvSpPr/>
      </dsp:nvSpPr>
      <dsp:spPr>
        <a:xfrm>
          <a:off x="1257464" y="4252"/>
          <a:ext cx="4347421" cy="395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1" kern="1200" dirty="0" smtClean="0"/>
            <a:t> Agile Software Development</a:t>
          </a:r>
          <a:endParaRPr lang="de-DE" sz="2000" b="1" kern="1200" dirty="0"/>
        </a:p>
      </dsp:txBody>
      <dsp:txXfrm>
        <a:off x="1257464" y="4252"/>
        <a:ext cx="4347421" cy="395220"/>
      </dsp:txXfrm>
    </dsp:sp>
    <dsp:sp modelId="{482C3A22-A34E-49F4-BFBC-20BCCECAD41C}">
      <dsp:nvSpPr>
        <dsp:cNvPr id="0" name=""/>
        <dsp:cNvSpPr/>
      </dsp:nvSpPr>
      <dsp:spPr>
        <a:xfrm>
          <a:off x="1257464" y="399473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5E5C11-8B48-4EDE-9F12-BF6077DEC884}">
      <dsp:nvSpPr>
        <dsp:cNvPr id="0" name=""/>
        <dsp:cNvSpPr/>
      </dsp:nvSpPr>
      <dsp:spPr>
        <a:xfrm>
          <a:off x="1868518" y="399473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C77614-9B21-4C55-8ED2-E8AD2A83BC92}">
      <dsp:nvSpPr>
        <dsp:cNvPr id="0" name=""/>
        <dsp:cNvSpPr/>
      </dsp:nvSpPr>
      <dsp:spPr>
        <a:xfrm>
          <a:off x="2480055" y="399473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D32698-D21F-48AE-97DE-284FDEC3048A}">
      <dsp:nvSpPr>
        <dsp:cNvPr id="0" name=""/>
        <dsp:cNvSpPr/>
      </dsp:nvSpPr>
      <dsp:spPr>
        <a:xfrm>
          <a:off x="3091110" y="399473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BB7CDD-D6B0-4899-B508-19D59096B74A}">
      <dsp:nvSpPr>
        <dsp:cNvPr id="0" name=""/>
        <dsp:cNvSpPr/>
      </dsp:nvSpPr>
      <dsp:spPr>
        <a:xfrm>
          <a:off x="3702647" y="399473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8EA86A-E32A-44C8-8401-F897BF3B2B5A}">
      <dsp:nvSpPr>
        <dsp:cNvPr id="0" name=""/>
        <dsp:cNvSpPr/>
      </dsp:nvSpPr>
      <dsp:spPr>
        <a:xfrm>
          <a:off x="4313701" y="399473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1B0FE6-8554-4E4F-9E1B-FE7F90EF0DD0}">
      <dsp:nvSpPr>
        <dsp:cNvPr id="0" name=""/>
        <dsp:cNvSpPr/>
      </dsp:nvSpPr>
      <dsp:spPr>
        <a:xfrm>
          <a:off x="4925239" y="399473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F84B5D-821F-4BF4-AC59-483369BF030E}">
      <dsp:nvSpPr>
        <dsp:cNvPr id="0" name=""/>
        <dsp:cNvSpPr/>
      </dsp:nvSpPr>
      <dsp:spPr>
        <a:xfrm>
          <a:off x="1257464" y="479980"/>
          <a:ext cx="4403938" cy="644062"/>
        </a:xfrm>
        <a:prstGeom prst="re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requires that value delivered is directly visible to the user</a:t>
          </a:r>
          <a:endParaRPr lang="de-DE" sz="1600" kern="1200" dirty="0"/>
        </a:p>
      </dsp:txBody>
      <dsp:txXfrm>
        <a:off x="1257464" y="479980"/>
        <a:ext cx="4403938" cy="644062"/>
      </dsp:txXfrm>
    </dsp:sp>
    <dsp:sp modelId="{446FF9D8-329B-44D8-9E18-A475A2C7356E}">
      <dsp:nvSpPr>
        <dsp:cNvPr id="0" name=""/>
        <dsp:cNvSpPr/>
      </dsp:nvSpPr>
      <dsp:spPr>
        <a:xfrm>
          <a:off x="1257464" y="1289766"/>
          <a:ext cx="4347421" cy="395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  </a:t>
          </a:r>
          <a:endParaRPr lang="de-DE" sz="1600" kern="1200" dirty="0"/>
        </a:p>
      </dsp:txBody>
      <dsp:txXfrm>
        <a:off x="1257464" y="1289766"/>
        <a:ext cx="4347421" cy="395220"/>
      </dsp:txXfrm>
    </dsp:sp>
    <dsp:sp modelId="{EACA8533-A407-4067-AAE3-CB44E4B4FB4B}">
      <dsp:nvSpPr>
        <dsp:cNvPr id="0" name=""/>
        <dsp:cNvSpPr/>
      </dsp:nvSpPr>
      <dsp:spPr>
        <a:xfrm>
          <a:off x="1257464" y="1684987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F43884-F51E-40EF-9839-1D948D231DDF}">
      <dsp:nvSpPr>
        <dsp:cNvPr id="0" name=""/>
        <dsp:cNvSpPr/>
      </dsp:nvSpPr>
      <dsp:spPr>
        <a:xfrm>
          <a:off x="1868518" y="1684987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FFD5B8-20D3-4197-B069-A68DC13BB626}">
      <dsp:nvSpPr>
        <dsp:cNvPr id="0" name=""/>
        <dsp:cNvSpPr/>
      </dsp:nvSpPr>
      <dsp:spPr>
        <a:xfrm>
          <a:off x="2480055" y="1684987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135814-963B-4FF7-9456-CB402E7838E0}">
      <dsp:nvSpPr>
        <dsp:cNvPr id="0" name=""/>
        <dsp:cNvSpPr/>
      </dsp:nvSpPr>
      <dsp:spPr>
        <a:xfrm>
          <a:off x="3091110" y="1684987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11D7B5-002A-4A05-8D48-97C1C192E292}">
      <dsp:nvSpPr>
        <dsp:cNvPr id="0" name=""/>
        <dsp:cNvSpPr/>
      </dsp:nvSpPr>
      <dsp:spPr>
        <a:xfrm>
          <a:off x="3702647" y="1684987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30C4E7-F18D-41E8-8929-002DB128FB04}">
      <dsp:nvSpPr>
        <dsp:cNvPr id="0" name=""/>
        <dsp:cNvSpPr/>
      </dsp:nvSpPr>
      <dsp:spPr>
        <a:xfrm>
          <a:off x="4313701" y="1684987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E62759-8CF0-434B-8163-4CFED9CAB749}">
      <dsp:nvSpPr>
        <dsp:cNvPr id="0" name=""/>
        <dsp:cNvSpPr/>
      </dsp:nvSpPr>
      <dsp:spPr>
        <a:xfrm>
          <a:off x="4925239" y="1684987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ACFFAD-E3BA-4529-81C6-0059C86A8424}">
      <dsp:nvSpPr>
        <dsp:cNvPr id="0" name=""/>
        <dsp:cNvSpPr/>
      </dsp:nvSpPr>
      <dsp:spPr>
        <a:xfrm>
          <a:off x="1257464" y="1765494"/>
          <a:ext cx="4403938" cy="644062"/>
        </a:xfrm>
        <a:prstGeom prst="re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is better at only modelling to a level of detail that is </a:t>
          </a:r>
          <a:r>
            <a:rPr lang="en-GB" sz="1600" kern="1200" noProof="0" dirty="0" smtClean="0"/>
            <a:t>needed</a:t>
          </a:r>
          <a:endParaRPr lang="en-GB" sz="1600" kern="1200" noProof="0" dirty="0"/>
        </a:p>
      </dsp:txBody>
      <dsp:txXfrm>
        <a:off x="1257464" y="1765494"/>
        <a:ext cx="4403938" cy="644062"/>
      </dsp:txXfrm>
    </dsp:sp>
    <dsp:sp modelId="{DCC45E0E-385D-4417-9687-27B66927AED4}">
      <dsp:nvSpPr>
        <dsp:cNvPr id="0" name=""/>
        <dsp:cNvSpPr/>
      </dsp:nvSpPr>
      <dsp:spPr>
        <a:xfrm>
          <a:off x="1257464" y="2575280"/>
          <a:ext cx="4347421" cy="395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   </a:t>
          </a:r>
          <a:endParaRPr lang="de-DE" sz="1600" kern="1200" dirty="0"/>
        </a:p>
      </dsp:txBody>
      <dsp:txXfrm>
        <a:off x="1257464" y="2575280"/>
        <a:ext cx="4347421" cy="395220"/>
      </dsp:txXfrm>
    </dsp:sp>
    <dsp:sp modelId="{EA98B425-CE3F-478A-9CDC-51009EB7C337}">
      <dsp:nvSpPr>
        <dsp:cNvPr id="0" name=""/>
        <dsp:cNvSpPr/>
      </dsp:nvSpPr>
      <dsp:spPr>
        <a:xfrm>
          <a:off x="1257464" y="2970501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5F9606-FFE7-4CB6-ABD7-277A945FA69C}">
      <dsp:nvSpPr>
        <dsp:cNvPr id="0" name=""/>
        <dsp:cNvSpPr/>
      </dsp:nvSpPr>
      <dsp:spPr>
        <a:xfrm>
          <a:off x="1868518" y="2970501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A9DADA-9D00-4EEE-9CA2-C70C4A77126A}">
      <dsp:nvSpPr>
        <dsp:cNvPr id="0" name=""/>
        <dsp:cNvSpPr/>
      </dsp:nvSpPr>
      <dsp:spPr>
        <a:xfrm>
          <a:off x="2480055" y="2970501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4A3B3D-7174-433B-99EC-7A5B6C632398}">
      <dsp:nvSpPr>
        <dsp:cNvPr id="0" name=""/>
        <dsp:cNvSpPr/>
      </dsp:nvSpPr>
      <dsp:spPr>
        <a:xfrm>
          <a:off x="3091110" y="2970501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A7F10D-4224-411C-ADE9-9D6D928A9B87}">
      <dsp:nvSpPr>
        <dsp:cNvPr id="0" name=""/>
        <dsp:cNvSpPr/>
      </dsp:nvSpPr>
      <dsp:spPr>
        <a:xfrm>
          <a:off x="3702647" y="2970501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30A83D-69F1-4996-899D-47E4F0E8C1FB}">
      <dsp:nvSpPr>
        <dsp:cNvPr id="0" name=""/>
        <dsp:cNvSpPr/>
      </dsp:nvSpPr>
      <dsp:spPr>
        <a:xfrm>
          <a:off x="4313701" y="2970501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3F314A-AEBF-4335-A624-025B9ED6797F}">
      <dsp:nvSpPr>
        <dsp:cNvPr id="0" name=""/>
        <dsp:cNvSpPr/>
      </dsp:nvSpPr>
      <dsp:spPr>
        <a:xfrm>
          <a:off x="4925239" y="2970501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F2C93C-6AF7-4E06-BC07-89646524D4F8}">
      <dsp:nvSpPr>
        <dsp:cNvPr id="0" name=""/>
        <dsp:cNvSpPr/>
      </dsp:nvSpPr>
      <dsp:spPr>
        <a:xfrm>
          <a:off x="1257464" y="3051008"/>
          <a:ext cx="4403938" cy="644062"/>
        </a:xfrm>
        <a:prstGeom prst="re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is happy for that knowledge to live within developer’s heads (and indirectly </a:t>
          </a:r>
          <a:r>
            <a:rPr lang="de-DE" sz="1600" kern="1200" dirty="0" smtClean="0"/>
            <a:t>in </a:t>
          </a:r>
          <a:r>
            <a:rPr lang="en-GB" sz="1600" kern="1200" noProof="0" dirty="0" smtClean="0"/>
            <a:t>the code</a:t>
          </a:r>
          <a:r>
            <a:rPr lang="de-DE" sz="1600" kern="1200" dirty="0" smtClean="0"/>
            <a:t>)</a:t>
          </a:r>
          <a:r>
            <a:rPr lang="en-GB" sz="1600" kern="1200" noProof="0" dirty="0" smtClean="0"/>
            <a:t> </a:t>
          </a:r>
          <a:endParaRPr lang="de-DE" sz="1600" kern="1200" dirty="0"/>
        </a:p>
      </dsp:txBody>
      <dsp:txXfrm>
        <a:off x="1257464" y="3051008"/>
        <a:ext cx="4403938" cy="644062"/>
      </dsp:txXfrm>
    </dsp:sp>
    <dsp:sp modelId="{C35719F1-78DF-41A6-8B94-13E1B589ECF5}">
      <dsp:nvSpPr>
        <dsp:cNvPr id="0" name=""/>
        <dsp:cNvSpPr/>
      </dsp:nvSpPr>
      <dsp:spPr>
        <a:xfrm>
          <a:off x="1257464" y="3860794"/>
          <a:ext cx="4347421" cy="395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600" kern="1200" noProof="0" dirty="0"/>
        </a:p>
      </dsp:txBody>
      <dsp:txXfrm>
        <a:off x="1257464" y="3860794"/>
        <a:ext cx="4347421" cy="395220"/>
      </dsp:txXfrm>
    </dsp:sp>
    <dsp:sp modelId="{7866C436-293D-4EC7-901A-D7CD1C6F7FBC}">
      <dsp:nvSpPr>
        <dsp:cNvPr id="0" name=""/>
        <dsp:cNvSpPr/>
      </dsp:nvSpPr>
      <dsp:spPr>
        <a:xfrm>
          <a:off x="1257464" y="4256014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0DCD45-244A-4AF1-B519-C80B4D4FF340}">
      <dsp:nvSpPr>
        <dsp:cNvPr id="0" name=""/>
        <dsp:cNvSpPr/>
      </dsp:nvSpPr>
      <dsp:spPr>
        <a:xfrm>
          <a:off x="1868518" y="4256014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87CB41-801C-48A2-894B-7FB79405D287}">
      <dsp:nvSpPr>
        <dsp:cNvPr id="0" name=""/>
        <dsp:cNvSpPr/>
      </dsp:nvSpPr>
      <dsp:spPr>
        <a:xfrm>
          <a:off x="2480055" y="4256014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CBE384-962B-4F25-8839-55950269A290}">
      <dsp:nvSpPr>
        <dsp:cNvPr id="0" name=""/>
        <dsp:cNvSpPr/>
      </dsp:nvSpPr>
      <dsp:spPr>
        <a:xfrm>
          <a:off x="3091110" y="4256014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C71788-E6CB-4FB6-AD8C-2934E952C5B0}">
      <dsp:nvSpPr>
        <dsp:cNvPr id="0" name=""/>
        <dsp:cNvSpPr/>
      </dsp:nvSpPr>
      <dsp:spPr>
        <a:xfrm>
          <a:off x="3702647" y="4256014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7BB031-4FE4-415C-BCE8-693EA3FD696C}">
      <dsp:nvSpPr>
        <dsp:cNvPr id="0" name=""/>
        <dsp:cNvSpPr/>
      </dsp:nvSpPr>
      <dsp:spPr>
        <a:xfrm>
          <a:off x="4313701" y="4256014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930D62-EC97-4B6B-A705-404F245BFC10}">
      <dsp:nvSpPr>
        <dsp:cNvPr id="0" name=""/>
        <dsp:cNvSpPr/>
      </dsp:nvSpPr>
      <dsp:spPr>
        <a:xfrm>
          <a:off x="4925239" y="4256014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127FD5-D109-4B3B-BD3E-A44FC37BCB19}">
      <dsp:nvSpPr>
        <dsp:cNvPr id="0" name=""/>
        <dsp:cNvSpPr/>
      </dsp:nvSpPr>
      <dsp:spPr>
        <a:xfrm>
          <a:off x="1257464" y="4336522"/>
          <a:ext cx="4403938" cy="644062"/>
        </a:xfrm>
        <a:prstGeom prst="re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supports and encourages emergent and </a:t>
          </a:r>
          <a:r>
            <a:rPr lang="en-GB" sz="1600" kern="1200" noProof="0" dirty="0" smtClean="0"/>
            <a:t>evolving architecture</a:t>
          </a:r>
          <a:endParaRPr lang="en-GB" sz="1600" kern="1200" noProof="0" dirty="0"/>
        </a:p>
      </dsp:txBody>
      <dsp:txXfrm>
        <a:off x="1257464" y="4336522"/>
        <a:ext cx="4403938" cy="644062"/>
      </dsp:txXfrm>
    </dsp:sp>
    <dsp:sp modelId="{598D96E7-06A3-40CB-A358-3891AC40D896}">
      <dsp:nvSpPr>
        <dsp:cNvPr id="0" name=""/>
        <dsp:cNvSpPr/>
      </dsp:nvSpPr>
      <dsp:spPr>
        <a:xfrm>
          <a:off x="1257464" y="5146308"/>
          <a:ext cx="4347421" cy="395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600" kern="1200" noProof="0" dirty="0"/>
        </a:p>
      </dsp:txBody>
      <dsp:txXfrm>
        <a:off x="1257464" y="5146308"/>
        <a:ext cx="4347421" cy="395220"/>
      </dsp:txXfrm>
    </dsp:sp>
    <dsp:sp modelId="{F373B281-58FC-441E-A896-D86F66294149}">
      <dsp:nvSpPr>
        <dsp:cNvPr id="0" name=""/>
        <dsp:cNvSpPr/>
      </dsp:nvSpPr>
      <dsp:spPr>
        <a:xfrm>
          <a:off x="1257464" y="5541528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C77950-A850-4F90-9195-C4F46F61E3A0}">
      <dsp:nvSpPr>
        <dsp:cNvPr id="0" name=""/>
        <dsp:cNvSpPr/>
      </dsp:nvSpPr>
      <dsp:spPr>
        <a:xfrm>
          <a:off x="1868518" y="5541528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3D1C9D-FE21-476E-B534-CBA674EBAA13}">
      <dsp:nvSpPr>
        <dsp:cNvPr id="0" name=""/>
        <dsp:cNvSpPr/>
      </dsp:nvSpPr>
      <dsp:spPr>
        <a:xfrm>
          <a:off x="2480055" y="5541528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06DBB2-E0FE-443E-90F1-C6E8569BA2EA}">
      <dsp:nvSpPr>
        <dsp:cNvPr id="0" name=""/>
        <dsp:cNvSpPr/>
      </dsp:nvSpPr>
      <dsp:spPr>
        <a:xfrm>
          <a:off x="3091110" y="5541528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FE690D-C696-406E-B021-741DE1F69280}">
      <dsp:nvSpPr>
        <dsp:cNvPr id="0" name=""/>
        <dsp:cNvSpPr/>
      </dsp:nvSpPr>
      <dsp:spPr>
        <a:xfrm>
          <a:off x="3702647" y="5541528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740272-13AE-4BA4-8974-D75D53E95DBE}">
      <dsp:nvSpPr>
        <dsp:cNvPr id="0" name=""/>
        <dsp:cNvSpPr/>
      </dsp:nvSpPr>
      <dsp:spPr>
        <a:xfrm>
          <a:off x="4313701" y="5541528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ADF5B9-BD67-49B5-8717-5495DD0AC17D}">
      <dsp:nvSpPr>
        <dsp:cNvPr id="0" name=""/>
        <dsp:cNvSpPr/>
      </dsp:nvSpPr>
      <dsp:spPr>
        <a:xfrm>
          <a:off x="4925239" y="5541528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0D61C6-7333-45CB-88C8-CBB830728C8D}">
      <dsp:nvSpPr>
        <dsp:cNvPr id="0" name=""/>
        <dsp:cNvSpPr/>
      </dsp:nvSpPr>
      <dsp:spPr>
        <a:xfrm>
          <a:off x="1257464" y="5622036"/>
          <a:ext cx="4403938" cy="644062"/>
        </a:xfrm>
        <a:prstGeom prst="re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noProof="0" dirty="0" smtClean="0"/>
            <a:t>most models that persist are often code-based</a:t>
          </a:r>
          <a:endParaRPr lang="en-GB" sz="1600" kern="1200" noProof="0" dirty="0"/>
        </a:p>
      </dsp:txBody>
      <dsp:txXfrm>
        <a:off x="1257464" y="5622036"/>
        <a:ext cx="4403938" cy="6440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97D3C3-007A-4C34-A082-643E6CCE7C8E}">
      <dsp:nvSpPr>
        <dsp:cNvPr id="0" name=""/>
        <dsp:cNvSpPr/>
      </dsp:nvSpPr>
      <dsp:spPr>
        <a:xfrm>
          <a:off x="1257464" y="4252"/>
          <a:ext cx="4347421" cy="395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1" kern="1200" dirty="0" smtClean="0"/>
            <a:t>Traditional Software Engineering</a:t>
          </a:r>
          <a:endParaRPr lang="de-DE" sz="2000" b="1" kern="1200" dirty="0"/>
        </a:p>
      </dsp:txBody>
      <dsp:txXfrm>
        <a:off x="1257464" y="4252"/>
        <a:ext cx="4347421" cy="395220"/>
      </dsp:txXfrm>
    </dsp:sp>
    <dsp:sp modelId="{482C3A22-A34E-49F4-BFBC-20BCCECAD41C}">
      <dsp:nvSpPr>
        <dsp:cNvPr id="0" name=""/>
        <dsp:cNvSpPr/>
      </dsp:nvSpPr>
      <dsp:spPr>
        <a:xfrm>
          <a:off x="1257464" y="399473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5E5C11-8B48-4EDE-9F12-BF6077DEC884}">
      <dsp:nvSpPr>
        <dsp:cNvPr id="0" name=""/>
        <dsp:cNvSpPr/>
      </dsp:nvSpPr>
      <dsp:spPr>
        <a:xfrm>
          <a:off x="1868518" y="399473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C77614-9B21-4C55-8ED2-E8AD2A83BC92}">
      <dsp:nvSpPr>
        <dsp:cNvPr id="0" name=""/>
        <dsp:cNvSpPr/>
      </dsp:nvSpPr>
      <dsp:spPr>
        <a:xfrm>
          <a:off x="2480055" y="399473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D32698-D21F-48AE-97DE-284FDEC3048A}">
      <dsp:nvSpPr>
        <dsp:cNvPr id="0" name=""/>
        <dsp:cNvSpPr/>
      </dsp:nvSpPr>
      <dsp:spPr>
        <a:xfrm>
          <a:off x="3091110" y="399473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BB7CDD-D6B0-4899-B508-19D59096B74A}">
      <dsp:nvSpPr>
        <dsp:cNvPr id="0" name=""/>
        <dsp:cNvSpPr/>
      </dsp:nvSpPr>
      <dsp:spPr>
        <a:xfrm>
          <a:off x="3702647" y="399473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8EA86A-E32A-44C8-8401-F897BF3B2B5A}">
      <dsp:nvSpPr>
        <dsp:cNvPr id="0" name=""/>
        <dsp:cNvSpPr/>
      </dsp:nvSpPr>
      <dsp:spPr>
        <a:xfrm>
          <a:off x="4313701" y="399473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1B0FE6-8554-4E4F-9E1B-FE7F90EF0DD0}">
      <dsp:nvSpPr>
        <dsp:cNvPr id="0" name=""/>
        <dsp:cNvSpPr/>
      </dsp:nvSpPr>
      <dsp:spPr>
        <a:xfrm>
          <a:off x="4925239" y="399473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F84B5D-821F-4BF4-AC59-483369BF030E}">
      <dsp:nvSpPr>
        <dsp:cNvPr id="0" name=""/>
        <dsp:cNvSpPr/>
      </dsp:nvSpPr>
      <dsp:spPr>
        <a:xfrm>
          <a:off x="1257464" y="479980"/>
          <a:ext cx="4403938" cy="644062"/>
        </a:xfrm>
        <a:prstGeom prst="re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is generally happy with value that is not immediately visible to the user</a:t>
          </a:r>
          <a:endParaRPr lang="de-DE" sz="1600" kern="1200" dirty="0"/>
        </a:p>
      </dsp:txBody>
      <dsp:txXfrm>
        <a:off x="1257464" y="479980"/>
        <a:ext cx="4403938" cy="644062"/>
      </dsp:txXfrm>
    </dsp:sp>
    <dsp:sp modelId="{446FF9D8-329B-44D8-9E18-A475A2C7356E}">
      <dsp:nvSpPr>
        <dsp:cNvPr id="0" name=""/>
        <dsp:cNvSpPr/>
      </dsp:nvSpPr>
      <dsp:spPr>
        <a:xfrm>
          <a:off x="1257464" y="1289766"/>
          <a:ext cx="4347421" cy="395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 </a:t>
          </a:r>
          <a:endParaRPr lang="de-DE" sz="1600" kern="1200" dirty="0"/>
        </a:p>
      </dsp:txBody>
      <dsp:txXfrm>
        <a:off x="1257464" y="1289766"/>
        <a:ext cx="4347421" cy="395220"/>
      </dsp:txXfrm>
    </dsp:sp>
    <dsp:sp modelId="{EACA8533-A407-4067-AAE3-CB44E4B4FB4B}">
      <dsp:nvSpPr>
        <dsp:cNvPr id="0" name=""/>
        <dsp:cNvSpPr/>
      </dsp:nvSpPr>
      <dsp:spPr>
        <a:xfrm>
          <a:off x="1257464" y="1684987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F43884-F51E-40EF-9839-1D948D231DDF}">
      <dsp:nvSpPr>
        <dsp:cNvPr id="0" name=""/>
        <dsp:cNvSpPr/>
      </dsp:nvSpPr>
      <dsp:spPr>
        <a:xfrm>
          <a:off x="1868518" y="1684987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FFD5B8-20D3-4197-B069-A68DC13BB626}">
      <dsp:nvSpPr>
        <dsp:cNvPr id="0" name=""/>
        <dsp:cNvSpPr/>
      </dsp:nvSpPr>
      <dsp:spPr>
        <a:xfrm>
          <a:off x="2480055" y="1684987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135814-963B-4FF7-9456-CB402E7838E0}">
      <dsp:nvSpPr>
        <dsp:cNvPr id="0" name=""/>
        <dsp:cNvSpPr/>
      </dsp:nvSpPr>
      <dsp:spPr>
        <a:xfrm>
          <a:off x="3091110" y="1684987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11D7B5-002A-4A05-8D48-97C1C192E292}">
      <dsp:nvSpPr>
        <dsp:cNvPr id="0" name=""/>
        <dsp:cNvSpPr/>
      </dsp:nvSpPr>
      <dsp:spPr>
        <a:xfrm>
          <a:off x="3702647" y="1684987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30C4E7-F18D-41E8-8929-002DB128FB04}">
      <dsp:nvSpPr>
        <dsp:cNvPr id="0" name=""/>
        <dsp:cNvSpPr/>
      </dsp:nvSpPr>
      <dsp:spPr>
        <a:xfrm>
          <a:off x="4313701" y="1684987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E62759-8CF0-434B-8163-4CFED9CAB749}">
      <dsp:nvSpPr>
        <dsp:cNvPr id="0" name=""/>
        <dsp:cNvSpPr/>
      </dsp:nvSpPr>
      <dsp:spPr>
        <a:xfrm>
          <a:off x="4925239" y="1684987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ACFFAD-E3BA-4529-81C6-0059C86A8424}">
      <dsp:nvSpPr>
        <dsp:cNvPr id="0" name=""/>
        <dsp:cNvSpPr/>
      </dsp:nvSpPr>
      <dsp:spPr>
        <a:xfrm>
          <a:off x="1257464" y="1765494"/>
          <a:ext cx="4403938" cy="644062"/>
        </a:xfrm>
        <a:prstGeom prst="re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generally tries to build complete </a:t>
          </a:r>
          <a:r>
            <a:rPr lang="en-GB" sz="1600" kern="1200" noProof="0" dirty="0" smtClean="0"/>
            <a:t>models (iteratively)</a:t>
          </a:r>
          <a:endParaRPr lang="en-GB" sz="1600" kern="1200" noProof="0" dirty="0"/>
        </a:p>
      </dsp:txBody>
      <dsp:txXfrm>
        <a:off x="1257464" y="1765494"/>
        <a:ext cx="4403938" cy="644062"/>
      </dsp:txXfrm>
    </dsp:sp>
    <dsp:sp modelId="{DCC45E0E-385D-4417-9687-27B66927AED4}">
      <dsp:nvSpPr>
        <dsp:cNvPr id="0" name=""/>
        <dsp:cNvSpPr/>
      </dsp:nvSpPr>
      <dsp:spPr>
        <a:xfrm>
          <a:off x="1257464" y="2575280"/>
          <a:ext cx="4347421" cy="395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 </a:t>
          </a:r>
          <a:endParaRPr lang="de-DE" sz="1600" kern="1200" dirty="0"/>
        </a:p>
      </dsp:txBody>
      <dsp:txXfrm>
        <a:off x="1257464" y="2575280"/>
        <a:ext cx="4347421" cy="395220"/>
      </dsp:txXfrm>
    </dsp:sp>
    <dsp:sp modelId="{EA98B425-CE3F-478A-9CDC-51009EB7C337}">
      <dsp:nvSpPr>
        <dsp:cNvPr id="0" name=""/>
        <dsp:cNvSpPr/>
      </dsp:nvSpPr>
      <dsp:spPr>
        <a:xfrm>
          <a:off x="1257464" y="2970501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5F9606-FFE7-4CB6-ABD7-277A945FA69C}">
      <dsp:nvSpPr>
        <dsp:cNvPr id="0" name=""/>
        <dsp:cNvSpPr/>
      </dsp:nvSpPr>
      <dsp:spPr>
        <a:xfrm>
          <a:off x="1868518" y="2970501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A9DADA-9D00-4EEE-9CA2-C70C4A77126A}">
      <dsp:nvSpPr>
        <dsp:cNvPr id="0" name=""/>
        <dsp:cNvSpPr/>
      </dsp:nvSpPr>
      <dsp:spPr>
        <a:xfrm>
          <a:off x="2480055" y="2970501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4A3B3D-7174-433B-99EC-7A5B6C632398}">
      <dsp:nvSpPr>
        <dsp:cNvPr id="0" name=""/>
        <dsp:cNvSpPr/>
      </dsp:nvSpPr>
      <dsp:spPr>
        <a:xfrm>
          <a:off x="3091110" y="2970501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A7F10D-4224-411C-ADE9-9D6D928A9B87}">
      <dsp:nvSpPr>
        <dsp:cNvPr id="0" name=""/>
        <dsp:cNvSpPr/>
      </dsp:nvSpPr>
      <dsp:spPr>
        <a:xfrm>
          <a:off x="3702647" y="2970501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30A83D-69F1-4996-899D-47E4F0E8C1FB}">
      <dsp:nvSpPr>
        <dsp:cNvPr id="0" name=""/>
        <dsp:cNvSpPr/>
      </dsp:nvSpPr>
      <dsp:spPr>
        <a:xfrm>
          <a:off x="4313701" y="2970501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3F314A-AEBF-4335-A624-025B9ED6797F}">
      <dsp:nvSpPr>
        <dsp:cNvPr id="0" name=""/>
        <dsp:cNvSpPr/>
      </dsp:nvSpPr>
      <dsp:spPr>
        <a:xfrm>
          <a:off x="4925239" y="2970501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F2C93C-6AF7-4E06-BC07-89646524D4F8}">
      <dsp:nvSpPr>
        <dsp:cNvPr id="0" name=""/>
        <dsp:cNvSpPr/>
      </dsp:nvSpPr>
      <dsp:spPr>
        <a:xfrm>
          <a:off x="1257464" y="3051008"/>
          <a:ext cx="4403938" cy="644062"/>
        </a:xfrm>
        <a:prstGeom prst="re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likes to make as much knowledge about the problem and solution explicit within the models</a:t>
          </a:r>
          <a:r>
            <a:rPr lang="de-DE" sz="1600" kern="1200" dirty="0" smtClean="0"/>
            <a:t>)</a:t>
          </a:r>
          <a:endParaRPr lang="de-DE" sz="1600" kern="1200" dirty="0"/>
        </a:p>
      </dsp:txBody>
      <dsp:txXfrm>
        <a:off x="1257464" y="3051008"/>
        <a:ext cx="4403938" cy="644062"/>
      </dsp:txXfrm>
    </dsp:sp>
    <dsp:sp modelId="{BE660CF8-68FE-4F03-AC32-69076E32A614}">
      <dsp:nvSpPr>
        <dsp:cNvPr id="0" name=""/>
        <dsp:cNvSpPr/>
      </dsp:nvSpPr>
      <dsp:spPr>
        <a:xfrm>
          <a:off x="1257464" y="3860794"/>
          <a:ext cx="4347421" cy="395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 </a:t>
          </a:r>
          <a:endParaRPr lang="de-DE" sz="1600" kern="1200" dirty="0"/>
        </a:p>
      </dsp:txBody>
      <dsp:txXfrm>
        <a:off x="1257464" y="3860794"/>
        <a:ext cx="4347421" cy="395220"/>
      </dsp:txXfrm>
    </dsp:sp>
    <dsp:sp modelId="{7BB670B8-C66E-4F4A-A8E8-56003448E250}">
      <dsp:nvSpPr>
        <dsp:cNvPr id="0" name=""/>
        <dsp:cNvSpPr/>
      </dsp:nvSpPr>
      <dsp:spPr>
        <a:xfrm>
          <a:off x="1257464" y="4256014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5126D4-2F0A-40A7-8F2E-303E409B4F00}">
      <dsp:nvSpPr>
        <dsp:cNvPr id="0" name=""/>
        <dsp:cNvSpPr/>
      </dsp:nvSpPr>
      <dsp:spPr>
        <a:xfrm>
          <a:off x="1868518" y="4256014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3D344F-114C-4045-BC46-A40E783AB71C}">
      <dsp:nvSpPr>
        <dsp:cNvPr id="0" name=""/>
        <dsp:cNvSpPr/>
      </dsp:nvSpPr>
      <dsp:spPr>
        <a:xfrm>
          <a:off x="2480055" y="4256014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7A0F69-BB9D-4751-8407-C906DAC210A1}">
      <dsp:nvSpPr>
        <dsp:cNvPr id="0" name=""/>
        <dsp:cNvSpPr/>
      </dsp:nvSpPr>
      <dsp:spPr>
        <a:xfrm>
          <a:off x="3091110" y="4256014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6572D1-C44B-45E4-AE00-91E5295C53DA}">
      <dsp:nvSpPr>
        <dsp:cNvPr id="0" name=""/>
        <dsp:cNvSpPr/>
      </dsp:nvSpPr>
      <dsp:spPr>
        <a:xfrm>
          <a:off x="3702647" y="4256014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346297-77E0-41EB-B27B-2A1C2217EA7A}">
      <dsp:nvSpPr>
        <dsp:cNvPr id="0" name=""/>
        <dsp:cNvSpPr/>
      </dsp:nvSpPr>
      <dsp:spPr>
        <a:xfrm>
          <a:off x="4313701" y="4256014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07FD18-F5E6-45FA-9B13-EAF57FF57C92}">
      <dsp:nvSpPr>
        <dsp:cNvPr id="0" name=""/>
        <dsp:cNvSpPr/>
      </dsp:nvSpPr>
      <dsp:spPr>
        <a:xfrm>
          <a:off x="4925239" y="4256014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87404A-82C2-43BD-A9E4-952DAAF9AF83}">
      <dsp:nvSpPr>
        <dsp:cNvPr id="0" name=""/>
        <dsp:cNvSpPr/>
      </dsp:nvSpPr>
      <dsp:spPr>
        <a:xfrm>
          <a:off x="1257464" y="4336522"/>
          <a:ext cx="4403938" cy="644062"/>
        </a:xfrm>
        <a:prstGeom prst="re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noProof="0" dirty="0" smtClean="0"/>
            <a:t>encourage upfront </a:t>
          </a:r>
          <a:r>
            <a:rPr lang="en-GB" sz="1600" kern="1200" dirty="0" smtClean="0"/>
            <a:t>architecture (with justification and evaluation of options)</a:t>
          </a:r>
          <a:endParaRPr lang="de-DE" sz="1600" kern="1200" dirty="0"/>
        </a:p>
      </dsp:txBody>
      <dsp:txXfrm>
        <a:off x="1257464" y="4336522"/>
        <a:ext cx="4403938" cy="644062"/>
      </dsp:txXfrm>
    </dsp:sp>
    <dsp:sp modelId="{798CF193-A61C-475C-A20F-1B8556EB26CE}">
      <dsp:nvSpPr>
        <dsp:cNvPr id="0" name=""/>
        <dsp:cNvSpPr/>
      </dsp:nvSpPr>
      <dsp:spPr>
        <a:xfrm>
          <a:off x="1257464" y="5146308"/>
          <a:ext cx="4347421" cy="395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 </a:t>
          </a:r>
          <a:endParaRPr lang="de-DE" sz="1600" kern="1200" dirty="0"/>
        </a:p>
      </dsp:txBody>
      <dsp:txXfrm>
        <a:off x="1257464" y="5146308"/>
        <a:ext cx="4347421" cy="395220"/>
      </dsp:txXfrm>
    </dsp:sp>
    <dsp:sp modelId="{9B5A077A-1E1D-4514-8245-CFAE469BE415}">
      <dsp:nvSpPr>
        <dsp:cNvPr id="0" name=""/>
        <dsp:cNvSpPr/>
      </dsp:nvSpPr>
      <dsp:spPr>
        <a:xfrm>
          <a:off x="1257464" y="5541528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FDA41F-F92C-4020-8D48-5CA4594F13B7}">
      <dsp:nvSpPr>
        <dsp:cNvPr id="0" name=""/>
        <dsp:cNvSpPr/>
      </dsp:nvSpPr>
      <dsp:spPr>
        <a:xfrm>
          <a:off x="1868518" y="5541528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63F867-A095-4C04-87D3-D6261675B7BC}">
      <dsp:nvSpPr>
        <dsp:cNvPr id="0" name=""/>
        <dsp:cNvSpPr/>
      </dsp:nvSpPr>
      <dsp:spPr>
        <a:xfrm>
          <a:off x="2480055" y="5541528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74F6AF-9CA4-439E-9663-8CF4205F9A6A}">
      <dsp:nvSpPr>
        <dsp:cNvPr id="0" name=""/>
        <dsp:cNvSpPr/>
      </dsp:nvSpPr>
      <dsp:spPr>
        <a:xfrm>
          <a:off x="3091110" y="5541528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9242AF-0818-4A07-9A87-89FCFBF3BECB}">
      <dsp:nvSpPr>
        <dsp:cNvPr id="0" name=""/>
        <dsp:cNvSpPr/>
      </dsp:nvSpPr>
      <dsp:spPr>
        <a:xfrm>
          <a:off x="3702647" y="5541528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F03685-4A90-45D7-BABF-67FACBB2C146}">
      <dsp:nvSpPr>
        <dsp:cNvPr id="0" name=""/>
        <dsp:cNvSpPr/>
      </dsp:nvSpPr>
      <dsp:spPr>
        <a:xfrm>
          <a:off x="4313701" y="5541528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82A31A-CA36-44E3-974D-E217BEBF503B}">
      <dsp:nvSpPr>
        <dsp:cNvPr id="0" name=""/>
        <dsp:cNvSpPr/>
      </dsp:nvSpPr>
      <dsp:spPr>
        <a:xfrm>
          <a:off x="4925239" y="5541528"/>
          <a:ext cx="1017296" cy="805078"/>
        </a:xfrm>
        <a:prstGeom prst="chevron">
          <a:avLst>
            <a:gd name="adj" fmla="val 706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F5F441-5155-4DAF-A6B0-9C2B4D425118}">
      <dsp:nvSpPr>
        <dsp:cNvPr id="0" name=""/>
        <dsp:cNvSpPr/>
      </dsp:nvSpPr>
      <dsp:spPr>
        <a:xfrm>
          <a:off x="1257464" y="5622036"/>
          <a:ext cx="4403938" cy="644062"/>
        </a:xfrm>
        <a:prstGeom prst="re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encourages many models for specification</a:t>
          </a:r>
          <a:endParaRPr lang="de-DE" sz="1600" kern="1200" dirty="0"/>
        </a:p>
      </dsp:txBody>
      <dsp:txXfrm>
        <a:off x="1257464" y="5622036"/>
        <a:ext cx="4403938" cy="64406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AE8822-3405-4149-BA84-909D99C2A283}">
      <dsp:nvSpPr>
        <dsp:cNvPr id="0" name=""/>
        <dsp:cNvSpPr/>
      </dsp:nvSpPr>
      <dsp:spPr>
        <a:xfrm>
          <a:off x="-8972469" y="-1371038"/>
          <a:ext cx="10681838" cy="10681838"/>
        </a:xfrm>
        <a:prstGeom prst="blockArc">
          <a:avLst>
            <a:gd name="adj1" fmla="val 18900000"/>
            <a:gd name="adj2" fmla="val 2700000"/>
            <a:gd name="adj3" fmla="val 202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DFD7B1-B2CE-4D4D-A642-BE3B4C626133}">
      <dsp:nvSpPr>
        <dsp:cNvPr id="0" name=""/>
        <dsp:cNvSpPr/>
      </dsp:nvSpPr>
      <dsp:spPr>
        <a:xfrm>
          <a:off x="1102038" y="793976"/>
          <a:ext cx="10698034" cy="158795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0437" tIns="137160" rIns="137160" bIns="13716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400" b="1" kern="1200" noProof="0" dirty="0" smtClean="0"/>
            <a:t>Explicit Architecture</a:t>
          </a:r>
          <a:r>
            <a:rPr lang="en-GB" sz="5400" kern="1200" noProof="0" dirty="0" smtClean="0"/>
            <a:t/>
          </a:r>
          <a:br>
            <a:rPr lang="en-GB" sz="5400" kern="1200" noProof="0" dirty="0" smtClean="0"/>
          </a:br>
          <a:r>
            <a:rPr lang="en-GB" sz="3200" kern="1200" noProof="0" dirty="0" smtClean="0"/>
            <a:t>essential design decisions and architectural guidance </a:t>
          </a:r>
          <a:endParaRPr lang="en-GB" sz="3200" kern="1200" noProof="0" dirty="0"/>
        </a:p>
      </dsp:txBody>
      <dsp:txXfrm>
        <a:off x="1102038" y="793976"/>
        <a:ext cx="10698034" cy="1587952"/>
      </dsp:txXfrm>
    </dsp:sp>
    <dsp:sp modelId="{F8F5DE35-968E-436E-A7B2-E4CA2B1715C0}">
      <dsp:nvSpPr>
        <dsp:cNvPr id="0" name=""/>
        <dsp:cNvSpPr/>
      </dsp:nvSpPr>
      <dsp:spPr>
        <a:xfrm>
          <a:off x="109568" y="595482"/>
          <a:ext cx="1984940" cy="198494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7748DF-6888-4810-9F17-D50B0070DA99}">
      <dsp:nvSpPr>
        <dsp:cNvPr id="0" name=""/>
        <dsp:cNvSpPr/>
      </dsp:nvSpPr>
      <dsp:spPr>
        <a:xfrm>
          <a:off x="1679259" y="3175904"/>
          <a:ext cx="10120813" cy="158795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0437" tIns="137160" rIns="137160" bIns="13716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400" b="1" kern="1200" noProof="0" dirty="0" smtClean="0"/>
            <a:t>Transition Layer</a:t>
          </a:r>
          <a:br>
            <a:rPr lang="en-GB" sz="5400" b="1" kern="1200" noProof="0" dirty="0" smtClean="0"/>
          </a:br>
          <a:r>
            <a:rPr lang="en-GB" sz="2800" b="0" kern="1200" noProof="0" dirty="0" smtClean="0"/>
            <a:t>direction of change</a:t>
          </a:r>
          <a:br>
            <a:rPr lang="en-GB" sz="2800" b="0" kern="1200" noProof="0" dirty="0" smtClean="0"/>
          </a:br>
          <a:r>
            <a:rPr lang="en-GB" sz="2800" b="0" kern="1200" noProof="0" dirty="0" smtClean="0"/>
            <a:t>(technology choices, interaction patterns, …)</a:t>
          </a:r>
          <a:endParaRPr lang="en-GB" sz="2800" b="0" kern="1200" noProof="0" dirty="0"/>
        </a:p>
      </dsp:txBody>
      <dsp:txXfrm>
        <a:off x="1679259" y="3175904"/>
        <a:ext cx="10120813" cy="1587952"/>
      </dsp:txXfrm>
    </dsp:sp>
    <dsp:sp modelId="{D1945F56-F65C-4289-A346-E663FB0407FD}">
      <dsp:nvSpPr>
        <dsp:cNvPr id="0" name=""/>
        <dsp:cNvSpPr/>
      </dsp:nvSpPr>
      <dsp:spPr>
        <a:xfrm>
          <a:off x="686789" y="2977410"/>
          <a:ext cx="1984940" cy="198494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FA2620-C2A7-4F7F-A475-F663166FFC55}">
      <dsp:nvSpPr>
        <dsp:cNvPr id="0" name=""/>
        <dsp:cNvSpPr/>
      </dsp:nvSpPr>
      <dsp:spPr>
        <a:xfrm>
          <a:off x="1102038" y="5557832"/>
          <a:ext cx="10698034" cy="158795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0437" tIns="137160" rIns="137160" bIns="13716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400" b="1" kern="1200" noProof="0" dirty="0" smtClean="0"/>
            <a:t>Emergent Architecture</a:t>
          </a:r>
          <a:r>
            <a:rPr lang="en-GB" sz="4900" kern="1200" noProof="0" dirty="0" smtClean="0"/>
            <a:t/>
          </a:r>
          <a:br>
            <a:rPr lang="en-GB" sz="4900" kern="1200" noProof="0" dirty="0" smtClean="0"/>
          </a:br>
          <a:r>
            <a:rPr lang="en-GB" sz="3200" kern="1200" noProof="0" dirty="0" smtClean="0"/>
            <a:t>evolving detailed design</a:t>
          </a:r>
          <a:endParaRPr lang="en-GB" sz="3200" kern="1200" noProof="0" dirty="0"/>
        </a:p>
      </dsp:txBody>
      <dsp:txXfrm>
        <a:off x="1102038" y="5557832"/>
        <a:ext cx="10698034" cy="1587952"/>
      </dsp:txXfrm>
    </dsp:sp>
    <dsp:sp modelId="{051AD761-6F6E-40D2-926D-9EEACBF4EAFD}">
      <dsp:nvSpPr>
        <dsp:cNvPr id="0" name=""/>
        <dsp:cNvSpPr/>
      </dsp:nvSpPr>
      <dsp:spPr>
        <a:xfrm>
          <a:off x="109568" y="5359338"/>
          <a:ext cx="1984940" cy="198494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AE8822-3405-4149-BA84-909D99C2A283}">
      <dsp:nvSpPr>
        <dsp:cNvPr id="0" name=""/>
        <dsp:cNvSpPr/>
      </dsp:nvSpPr>
      <dsp:spPr>
        <a:xfrm>
          <a:off x="-8904783" y="-1371038"/>
          <a:ext cx="10681838" cy="10681838"/>
        </a:xfrm>
        <a:prstGeom prst="blockArc">
          <a:avLst>
            <a:gd name="adj1" fmla="val 18900000"/>
            <a:gd name="adj2" fmla="val 2700000"/>
            <a:gd name="adj3" fmla="val 202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DFD7B1-B2CE-4D4D-A642-BE3B4C626133}">
      <dsp:nvSpPr>
        <dsp:cNvPr id="0" name=""/>
        <dsp:cNvSpPr/>
      </dsp:nvSpPr>
      <dsp:spPr>
        <a:xfrm>
          <a:off x="1459526" y="1134274"/>
          <a:ext cx="10408233" cy="226823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408" tIns="137160" rIns="137160" bIns="13716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400" b="1" kern="1200" noProof="0" dirty="0" smtClean="0"/>
            <a:t>Explicit Architecture</a:t>
          </a:r>
          <a:r>
            <a:rPr lang="en-GB" sz="5400" kern="1200" noProof="0" dirty="0" smtClean="0"/>
            <a:t/>
          </a:r>
          <a:br>
            <a:rPr lang="en-GB" sz="5400" kern="1200" noProof="0" dirty="0" smtClean="0"/>
          </a:br>
          <a:r>
            <a:rPr lang="en-GB" sz="3600" kern="1200" noProof="0" dirty="0" smtClean="0"/>
            <a:t>essential design decisions and architectural guidance </a:t>
          </a:r>
          <a:endParaRPr lang="en-GB" sz="3600" kern="1200" noProof="0" dirty="0"/>
        </a:p>
      </dsp:txBody>
      <dsp:txXfrm>
        <a:off x="1459526" y="1134274"/>
        <a:ext cx="10408233" cy="2268230"/>
      </dsp:txXfrm>
    </dsp:sp>
    <dsp:sp modelId="{F8F5DE35-968E-436E-A7B2-E4CA2B1715C0}">
      <dsp:nvSpPr>
        <dsp:cNvPr id="0" name=""/>
        <dsp:cNvSpPr/>
      </dsp:nvSpPr>
      <dsp:spPr>
        <a:xfrm>
          <a:off x="41882" y="850745"/>
          <a:ext cx="2835288" cy="2835288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952FE0-A096-4759-9562-88EE3DD23735}">
      <dsp:nvSpPr>
        <dsp:cNvPr id="0" name=""/>
        <dsp:cNvSpPr/>
      </dsp:nvSpPr>
      <dsp:spPr>
        <a:xfrm>
          <a:off x="1459526" y="4537255"/>
          <a:ext cx="10408233" cy="226823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408" tIns="137160" rIns="137160" bIns="13716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400" b="1" kern="1200" noProof="0" dirty="0" smtClean="0"/>
            <a:t>Emergent Architecture</a:t>
          </a:r>
          <a:r>
            <a:rPr lang="en-GB" sz="4900" kern="1200" noProof="0" dirty="0" smtClean="0"/>
            <a:t/>
          </a:r>
          <a:br>
            <a:rPr lang="en-GB" sz="4900" kern="1200" noProof="0" dirty="0" smtClean="0"/>
          </a:br>
          <a:r>
            <a:rPr lang="en-GB" sz="3600" kern="1200" noProof="0" dirty="0" smtClean="0"/>
            <a:t>evolving detailed design</a:t>
          </a:r>
          <a:endParaRPr lang="en-GB" sz="3600" kern="1200" noProof="0" dirty="0"/>
        </a:p>
      </dsp:txBody>
      <dsp:txXfrm>
        <a:off x="1459526" y="4537255"/>
        <a:ext cx="10408233" cy="2268230"/>
      </dsp:txXfrm>
    </dsp:sp>
    <dsp:sp modelId="{051AD761-6F6E-40D2-926D-9EEACBF4EAFD}">
      <dsp:nvSpPr>
        <dsp:cNvPr id="0" name=""/>
        <dsp:cNvSpPr/>
      </dsp:nvSpPr>
      <dsp:spPr>
        <a:xfrm>
          <a:off x="41882" y="4253726"/>
          <a:ext cx="2835288" cy="2835288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92CE85-97AE-4509-AC91-E654A1C4CDFE}">
      <dsp:nvSpPr>
        <dsp:cNvPr id="0" name=""/>
        <dsp:cNvSpPr/>
      </dsp:nvSpPr>
      <dsp:spPr>
        <a:xfrm>
          <a:off x="2700000" y="0"/>
          <a:ext cx="1800000" cy="1800000"/>
        </a:xfrm>
        <a:prstGeom prst="trapezoid">
          <a:avLst>
            <a:gd name="adj" fmla="val 5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4000" kern="1200" dirty="0" smtClean="0">
              <a:solidFill>
                <a:schemeClr val="bg1"/>
              </a:solidFill>
            </a:rPr>
            <a:t/>
          </a:r>
          <a:br>
            <a:rPr lang="de-DE" sz="4000" kern="1200" dirty="0" smtClean="0">
              <a:solidFill>
                <a:schemeClr val="bg1"/>
              </a:solidFill>
            </a:rPr>
          </a:br>
          <a:r>
            <a:rPr lang="de-DE" sz="5900" kern="1200" dirty="0" smtClean="0">
              <a:solidFill>
                <a:schemeClr val="bg1"/>
              </a:solidFill>
            </a:rPr>
            <a:t>M</a:t>
          </a:r>
          <a:endParaRPr lang="de-DE" sz="5900" kern="1200" dirty="0">
            <a:solidFill>
              <a:schemeClr val="bg1"/>
            </a:solidFill>
          </a:endParaRPr>
        </a:p>
      </dsp:txBody>
      <dsp:txXfrm>
        <a:off x="2700000" y="0"/>
        <a:ext cx="1800000" cy="1800000"/>
      </dsp:txXfrm>
    </dsp:sp>
    <dsp:sp modelId="{974EF3DF-258A-4563-894F-116224C7A9A9}">
      <dsp:nvSpPr>
        <dsp:cNvPr id="0" name=""/>
        <dsp:cNvSpPr/>
      </dsp:nvSpPr>
      <dsp:spPr>
        <a:xfrm>
          <a:off x="1800000" y="1800000"/>
          <a:ext cx="3600000" cy="1800000"/>
        </a:xfrm>
        <a:prstGeom prst="trapezoid">
          <a:avLst>
            <a:gd name="adj" fmla="val 5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6500" kern="1200" dirty="0" smtClean="0">
              <a:solidFill>
                <a:schemeClr val="bg1"/>
              </a:solidFill>
            </a:rPr>
            <a:t>C</a:t>
          </a:r>
          <a:endParaRPr lang="de-DE" sz="6500" kern="1200" dirty="0">
            <a:solidFill>
              <a:schemeClr val="bg1"/>
            </a:solidFill>
          </a:endParaRPr>
        </a:p>
      </dsp:txBody>
      <dsp:txXfrm>
        <a:off x="2430000" y="1800000"/>
        <a:ext cx="2340000" cy="1800000"/>
      </dsp:txXfrm>
    </dsp:sp>
    <dsp:sp modelId="{6E552EB7-FFD1-46F5-B13B-93EF74FBE831}">
      <dsp:nvSpPr>
        <dsp:cNvPr id="0" name=""/>
        <dsp:cNvSpPr/>
      </dsp:nvSpPr>
      <dsp:spPr>
        <a:xfrm>
          <a:off x="900000" y="3600000"/>
          <a:ext cx="5400000" cy="1800000"/>
        </a:xfrm>
        <a:prstGeom prst="trapezoid">
          <a:avLst>
            <a:gd name="adj" fmla="val 5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6500" kern="1200" dirty="0" smtClean="0">
              <a:solidFill>
                <a:schemeClr val="bg1"/>
              </a:solidFill>
            </a:rPr>
            <a:t>R</a:t>
          </a:r>
          <a:endParaRPr lang="de-DE" sz="6500" kern="1200" dirty="0">
            <a:solidFill>
              <a:schemeClr val="bg1"/>
            </a:solidFill>
          </a:endParaRPr>
        </a:p>
      </dsp:txBody>
      <dsp:txXfrm>
        <a:off x="1844999" y="3600000"/>
        <a:ext cx="3510000" cy="1800000"/>
      </dsp:txXfrm>
    </dsp:sp>
    <dsp:sp modelId="{2DB80AB7-D742-46E0-AD3D-DC8F74B59344}">
      <dsp:nvSpPr>
        <dsp:cNvPr id="0" name=""/>
        <dsp:cNvSpPr/>
      </dsp:nvSpPr>
      <dsp:spPr>
        <a:xfrm>
          <a:off x="0" y="5400000"/>
          <a:ext cx="7200000" cy="1800000"/>
        </a:xfrm>
        <a:prstGeom prst="trapezoid">
          <a:avLst>
            <a:gd name="adj" fmla="val 5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6500" kern="1200" dirty="0" smtClean="0">
              <a:solidFill>
                <a:schemeClr val="bg1"/>
              </a:solidFill>
            </a:rPr>
            <a:t>I</a:t>
          </a:r>
          <a:endParaRPr lang="de-DE" sz="6500" kern="1200" dirty="0">
            <a:solidFill>
              <a:schemeClr val="bg1"/>
            </a:solidFill>
          </a:endParaRPr>
        </a:p>
      </dsp:txBody>
      <dsp:txXfrm>
        <a:off x="1259999" y="5400000"/>
        <a:ext cx="4680000" cy="1800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92CE85-97AE-4509-AC91-E654A1C4CDFE}">
      <dsp:nvSpPr>
        <dsp:cNvPr id="0" name=""/>
        <dsp:cNvSpPr/>
      </dsp:nvSpPr>
      <dsp:spPr>
        <a:xfrm>
          <a:off x="2700000" y="0"/>
          <a:ext cx="1800000" cy="1800000"/>
        </a:xfrm>
        <a:prstGeom prst="trapezoid">
          <a:avLst>
            <a:gd name="adj" fmla="val 5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4000" kern="1200" dirty="0" smtClean="0">
              <a:solidFill>
                <a:schemeClr val="bg1"/>
              </a:solidFill>
            </a:rPr>
            <a:t/>
          </a:r>
          <a:br>
            <a:rPr lang="de-DE" sz="4000" kern="1200" dirty="0" smtClean="0">
              <a:solidFill>
                <a:schemeClr val="bg1"/>
              </a:solidFill>
            </a:rPr>
          </a:br>
          <a:r>
            <a:rPr lang="de-DE" sz="5900" kern="1200" dirty="0" smtClean="0">
              <a:solidFill>
                <a:schemeClr val="bg1"/>
              </a:solidFill>
            </a:rPr>
            <a:t>M</a:t>
          </a:r>
          <a:endParaRPr lang="de-DE" sz="5900" kern="1200" dirty="0">
            <a:solidFill>
              <a:schemeClr val="bg1"/>
            </a:solidFill>
          </a:endParaRPr>
        </a:p>
      </dsp:txBody>
      <dsp:txXfrm>
        <a:off x="2700000" y="0"/>
        <a:ext cx="1800000" cy="1800000"/>
      </dsp:txXfrm>
    </dsp:sp>
    <dsp:sp modelId="{974EF3DF-258A-4563-894F-116224C7A9A9}">
      <dsp:nvSpPr>
        <dsp:cNvPr id="0" name=""/>
        <dsp:cNvSpPr/>
      </dsp:nvSpPr>
      <dsp:spPr>
        <a:xfrm>
          <a:off x="1800000" y="1800000"/>
          <a:ext cx="3600000" cy="1800000"/>
        </a:xfrm>
        <a:prstGeom prst="trapezoid">
          <a:avLst>
            <a:gd name="adj" fmla="val 5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6500" kern="1200" dirty="0" smtClean="0">
              <a:solidFill>
                <a:schemeClr val="bg1"/>
              </a:solidFill>
            </a:rPr>
            <a:t>C</a:t>
          </a:r>
          <a:endParaRPr lang="de-DE" sz="6500" kern="1200" dirty="0">
            <a:solidFill>
              <a:schemeClr val="bg1"/>
            </a:solidFill>
          </a:endParaRPr>
        </a:p>
      </dsp:txBody>
      <dsp:txXfrm>
        <a:off x="2430000" y="1800000"/>
        <a:ext cx="2340000" cy="1800000"/>
      </dsp:txXfrm>
    </dsp:sp>
    <dsp:sp modelId="{6E552EB7-FFD1-46F5-B13B-93EF74FBE831}">
      <dsp:nvSpPr>
        <dsp:cNvPr id="0" name=""/>
        <dsp:cNvSpPr/>
      </dsp:nvSpPr>
      <dsp:spPr>
        <a:xfrm>
          <a:off x="900000" y="3600000"/>
          <a:ext cx="5400000" cy="1800000"/>
        </a:xfrm>
        <a:prstGeom prst="trapezoid">
          <a:avLst>
            <a:gd name="adj" fmla="val 5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6500" kern="1200" dirty="0" smtClean="0">
              <a:solidFill>
                <a:schemeClr val="bg1"/>
              </a:solidFill>
            </a:rPr>
            <a:t>R</a:t>
          </a:r>
          <a:endParaRPr lang="de-DE" sz="6500" kern="1200" dirty="0">
            <a:solidFill>
              <a:schemeClr val="bg1"/>
            </a:solidFill>
          </a:endParaRPr>
        </a:p>
      </dsp:txBody>
      <dsp:txXfrm>
        <a:off x="1844999" y="3600000"/>
        <a:ext cx="3510000" cy="1800000"/>
      </dsp:txXfrm>
    </dsp:sp>
    <dsp:sp modelId="{2DB80AB7-D742-46E0-AD3D-DC8F74B59344}">
      <dsp:nvSpPr>
        <dsp:cNvPr id="0" name=""/>
        <dsp:cNvSpPr/>
      </dsp:nvSpPr>
      <dsp:spPr>
        <a:xfrm>
          <a:off x="0" y="5400000"/>
          <a:ext cx="7200000" cy="1800000"/>
        </a:xfrm>
        <a:prstGeom prst="trapezoid">
          <a:avLst>
            <a:gd name="adj" fmla="val 5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6500" kern="1200" dirty="0" smtClean="0">
              <a:solidFill>
                <a:schemeClr val="bg1"/>
              </a:solidFill>
            </a:rPr>
            <a:t>I</a:t>
          </a:r>
          <a:endParaRPr lang="de-DE" sz="6500" kern="1200" dirty="0">
            <a:solidFill>
              <a:schemeClr val="bg1"/>
            </a:solidFill>
          </a:endParaRPr>
        </a:p>
      </dsp:txBody>
      <dsp:txXfrm>
        <a:off x="1259999" y="5400000"/>
        <a:ext cx="4680000" cy="18000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AE8822-3405-4149-BA84-909D99C2A283}">
      <dsp:nvSpPr>
        <dsp:cNvPr id="0" name=""/>
        <dsp:cNvSpPr/>
      </dsp:nvSpPr>
      <dsp:spPr>
        <a:xfrm>
          <a:off x="-2371681" y="-398573"/>
          <a:ext cx="3083038" cy="3083038"/>
        </a:xfrm>
        <a:prstGeom prst="blockArc">
          <a:avLst>
            <a:gd name="adj1" fmla="val 18900000"/>
            <a:gd name="adj2" fmla="val 2700000"/>
            <a:gd name="adj3" fmla="val 701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DFD7B1-B2CE-4D4D-A642-BE3B4C626133}">
      <dsp:nvSpPr>
        <dsp:cNvPr id="0" name=""/>
        <dsp:cNvSpPr/>
      </dsp:nvSpPr>
      <dsp:spPr>
        <a:xfrm>
          <a:off x="692043" y="576012"/>
          <a:ext cx="5494521" cy="110727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7213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noProof="0" dirty="0" smtClean="0"/>
            <a:t>Explicit Architecture</a:t>
          </a:r>
          <a:endParaRPr lang="en-GB" sz="3200" kern="1200" noProof="0" dirty="0"/>
        </a:p>
      </dsp:txBody>
      <dsp:txXfrm>
        <a:off x="692043" y="576012"/>
        <a:ext cx="5494521" cy="1107270"/>
      </dsp:txXfrm>
    </dsp:sp>
    <dsp:sp modelId="{F8F5DE35-968E-436E-A7B2-E4CA2B1715C0}">
      <dsp:nvSpPr>
        <dsp:cNvPr id="0" name=""/>
        <dsp:cNvSpPr/>
      </dsp:nvSpPr>
      <dsp:spPr>
        <a:xfrm>
          <a:off x="0" y="450902"/>
          <a:ext cx="1384087" cy="138408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AE8822-3405-4149-BA84-909D99C2A283}">
      <dsp:nvSpPr>
        <dsp:cNvPr id="0" name=""/>
        <dsp:cNvSpPr/>
      </dsp:nvSpPr>
      <dsp:spPr>
        <a:xfrm>
          <a:off x="-2567571" y="-398573"/>
          <a:ext cx="3083038" cy="3083038"/>
        </a:xfrm>
        <a:prstGeom prst="blockArc">
          <a:avLst>
            <a:gd name="adj1" fmla="val 18900000"/>
            <a:gd name="adj2" fmla="val 2700000"/>
            <a:gd name="adj3" fmla="val 701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DFD7B1-B2CE-4D4D-A642-BE3B4C626133}">
      <dsp:nvSpPr>
        <dsp:cNvPr id="0" name=""/>
        <dsp:cNvSpPr/>
      </dsp:nvSpPr>
      <dsp:spPr>
        <a:xfrm>
          <a:off x="432262" y="318719"/>
          <a:ext cx="5754302" cy="65303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8345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noProof="0" dirty="0" smtClean="0"/>
            <a:t>Explicit Architecture</a:t>
          </a:r>
          <a:endParaRPr lang="en-GB" sz="3200" kern="1200" noProof="0" dirty="0"/>
        </a:p>
      </dsp:txBody>
      <dsp:txXfrm>
        <a:off x="432262" y="318719"/>
        <a:ext cx="5754302" cy="653033"/>
      </dsp:txXfrm>
    </dsp:sp>
    <dsp:sp modelId="{F8F5DE35-968E-436E-A7B2-E4CA2B1715C0}">
      <dsp:nvSpPr>
        <dsp:cNvPr id="0" name=""/>
        <dsp:cNvSpPr/>
      </dsp:nvSpPr>
      <dsp:spPr>
        <a:xfrm>
          <a:off x="12058" y="244933"/>
          <a:ext cx="816292" cy="81629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CB6670-AD7B-4F84-A43D-6F9D4FBCF2CA}">
      <dsp:nvSpPr>
        <dsp:cNvPr id="0" name=""/>
        <dsp:cNvSpPr/>
      </dsp:nvSpPr>
      <dsp:spPr>
        <a:xfrm>
          <a:off x="420204" y="1306295"/>
          <a:ext cx="5754302" cy="65303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8345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noProof="0" dirty="0" smtClean="0"/>
            <a:t>Transition Layer</a:t>
          </a:r>
          <a:endParaRPr lang="en-GB" sz="3200" b="1" kern="1200" noProof="0" dirty="0"/>
        </a:p>
      </dsp:txBody>
      <dsp:txXfrm>
        <a:off x="420204" y="1306295"/>
        <a:ext cx="5754302" cy="653033"/>
      </dsp:txXfrm>
    </dsp:sp>
    <dsp:sp modelId="{AE03595A-0FC4-4C0C-8E9A-C701D584A9B2}">
      <dsp:nvSpPr>
        <dsp:cNvPr id="0" name=""/>
        <dsp:cNvSpPr/>
      </dsp:nvSpPr>
      <dsp:spPr>
        <a:xfrm>
          <a:off x="12058" y="1224666"/>
          <a:ext cx="816292" cy="81629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AE8822-3405-4149-BA84-909D99C2A283}">
      <dsp:nvSpPr>
        <dsp:cNvPr id="0" name=""/>
        <dsp:cNvSpPr/>
      </dsp:nvSpPr>
      <dsp:spPr>
        <a:xfrm>
          <a:off x="-2567571" y="-398573"/>
          <a:ext cx="3083038" cy="3083038"/>
        </a:xfrm>
        <a:prstGeom prst="blockArc">
          <a:avLst>
            <a:gd name="adj1" fmla="val 18900000"/>
            <a:gd name="adj2" fmla="val 2700000"/>
            <a:gd name="adj3" fmla="val 701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DFD7B1-B2CE-4D4D-A642-BE3B4C626133}">
      <dsp:nvSpPr>
        <dsp:cNvPr id="0" name=""/>
        <dsp:cNvSpPr/>
      </dsp:nvSpPr>
      <dsp:spPr>
        <a:xfrm>
          <a:off x="432262" y="318719"/>
          <a:ext cx="5754302" cy="65303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8345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noProof="0" dirty="0" smtClean="0"/>
            <a:t>Transition Layer</a:t>
          </a:r>
          <a:endParaRPr lang="en-GB" sz="3200" kern="1200" noProof="0" dirty="0"/>
        </a:p>
      </dsp:txBody>
      <dsp:txXfrm>
        <a:off x="432262" y="318719"/>
        <a:ext cx="5754302" cy="653033"/>
      </dsp:txXfrm>
    </dsp:sp>
    <dsp:sp modelId="{F8F5DE35-968E-436E-A7B2-E4CA2B1715C0}">
      <dsp:nvSpPr>
        <dsp:cNvPr id="0" name=""/>
        <dsp:cNvSpPr/>
      </dsp:nvSpPr>
      <dsp:spPr>
        <a:xfrm>
          <a:off x="12058" y="244933"/>
          <a:ext cx="816292" cy="81629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CB6670-AD7B-4F84-A43D-6F9D4FBCF2CA}">
      <dsp:nvSpPr>
        <dsp:cNvPr id="0" name=""/>
        <dsp:cNvSpPr/>
      </dsp:nvSpPr>
      <dsp:spPr>
        <a:xfrm>
          <a:off x="420204" y="1306295"/>
          <a:ext cx="5754302" cy="65303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8345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noProof="0" dirty="0" smtClean="0"/>
            <a:t>Emergent Architecture</a:t>
          </a:r>
          <a:endParaRPr lang="en-GB" sz="3200" b="1" kern="1200" noProof="0" dirty="0"/>
        </a:p>
      </dsp:txBody>
      <dsp:txXfrm>
        <a:off x="420204" y="1306295"/>
        <a:ext cx="5754302" cy="653033"/>
      </dsp:txXfrm>
    </dsp:sp>
    <dsp:sp modelId="{AE03595A-0FC4-4C0C-8E9A-C701D584A9B2}">
      <dsp:nvSpPr>
        <dsp:cNvPr id="0" name=""/>
        <dsp:cNvSpPr/>
      </dsp:nvSpPr>
      <dsp:spPr>
        <a:xfrm>
          <a:off x="12058" y="1224666"/>
          <a:ext cx="816292" cy="81629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AE8822-3405-4149-BA84-909D99C2A283}">
      <dsp:nvSpPr>
        <dsp:cNvPr id="0" name=""/>
        <dsp:cNvSpPr/>
      </dsp:nvSpPr>
      <dsp:spPr>
        <a:xfrm>
          <a:off x="-2371681" y="-398573"/>
          <a:ext cx="3083038" cy="3083038"/>
        </a:xfrm>
        <a:prstGeom prst="blockArc">
          <a:avLst>
            <a:gd name="adj1" fmla="val 18900000"/>
            <a:gd name="adj2" fmla="val 2700000"/>
            <a:gd name="adj3" fmla="val 701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DFD7B1-B2CE-4D4D-A642-BE3B4C626133}">
      <dsp:nvSpPr>
        <dsp:cNvPr id="0" name=""/>
        <dsp:cNvSpPr/>
      </dsp:nvSpPr>
      <dsp:spPr>
        <a:xfrm>
          <a:off x="692043" y="576012"/>
          <a:ext cx="5494521" cy="110727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7213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noProof="0" dirty="0" smtClean="0"/>
            <a:t>Explicit Architecture</a:t>
          </a:r>
          <a:endParaRPr lang="en-GB" sz="3200" kern="1200" noProof="0" dirty="0"/>
        </a:p>
      </dsp:txBody>
      <dsp:txXfrm>
        <a:off x="692043" y="576012"/>
        <a:ext cx="5494521" cy="1107270"/>
      </dsp:txXfrm>
    </dsp:sp>
    <dsp:sp modelId="{F8F5DE35-968E-436E-A7B2-E4CA2B1715C0}">
      <dsp:nvSpPr>
        <dsp:cNvPr id="0" name=""/>
        <dsp:cNvSpPr/>
      </dsp:nvSpPr>
      <dsp:spPr>
        <a:xfrm>
          <a:off x="0" y="450902"/>
          <a:ext cx="1384087" cy="138408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AE8822-3405-4149-BA84-909D99C2A283}">
      <dsp:nvSpPr>
        <dsp:cNvPr id="0" name=""/>
        <dsp:cNvSpPr/>
      </dsp:nvSpPr>
      <dsp:spPr>
        <a:xfrm>
          <a:off x="-2371681" y="-398573"/>
          <a:ext cx="3083038" cy="3083038"/>
        </a:xfrm>
        <a:prstGeom prst="blockArc">
          <a:avLst>
            <a:gd name="adj1" fmla="val 18900000"/>
            <a:gd name="adj2" fmla="val 2700000"/>
            <a:gd name="adj3" fmla="val 701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DFD7B1-B2CE-4D4D-A642-BE3B4C626133}">
      <dsp:nvSpPr>
        <dsp:cNvPr id="0" name=""/>
        <dsp:cNvSpPr/>
      </dsp:nvSpPr>
      <dsp:spPr>
        <a:xfrm>
          <a:off x="692043" y="576012"/>
          <a:ext cx="5494521" cy="110727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7213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noProof="0" dirty="0" smtClean="0"/>
            <a:t>Explicit Architecture</a:t>
          </a:r>
          <a:endParaRPr lang="en-GB" sz="3200" kern="1200" noProof="0" dirty="0"/>
        </a:p>
      </dsp:txBody>
      <dsp:txXfrm>
        <a:off x="692043" y="576012"/>
        <a:ext cx="5494521" cy="1107270"/>
      </dsp:txXfrm>
    </dsp:sp>
    <dsp:sp modelId="{F8F5DE35-968E-436E-A7B2-E4CA2B1715C0}">
      <dsp:nvSpPr>
        <dsp:cNvPr id="0" name=""/>
        <dsp:cNvSpPr/>
      </dsp:nvSpPr>
      <dsp:spPr>
        <a:xfrm>
          <a:off x="0" y="450902"/>
          <a:ext cx="1384087" cy="138408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AE8822-3405-4149-BA84-909D99C2A283}">
      <dsp:nvSpPr>
        <dsp:cNvPr id="0" name=""/>
        <dsp:cNvSpPr/>
      </dsp:nvSpPr>
      <dsp:spPr>
        <a:xfrm>
          <a:off x="-2567571" y="-398573"/>
          <a:ext cx="3083038" cy="3083038"/>
        </a:xfrm>
        <a:prstGeom prst="blockArc">
          <a:avLst>
            <a:gd name="adj1" fmla="val 18900000"/>
            <a:gd name="adj2" fmla="val 2700000"/>
            <a:gd name="adj3" fmla="val 701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DFD7B1-B2CE-4D4D-A642-BE3B4C626133}">
      <dsp:nvSpPr>
        <dsp:cNvPr id="0" name=""/>
        <dsp:cNvSpPr/>
      </dsp:nvSpPr>
      <dsp:spPr>
        <a:xfrm>
          <a:off x="432262" y="318719"/>
          <a:ext cx="5754302" cy="65303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8345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noProof="0" dirty="0" smtClean="0"/>
            <a:t>Explicit Architecture</a:t>
          </a:r>
          <a:endParaRPr lang="en-GB" sz="3200" kern="1200" noProof="0" dirty="0"/>
        </a:p>
      </dsp:txBody>
      <dsp:txXfrm>
        <a:off x="432262" y="318719"/>
        <a:ext cx="5754302" cy="653033"/>
      </dsp:txXfrm>
    </dsp:sp>
    <dsp:sp modelId="{F8F5DE35-968E-436E-A7B2-E4CA2B1715C0}">
      <dsp:nvSpPr>
        <dsp:cNvPr id="0" name=""/>
        <dsp:cNvSpPr/>
      </dsp:nvSpPr>
      <dsp:spPr>
        <a:xfrm>
          <a:off x="12058" y="244933"/>
          <a:ext cx="816292" cy="81629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CB6670-AD7B-4F84-A43D-6F9D4FBCF2CA}">
      <dsp:nvSpPr>
        <dsp:cNvPr id="0" name=""/>
        <dsp:cNvSpPr/>
      </dsp:nvSpPr>
      <dsp:spPr>
        <a:xfrm>
          <a:off x="420204" y="1306295"/>
          <a:ext cx="5754302" cy="65303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8345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noProof="0" dirty="0" smtClean="0"/>
            <a:t>Transition Layer</a:t>
          </a:r>
          <a:endParaRPr lang="en-GB" sz="3200" b="1" kern="1200" noProof="0" dirty="0"/>
        </a:p>
      </dsp:txBody>
      <dsp:txXfrm>
        <a:off x="420204" y="1306295"/>
        <a:ext cx="5754302" cy="653033"/>
      </dsp:txXfrm>
    </dsp:sp>
    <dsp:sp modelId="{AE03595A-0FC4-4C0C-8E9A-C701D584A9B2}">
      <dsp:nvSpPr>
        <dsp:cNvPr id="0" name=""/>
        <dsp:cNvSpPr/>
      </dsp:nvSpPr>
      <dsp:spPr>
        <a:xfrm>
          <a:off x="12058" y="1224666"/>
          <a:ext cx="816292" cy="81629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AE8822-3405-4149-BA84-909D99C2A283}">
      <dsp:nvSpPr>
        <dsp:cNvPr id="0" name=""/>
        <dsp:cNvSpPr/>
      </dsp:nvSpPr>
      <dsp:spPr>
        <a:xfrm>
          <a:off x="-2567571" y="-398573"/>
          <a:ext cx="3083038" cy="3083038"/>
        </a:xfrm>
        <a:prstGeom prst="blockArc">
          <a:avLst>
            <a:gd name="adj1" fmla="val 18900000"/>
            <a:gd name="adj2" fmla="val 2700000"/>
            <a:gd name="adj3" fmla="val 701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DFD7B1-B2CE-4D4D-A642-BE3B4C626133}">
      <dsp:nvSpPr>
        <dsp:cNvPr id="0" name=""/>
        <dsp:cNvSpPr/>
      </dsp:nvSpPr>
      <dsp:spPr>
        <a:xfrm>
          <a:off x="432262" y="318719"/>
          <a:ext cx="5754302" cy="65303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8345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noProof="0" dirty="0" smtClean="0"/>
            <a:t>Transition Layer</a:t>
          </a:r>
          <a:endParaRPr lang="en-GB" sz="3200" kern="1200" noProof="0" dirty="0"/>
        </a:p>
      </dsp:txBody>
      <dsp:txXfrm>
        <a:off x="432262" y="318719"/>
        <a:ext cx="5754302" cy="653033"/>
      </dsp:txXfrm>
    </dsp:sp>
    <dsp:sp modelId="{F8F5DE35-968E-436E-A7B2-E4CA2B1715C0}">
      <dsp:nvSpPr>
        <dsp:cNvPr id="0" name=""/>
        <dsp:cNvSpPr/>
      </dsp:nvSpPr>
      <dsp:spPr>
        <a:xfrm>
          <a:off x="12058" y="244933"/>
          <a:ext cx="816292" cy="81629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CB6670-AD7B-4F84-A43D-6F9D4FBCF2CA}">
      <dsp:nvSpPr>
        <dsp:cNvPr id="0" name=""/>
        <dsp:cNvSpPr/>
      </dsp:nvSpPr>
      <dsp:spPr>
        <a:xfrm>
          <a:off x="420204" y="1306295"/>
          <a:ext cx="5754302" cy="65303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8345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noProof="0" dirty="0" smtClean="0"/>
            <a:t>Emergent Architecture</a:t>
          </a:r>
          <a:endParaRPr lang="en-GB" sz="3200" b="1" kern="1200" noProof="0" dirty="0"/>
        </a:p>
      </dsp:txBody>
      <dsp:txXfrm>
        <a:off x="420204" y="1306295"/>
        <a:ext cx="5754302" cy="653033"/>
      </dsp:txXfrm>
    </dsp:sp>
    <dsp:sp modelId="{AE03595A-0FC4-4C0C-8E9A-C701D584A9B2}">
      <dsp:nvSpPr>
        <dsp:cNvPr id="0" name=""/>
        <dsp:cNvSpPr/>
      </dsp:nvSpPr>
      <dsp:spPr>
        <a:xfrm>
          <a:off x="12058" y="1224666"/>
          <a:ext cx="816292" cy="81629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AE8822-3405-4149-BA84-909D99C2A283}">
      <dsp:nvSpPr>
        <dsp:cNvPr id="0" name=""/>
        <dsp:cNvSpPr/>
      </dsp:nvSpPr>
      <dsp:spPr>
        <a:xfrm>
          <a:off x="-2371681" y="-398573"/>
          <a:ext cx="3083038" cy="3083038"/>
        </a:xfrm>
        <a:prstGeom prst="blockArc">
          <a:avLst>
            <a:gd name="adj1" fmla="val 18900000"/>
            <a:gd name="adj2" fmla="val 2700000"/>
            <a:gd name="adj3" fmla="val 701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DFD7B1-B2CE-4D4D-A642-BE3B4C626133}">
      <dsp:nvSpPr>
        <dsp:cNvPr id="0" name=""/>
        <dsp:cNvSpPr/>
      </dsp:nvSpPr>
      <dsp:spPr>
        <a:xfrm>
          <a:off x="692043" y="576012"/>
          <a:ext cx="5494521" cy="110727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7213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noProof="0" dirty="0" smtClean="0"/>
            <a:t>Explicit Architecture</a:t>
          </a:r>
          <a:endParaRPr lang="en-GB" sz="3200" kern="1200" noProof="0" dirty="0"/>
        </a:p>
      </dsp:txBody>
      <dsp:txXfrm>
        <a:off x="692043" y="576012"/>
        <a:ext cx="5494521" cy="1107270"/>
      </dsp:txXfrm>
    </dsp:sp>
    <dsp:sp modelId="{F8F5DE35-968E-436E-A7B2-E4CA2B1715C0}">
      <dsp:nvSpPr>
        <dsp:cNvPr id="0" name=""/>
        <dsp:cNvSpPr/>
      </dsp:nvSpPr>
      <dsp:spPr>
        <a:xfrm>
          <a:off x="0" y="450902"/>
          <a:ext cx="1384087" cy="138408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6B5D04-E208-4922-AB83-A4FEBC9FB5CE}">
      <dsp:nvSpPr>
        <dsp:cNvPr id="0" name=""/>
        <dsp:cNvSpPr/>
      </dsp:nvSpPr>
      <dsp:spPr>
        <a:xfrm>
          <a:off x="0" y="359454"/>
          <a:ext cx="12153899" cy="978075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3278" tIns="479044" rIns="943278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300" b="0" strike="noStrike" kern="1200" spc="-1" dirty="0" smtClean="0">
              <a:latin typeface="Calibri"/>
            </a:rPr>
            <a:t>free or low-cost to use software tools and open-data software services</a:t>
          </a:r>
          <a:endParaRPr lang="de-DE" sz="2300" kern="1200" dirty="0"/>
        </a:p>
      </dsp:txBody>
      <dsp:txXfrm>
        <a:off x="0" y="359454"/>
        <a:ext cx="12153899" cy="978075"/>
      </dsp:txXfrm>
    </dsp:sp>
    <dsp:sp modelId="{F20AA2CD-69B7-4D95-880B-746AF75D6D51}">
      <dsp:nvSpPr>
        <dsp:cNvPr id="0" name=""/>
        <dsp:cNvSpPr/>
      </dsp:nvSpPr>
      <dsp:spPr>
        <a:xfrm>
          <a:off x="607694" y="19974"/>
          <a:ext cx="8507729" cy="6789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1572" tIns="0" rIns="321572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noProof="0" dirty="0" smtClean="0"/>
            <a:t>(partially) free</a:t>
          </a:r>
          <a:endParaRPr lang="en-GB" sz="2300" b="1" kern="1200" noProof="0" dirty="0"/>
        </a:p>
      </dsp:txBody>
      <dsp:txXfrm>
        <a:off x="640838" y="53118"/>
        <a:ext cx="8441441" cy="612672"/>
      </dsp:txXfrm>
    </dsp:sp>
    <dsp:sp modelId="{29A58C87-E0E9-43D5-8167-82D1FC10B212}">
      <dsp:nvSpPr>
        <dsp:cNvPr id="0" name=""/>
        <dsp:cNvSpPr/>
      </dsp:nvSpPr>
      <dsp:spPr>
        <a:xfrm>
          <a:off x="0" y="1801209"/>
          <a:ext cx="12153899" cy="978075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3278" tIns="479044" rIns="943278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300" b="0" strike="noStrike" kern="1200" spc="-1" dirty="0" smtClean="0">
              <a:solidFill>
                <a:srgbClr val="000000"/>
              </a:solidFill>
              <a:latin typeface="Calibri"/>
            </a:rPr>
            <a:t>following an accepted and scientifically sound climate risk assessment approach</a:t>
          </a:r>
          <a:endParaRPr lang="en-GB" sz="2300" b="1" kern="1200" noProof="0" dirty="0"/>
        </a:p>
      </dsp:txBody>
      <dsp:txXfrm>
        <a:off x="0" y="1801209"/>
        <a:ext cx="12153899" cy="978075"/>
      </dsp:txXfrm>
    </dsp:sp>
    <dsp:sp modelId="{90916C1E-4BB4-40D9-A8B1-FF7C1AECF1A5}">
      <dsp:nvSpPr>
        <dsp:cNvPr id="0" name=""/>
        <dsp:cNvSpPr/>
      </dsp:nvSpPr>
      <dsp:spPr>
        <a:xfrm>
          <a:off x="607694" y="1461729"/>
          <a:ext cx="8507729" cy="6789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1572" tIns="0" rIns="321572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noProof="0" dirty="0" smtClean="0"/>
            <a:t>credible</a:t>
          </a:r>
          <a:endParaRPr lang="en-GB" sz="2300" b="1" kern="1200" noProof="0" dirty="0"/>
        </a:p>
      </dsp:txBody>
      <dsp:txXfrm>
        <a:off x="640838" y="1494873"/>
        <a:ext cx="8441441" cy="612672"/>
      </dsp:txXfrm>
    </dsp:sp>
    <dsp:sp modelId="{A9F0A1E5-D211-41F6-9E6E-6AE139134472}">
      <dsp:nvSpPr>
        <dsp:cNvPr id="0" name=""/>
        <dsp:cNvSpPr/>
      </dsp:nvSpPr>
      <dsp:spPr>
        <a:xfrm>
          <a:off x="0" y="3242964"/>
          <a:ext cx="12153899" cy="13041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3278" tIns="479044" rIns="943278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300" b="0" strike="noStrike" kern="1200" spc="-1" dirty="0" smtClean="0">
              <a:solidFill>
                <a:srgbClr val="000000"/>
              </a:solidFill>
              <a:latin typeface="Calibri"/>
            </a:rPr>
            <a:t>multi-hazard, full European coverage, no site-specific modelling, at the cost of “simple” but credible results</a:t>
          </a:r>
          <a:endParaRPr lang="en-GB" sz="2300" kern="1200" noProof="0" dirty="0"/>
        </a:p>
      </dsp:txBody>
      <dsp:txXfrm>
        <a:off x="0" y="3242964"/>
        <a:ext cx="12153899" cy="1304100"/>
      </dsp:txXfrm>
    </dsp:sp>
    <dsp:sp modelId="{33053383-52A6-4DF7-BB3B-D70067770DC2}">
      <dsp:nvSpPr>
        <dsp:cNvPr id="0" name=""/>
        <dsp:cNvSpPr/>
      </dsp:nvSpPr>
      <dsp:spPr>
        <a:xfrm>
          <a:off x="607694" y="2903484"/>
          <a:ext cx="8507729" cy="6789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1572" tIns="0" rIns="321572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noProof="0" dirty="0" smtClean="0"/>
            <a:t>generic</a:t>
          </a:r>
          <a:endParaRPr lang="en-GB" sz="2300" b="1" kern="1200" noProof="0" dirty="0"/>
        </a:p>
      </dsp:txBody>
      <dsp:txXfrm>
        <a:off x="640838" y="2936628"/>
        <a:ext cx="8441441" cy="612672"/>
      </dsp:txXfrm>
    </dsp:sp>
    <dsp:sp modelId="{EC4068C4-C4A8-4958-A87F-DF6B2272B530}">
      <dsp:nvSpPr>
        <dsp:cNvPr id="0" name=""/>
        <dsp:cNvSpPr/>
      </dsp:nvSpPr>
      <dsp:spPr>
        <a:xfrm>
          <a:off x="0" y="5010744"/>
          <a:ext cx="12153899" cy="13041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3278" tIns="479044" rIns="943278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300" b="0" strike="noStrike" kern="1200" spc="-1" dirty="0" smtClean="0">
              <a:solidFill>
                <a:srgbClr val="000000"/>
              </a:solidFill>
              <a:latin typeface="Calibri"/>
            </a:rPr>
            <a:t>no on-demand downscaling, impact model execution or high-performance computing involved</a:t>
          </a:r>
          <a:endParaRPr lang="en-GB" sz="2300" kern="1200" noProof="0" dirty="0"/>
        </a:p>
      </dsp:txBody>
      <dsp:txXfrm>
        <a:off x="0" y="5010744"/>
        <a:ext cx="12153899" cy="1304100"/>
      </dsp:txXfrm>
    </dsp:sp>
    <dsp:sp modelId="{AA297D08-3ACE-41EB-85D1-9FB76DF98822}">
      <dsp:nvSpPr>
        <dsp:cNvPr id="0" name=""/>
        <dsp:cNvSpPr/>
      </dsp:nvSpPr>
      <dsp:spPr>
        <a:xfrm>
          <a:off x="607694" y="4671264"/>
          <a:ext cx="8507729" cy="6789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1572" tIns="0" rIns="321572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strike="noStrike" kern="1200" spc="-1" dirty="0" smtClean="0">
              <a:solidFill>
                <a:srgbClr val="000000"/>
              </a:solidFill>
              <a:latin typeface="Calibri"/>
            </a:rPr>
            <a:t> </a:t>
          </a:r>
          <a:r>
            <a:rPr lang="en-GB" sz="2300" b="1" strike="noStrike" kern="1200" spc="-1" dirty="0" smtClean="0">
              <a:solidFill>
                <a:schemeClr val="bg1"/>
              </a:solidFill>
              <a:latin typeface="Calibri"/>
            </a:rPr>
            <a:t>data-driven</a:t>
          </a:r>
          <a:endParaRPr lang="en-GB" sz="2300" b="1" kern="1200" noProof="0" dirty="0">
            <a:solidFill>
              <a:schemeClr val="bg1"/>
            </a:solidFill>
          </a:endParaRPr>
        </a:p>
      </dsp:txBody>
      <dsp:txXfrm>
        <a:off x="640838" y="4704408"/>
        <a:ext cx="8441441" cy="612672"/>
      </dsp:txXfrm>
    </dsp:sp>
    <dsp:sp modelId="{4ABB7817-BB42-4509-B4EE-7549E93F66F6}">
      <dsp:nvSpPr>
        <dsp:cNvPr id="0" name=""/>
        <dsp:cNvSpPr/>
      </dsp:nvSpPr>
      <dsp:spPr>
        <a:xfrm>
          <a:off x="0" y="6778524"/>
          <a:ext cx="12153899" cy="13041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3278" tIns="479044" rIns="943278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300" b="0" strike="noStrike" kern="1200" spc="-1" dirty="0" smtClean="0">
              <a:solidFill>
                <a:srgbClr val="000000"/>
              </a:solidFill>
              <a:latin typeface="Calibri"/>
            </a:rPr>
            <a:t>no or just little knowledge of climate change science needed, no specific technical skills needed</a:t>
          </a:r>
          <a:endParaRPr lang="en-GB" sz="2300" kern="1200" noProof="0" dirty="0"/>
        </a:p>
      </dsp:txBody>
      <dsp:txXfrm>
        <a:off x="0" y="6778524"/>
        <a:ext cx="12153899" cy="1304100"/>
      </dsp:txXfrm>
    </dsp:sp>
    <dsp:sp modelId="{4B2125FA-BEB3-4C39-AC99-B4D20FC7BFF1}">
      <dsp:nvSpPr>
        <dsp:cNvPr id="0" name=""/>
        <dsp:cNvSpPr/>
      </dsp:nvSpPr>
      <dsp:spPr>
        <a:xfrm>
          <a:off x="607694" y="6439044"/>
          <a:ext cx="8507729" cy="6789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1572" tIns="0" rIns="321572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strike="noStrike" kern="1200" spc="-1" dirty="0" smtClean="0">
              <a:solidFill>
                <a:schemeClr val="bg1"/>
              </a:solidFill>
              <a:latin typeface="Calibri"/>
            </a:rPr>
            <a:t>easy to use</a:t>
          </a:r>
          <a:endParaRPr lang="en-GB" sz="2300" kern="1200" noProof="0" dirty="0">
            <a:solidFill>
              <a:schemeClr val="bg1"/>
            </a:solidFill>
          </a:endParaRPr>
        </a:p>
      </dsp:txBody>
      <dsp:txXfrm>
        <a:off x="640838" y="6472188"/>
        <a:ext cx="8441441" cy="61267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6B5D04-E208-4922-AB83-A4FEBC9FB5CE}">
      <dsp:nvSpPr>
        <dsp:cNvPr id="0" name=""/>
        <dsp:cNvSpPr/>
      </dsp:nvSpPr>
      <dsp:spPr>
        <a:xfrm>
          <a:off x="0" y="542699"/>
          <a:ext cx="5760000" cy="113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7040" tIns="416560" rIns="4470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b="0" strike="noStrike" kern="1200" spc="-1" dirty="0" smtClean="0">
              <a:latin typeface="Calibri"/>
            </a:rPr>
            <a:t>free or low-cost to use software tools and open-data software services</a:t>
          </a:r>
          <a:endParaRPr lang="de-DE" sz="2000" kern="1200" dirty="0"/>
        </a:p>
      </dsp:txBody>
      <dsp:txXfrm>
        <a:off x="0" y="542699"/>
        <a:ext cx="5760000" cy="1134000"/>
      </dsp:txXfrm>
    </dsp:sp>
    <dsp:sp modelId="{F20AA2CD-69B7-4D95-880B-746AF75D6D51}">
      <dsp:nvSpPr>
        <dsp:cNvPr id="0" name=""/>
        <dsp:cNvSpPr/>
      </dsp:nvSpPr>
      <dsp:spPr>
        <a:xfrm>
          <a:off x="288000" y="247499"/>
          <a:ext cx="4032000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noProof="0" dirty="0" smtClean="0"/>
            <a:t>(partially) free</a:t>
          </a:r>
          <a:endParaRPr lang="en-GB" sz="2000" b="1" kern="1200" noProof="0" dirty="0"/>
        </a:p>
      </dsp:txBody>
      <dsp:txXfrm>
        <a:off x="316821" y="276320"/>
        <a:ext cx="3974358" cy="532758"/>
      </dsp:txXfrm>
    </dsp:sp>
    <dsp:sp modelId="{29A58C87-E0E9-43D5-8167-82D1FC10B212}">
      <dsp:nvSpPr>
        <dsp:cNvPr id="0" name=""/>
        <dsp:cNvSpPr/>
      </dsp:nvSpPr>
      <dsp:spPr>
        <a:xfrm>
          <a:off x="0" y="2079899"/>
          <a:ext cx="5760000" cy="113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7040" tIns="416560" rIns="4470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b="0" strike="noStrike" kern="1200" spc="-1" dirty="0" smtClean="0">
              <a:solidFill>
                <a:srgbClr val="000000"/>
              </a:solidFill>
              <a:latin typeface="Calibri"/>
            </a:rPr>
            <a:t>following an accepted and scientifically sound climate risk assessment approach</a:t>
          </a:r>
          <a:endParaRPr lang="en-GB" sz="2000" b="1" kern="1200" noProof="0" dirty="0"/>
        </a:p>
      </dsp:txBody>
      <dsp:txXfrm>
        <a:off x="0" y="2079899"/>
        <a:ext cx="5760000" cy="1134000"/>
      </dsp:txXfrm>
    </dsp:sp>
    <dsp:sp modelId="{90916C1E-4BB4-40D9-A8B1-FF7C1AECF1A5}">
      <dsp:nvSpPr>
        <dsp:cNvPr id="0" name=""/>
        <dsp:cNvSpPr/>
      </dsp:nvSpPr>
      <dsp:spPr>
        <a:xfrm>
          <a:off x="288000" y="1784699"/>
          <a:ext cx="4032000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noProof="0" dirty="0" smtClean="0"/>
            <a:t>credible</a:t>
          </a:r>
          <a:endParaRPr lang="en-GB" sz="2000" b="1" kern="1200" noProof="0" dirty="0"/>
        </a:p>
      </dsp:txBody>
      <dsp:txXfrm>
        <a:off x="316821" y="1813520"/>
        <a:ext cx="3974358" cy="532758"/>
      </dsp:txXfrm>
    </dsp:sp>
    <dsp:sp modelId="{A9F0A1E5-D211-41F6-9E6E-6AE139134472}">
      <dsp:nvSpPr>
        <dsp:cNvPr id="0" name=""/>
        <dsp:cNvSpPr/>
      </dsp:nvSpPr>
      <dsp:spPr>
        <a:xfrm>
          <a:off x="0" y="3617099"/>
          <a:ext cx="5760000" cy="14175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7040" tIns="416560" rIns="4470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b="0" strike="noStrike" kern="1200" spc="-1" dirty="0" smtClean="0">
              <a:solidFill>
                <a:srgbClr val="000000"/>
              </a:solidFill>
              <a:latin typeface="Calibri"/>
            </a:rPr>
            <a:t>multi-hazard, full European coverage, no site-specific modelling, at the cost of “simple” but credible results</a:t>
          </a:r>
          <a:endParaRPr lang="en-GB" sz="2000" kern="1200" noProof="0" dirty="0"/>
        </a:p>
      </dsp:txBody>
      <dsp:txXfrm>
        <a:off x="0" y="3617099"/>
        <a:ext cx="5760000" cy="1417500"/>
      </dsp:txXfrm>
    </dsp:sp>
    <dsp:sp modelId="{33053383-52A6-4DF7-BB3B-D70067770DC2}">
      <dsp:nvSpPr>
        <dsp:cNvPr id="0" name=""/>
        <dsp:cNvSpPr/>
      </dsp:nvSpPr>
      <dsp:spPr>
        <a:xfrm>
          <a:off x="288000" y="3321899"/>
          <a:ext cx="4032000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noProof="0" dirty="0" smtClean="0"/>
            <a:t>generic</a:t>
          </a:r>
          <a:endParaRPr lang="en-GB" sz="2000" b="1" kern="1200" noProof="0" dirty="0"/>
        </a:p>
      </dsp:txBody>
      <dsp:txXfrm>
        <a:off x="316821" y="3350720"/>
        <a:ext cx="3974358" cy="532758"/>
      </dsp:txXfrm>
    </dsp:sp>
    <dsp:sp modelId="{EC4068C4-C4A8-4958-A87F-DF6B2272B530}">
      <dsp:nvSpPr>
        <dsp:cNvPr id="0" name=""/>
        <dsp:cNvSpPr/>
      </dsp:nvSpPr>
      <dsp:spPr>
        <a:xfrm>
          <a:off x="0" y="5437800"/>
          <a:ext cx="5760000" cy="14175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7040" tIns="416560" rIns="4470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b="0" strike="noStrike" kern="1200" spc="-1" dirty="0" smtClean="0">
              <a:solidFill>
                <a:srgbClr val="000000"/>
              </a:solidFill>
              <a:latin typeface="Calibri"/>
            </a:rPr>
            <a:t>no on-demand downscaling, impact model execution or high-performance computing involved</a:t>
          </a:r>
          <a:endParaRPr lang="en-GB" sz="2000" kern="1200" noProof="0" dirty="0"/>
        </a:p>
      </dsp:txBody>
      <dsp:txXfrm>
        <a:off x="0" y="5437800"/>
        <a:ext cx="5760000" cy="1417500"/>
      </dsp:txXfrm>
    </dsp:sp>
    <dsp:sp modelId="{AA297D08-3ACE-41EB-85D1-9FB76DF98822}">
      <dsp:nvSpPr>
        <dsp:cNvPr id="0" name=""/>
        <dsp:cNvSpPr/>
      </dsp:nvSpPr>
      <dsp:spPr>
        <a:xfrm>
          <a:off x="288000" y="5142600"/>
          <a:ext cx="4032000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strike="noStrike" kern="1200" spc="-1" dirty="0" smtClean="0">
              <a:solidFill>
                <a:srgbClr val="000000"/>
              </a:solidFill>
              <a:latin typeface="Calibri"/>
            </a:rPr>
            <a:t> </a:t>
          </a:r>
          <a:r>
            <a:rPr lang="en-GB" sz="2000" b="1" strike="noStrike" kern="1200" spc="-1" dirty="0" smtClean="0">
              <a:solidFill>
                <a:schemeClr val="bg1"/>
              </a:solidFill>
              <a:latin typeface="Calibri"/>
            </a:rPr>
            <a:t>data-driven</a:t>
          </a:r>
          <a:endParaRPr lang="en-GB" sz="2000" b="1" kern="1200" noProof="0" dirty="0">
            <a:solidFill>
              <a:schemeClr val="bg1"/>
            </a:solidFill>
          </a:endParaRPr>
        </a:p>
      </dsp:txBody>
      <dsp:txXfrm>
        <a:off x="316821" y="5171421"/>
        <a:ext cx="3974358" cy="532758"/>
      </dsp:txXfrm>
    </dsp:sp>
    <dsp:sp modelId="{4ABB7817-BB42-4509-B4EE-7549E93F66F6}">
      <dsp:nvSpPr>
        <dsp:cNvPr id="0" name=""/>
        <dsp:cNvSpPr/>
      </dsp:nvSpPr>
      <dsp:spPr>
        <a:xfrm>
          <a:off x="0" y="7258500"/>
          <a:ext cx="5760000" cy="113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7040" tIns="416560" rIns="4470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b="0" strike="noStrike" kern="1200" spc="-1" dirty="0" smtClean="0">
              <a:solidFill>
                <a:srgbClr val="000000"/>
              </a:solidFill>
              <a:latin typeface="Calibri"/>
            </a:rPr>
            <a:t>no or just little knowledge of climate change science or specific technical skills  needed</a:t>
          </a:r>
          <a:endParaRPr lang="en-GB" sz="2000" kern="1200" noProof="0" dirty="0"/>
        </a:p>
      </dsp:txBody>
      <dsp:txXfrm>
        <a:off x="0" y="7258500"/>
        <a:ext cx="5760000" cy="1134000"/>
      </dsp:txXfrm>
    </dsp:sp>
    <dsp:sp modelId="{4B2125FA-BEB3-4C39-AC99-B4D20FC7BFF1}">
      <dsp:nvSpPr>
        <dsp:cNvPr id="0" name=""/>
        <dsp:cNvSpPr/>
      </dsp:nvSpPr>
      <dsp:spPr>
        <a:xfrm>
          <a:off x="288000" y="6963300"/>
          <a:ext cx="4032000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strike="noStrike" kern="1200" spc="-1" dirty="0" smtClean="0">
              <a:solidFill>
                <a:schemeClr val="bg1"/>
              </a:solidFill>
              <a:latin typeface="Calibri"/>
            </a:rPr>
            <a:t>easy to use</a:t>
          </a:r>
          <a:endParaRPr lang="en-GB" sz="2000" kern="1200" noProof="0" dirty="0">
            <a:solidFill>
              <a:schemeClr val="bg1"/>
            </a:solidFill>
          </a:endParaRPr>
        </a:p>
      </dsp:txBody>
      <dsp:txXfrm>
        <a:off x="316821" y="6992121"/>
        <a:ext cx="3974358" cy="532758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6B5D04-E208-4922-AB83-A4FEBC9FB5CE}">
      <dsp:nvSpPr>
        <dsp:cNvPr id="0" name=""/>
        <dsp:cNvSpPr/>
      </dsp:nvSpPr>
      <dsp:spPr>
        <a:xfrm>
          <a:off x="0" y="542699"/>
          <a:ext cx="5760000" cy="113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7040" tIns="416560" rIns="4470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b="0" strike="noStrike" kern="1200" spc="-1" dirty="0" smtClean="0">
              <a:solidFill>
                <a:srgbClr val="000000"/>
              </a:solidFill>
              <a:latin typeface="Calibri"/>
            </a:rPr>
            <a:t>paid professional consulting and advisory services</a:t>
          </a:r>
          <a:endParaRPr lang="en-GB" sz="2000" b="1" kern="1200" noProof="0" dirty="0"/>
        </a:p>
      </dsp:txBody>
      <dsp:txXfrm>
        <a:off x="0" y="542699"/>
        <a:ext cx="5760000" cy="1134000"/>
      </dsp:txXfrm>
    </dsp:sp>
    <dsp:sp modelId="{F20AA2CD-69B7-4D95-880B-746AF75D6D51}">
      <dsp:nvSpPr>
        <dsp:cNvPr id="0" name=""/>
        <dsp:cNvSpPr/>
      </dsp:nvSpPr>
      <dsp:spPr>
        <a:xfrm>
          <a:off x="288000" y="247499"/>
          <a:ext cx="4032000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strike="noStrike" kern="1200" spc="-1" dirty="0" smtClean="0">
              <a:latin typeface="Calibri"/>
            </a:rPr>
            <a:t>commercial</a:t>
          </a:r>
          <a:endParaRPr lang="en-GB" sz="2000" b="1" kern="1200" noProof="0" dirty="0"/>
        </a:p>
      </dsp:txBody>
      <dsp:txXfrm>
        <a:off x="316821" y="276320"/>
        <a:ext cx="3974358" cy="532758"/>
      </dsp:txXfrm>
    </dsp:sp>
    <dsp:sp modelId="{29A58C87-E0E9-43D5-8167-82D1FC10B212}">
      <dsp:nvSpPr>
        <dsp:cNvPr id="0" name=""/>
        <dsp:cNvSpPr/>
      </dsp:nvSpPr>
      <dsp:spPr>
        <a:xfrm>
          <a:off x="0" y="2079899"/>
          <a:ext cx="5760000" cy="113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7040" tIns="416560" rIns="4470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b="0" strike="noStrike" kern="1200" spc="-1" dirty="0" smtClean="0">
              <a:solidFill>
                <a:srgbClr val="000000"/>
              </a:solidFill>
              <a:latin typeface="Calibri"/>
            </a:rPr>
            <a:t>following an accepted and scientifically sound climate risk assessment approach</a:t>
          </a:r>
          <a:endParaRPr lang="en-GB" sz="2000" b="1" kern="1200" noProof="0" dirty="0"/>
        </a:p>
      </dsp:txBody>
      <dsp:txXfrm>
        <a:off x="0" y="2079899"/>
        <a:ext cx="5760000" cy="1134000"/>
      </dsp:txXfrm>
    </dsp:sp>
    <dsp:sp modelId="{90916C1E-4BB4-40D9-A8B1-FF7C1AECF1A5}">
      <dsp:nvSpPr>
        <dsp:cNvPr id="0" name=""/>
        <dsp:cNvSpPr/>
      </dsp:nvSpPr>
      <dsp:spPr>
        <a:xfrm>
          <a:off x="288000" y="1784699"/>
          <a:ext cx="4032000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noProof="0" dirty="0" smtClean="0"/>
            <a:t>credible</a:t>
          </a:r>
          <a:endParaRPr lang="en-GB" sz="2000" b="1" kern="1200" noProof="0" dirty="0"/>
        </a:p>
      </dsp:txBody>
      <dsp:txXfrm>
        <a:off x="316821" y="1813520"/>
        <a:ext cx="3974358" cy="532758"/>
      </dsp:txXfrm>
    </dsp:sp>
    <dsp:sp modelId="{A9F0A1E5-D211-41F6-9E6E-6AE139134472}">
      <dsp:nvSpPr>
        <dsp:cNvPr id="0" name=""/>
        <dsp:cNvSpPr/>
      </dsp:nvSpPr>
      <dsp:spPr>
        <a:xfrm>
          <a:off x="0" y="3617099"/>
          <a:ext cx="5760000" cy="14175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7040" tIns="416560" rIns="4470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b="0" strike="noStrike" kern="1200" spc="-1" dirty="0" smtClean="0">
              <a:solidFill>
                <a:srgbClr val="000000"/>
              </a:solidFill>
              <a:latin typeface="Calibri"/>
            </a:rPr>
            <a:t>project-specific scenarios, custom data and model integration, custom micro-climate modelling, detailed adaptation studies</a:t>
          </a:r>
          <a:endParaRPr lang="en-GB" sz="2000" kern="1200" noProof="0" dirty="0"/>
        </a:p>
      </dsp:txBody>
      <dsp:txXfrm>
        <a:off x="0" y="3617099"/>
        <a:ext cx="5760000" cy="1417500"/>
      </dsp:txXfrm>
    </dsp:sp>
    <dsp:sp modelId="{33053383-52A6-4DF7-BB3B-D70067770DC2}">
      <dsp:nvSpPr>
        <dsp:cNvPr id="0" name=""/>
        <dsp:cNvSpPr/>
      </dsp:nvSpPr>
      <dsp:spPr>
        <a:xfrm>
          <a:off x="288000" y="3321899"/>
          <a:ext cx="4032000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1" kern="1200" noProof="0" dirty="0" smtClean="0"/>
            <a:t>individual</a:t>
          </a:r>
          <a:endParaRPr lang="en-GB" sz="2000" b="1" kern="1200" noProof="0" dirty="0"/>
        </a:p>
      </dsp:txBody>
      <dsp:txXfrm>
        <a:off x="316821" y="3350720"/>
        <a:ext cx="3974358" cy="532758"/>
      </dsp:txXfrm>
    </dsp:sp>
    <dsp:sp modelId="{EC4068C4-C4A8-4958-A87F-DF6B2272B530}">
      <dsp:nvSpPr>
        <dsp:cNvPr id="0" name=""/>
        <dsp:cNvSpPr/>
      </dsp:nvSpPr>
      <dsp:spPr>
        <a:xfrm>
          <a:off x="0" y="5437800"/>
          <a:ext cx="5760000" cy="14175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7040" tIns="416560" rIns="4470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b="0" strike="noStrike" kern="1200" spc="-1" dirty="0" smtClean="0">
              <a:solidFill>
                <a:srgbClr val="000000"/>
              </a:solidFill>
              <a:latin typeface="Calibri"/>
            </a:rPr>
            <a:t>(off-line) scenario analysis and site-specific numerical modelling (calibration and execution)</a:t>
          </a:r>
          <a:endParaRPr lang="en-GB" sz="2000" kern="1200" noProof="0" dirty="0"/>
        </a:p>
      </dsp:txBody>
      <dsp:txXfrm>
        <a:off x="0" y="5437800"/>
        <a:ext cx="5760000" cy="1417500"/>
      </dsp:txXfrm>
    </dsp:sp>
    <dsp:sp modelId="{AA297D08-3ACE-41EB-85D1-9FB76DF98822}">
      <dsp:nvSpPr>
        <dsp:cNvPr id="0" name=""/>
        <dsp:cNvSpPr/>
      </dsp:nvSpPr>
      <dsp:spPr>
        <a:xfrm>
          <a:off x="288000" y="5142600"/>
          <a:ext cx="4032000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strike="noStrike" kern="1200" spc="-1" dirty="0" smtClean="0">
              <a:solidFill>
                <a:srgbClr val="000000"/>
              </a:solidFill>
              <a:latin typeface="Calibri"/>
            </a:rPr>
            <a:t> </a:t>
          </a:r>
          <a:r>
            <a:rPr lang="en-GB" sz="2000" b="1" strike="noStrike" kern="1200" spc="-1" noProof="0" dirty="0" smtClean="0">
              <a:solidFill>
                <a:schemeClr val="bg1"/>
              </a:solidFill>
              <a:latin typeface="Calibri"/>
            </a:rPr>
            <a:t>scenario-driven</a:t>
          </a:r>
          <a:endParaRPr lang="en-GB" sz="2000" b="1" kern="1200" noProof="0" dirty="0">
            <a:solidFill>
              <a:schemeClr val="bg1"/>
            </a:solidFill>
          </a:endParaRPr>
        </a:p>
      </dsp:txBody>
      <dsp:txXfrm>
        <a:off x="316821" y="5171421"/>
        <a:ext cx="3974358" cy="532758"/>
      </dsp:txXfrm>
    </dsp:sp>
    <dsp:sp modelId="{4ABB7817-BB42-4509-B4EE-7549E93F66F6}">
      <dsp:nvSpPr>
        <dsp:cNvPr id="0" name=""/>
        <dsp:cNvSpPr/>
      </dsp:nvSpPr>
      <dsp:spPr>
        <a:xfrm>
          <a:off x="0" y="7258500"/>
          <a:ext cx="5760000" cy="113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7040" tIns="416560" rIns="4470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b="0" strike="noStrike" kern="1200" spc="-1" dirty="0" smtClean="0">
              <a:solidFill>
                <a:srgbClr val="000000"/>
              </a:solidFill>
              <a:latin typeface="Calibri"/>
            </a:rPr>
            <a:t>joint venture activity of operational, technical and industry specialists</a:t>
          </a:r>
          <a:endParaRPr lang="en-GB" sz="2000" kern="1200" noProof="0" dirty="0"/>
        </a:p>
      </dsp:txBody>
      <dsp:txXfrm>
        <a:off x="0" y="7258500"/>
        <a:ext cx="5760000" cy="1134000"/>
      </dsp:txXfrm>
    </dsp:sp>
    <dsp:sp modelId="{4B2125FA-BEB3-4C39-AC99-B4D20FC7BFF1}">
      <dsp:nvSpPr>
        <dsp:cNvPr id="0" name=""/>
        <dsp:cNvSpPr/>
      </dsp:nvSpPr>
      <dsp:spPr>
        <a:xfrm>
          <a:off x="288000" y="6963300"/>
          <a:ext cx="4032000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strike="noStrike" kern="1200" spc="-1" noProof="0" dirty="0" smtClean="0">
              <a:solidFill>
                <a:schemeClr val="bg1"/>
              </a:solidFill>
              <a:latin typeface="Calibri"/>
            </a:rPr>
            <a:t>collaborative</a:t>
          </a:r>
          <a:endParaRPr lang="en-GB" sz="2000" kern="1200" noProof="0" dirty="0">
            <a:solidFill>
              <a:schemeClr val="bg1"/>
            </a:solidFill>
          </a:endParaRPr>
        </a:p>
      </dsp:txBody>
      <dsp:txXfrm>
        <a:off x="316821" y="6992121"/>
        <a:ext cx="3974358" cy="532758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6B5D04-E208-4922-AB83-A4FEBC9FB5CE}">
      <dsp:nvSpPr>
        <dsp:cNvPr id="0" name=""/>
        <dsp:cNvSpPr/>
      </dsp:nvSpPr>
      <dsp:spPr>
        <a:xfrm>
          <a:off x="0" y="572399"/>
          <a:ext cx="11806471" cy="7938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313" tIns="624840" rIns="916313" bIns="21336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000" kern="1200" dirty="0" smtClean="0"/>
            <a:t>bridges the gap from supply driven (Upstream) Climate Services to demand driven (Downstream) Climate Services</a:t>
          </a:r>
          <a:endParaRPr lang="de-DE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000" kern="1200" dirty="0" smtClean="0"/>
            <a:t>tries to stimulate the creation and uptake of tailored Expert Climate Services instead of providing a technical infrastructure for hosting or integrating any kind of (ICT) Climate Services</a:t>
          </a:r>
          <a:endParaRPr lang="de-DE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000" kern="1200" dirty="0" smtClean="0"/>
            <a:t>acts as co-creation environment that allows Climate Service Customers and Climate Service Suppliers to create fit-for-purpose and tailored Expert Climate Services under the umbrella of a scientifically sound CLARITY methodology</a:t>
          </a:r>
          <a:endParaRPr lang="de-DE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000" kern="1200" dirty="0" smtClean="0"/>
            <a:t>supports and enforces the standardised workflow of the EU-GL for each of the distinct modules and provides respective user interfaces that guide the user through the process</a:t>
          </a:r>
          <a:endParaRPr lang="de-DE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000" kern="1200" dirty="0" smtClean="0"/>
            <a:t>offers a simple but credible preliminary (“pre-feasibility”) assessment and creates in parallel an initial specification for a tailored assessment (“blueprint” for Expert Climate Service)</a:t>
          </a:r>
          <a:endParaRPr lang="de-DE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de-DE" sz="3000" kern="1200" dirty="0"/>
        </a:p>
      </dsp:txBody>
      <dsp:txXfrm>
        <a:off x="0" y="572399"/>
        <a:ext cx="11806471" cy="7938000"/>
      </dsp:txXfrm>
    </dsp:sp>
    <dsp:sp modelId="{F20AA2CD-69B7-4D95-880B-746AF75D6D51}">
      <dsp:nvSpPr>
        <dsp:cNvPr id="0" name=""/>
        <dsp:cNvSpPr/>
      </dsp:nvSpPr>
      <dsp:spPr>
        <a:xfrm>
          <a:off x="590323" y="129599"/>
          <a:ext cx="8264529" cy="8856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380" tIns="0" rIns="312380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b="1" kern="1200" noProof="0" dirty="0" smtClean="0"/>
            <a:t>CLARITY Climate Services Information System</a:t>
          </a:r>
          <a:endParaRPr lang="en-GB" sz="3000" b="1" kern="1200" noProof="0" dirty="0"/>
        </a:p>
      </dsp:txBody>
      <dsp:txXfrm>
        <a:off x="633554" y="172830"/>
        <a:ext cx="8178067" cy="799138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6B5D04-E208-4922-AB83-A4FEBC9FB5CE}">
      <dsp:nvSpPr>
        <dsp:cNvPr id="0" name=""/>
        <dsp:cNvSpPr/>
      </dsp:nvSpPr>
      <dsp:spPr>
        <a:xfrm>
          <a:off x="0" y="449830"/>
          <a:ext cx="8934203" cy="3465554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000" tIns="416560" rIns="36000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kern="1200" dirty="0" smtClean="0"/>
            <a:t>bridges the gap from supply driven to demand driven CS</a:t>
          </a:r>
          <a:endParaRPr lang="de-D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kern="1200" dirty="0" smtClean="0"/>
            <a:t>stimulates creation and uptake of tailored Expert CS</a:t>
          </a:r>
          <a:endParaRPr lang="de-D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kern="1200" dirty="0" smtClean="0"/>
            <a:t>co-creation environment for CS Customers and Suppliers</a:t>
          </a:r>
          <a:endParaRPr lang="de-D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kern="1200" dirty="0" smtClean="0"/>
            <a:t>supports and enforces the standardised EU-GL workflow</a:t>
          </a:r>
          <a:endParaRPr lang="de-D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kern="1200" dirty="0" smtClean="0"/>
            <a:t>allows to create fit-for-purpose and tailored Expert CS under the umbrella of the scientifically sound CLARITY methodology</a:t>
          </a:r>
          <a:endParaRPr lang="de-D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kern="1200" dirty="0" smtClean="0"/>
            <a:t>offers a simple but credible “pre-feasibility” assessment</a:t>
          </a:r>
          <a:endParaRPr lang="de-D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kern="1200" dirty="0" smtClean="0"/>
            <a:t>creates in parallel a “blueprint” for an Expert Climate Service</a:t>
          </a:r>
          <a:endParaRPr lang="de-D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de-DE" sz="2000" kern="1200" dirty="0"/>
        </a:p>
      </dsp:txBody>
      <dsp:txXfrm>
        <a:off x="0" y="449830"/>
        <a:ext cx="8934203" cy="3465554"/>
      </dsp:txXfrm>
    </dsp:sp>
    <dsp:sp modelId="{F20AA2CD-69B7-4D95-880B-746AF75D6D51}">
      <dsp:nvSpPr>
        <dsp:cNvPr id="0" name=""/>
        <dsp:cNvSpPr/>
      </dsp:nvSpPr>
      <dsp:spPr>
        <a:xfrm>
          <a:off x="446710" y="110350"/>
          <a:ext cx="6253942" cy="6789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384" tIns="0" rIns="23638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noProof="0" dirty="0" smtClean="0"/>
            <a:t>CLARITY Climate Services Information System</a:t>
          </a:r>
          <a:endParaRPr lang="en-GB" sz="2000" b="1" kern="1200" noProof="0" dirty="0"/>
        </a:p>
      </dsp:txBody>
      <dsp:txXfrm>
        <a:off x="479854" y="143494"/>
        <a:ext cx="6187654" cy="612672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6B5D04-E208-4922-AB83-A4FEBC9FB5CE}">
      <dsp:nvSpPr>
        <dsp:cNvPr id="0" name=""/>
        <dsp:cNvSpPr/>
      </dsp:nvSpPr>
      <dsp:spPr>
        <a:xfrm>
          <a:off x="0" y="369039"/>
          <a:ext cx="12153899" cy="1020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3278" tIns="499872" rIns="94327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400" b="0" strike="noStrike" kern="1200" spc="-1" dirty="0" smtClean="0">
              <a:solidFill>
                <a:srgbClr val="000000"/>
              </a:solidFill>
              <a:latin typeface="Calibri"/>
            </a:rPr>
            <a:t>paid professional consulting and advisory services</a:t>
          </a:r>
          <a:endParaRPr lang="en-GB" sz="2400" b="1" kern="1200" noProof="0" dirty="0"/>
        </a:p>
      </dsp:txBody>
      <dsp:txXfrm>
        <a:off x="0" y="369039"/>
        <a:ext cx="12153899" cy="1020600"/>
      </dsp:txXfrm>
    </dsp:sp>
    <dsp:sp modelId="{F20AA2CD-69B7-4D95-880B-746AF75D6D51}">
      <dsp:nvSpPr>
        <dsp:cNvPr id="0" name=""/>
        <dsp:cNvSpPr/>
      </dsp:nvSpPr>
      <dsp:spPr>
        <a:xfrm>
          <a:off x="607694" y="14799"/>
          <a:ext cx="8507729" cy="7084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1572" tIns="0" rIns="32157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strike="noStrike" kern="1200" spc="-1" dirty="0" smtClean="0">
              <a:latin typeface="Calibri"/>
            </a:rPr>
            <a:t>commercial</a:t>
          </a:r>
          <a:endParaRPr lang="en-GB" sz="2400" b="1" kern="1200" noProof="0" dirty="0"/>
        </a:p>
      </dsp:txBody>
      <dsp:txXfrm>
        <a:off x="642279" y="49384"/>
        <a:ext cx="8438559" cy="639310"/>
      </dsp:txXfrm>
    </dsp:sp>
    <dsp:sp modelId="{29A58C87-E0E9-43D5-8167-82D1FC10B212}">
      <dsp:nvSpPr>
        <dsp:cNvPr id="0" name=""/>
        <dsp:cNvSpPr/>
      </dsp:nvSpPr>
      <dsp:spPr>
        <a:xfrm>
          <a:off x="0" y="1873479"/>
          <a:ext cx="12153899" cy="1020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3278" tIns="499872" rIns="94327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400" b="0" strike="noStrike" kern="1200" spc="-1" dirty="0" smtClean="0">
              <a:solidFill>
                <a:srgbClr val="000000"/>
              </a:solidFill>
              <a:latin typeface="Calibri"/>
            </a:rPr>
            <a:t>following an accepted and scientifically sound climate risk assessment approach</a:t>
          </a:r>
          <a:endParaRPr lang="en-GB" sz="2400" b="1" kern="1200" noProof="0" dirty="0"/>
        </a:p>
      </dsp:txBody>
      <dsp:txXfrm>
        <a:off x="0" y="1873479"/>
        <a:ext cx="12153899" cy="1020600"/>
      </dsp:txXfrm>
    </dsp:sp>
    <dsp:sp modelId="{90916C1E-4BB4-40D9-A8B1-FF7C1AECF1A5}">
      <dsp:nvSpPr>
        <dsp:cNvPr id="0" name=""/>
        <dsp:cNvSpPr/>
      </dsp:nvSpPr>
      <dsp:spPr>
        <a:xfrm>
          <a:off x="607694" y="1519239"/>
          <a:ext cx="8507729" cy="7084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1572" tIns="0" rIns="32157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noProof="0" dirty="0" smtClean="0"/>
            <a:t>credible</a:t>
          </a:r>
          <a:endParaRPr lang="en-GB" sz="2400" b="1" kern="1200" noProof="0" dirty="0"/>
        </a:p>
      </dsp:txBody>
      <dsp:txXfrm>
        <a:off x="642279" y="1553824"/>
        <a:ext cx="8438559" cy="639310"/>
      </dsp:txXfrm>
    </dsp:sp>
    <dsp:sp modelId="{A9F0A1E5-D211-41F6-9E6E-6AE139134472}">
      <dsp:nvSpPr>
        <dsp:cNvPr id="0" name=""/>
        <dsp:cNvSpPr/>
      </dsp:nvSpPr>
      <dsp:spPr>
        <a:xfrm>
          <a:off x="0" y="3377919"/>
          <a:ext cx="12153899" cy="1360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3278" tIns="499872" rIns="94327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400" b="0" strike="noStrike" kern="1200" spc="-1" dirty="0" smtClean="0">
              <a:solidFill>
                <a:srgbClr val="000000"/>
              </a:solidFill>
              <a:latin typeface="Calibri"/>
            </a:rPr>
            <a:t>project-specific scenarios, custom data and model integration, custom micro-climate modelling, detailed climate risk &amp; adaptation </a:t>
          </a:r>
          <a:r>
            <a:rPr lang="en-GB" sz="2400" b="0" strike="noStrike" kern="1200" spc="-1" dirty="0" err="1" smtClean="0">
              <a:solidFill>
                <a:srgbClr val="000000"/>
              </a:solidFill>
              <a:latin typeface="Calibri"/>
            </a:rPr>
            <a:t>studie</a:t>
          </a:r>
          <a:endParaRPr lang="en-GB" sz="2400" kern="1200" noProof="0" dirty="0"/>
        </a:p>
      </dsp:txBody>
      <dsp:txXfrm>
        <a:off x="0" y="3377919"/>
        <a:ext cx="12153899" cy="1360800"/>
      </dsp:txXfrm>
    </dsp:sp>
    <dsp:sp modelId="{33053383-52A6-4DF7-BB3B-D70067770DC2}">
      <dsp:nvSpPr>
        <dsp:cNvPr id="0" name=""/>
        <dsp:cNvSpPr/>
      </dsp:nvSpPr>
      <dsp:spPr>
        <a:xfrm>
          <a:off x="607694" y="3023679"/>
          <a:ext cx="8507729" cy="7084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1572" tIns="0" rIns="32157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400" b="1" kern="1200" noProof="0" dirty="0" smtClean="0"/>
            <a:t>individual</a:t>
          </a:r>
          <a:endParaRPr lang="en-GB" sz="2400" b="1" kern="1200" noProof="0" dirty="0"/>
        </a:p>
      </dsp:txBody>
      <dsp:txXfrm>
        <a:off x="642279" y="3058264"/>
        <a:ext cx="8438559" cy="639310"/>
      </dsp:txXfrm>
    </dsp:sp>
    <dsp:sp modelId="{EC4068C4-C4A8-4958-A87F-DF6B2272B530}">
      <dsp:nvSpPr>
        <dsp:cNvPr id="0" name=""/>
        <dsp:cNvSpPr/>
      </dsp:nvSpPr>
      <dsp:spPr>
        <a:xfrm>
          <a:off x="0" y="5222559"/>
          <a:ext cx="12153899" cy="1360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3278" tIns="499872" rIns="94327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400" b="0" strike="noStrike" kern="1200" spc="-1" dirty="0" smtClean="0">
              <a:solidFill>
                <a:srgbClr val="000000"/>
              </a:solidFill>
              <a:latin typeface="Calibri"/>
            </a:rPr>
            <a:t>(off-line) scenario analysis and site-specific numerical modelling (calibration and execution)</a:t>
          </a:r>
          <a:endParaRPr lang="en-GB" sz="2400" kern="1200" noProof="0" dirty="0"/>
        </a:p>
      </dsp:txBody>
      <dsp:txXfrm>
        <a:off x="0" y="5222559"/>
        <a:ext cx="12153899" cy="1360800"/>
      </dsp:txXfrm>
    </dsp:sp>
    <dsp:sp modelId="{AA297D08-3ACE-41EB-85D1-9FB76DF98822}">
      <dsp:nvSpPr>
        <dsp:cNvPr id="0" name=""/>
        <dsp:cNvSpPr/>
      </dsp:nvSpPr>
      <dsp:spPr>
        <a:xfrm>
          <a:off x="607694" y="4868319"/>
          <a:ext cx="8507729" cy="7084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1572" tIns="0" rIns="32157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strike="noStrike" kern="1200" spc="-1" dirty="0" smtClean="0">
              <a:solidFill>
                <a:srgbClr val="000000"/>
              </a:solidFill>
              <a:latin typeface="Calibri"/>
            </a:rPr>
            <a:t> </a:t>
          </a:r>
          <a:r>
            <a:rPr lang="en-GB" sz="2400" b="1" strike="noStrike" kern="1200" spc="-1" noProof="0" dirty="0" smtClean="0">
              <a:solidFill>
                <a:schemeClr val="bg1"/>
              </a:solidFill>
              <a:latin typeface="Calibri"/>
            </a:rPr>
            <a:t>scenario-driven</a:t>
          </a:r>
          <a:endParaRPr lang="en-GB" sz="2400" b="1" kern="1200" noProof="0" dirty="0">
            <a:solidFill>
              <a:schemeClr val="bg1"/>
            </a:solidFill>
          </a:endParaRPr>
        </a:p>
      </dsp:txBody>
      <dsp:txXfrm>
        <a:off x="642279" y="4902904"/>
        <a:ext cx="8438559" cy="639310"/>
      </dsp:txXfrm>
    </dsp:sp>
    <dsp:sp modelId="{4ABB7817-BB42-4509-B4EE-7549E93F66F6}">
      <dsp:nvSpPr>
        <dsp:cNvPr id="0" name=""/>
        <dsp:cNvSpPr/>
      </dsp:nvSpPr>
      <dsp:spPr>
        <a:xfrm>
          <a:off x="0" y="7067199"/>
          <a:ext cx="12153899" cy="1020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3278" tIns="499872" rIns="94327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400" b="0" strike="noStrike" kern="1200" spc="-1" dirty="0" smtClean="0">
              <a:solidFill>
                <a:srgbClr val="000000"/>
              </a:solidFill>
              <a:latin typeface="Calibri"/>
            </a:rPr>
            <a:t>joint venture activity of operational, technical and industry specialists</a:t>
          </a:r>
          <a:endParaRPr lang="en-GB" sz="2400" kern="1200" noProof="0" dirty="0"/>
        </a:p>
      </dsp:txBody>
      <dsp:txXfrm>
        <a:off x="0" y="7067199"/>
        <a:ext cx="12153899" cy="1020600"/>
      </dsp:txXfrm>
    </dsp:sp>
    <dsp:sp modelId="{4B2125FA-BEB3-4C39-AC99-B4D20FC7BFF1}">
      <dsp:nvSpPr>
        <dsp:cNvPr id="0" name=""/>
        <dsp:cNvSpPr/>
      </dsp:nvSpPr>
      <dsp:spPr>
        <a:xfrm>
          <a:off x="607694" y="6712959"/>
          <a:ext cx="8507729" cy="7084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1572" tIns="0" rIns="32157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strike="noStrike" kern="1200" spc="-1" noProof="0" dirty="0" smtClean="0">
              <a:solidFill>
                <a:schemeClr val="bg1"/>
              </a:solidFill>
              <a:latin typeface="Calibri"/>
            </a:rPr>
            <a:t>collaborative</a:t>
          </a:r>
          <a:endParaRPr lang="en-GB" sz="2400" kern="1200" noProof="0" dirty="0">
            <a:solidFill>
              <a:schemeClr val="bg1"/>
            </a:solidFill>
          </a:endParaRPr>
        </a:p>
      </dsp:txBody>
      <dsp:txXfrm>
        <a:off x="642279" y="6747544"/>
        <a:ext cx="8438559" cy="639310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D1802D-7AA4-4688-89E1-BE332E36DA78}">
      <dsp:nvSpPr>
        <dsp:cNvPr id="0" name=""/>
        <dsp:cNvSpPr/>
      </dsp:nvSpPr>
      <dsp:spPr>
        <a:xfrm>
          <a:off x="0" y="401179"/>
          <a:ext cx="12082648" cy="1360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7748" tIns="374904" rIns="93774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/>
            <a:t>supplier profiles signal professionalism, reputation and trustworthiness</a:t>
          </a:r>
          <a:endParaRPr lang="de-D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/>
            <a:t>links to clients and case studies (demonstrators)</a:t>
          </a:r>
          <a:endParaRPr lang="de-D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/>
            <a:t>portfolio in </a:t>
          </a:r>
          <a:r>
            <a:rPr lang="en-GB" sz="1800" kern="1200" noProof="0" dirty="0" smtClean="0"/>
            <a:t>(Expert) Climate</a:t>
          </a:r>
          <a:r>
            <a:rPr lang="fr-FR" sz="1800" kern="1200" dirty="0" smtClean="0"/>
            <a:t> Services Catalogue</a:t>
          </a:r>
          <a:endParaRPr lang="de-DE" sz="1800" kern="1200" dirty="0"/>
        </a:p>
      </dsp:txBody>
      <dsp:txXfrm>
        <a:off x="0" y="401179"/>
        <a:ext cx="12082648" cy="1360800"/>
      </dsp:txXfrm>
    </dsp:sp>
    <dsp:sp modelId="{309947C9-19D9-4285-8269-D31A91CAD1D8}">
      <dsp:nvSpPr>
        <dsp:cNvPr id="0" name=""/>
        <dsp:cNvSpPr/>
      </dsp:nvSpPr>
      <dsp:spPr>
        <a:xfrm>
          <a:off x="604132" y="135499"/>
          <a:ext cx="8457854" cy="5313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9687" tIns="0" rIns="31968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noProof="0" dirty="0" smtClean="0"/>
            <a:t>Supplier Catalogue</a:t>
          </a:r>
          <a:endParaRPr lang="en-GB" sz="1800" kern="1200" noProof="0" dirty="0"/>
        </a:p>
      </dsp:txBody>
      <dsp:txXfrm>
        <a:off x="630071" y="161438"/>
        <a:ext cx="8405976" cy="479482"/>
      </dsp:txXfrm>
    </dsp:sp>
    <dsp:sp modelId="{34223E21-A35F-4E47-9E8C-D54802625981}">
      <dsp:nvSpPr>
        <dsp:cNvPr id="0" name=""/>
        <dsp:cNvSpPr/>
      </dsp:nvSpPr>
      <dsp:spPr>
        <a:xfrm>
          <a:off x="0" y="2124859"/>
          <a:ext cx="12082648" cy="13041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7748" tIns="374904" rIns="93774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/>
            <a:t>clear and detailed description (in relation to CLARITY Methodology) of the (tailored) Expert Climate Services </a:t>
          </a:r>
          <a:endParaRPr lang="de-D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/>
            <a:t>may contain not only advisory, consulting, modelling, development, etc. services but also local data and tools</a:t>
          </a:r>
          <a:endParaRPr lang="de-DE" sz="1800" kern="1200" dirty="0"/>
        </a:p>
      </dsp:txBody>
      <dsp:txXfrm>
        <a:off x="0" y="2124859"/>
        <a:ext cx="12082648" cy="1304100"/>
      </dsp:txXfrm>
    </dsp:sp>
    <dsp:sp modelId="{82DA047A-3F03-4DF9-919A-9EC8EC51AD2A}">
      <dsp:nvSpPr>
        <dsp:cNvPr id="0" name=""/>
        <dsp:cNvSpPr/>
      </dsp:nvSpPr>
      <dsp:spPr>
        <a:xfrm>
          <a:off x="604132" y="1859179"/>
          <a:ext cx="8457854" cy="5313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9687" tIns="0" rIns="31968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noProof="0" dirty="0" smtClean="0"/>
            <a:t>(Expert) Climate</a:t>
          </a:r>
          <a:r>
            <a:rPr lang="fr-FR" sz="1800" kern="1200" dirty="0" smtClean="0"/>
            <a:t> Services Catalogue</a:t>
          </a:r>
          <a:endParaRPr lang="de-DE" sz="1800" kern="1200" dirty="0"/>
        </a:p>
      </dsp:txBody>
      <dsp:txXfrm>
        <a:off x="630071" y="1885118"/>
        <a:ext cx="8405976" cy="479482"/>
      </dsp:txXfrm>
    </dsp:sp>
    <dsp:sp modelId="{CD120139-33C2-42D9-B8F1-4362C015EA3F}">
      <dsp:nvSpPr>
        <dsp:cNvPr id="0" name=""/>
        <dsp:cNvSpPr/>
      </dsp:nvSpPr>
      <dsp:spPr>
        <a:xfrm>
          <a:off x="0" y="3791839"/>
          <a:ext cx="12082648" cy="13041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7748" tIns="374904" rIns="93774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/>
            <a:t>user can create private inquiries</a:t>
          </a:r>
          <a:endParaRPr lang="de-D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/>
            <a:t>service specification can be generated by CSIS as simple requirements specification for an Expert Climate Service</a:t>
          </a:r>
          <a:endParaRPr lang="de-DE" sz="1800" kern="1200" dirty="0"/>
        </a:p>
      </dsp:txBody>
      <dsp:txXfrm>
        <a:off x="0" y="3791839"/>
        <a:ext cx="12082648" cy="1304100"/>
      </dsp:txXfrm>
    </dsp:sp>
    <dsp:sp modelId="{8A3C9F6E-E314-4A32-8ECB-44B5757935EC}">
      <dsp:nvSpPr>
        <dsp:cNvPr id="0" name=""/>
        <dsp:cNvSpPr/>
      </dsp:nvSpPr>
      <dsp:spPr>
        <a:xfrm>
          <a:off x="604132" y="3526159"/>
          <a:ext cx="8457854" cy="5313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9687" tIns="0" rIns="31968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noProof="0" dirty="0" smtClean="0"/>
            <a:t>Customer Inquiries</a:t>
          </a:r>
          <a:endParaRPr lang="en-GB" sz="1800" kern="1200" noProof="0" dirty="0"/>
        </a:p>
      </dsp:txBody>
      <dsp:txXfrm>
        <a:off x="630071" y="3552098"/>
        <a:ext cx="8405976" cy="479482"/>
      </dsp:txXfrm>
    </dsp:sp>
    <dsp:sp modelId="{38C40AA1-3AE8-4527-8846-DA2F4576961D}">
      <dsp:nvSpPr>
        <dsp:cNvPr id="0" name=""/>
        <dsp:cNvSpPr/>
      </dsp:nvSpPr>
      <dsp:spPr>
        <a:xfrm>
          <a:off x="0" y="5458819"/>
          <a:ext cx="12082648" cy="104895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7748" tIns="374904" rIns="93774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/>
            <a:t>supplier can make an offer, provide a contract specification, etc.</a:t>
          </a:r>
          <a:endParaRPr lang="de-D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/>
            <a:t>supplier can request access to the user’s workspace in expert workflow tool, e.g. down- or upload data</a:t>
          </a:r>
          <a:endParaRPr lang="de-DE" sz="1800" kern="1200" dirty="0"/>
        </a:p>
      </dsp:txBody>
      <dsp:txXfrm>
        <a:off x="0" y="5458819"/>
        <a:ext cx="12082648" cy="1048950"/>
      </dsp:txXfrm>
    </dsp:sp>
    <dsp:sp modelId="{163F04DD-AA08-4BE4-AB40-101C90FE3372}">
      <dsp:nvSpPr>
        <dsp:cNvPr id="0" name=""/>
        <dsp:cNvSpPr/>
      </dsp:nvSpPr>
      <dsp:spPr>
        <a:xfrm>
          <a:off x="604132" y="5193139"/>
          <a:ext cx="8457854" cy="5313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9687" tIns="0" rIns="31968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noProof="0" dirty="0" smtClean="0"/>
            <a:t>Expert CS Offer</a:t>
          </a:r>
          <a:endParaRPr lang="en-GB" sz="1800" kern="1200" noProof="0" dirty="0"/>
        </a:p>
      </dsp:txBody>
      <dsp:txXfrm>
        <a:off x="630071" y="5219078"/>
        <a:ext cx="8405976" cy="479482"/>
      </dsp:txXfrm>
    </dsp:sp>
    <dsp:sp modelId="{3C1C317A-C5E2-460D-92FF-F767A65B5A01}">
      <dsp:nvSpPr>
        <dsp:cNvPr id="0" name=""/>
        <dsp:cNvSpPr/>
      </dsp:nvSpPr>
      <dsp:spPr>
        <a:xfrm>
          <a:off x="0" y="6870649"/>
          <a:ext cx="12082648" cy="104895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7748" tIns="374904" rIns="93774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/>
            <a:t>suppliers of Upstream Climate Services (climate data services) can advertise climate and hazard data</a:t>
          </a:r>
          <a:endParaRPr lang="de-D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noProof="0" dirty="0" smtClean="0"/>
            <a:t>suppliers of high-quality and high-resolution exposure and vulnerability data can </a:t>
          </a:r>
          <a:r>
            <a:rPr lang="en-GB" sz="1800" kern="1200" dirty="0" smtClean="0"/>
            <a:t>advertise their data</a:t>
          </a:r>
          <a:endParaRPr lang="de-DE" sz="1800" kern="1200" dirty="0"/>
        </a:p>
      </dsp:txBody>
      <dsp:txXfrm>
        <a:off x="0" y="6870649"/>
        <a:ext cx="12082648" cy="1048950"/>
      </dsp:txXfrm>
    </dsp:sp>
    <dsp:sp modelId="{27AE329F-6053-4C4C-AB92-64CA475B928E}">
      <dsp:nvSpPr>
        <dsp:cNvPr id="0" name=""/>
        <dsp:cNvSpPr/>
      </dsp:nvSpPr>
      <dsp:spPr>
        <a:xfrm>
          <a:off x="604132" y="6604969"/>
          <a:ext cx="8457854" cy="5313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9687" tIns="0" rIns="31968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noProof="0" dirty="0" smtClean="0"/>
            <a:t>Data Offer</a:t>
          </a:r>
          <a:endParaRPr lang="en-GB" sz="1800" kern="1200" noProof="0" dirty="0"/>
        </a:p>
      </dsp:txBody>
      <dsp:txXfrm>
        <a:off x="630071" y="6630908"/>
        <a:ext cx="8405976" cy="479482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B28184-DCA6-4B5A-9576-7E7FC2E47F53}">
      <dsp:nvSpPr>
        <dsp:cNvPr id="0" name=""/>
        <dsp:cNvSpPr/>
      </dsp:nvSpPr>
      <dsp:spPr>
        <a:xfrm>
          <a:off x="2109870" y="1553378"/>
          <a:ext cx="4660137" cy="4660137"/>
        </a:xfrm>
        <a:prstGeom prst="ellipse">
          <a:avLst/>
        </a:prstGeom>
        <a:solidFill>
          <a:schemeClr val="accent3">
            <a:shade val="90000"/>
            <a:hueOff val="0"/>
            <a:satOff val="0"/>
            <a:lumOff val="23095"/>
            <a:alphaOff val="-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262A14-7426-4760-B6F7-E41EF4C8D05B}">
      <dsp:nvSpPr>
        <dsp:cNvPr id="0" name=""/>
        <dsp:cNvSpPr/>
      </dsp:nvSpPr>
      <dsp:spPr>
        <a:xfrm>
          <a:off x="2775881" y="2219390"/>
          <a:ext cx="3328114" cy="3328114"/>
        </a:xfrm>
        <a:prstGeom prst="ellipse">
          <a:avLst/>
        </a:prstGeom>
        <a:solidFill>
          <a:schemeClr val="accent3">
            <a:shade val="90000"/>
            <a:hueOff val="0"/>
            <a:satOff val="0"/>
            <a:lumOff val="15397"/>
            <a:alphaOff val="-3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7D0D95-547A-499C-8925-6C907C85C3E0}">
      <dsp:nvSpPr>
        <dsp:cNvPr id="0" name=""/>
        <dsp:cNvSpPr/>
      </dsp:nvSpPr>
      <dsp:spPr>
        <a:xfrm>
          <a:off x="3441504" y="2885013"/>
          <a:ext cx="1996868" cy="1996868"/>
        </a:xfrm>
        <a:prstGeom prst="ellipse">
          <a:avLst/>
        </a:prstGeom>
        <a:solidFill>
          <a:schemeClr val="accent3">
            <a:shade val="90000"/>
            <a:hueOff val="0"/>
            <a:satOff val="0"/>
            <a:lumOff val="7698"/>
            <a:alphaOff val="-1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768B1F-6985-40F7-AF39-D7DED253EC04}">
      <dsp:nvSpPr>
        <dsp:cNvPr id="0" name=""/>
        <dsp:cNvSpPr/>
      </dsp:nvSpPr>
      <dsp:spPr>
        <a:xfrm>
          <a:off x="4107127" y="3550636"/>
          <a:ext cx="665622" cy="665622"/>
        </a:xfrm>
        <a:prstGeom prst="ellipse">
          <a:avLst/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A51190-8E40-4F40-AC32-8C1E23386AED}">
      <dsp:nvSpPr>
        <dsp:cNvPr id="0" name=""/>
        <dsp:cNvSpPr/>
      </dsp:nvSpPr>
      <dsp:spPr>
        <a:xfrm>
          <a:off x="7919996" y="0"/>
          <a:ext cx="2880011" cy="11145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26670" bIns="2667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b="1" kern="1200" noProof="0" dirty="0" smtClean="0"/>
            <a:t>Infrastructure</a:t>
          </a:r>
          <a:endParaRPr lang="en-GB" sz="2100" b="1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/>
            <a:t>Technical Infrastructure</a:t>
          </a:r>
          <a:endParaRPr lang="en-GB" sz="1800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noProof="0" dirty="0" smtClean="0"/>
            <a:t>Interoperability Standards</a:t>
          </a:r>
          <a:endParaRPr lang="en-GB" sz="1800" kern="1200" noProof="0" dirty="0"/>
        </a:p>
      </dsp:txBody>
      <dsp:txXfrm>
        <a:off x="7919996" y="0"/>
        <a:ext cx="2880011" cy="1114549"/>
      </dsp:txXfrm>
    </dsp:sp>
    <dsp:sp modelId="{A2ABE86B-E688-4238-BC05-2E6963C7BB99}">
      <dsp:nvSpPr>
        <dsp:cNvPr id="0" name=""/>
        <dsp:cNvSpPr/>
      </dsp:nvSpPr>
      <dsp:spPr>
        <a:xfrm>
          <a:off x="6964179" y="557274"/>
          <a:ext cx="582517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A44819-D6B1-4E4F-8351-D95E149C9F90}">
      <dsp:nvSpPr>
        <dsp:cNvPr id="0" name=""/>
        <dsp:cNvSpPr/>
      </dsp:nvSpPr>
      <dsp:spPr>
        <a:xfrm rot="5400000">
          <a:off x="4036060" y="924260"/>
          <a:ext cx="3293163" cy="2563075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5ABDF7-2A3A-43F0-9E1E-336F4B3947DF}">
      <dsp:nvSpPr>
        <dsp:cNvPr id="0" name=""/>
        <dsp:cNvSpPr/>
      </dsp:nvSpPr>
      <dsp:spPr>
        <a:xfrm>
          <a:off x="7919996" y="1114549"/>
          <a:ext cx="3240006" cy="11145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26670" bIns="2667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b="1" kern="1200" noProof="0" dirty="0" smtClean="0"/>
            <a:t>Data Access</a:t>
          </a:r>
          <a:endParaRPr lang="en-GB" sz="1800" b="1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noProof="0" dirty="0" smtClean="0"/>
            <a:t>Raster and Vector data storage</a:t>
          </a:r>
          <a:endParaRPr lang="en-GB" sz="1800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/>
            <a:t>External Repositories</a:t>
          </a:r>
          <a:endParaRPr lang="en-GB" sz="1800" kern="1200" noProof="0" dirty="0"/>
        </a:p>
      </dsp:txBody>
      <dsp:txXfrm>
        <a:off x="7919996" y="1114549"/>
        <a:ext cx="3240006" cy="1114549"/>
      </dsp:txXfrm>
    </dsp:sp>
    <dsp:sp modelId="{322621C7-58DE-4BAE-98B7-B733A72DC0B8}">
      <dsp:nvSpPr>
        <dsp:cNvPr id="0" name=""/>
        <dsp:cNvSpPr/>
      </dsp:nvSpPr>
      <dsp:spPr>
        <a:xfrm>
          <a:off x="6964179" y="1671824"/>
          <a:ext cx="582517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B97FD0-75ED-4F0E-8E32-C1F8225BD19D}">
      <dsp:nvSpPr>
        <dsp:cNvPr id="0" name=""/>
        <dsp:cNvSpPr/>
      </dsp:nvSpPr>
      <dsp:spPr>
        <a:xfrm rot="5400000">
          <a:off x="4606150" y="2020557"/>
          <a:ext cx="2704432" cy="2007742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9B1047-96F2-43F4-AF48-4AEC3B2598DB}">
      <dsp:nvSpPr>
        <dsp:cNvPr id="0" name=""/>
        <dsp:cNvSpPr/>
      </dsp:nvSpPr>
      <dsp:spPr>
        <a:xfrm>
          <a:off x="7919996" y="2229098"/>
          <a:ext cx="3959998" cy="11145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26670" bIns="2667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b="1" kern="1200" noProof="0" dirty="0" smtClean="0"/>
            <a:t>Business Logic</a:t>
          </a:r>
          <a:endParaRPr lang="en-GB" sz="2100" b="1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/>
            <a:t>Spatial Data Infrastructure</a:t>
          </a:r>
          <a:endParaRPr lang="en-GB" sz="1800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noProof="0" dirty="0" smtClean="0"/>
            <a:t>Application Programming Interfaces</a:t>
          </a:r>
          <a:endParaRPr lang="en-GB" sz="1800" kern="1200" noProof="0" dirty="0"/>
        </a:p>
      </dsp:txBody>
      <dsp:txXfrm>
        <a:off x="7919996" y="2229098"/>
        <a:ext cx="3959998" cy="1114549"/>
      </dsp:txXfrm>
    </dsp:sp>
    <dsp:sp modelId="{A0145D24-F27A-4FEA-9463-A985A59BC2F6}">
      <dsp:nvSpPr>
        <dsp:cNvPr id="0" name=""/>
        <dsp:cNvSpPr/>
      </dsp:nvSpPr>
      <dsp:spPr>
        <a:xfrm>
          <a:off x="6964179" y="2786373"/>
          <a:ext cx="582517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5CD9C3-8FFB-432A-A56E-7C4BAD3F5D2D}">
      <dsp:nvSpPr>
        <dsp:cNvPr id="0" name=""/>
        <dsp:cNvSpPr/>
      </dsp:nvSpPr>
      <dsp:spPr>
        <a:xfrm rot="5400000">
          <a:off x="5157988" y="3042292"/>
          <a:ext cx="2062887" cy="1549495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AB2624-E7CB-4CA2-908F-1EE1904EAEB6}">
      <dsp:nvSpPr>
        <dsp:cNvPr id="0" name=""/>
        <dsp:cNvSpPr/>
      </dsp:nvSpPr>
      <dsp:spPr>
        <a:xfrm>
          <a:off x="7919996" y="3343648"/>
          <a:ext cx="3240006" cy="11145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26670" bIns="2667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b="1" kern="1200" noProof="0" dirty="0" smtClean="0"/>
            <a:t>Presentation</a:t>
          </a:r>
          <a:endParaRPr lang="en-GB" sz="2100" b="1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noProof="0" dirty="0" smtClean="0"/>
            <a:t>User Interface Integration</a:t>
          </a:r>
          <a:endParaRPr lang="en-GB" sz="1800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noProof="0" dirty="0" smtClean="0"/>
            <a:t>User Interface Development</a:t>
          </a:r>
          <a:endParaRPr lang="en-GB" sz="1800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noProof="0" dirty="0" smtClean="0"/>
            <a:t>GIS and Catalogues</a:t>
          </a:r>
          <a:endParaRPr lang="en-GB" sz="1800" kern="1200" noProof="0" dirty="0"/>
        </a:p>
      </dsp:txBody>
      <dsp:txXfrm>
        <a:off x="7919996" y="3343648"/>
        <a:ext cx="3240006" cy="1114549"/>
      </dsp:txXfrm>
    </dsp:sp>
    <dsp:sp modelId="{93956C90-CAA3-4EF5-9151-C0027C7242F3}">
      <dsp:nvSpPr>
        <dsp:cNvPr id="0" name=""/>
        <dsp:cNvSpPr/>
      </dsp:nvSpPr>
      <dsp:spPr>
        <a:xfrm>
          <a:off x="6964179" y="3900923"/>
          <a:ext cx="582517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6786A6-7922-4C94-9EBE-54CCD86FA6A4}">
      <dsp:nvSpPr>
        <dsp:cNvPr id="0" name=""/>
        <dsp:cNvSpPr/>
      </dsp:nvSpPr>
      <dsp:spPr>
        <a:xfrm rot="5400000">
          <a:off x="5711146" y="4068066"/>
          <a:ext cx="1417924" cy="1082705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C460FC-9676-4D35-B70C-F4BBFACB6705}">
      <dsp:nvSpPr>
        <dsp:cNvPr id="0" name=""/>
        <dsp:cNvSpPr/>
      </dsp:nvSpPr>
      <dsp:spPr>
        <a:xfrm rot="5400000">
          <a:off x="-242600" y="245437"/>
          <a:ext cx="1617338" cy="1132136"/>
        </a:xfrm>
        <a:prstGeom prst="chevron">
          <a:avLst/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noProof="0" dirty="0" smtClean="0"/>
            <a:t>analyse</a:t>
          </a:r>
          <a:r>
            <a:rPr lang="en-GB" sz="2800" kern="1200" noProof="0" dirty="0" smtClean="0"/>
            <a:t>  </a:t>
          </a:r>
          <a:endParaRPr lang="en-GB" sz="2800" kern="1200" noProof="0" dirty="0"/>
        </a:p>
      </dsp:txBody>
      <dsp:txXfrm rot="-5400000">
        <a:off x="1" y="568904"/>
        <a:ext cx="1132136" cy="485202"/>
      </dsp:txXfrm>
    </dsp:sp>
    <dsp:sp modelId="{17AB9DE2-56A5-432F-8340-96CFDC261DFC}">
      <dsp:nvSpPr>
        <dsp:cNvPr id="0" name=""/>
        <dsp:cNvSpPr/>
      </dsp:nvSpPr>
      <dsp:spPr>
        <a:xfrm rot="5400000">
          <a:off x="3392972" y="-2257999"/>
          <a:ext cx="1051269" cy="55729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AAAAA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000" kern="1200" noProof="0" dirty="0" smtClean="0"/>
            <a:t>User Stories</a:t>
          </a:r>
          <a:endParaRPr lang="en-GB" sz="3000" kern="1200" noProof="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000" kern="1200" noProof="0" dirty="0" smtClean="0"/>
            <a:t>Business Processes</a:t>
          </a:r>
          <a:endParaRPr lang="en-GB" sz="3000" kern="1200" noProof="0" dirty="0"/>
        </a:p>
      </dsp:txBody>
      <dsp:txXfrm rot="-5400000">
        <a:off x="1132137" y="54155"/>
        <a:ext cx="5521622" cy="948631"/>
      </dsp:txXfrm>
    </dsp:sp>
    <dsp:sp modelId="{BA03034E-6129-467A-A8C2-DF33D9178557}">
      <dsp:nvSpPr>
        <dsp:cNvPr id="0" name=""/>
        <dsp:cNvSpPr/>
      </dsp:nvSpPr>
      <dsp:spPr>
        <a:xfrm rot="5400000">
          <a:off x="-242600" y="1668957"/>
          <a:ext cx="1617338" cy="1132136"/>
        </a:xfrm>
        <a:prstGeom prst="chevron">
          <a:avLst/>
        </a:prstGeom>
        <a:gradFill rotWithShape="1">
          <a:gsLst>
            <a:gs pos="0">
              <a:schemeClr val="accent1">
                <a:lumMod val="110000"/>
                <a:satMod val="105000"/>
                <a:tint val="67000"/>
              </a:schemeClr>
            </a:gs>
            <a:gs pos="50000">
              <a:schemeClr val="accent1">
                <a:lumMod val="105000"/>
                <a:satMod val="103000"/>
                <a:tint val="73000"/>
              </a:schemeClr>
            </a:gs>
            <a:gs pos="100000">
              <a:schemeClr val="accent1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noProof="0" dirty="0" smtClean="0"/>
            <a:t>design</a:t>
          </a:r>
          <a:r>
            <a:rPr lang="en-GB" sz="3100" kern="1200" noProof="0" dirty="0" smtClean="0"/>
            <a:t> </a:t>
          </a:r>
          <a:endParaRPr lang="en-GB" sz="3100" kern="1200" noProof="0" dirty="0"/>
        </a:p>
      </dsp:txBody>
      <dsp:txXfrm rot="-5400000">
        <a:off x="1" y="1992424"/>
        <a:ext cx="1132136" cy="485202"/>
      </dsp:txXfrm>
    </dsp:sp>
    <dsp:sp modelId="{A1AE5736-C780-4A4B-9E67-D31C5D1171DB}">
      <dsp:nvSpPr>
        <dsp:cNvPr id="0" name=""/>
        <dsp:cNvSpPr/>
      </dsp:nvSpPr>
      <dsp:spPr>
        <a:xfrm rot="5400000">
          <a:off x="3392972" y="-834478"/>
          <a:ext cx="1051269" cy="55729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66A1D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000" kern="1200" noProof="0" dirty="0" smtClean="0"/>
            <a:t>Test Cases</a:t>
          </a:r>
          <a:endParaRPr lang="en-GB" sz="3000" kern="1200" noProof="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000" kern="1200" noProof="0" dirty="0" smtClean="0"/>
            <a:t>Mock-ups / Prototypes</a:t>
          </a:r>
          <a:endParaRPr lang="en-GB" sz="3000" kern="1200" noProof="0" dirty="0"/>
        </a:p>
      </dsp:txBody>
      <dsp:txXfrm rot="-5400000">
        <a:off x="1132137" y="1477676"/>
        <a:ext cx="5521622" cy="948631"/>
      </dsp:txXfrm>
    </dsp:sp>
    <dsp:sp modelId="{7993D40C-4401-4974-B506-5FCCBDDC2FB6}">
      <dsp:nvSpPr>
        <dsp:cNvPr id="0" name=""/>
        <dsp:cNvSpPr/>
      </dsp:nvSpPr>
      <dsp:spPr>
        <a:xfrm rot="5400000">
          <a:off x="-242600" y="3092477"/>
          <a:ext cx="1617338" cy="1132136"/>
        </a:xfrm>
        <a:prstGeom prst="chevron">
          <a:avLst/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noProof="0" dirty="0" smtClean="0"/>
            <a:t>create</a:t>
          </a:r>
          <a:r>
            <a:rPr lang="en-GB" sz="3100" kern="1200" noProof="0" dirty="0" smtClean="0"/>
            <a:t> </a:t>
          </a:r>
          <a:endParaRPr lang="en-GB" sz="3100" kern="1200" noProof="0" dirty="0"/>
        </a:p>
      </dsp:txBody>
      <dsp:txXfrm rot="-5400000">
        <a:off x="1" y="3415944"/>
        <a:ext cx="1132136" cy="485202"/>
      </dsp:txXfrm>
    </dsp:sp>
    <dsp:sp modelId="{0CACA63E-A514-4570-90BB-7E5209E56973}">
      <dsp:nvSpPr>
        <dsp:cNvPr id="0" name=""/>
        <dsp:cNvSpPr/>
      </dsp:nvSpPr>
      <dsp:spPr>
        <a:xfrm rot="5400000">
          <a:off x="3392972" y="589041"/>
          <a:ext cx="1051269" cy="55729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AAAAA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000" kern="1200" noProof="0" dirty="0" smtClean="0"/>
            <a:t>CSIS / ICT Climate Services</a:t>
          </a:r>
          <a:endParaRPr lang="en-GB" sz="3000" kern="1200" noProof="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000" kern="1200" noProof="0" dirty="0" smtClean="0"/>
            <a:t>Expert Climate Services</a:t>
          </a:r>
          <a:endParaRPr lang="en-GB" sz="3000" kern="1200" noProof="0" dirty="0"/>
        </a:p>
      </dsp:txBody>
      <dsp:txXfrm rot="-5400000">
        <a:off x="1132137" y="2901196"/>
        <a:ext cx="5521622" cy="948631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AE8822-3405-4149-BA84-909D99C2A283}">
      <dsp:nvSpPr>
        <dsp:cNvPr id="0" name=""/>
        <dsp:cNvSpPr/>
      </dsp:nvSpPr>
      <dsp:spPr>
        <a:xfrm>
          <a:off x="-3833786" y="-588784"/>
          <a:ext cx="4569338" cy="4569338"/>
        </a:xfrm>
        <a:prstGeom prst="blockArc">
          <a:avLst>
            <a:gd name="adj1" fmla="val 18900000"/>
            <a:gd name="adj2" fmla="val 2700000"/>
            <a:gd name="adj3" fmla="val 473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DFD7B1-B2CE-4D4D-A642-BE3B4C626133}">
      <dsp:nvSpPr>
        <dsp:cNvPr id="0" name=""/>
        <dsp:cNvSpPr/>
      </dsp:nvSpPr>
      <dsp:spPr>
        <a:xfrm>
          <a:off x="473014" y="339177"/>
          <a:ext cx="5044406" cy="67835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8443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noProof="0" smtClean="0"/>
            <a:t>Explicit Architecture</a:t>
          </a:r>
          <a:endParaRPr lang="en-GB" sz="3200" kern="1200" noProof="0" dirty="0"/>
        </a:p>
      </dsp:txBody>
      <dsp:txXfrm>
        <a:off x="473014" y="339177"/>
        <a:ext cx="5044406" cy="678354"/>
      </dsp:txXfrm>
    </dsp:sp>
    <dsp:sp modelId="{F8F5DE35-968E-436E-A7B2-E4CA2B1715C0}">
      <dsp:nvSpPr>
        <dsp:cNvPr id="0" name=""/>
        <dsp:cNvSpPr/>
      </dsp:nvSpPr>
      <dsp:spPr>
        <a:xfrm>
          <a:off x="49043" y="254382"/>
          <a:ext cx="847942" cy="84794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952FE0-A096-4759-9562-88EE3DD23735}">
      <dsp:nvSpPr>
        <dsp:cNvPr id="0" name=""/>
        <dsp:cNvSpPr/>
      </dsp:nvSpPr>
      <dsp:spPr>
        <a:xfrm>
          <a:off x="719596" y="1356708"/>
          <a:ext cx="4797825" cy="67835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8443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noProof="0" dirty="0" smtClean="0"/>
            <a:t>Transition Layer</a:t>
          </a:r>
          <a:endParaRPr lang="en-GB" sz="3200" kern="1200" noProof="0" dirty="0"/>
        </a:p>
      </dsp:txBody>
      <dsp:txXfrm>
        <a:off x="719596" y="1356708"/>
        <a:ext cx="4797825" cy="678354"/>
      </dsp:txXfrm>
    </dsp:sp>
    <dsp:sp modelId="{051AD761-6F6E-40D2-926D-9EEACBF4EAFD}">
      <dsp:nvSpPr>
        <dsp:cNvPr id="0" name=""/>
        <dsp:cNvSpPr/>
      </dsp:nvSpPr>
      <dsp:spPr>
        <a:xfrm>
          <a:off x="295625" y="1271913"/>
          <a:ext cx="847942" cy="84794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92A0C6-D2DE-494B-B4A4-E4D80FBDA0CE}">
      <dsp:nvSpPr>
        <dsp:cNvPr id="0" name=""/>
        <dsp:cNvSpPr/>
      </dsp:nvSpPr>
      <dsp:spPr>
        <a:xfrm>
          <a:off x="473014" y="2374239"/>
          <a:ext cx="5044406" cy="67835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8443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noProof="0" dirty="0" smtClean="0"/>
            <a:t>Emergent Architecture</a:t>
          </a:r>
          <a:endParaRPr lang="en-GB" sz="3200" b="1" kern="1200" noProof="0" dirty="0"/>
        </a:p>
      </dsp:txBody>
      <dsp:txXfrm>
        <a:off x="473014" y="2374239"/>
        <a:ext cx="5044406" cy="678354"/>
      </dsp:txXfrm>
    </dsp:sp>
    <dsp:sp modelId="{8745532A-CDF0-4067-8E9E-33E68C3FB699}">
      <dsp:nvSpPr>
        <dsp:cNvPr id="0" name=""/>
        <dsp:cNvSpPr/>
      </dsp:nvSpPr>
      <dsp:spPr>
        <a:xfrm>
          <a:off x="49043" y="2289444"/>
          <a:ext cx="847942" cy="84794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DB02E-84DE-4FB1-803D-FD52C0368080}" type="datetimeFigureOut">
              <a:rPr lang="en-GB" smtClean="0"/>
              <a:t>16/10/2018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1E2E5F-C79D-445B-9C24-16D28C22CF8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0479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1E2E5F-C79D-445B-9C24-16D28C22CF8B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1271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1E2E5F-C79D-445B-9C24-16D28C22CF8B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115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1E2E5F-C79D-445B-9C24-16D28C22CF8B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09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1E2E5F-C79D-445B-9C24-16D28C22CF8B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5274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1E2E5F-C79D-445B-9C24-16D28C22CF8B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95010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1E2E5F-C79D-445B-9C24-16D28C22CF8B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01809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1E2E5F-C79D-445B-9C24-16D28C22CF8B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8669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de-DE" smtClean="0"/>
              <a:t>Formatvorlage des Untertitelmasters durch Klicken bearbeiten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495A-129F-42E1-A023-B7D64766F0AE}" type="datetimeFigureOut">
              <a:rPr lang="en-GB" smtClean="0"/>
              <a:t>16/10/2018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16E16-280E-4F1F-94BE-859DBB16178A}" type="slidenum">
              <a:rPr lang="en-GB" smtClean="0"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9114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495A-129F-42E1-A023-B7D64766F0AE}" type="datetimeFigureOut">
              <a:rPr lang="en-GB" smtClean="0"/>
              <a:t>16/10/2018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16E16-280E-4F1F-94BE-859DBB16178A}" type="slidenum">
              <a:rPr lang="en-GB" smtClean="0"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3427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3443" y="2393634"/>
            <a:ext cx="11041380" cy="3993832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495A-129F-42E1-A023-B7D64766F0AE}" type="datetimeFigureOut">
              <a:rPr lang="en-GB" smtClean="0"/>
              <a:t>16/10/2018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16E16-280E-4F1F-94BE-859DBB16178A}" type="slidenum">
              <a:rPr lang="en-GB" smtClean="0"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6786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495A-129F-42E1-A023-B7D64766F0AE}" type="datetimeFigureOut">
              <a:rPr lang="en-GB" smtClean="0"/>
              <a:t>16/10/2018</a:t>
            </a:fld>
            <a:endParaRPr lang="en-GB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16E16-280E-4F1F-94BE-859DBB16178A}" type="slidenum">
              <a:rPr lang="en-GB" smtClean="0"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6413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495A-129F-42E1-A023-B7D64766F0AE}" type="datetimeFigureOut">
              <a:rPr lang="en-GB" smtClean="0"/>
              <a:t>16/10/2018</a:t>
            </a:fld>
            <a:endParaRPr lang="en-GB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16E16-280E-4F1F-94BE-859DBB16178A}" type="slidenum">
              <a:rPr lang="en-GB" smtClean="0"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7835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495A-129F-42E1-A023-B7D64766F0AE}" type="datetimeFigureOut">
              <a:rPr lang="en-GB" smtClean="0"/>
              <a:t>16/10/2018</a:t>
            </a:fld>
            <a:endParaRPr lang="en-GB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16E16-280E-4F1F-94BE-859DBB16178A}" type="slidenum">
              <a:rPr lang="en-GB" smtClean="0"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4690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495A-129F-42E1-A023-B7D64766F0AE}" type="datetimeFigureOut">
              <a:rPr lang="en-GB" smtClean="0"/>
              <a:t>16/10/2018</a:t>
            </a:fld>
            <a:endParaRPr lang="en-GB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16E16-280E-4F1F-94BE-859DBB16178A}" type="slidenum">
              <a:rPr lang="en-GB" smtClean="0"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8716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495A-129F-42E1-A023-B7D64766F0AE}" type="datetimeFigureOut">
              <a:rPr lang="en-GB" smtClean="0"/>
              <a:t>16/10/2018</a:t>
            </a:fld>
            <a:endParaRPr lang="en-GB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16E16-280E-4F1F-94BE-859DBB16178A}" type="slidenum">
              <a:rPr lang="en-GB" smtClean="0"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4379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endParaRPr lang="en-GB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495A-129F-42E1-A023-B7D64766F0AE}" type="datetimeFigureOut">
              <a:rPr lang="en-GB" smtClean="0"/>
              <a:t>16/10/2018</a:t>
            </a:fld>
            <a:endParaRPr lang="en-GB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16E16-280E-4F1F-94BE-859DBB16178A}" type="slidenum">
              <a:rPr lang="en-GB" smtClean="0"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7964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495A-129F-42E1-A023-B7D64766F0AE}" type="datetimeFigureOut">
              <a:rPr lang="en-GB" smtClean="0"/>
              <a:t>16/10/2018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16E16-280E-4F1F-94BE-859DBB16178A}" type="slidenum">
              <a:rPr lang="en-GB" smtClean="0"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68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495A-129F-42E1-A023-B7D64766F0AE}" type="datetimeFigureOut">
              <a:rPr lang="en-GB" smtClean="0"/>
              <a:t>16/10/2018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16E16-280E-4F1F-94BE-859DBB16178A}" type="slidenum">
              <a:rPr lang="en-GB" smtClean="0"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7414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80110" y="511176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8011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0495A-129F-42E1-A023-B7D64766F0AE}" type="datetimeFigureOut">
              <a:rPr lang="en-GB" smtClean="0"/>
              <a:t>16/10/2018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240530" y="8898891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904113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16E16-280E-4F1F-94BE-859DBB16178A}" type="slidenum">
              <a:rPr lang="en-GB" smtClean="0"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848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13" Type="http://schemas.openxmlformats.org/officeDocument/2006/relationships/diagramLayout" Target="../diagrams/layout10.xml"/><Relationship Id="rId18" Type="http://schemas.openxmlformats.org/officeDocument/2006/relationships/diagramLayout" Target="../diagrams/layout11.xml"/><Relationship Id="rId3" Type="http://schemas.openxmlformats.org/officeDocument/2006/relationships/diagramLayout" Target="../diagrams/layout8.xml"/><Relationship Id="rId21" Type="http://schemas.microsoft.com/office/2007/relationships/diagramDrawing" Target="../diagrams/drawing11.xml"/><Relationship Id="rId7" Type="http://schemas.openxmlformats.org/officeDocument/2006/relationships/diagramData" Target="../diagrams/data9.xml"/><Relationship Id="rId12" Type="http://schemas.openxmlformats.org/officeDocument/2006/relationships/diagramData" Target="../diagrams/data10.xml"/><Relationship Id="rId17" Type="http://schemas.openxmlformats.org/officeDocument/2006/relationships/diagramData" Target="../diagrams/data11.xml"/><Relationship Id="rId2" Type="http://schemas.openxmlformats.org/officeDocument/2006/relationships/diagramData" Target="../diagrams/data8.xml"/><Relationship Id="rId16" Type="http://schemas.microsoft.com/office/2007/relationships/diagramDrawing" Target="../diagrams/drawing10.xml"/><Relationship Id="rId20" Type="http://schemas.openxmlformats.org/officeDocument/2006/relationships/diagramColors" Target="../diagrams/colors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5" Type="http://schemas.openxmlformats.org/officeDocument/2006/relationships/diagramColors" Target="../diagrams/colors10.xml"/><Relationship Id="rId10" Type="http://schemas.openxmlformats.org/officeDocument/2006/relationships/diagramColors" Target="../diagrams/colors9.xml"/><Relationship Id="rId19" Type="http://schemas.openxmlformats.org/officeDocument/2006/relationships/diagramQuickStyle" Target="../diagrams/quickStyle11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Relationship Id="rId1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13" Type="http://schemas.openxmlformats.org/officeDocument/2006/relationships/diagramLayout" Target="../diagrams/layout14.xml"/><Relationship Id="rId18" Type="http://schemas.openxmlformats.org/officeDocument/2006/relationships/diagramLayout" Target="../diagrams/layout15.xml"/><Relationship Id="rId3" Type="http://schemas.openxmlformats.org/officeDocument/2006/relationships/diagramLayout" Target="../diagrams/layout12.xml"/><Relationship Id="rId21" Type="http://schemas.microsoft.com/office/2007/relationships/diagramDrawing" Target="../diagrams/drawing15.xml"/><Relationship Id="rId7" Type="http://schemas.openxmlformats.org/officeDocument/2006/relationships/diagramData" Target="../diagrams/data13.xml"/><Relationship Id="rId12" Type="http://schemas.openxmlformats.org/officeDocument/2006/relationships/diagramData" Target="../diagrams/data14.xml"/><Relationship Id="rId17" Type="http://schemas.openxmlformats.org/officeDocument/2006/relationships/diagramData" Target="../diagrams/data15.xml"/><Relationship Id="rId2" Type="http://schemas.openxmlformats.org/officeDocument/2006/relationships/diagramData" Target="../diagrams/data12.xml"/><Relationship Id="rId16" Type="http://schemas.microsoft.com/office/2007/relationships/diagramDrawing" Target="../diagrams/drawing14.xml"/><Relationship Id="rId20" Type="http://schemas.openxmlformats.org/officeDocument/2006/relationships/diagramColors" Target="../diagrams/colors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5" Type="http://schemas.openxmlformats.org/officeDocument/2006/relationships/diagramColors" Target="../diagrams/colors14.xml"/><Relationship Id="rId10" Type="http://schemas.openxmlformats.org/officeDocument/2006/relationships/diagramColors" Target="../diagrams/colors13.xml"/><Relationship Id="rId19" Type="http://schemas.openxmlformats.org/officeDocument/2006/relationships/diagramQuickStyle" Target="../diagrams/quickStyle15.xml"/><Relationship Id="rId4" Type="http://schemas.openxmlformats.org/officeDocument/2006/relationships/diagramQuickStyle" Target="../diagrams/quickStyle12.xml"/><Relationship Id="rId9" Type="http://schemas.openxmlformats.org/officeDocument/2006/relationships/diagramQuickStyle" Target="../diagrams/quickStyle13.xml"/><Relationship Id="rId14" Type="http://schemas.openxmlformats.org/officeDocument/2006/relationships/diagramQuickStyle" Target="../diagrams/quickStyl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8.xml"/><Relationship Id="rId3" Type="http://schemas.openxmlformats.org/officeDocument/2006/relationships/diagramLayout" Target="../diagrams/layout17.xml"/><Relationship Id="rId7" Type="http://schemas.openxmlformats.org/officeDocument/2006/relationships/diagramData" Target="../diagrams/data18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11" Type="http://schemas.microsoft.com/office/2007/relationships/diagramDrawing" Target="../diagrams/drawing18.xml"/><Relationship Id="rId5" Type="http://schemas.openxmlformats.org/officeDocument/2006/relationships/diagramColors" Target="../diagrams/colors17.xml"/><Relationship Id="rId10" Type="http://schemas.openxmlformats.org/officeDocument/2006/relationships/diagramColors" Target="../diagrams/colors18.xml"/><Relationship Id="rId4" Type="http://schemas.openxmlformats.org/officeDocument/2006/relationships/diagramQuickStyle" Target="../diagrams/quickStyle17.xml"/><Relationship Id="rId9" Type="http://schemas.openxmlformats.org/officeDocument/2006/relationships/diagramQuickStyle" Target="../diagrams/quickStyle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4" Type="http://schemas.openxmlformats.org/officeDocument/2006/relationships/diagramLayout" Target="../diagrams/layout2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1553746208"/>
              </p:ext>
            </p:extLst>
          </p:nvPr>
        </p:nvGraphicFramePr>
        <p:xfrm>
          <a:off x="-1" y="116736"/>
          <a:ext cx="11223322" cy="9450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2953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uppieren 86"/>
          <p:cNvGrpSpPr/>
          <p:nvPr/>
        </p:nvGrpSpPr>
        <p:grpSpPr>
          <a:xfrm>
            <a:off x="451274" y="1770494"/>
            <a:ext cx="11760122" cy="5394181"/>
            <a:chOff x="451274" y="1770494"/>
            <a:chExt cx="11760122" cy="5394181"/>
          </a:xfrm>
        </p:grpSpPr>
        <p:sp>
          <p:nvSpPr>
            <p:cNvPr id="46" name="Chevron 45"/>
            <p:cNvSpPr/>
            <p:nvPr/>
          </p:nvSpPr>
          <p:spPr>
            <a:xfrm>
              <a:off x="451274" y="1770495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7" name="Chevron 46"/>
            <p:cNvSpPr/>
            <p:nvPr/>
          </p:nvSpPr>
          <p:spPr>
            <a:xfrm>
              <a:off x="1152145" y="1770495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Chevron 47"/>
            <p:cNvSpPr/>
            <p:nvPr/>
          </p:nvSpPr>
          <p:spPr>
            <a:xfrm>
              <a:off x="1853569" y="1770495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Chevron 48"/>
            <p:cNvSpPr/>
            <p:nvPr/>
          </p:nvSpPr>
          <p:spPr>
            <a:xfrm>
              <a:off x="2554439" y="1770495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0" name="Chevron 49"/>
            <p:cNvSpPr/>
            <p:nvPr/>
          </p:nvSpPr>
          <p:spPr>
            <a:xfrm>
              <a:off x="3255863" y="1770495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1" name="Chevron 50"/>
            <p:cNvSpPr/>
            <p:nvPr/>
          </p:nvSpPr>
          <p:spPr>
            <a:xfrm>
              <a:off x="3956733" y="1770495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Chevron 51"/>
            <p:cNvSpPr/>
            <p:nvPr/>
          </p:nvSpPr>
          <p:spPr>
            <a:xfrm>
              <a:off x="4658157" y="1770495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3" name="Freihandform 52"/>
            <p:cNvSpPr/>
            <p:nvPr/>
          </p:nvSpPr>
          <p:spPr>
            <a:xfrm>
              <a:off x="451274" y="1862836"/>
              <a:ext cx="5051251" cy="738730"/>
            </a:xfrm>
            <a:custGeom>
              <a:avLst/>
              <a:gdLst>
                <a:gd name="connsiteX0" fmla="*/ 0 w 5051251"/>
                <a:gd name="connsiteY0" fmla="*/ 0 h 738730"/>
                <a:gd name="connsiteX1" fmla="*/ 5051251 w 5051251"/>
                <a:gd name="connsiteY1" fmla="*/ 0 h 738730"/>
                <a:gd name="connsiteX2" fmla="*/ 5051251 w 5051251"/>
                <a:gd name="connsiteY2" fmla="*/ 738730 h 738730"/>
                <a:gd name="connsiteX3" fmla="*/ 0 w 5051251"/>
                <a:gd name="connsiteY3" fmla="*/ 738730 h 738730"/>
                <a:gd name="connsiteX4" fmla="*/ 0 w 5051251"/>
                <a:gd name="connsiteY4" fmla="*/ 0 h 738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51251" h="738730">
                  <a:moveTo>
                    <a:pt x="0" y="0"/>
                  </a:moveTo>
                  <a:lnTo>
                    <a:pt x="5051251" y="0"/>
                  </a:lnTo>
                  <a:lnTo>
                    <a:pt x="5051251" y="738730"/>
                  </a:lnTo>
                  <a:lnTo>
                    <a:pt x="0" y="7387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120" tIns="71120" rIns="71120" bIns="7112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800" b="1" kern="1200" dirty="0" smtClean="0"/>
                <a:t>individuals and interactions</a:t>
              </a:r>
              <a:endParaRPr lang="de-DE" sz="2800" b="1" kern="1200" dirty="0"/>
            </a:p>
          </p:txBody>
        </p:sp>
        <p:sp>
          <p:nvSpPr>
            <p:cNvPr id="54" name="Freihandform 53"/>
            <p:cNvSpPr/>
            <p:nvPr/>
          </p:nvSpPr>
          <p:spPr>
            <a:xfrm>
              <a:off x="451274" y="2807439"/>
              <a:ext cx="4986427" cy="453311"/>
            </a:xfrm>
            <a:custGeom>
              <a:avLst/>
              <a:gdLst>
                <a:gd name="connsiteX0" fmla="*/ 0 w 4986427"/>
                <a:gd name="connsiteY0" fmla="*/ 0 h 453311"/>
                <a:gd name="connsiteX1" fmla="*/ 4986427 w 4986427"/>
                <a:gd name="connsiteY1" fmla="*/ 0 h 453311"/>
                <a:gd name="connsiteX2" fmla="*/ 4986427 w 4986427"/>
                <a:gd name="connsiteY2" fmla="*/ 453311 h 453311"/>
                <a:gd name="connsiteX3" fmla="*/ 0 w 4986427"/>
                <a:gd name="connsiteY3" fmla="*/ 453311 h 453311"/>
                <a:gd name="connsiteX4" fmla="*/ 0 w 4986427"/>
                <a:gd name="connsiteY4" fmla="*/ 0 h 453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86427" h="453311">
                  <a:moveTo>
                    <a:pt x="0" y="0"/>
                  </a:moveTo>
                  <a:lnTo>
                    <a:pt x="4986427" y="0"/>
                  </a:lnTo>
                  <a:lnTo>
                    <a:pt x="4986427" y="453311"/>
                  </a:lnTo>
                  <a:lnTo>
                    <a:pt x="0" y="45331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b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2800" b="1" kern="1200" dirty="0" smtClean="0"/>
                <a:t> </a:t>
              </a:r>
              <a:endParaRPr lang="de-DE" sz="2800" b="1" kern="1200" dirty="0"/>
            </a:p>
          </p:txBody>
        </p:sp>
        <p:sp>
          <p:nvSpPr>
            <p:cNvPr id="55" name="Chevron 54"/>
            <p:cNvSpPr/>
            <p:nvPr/>
          </p:nvSpPr>
          <p:spPr>
            <a:xfrm>
              <a:off x="451274" y="3260751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6" name="Chevron 55"/>
            <p:cNvSpPr/>
            <p:nvPr/>
          </p:nvSpPr>
          <p:spPr>
            <a:xfrm>
              <a:off x="1152145" y="3260751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7" name="Chevron 56"/>
            <p:cNvSpPr/>
            <p:nvPr/>
          </p:nvSpPr>
          <p:spPr>
            <a:xfrm>
              <a:off x="1853569" y="3260751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Chevron 57"/>
            <p:cNvSpPr/>
            <p:nvPr/>
          </p:nvSpPr>
          <p:spPr>
            <a:xfrm>
              <a:off x="2554439" y="3260751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9" name="Chevron 58"/>
            <p:cNvSpPr/>
            <p:nvPr/>
          </p:nvSpPr>
          <p:spPr>
            <a:xfrm>
              <a:off x="3255863" y="3260751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0" name="Chevron 59"/>
            <p:cNvSpPr/>
            <p:nvPr/>
          </p:nvSpPr>
          <p:spPr>
            <a:xfrm>
              <a:off x="3956733" y="3260751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Chevron 60"/>
            <p:cNvSpPr/>
            <p:nvPr/>
          </p:nvSpPr>
          <p:spPr>
            <a:xfrm>
              <a:off x="4658157" y="3260751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2" name="Freihandform 61"/>
            <p:cNvSpPr/>
            <p:nvPr/>
          </p:nvSpPr>
          <p:spPr>
            <a:xfrm>
              <a:off x="451274" y="3353092"/>
              <a:ext cx="5051251" cy="738730"/>
            </a:xfrm>
            <a:custGeom>
              <a:avLst/>
              <a:gdLst>
                <a:gd name="connsiteX0" fmla="*/ 0 w 5051251"/>
                <a:gd name="connsiteY0" fmla="*/ 0 h 738730"/>
                <a:gd name="connsiteX1" fmla="*/ 5051251 w 5051251"/>
                <a:gd name="connsiteY1" fmla="*/ 0 h 738730"/>
                <a:gd name="connsiteX2" fmla="*/ 5051251 w 5051251"/>
                <a:gd name="connsiteY2" fmla="*/ 738730 h 738730"/>
                <a:gd name="connsiteX3" fmla="*/ 0 w 5051251"/>
                <a:gd name="connsiteY3" fmla="*/ 738730 h 738730"/>
                <a:gd name="connsiteX4" fmla="*/ 0 w 5051251"/>
                <a:gd name="connsiteY4" fmla="*/ 0 h 738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51251" h="738730">
                  <a:moveTo>
                    <a:pt x="0" y="0"/>
                  </a:moveTo>
                  <a:lnTo>
                    <a:pt x="5051251" y="0"/>
                  </a:lnTo>
                  <a:lnTo>
                    <a:pt x="5051251" y="738730"/>
                  </a:lnTo>
                  <a:lnTo>
                    <a:pt x="0" y="7387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120" tIns="71120" rIns="71120" bIns="7112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800" b="1" kern="1200" dirty="0" smtClean="0"/>
                <a:t>working software</a:t>
              </a:r>
              <a:endParaRPr lang="de-DE" sz="2800" b="1" kern="1200" dirty="0"/>
            </a:p>
          </p:txBody>
        </p:sp>
        <p:sp>
          <p:nvSpPr>
            <p:cNvPr id="63" name="Freihandform 62"/>
            <p:cNvSpPr/>
            <p:nvPr/>
          </p:nvSpPr>
          <p:spPr>
            <a:xfrm>
              <a:off x="451274" y="4297695"/>
              <a:ext cx="4986427" cy="453311"/>
            </a:xfrm>
            <a:custGeom>
              <a:avLst/>
              <a:gdLst>
                <a:gd name="connsiteX0" fmla="*/ 0 w 4986427"/>
                <a:gd name="connsiteY0" fmla="*/ 0 h 453311"/>
                <a:gd name="connsiteX1" fmla="*/ 4986427 w 4986427"/>
                <a:gd name="connsiteY1" fmla="*/ 0 h 453311"/>
                <a:gd name="connsiteX2" fmla="*/ 4986427 w 4986427"/>
                <a:gd name="connsiteY2" fmla="*/ 453311 h 453311"/>
                <a:gd name="connsiteX3" fmla="*/ 0 w 4986427"/>
                <a:gd name="connsiteY3" fmla="*/ 453311 h 453311"/>
                <a:gd name="connsiteX4" fmla="*/ 0 w 4986427"/>
                <a:gd name="connsiteY4" fmla="*/ 0 h 453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86427" h="453311">
                  <a:moveTo>
                    <a:pt x="0" y="0"/>
                  </a:moveTo>
                  <a:lnTo>
                    <a:pt x="4986427" y="0"/>
                  </a:lnTo>
                  <a:lnTo>
                    <a:pt x="4986427" y="453311"/>
                  </a:lnTo>
                  <a:lnTo>
                    <a:pt x="0" y="45331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b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2800" b="1" kern="1200" dirty="0" smtClean="0"/>
                <a:t> </a:t>
              </a:r>
              <a:endParaRPr lang="de-DE" sz="2800" b="1" kern="1200" dirty="0"/>
            </a:p>
          </p:txBody>
        </p:sp>
        <p:sp>
          <p:nvSpPr>
            <p:cNvPr id="64" name="Chevron 63"/>
            <p:cNvSpPr/>
            <p:nvPr/>
          </p:nvSpPr>
          <p:spPr>
            <a:xfrm>
              <a:off x="451274" y="4751007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5" name="Chevron 64"/>
            <p:cNvSpPr/>
            <p:nvPr/>
          </p:nvSpPr>
          <p:spPr>
            <a:xfrm>
              <a:off x="1152145" y="4751007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6" name="Chevron 65"/>
            <p:cNvSpPr/>
            <p:nvPr/>
          </p:nvSpPr>
          <p:spPr>
            <a:xfrm>
              <a:off x="1853569" y="4751007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7" name="Chevron 66"/>
            <p:cNvSpPr/>
            <p:nvPr/>
          </p:nvSpPr>
          <p:spPr>
            <a:xfrm>
              <a:off x="2554439" y="4751007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8" name="Chevron 67"/>
            <p:cNvSpPr/>
            <p:nvPr/>
          </p:nvSpPr>
          <p:spPr>
            <a:xfrm>
              <a:off x="3255863" y="4751007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9" name="Chevron 68"/>
            <p:cNvSpPr/>
            <p:nvPr/>
          </p:nvSpPr>
          <p:spPr>
            <a:xfrm>
              <a:off x="3956733" y="4751007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0" name="Chevron 69"/>
            <p:cNvSpPr/>
            <p:nvPr/>
          </p:nvSpPr>
          <p:spPr>
            <a:xfrm>
              <a:off x="4658157" y="4751007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1" name="Freihandform 70"/>
            <p:cNvSpPr/>
            <p:nvPr/>
          </p:nvSpPr>
          <p:spPr>
            <a:xfrm>
              <a:off x="451274" y="4843348"/>
              <a:ext cx="5051251" cy="738730"/>
            </a:xfrm>
            <a:custGeom>
              <a:avLst/>
              <a:gdLst>
                <a:gd name="connsiteX0" fmla="*/ 0 w 5051251"/>
                <a:gd name="connsiteY0" fmla="*/ 0 h 738730"/>
                <a:gd name="connsiteX1" fmla="*/ 5051251 w 5051251"/>
                <a:gd name="connsiteY1" fmla="*/ 0 h 738730"/>
                <a:gd name="connsiteX2" fmla="*/ 5051251 w 5051251"/>
                <a:gd name="connsiteY2" fmla="*/ 738730 h 738730"/>
                <a:gd name="connsiteX3" fmla="*/ 0 w 5051251"/>
                <a:gd name="connsiteY3" fmla="*/ 738730 h 738730"/>
                <a:gd name="connsiteX4" fmla="*/ 0 w 5051251"/>
                <a:gd name="connsiteY4" fmla="*/ 0 h 738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51251" h="738730">
                  <a:moveTo>
                    <a:pt x="0" y="0"/>
                  </a:moveTo>
                  <a:lnTo>
                    <a:pt x="5051251" y="0"/>
                  </a:lnTo>
                  <a:lnTo>
                    <a:pt x="5051251" y="738730"/>
                  </a:lnTo>
                  <a:lnTo>
                    <a:pt x="0" y="7387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120" tIns="71120" rIns="71120" bIns="7112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800" b="1" kern="1200" dirty="0" smtClean="0"/>
                <a:t>customer collaboration</a:t>
              </a:r>
              <a:endParaRPr lang="de-DE" sz="2800" b="1" kern="1200" dirty="0"/>
            </a:p>
          </p:txBody>
        </p:sp>
        <p:sp>
          <p:nvSpPr>
            <p:cNvPr id="72" name="Freihandform 71"/>
            <p:cNvSpPr/>
            <p:nvPr/>
          </p:nvSpPr>
          <p:spPr>
            <a:xfrm>
              <a:off x="451274" y="5787951"/>
              <a:ext cx="4986427" cy="453311"/>
            </a:xfrm>
            <a:custGeom>
              <a:avLst/>
              <a:gdLst>
                <a:gd name="connsiteX0" fmla="*/ 0 w 4986427"/>
                <a:gd name="connsiteY0" fmla="*/ 0 h 453311"/>
                <a:gd name="connsiteX1" fmla="*/ 4986427 w 4986427"/>
                <a:gd name="connsiteY1" fmla="*/ 0 h 453311"/>
                <a:gd name="connsiteX2" fmla="*/ 4986427 w 4986427"/>
                <a:gd name="connsiteY2" fmla="*/ 453311 h 453311"/>
                <a:gd name="connsiteX3" fmla="*/ 0 w 4986427"/>
                <a:gd name="connsiteY3" fmla="*/ 453311 h 453311"/>
                <a:gd name="connsiteX4" fmla="*/ 0 w 4986427"/>
                <a:gd name="connsiteY4" fmla="*/ 0 h 453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86427" h="453311">
                  <a:moveTo>
                    <a:pt x="0" y="0"/>
                  </a:moveTo>
                  <a:lnTo>
                    <a:pt x="4986427" y="0"/>
                  </a:lnTo>
                  <a:lnTo>
                    <a:pt x="4986427" y="453311"/>
                  </a:lnTo>
                  <a:lnTo>
                    <a:pt x="0" y="45331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b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2800" b="1" kern="1200" dirty="0" smtClean="0"/>
                <a:t> </a:t>
              </a:r>
              <a:endParaRPr lang="de-DE" sz="2800" b="1" kern="1200" dirty="0"/>
            </a:p>
          </p:txBody>
        </p:sp>
        <p:sp>
          <p:nvSpPr>
            <p:cNvPr id="73" name="Chevron 72"/>
            <p:cNvSpPr/>
            <p:nvPr/>
          </p:nvSpPr>
          <p:spPr>
            <a:xfrm>
              <a:off x="451274" y="6241263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4" name="Chevron 73"/>
            <p:cNvSpPr/>
            <p:nvPr/>
          </p:nvSpPr>
          <p:spPr>
            <a:xfrm>
              <a:off x="1152145" y="6241263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Chevron 74"/>
            <p:cNvSpPr/>
            <p:nvPr/>
          </p:nvSpPr>
          <p:spPr>
            <a:xfrm>
              <a:off x="1853569" y="6241263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6" name="Chevron 75"/>
            <p:cNvSpPr/>
            <p:nvPr/>
          </p:nvSpPr>
          <p:spPr>
            <a:xfrm>
              <a:off x="2554439" y="6241263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7" name="Chevron 76"/>
            <p:cNvSpPr/>
            <p:nvPr/>
          </p:nvSpPr>
          <p:spPr>
            <a:xfrm>
              <a:off x="3255863" y="6241263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8" name="Chevron 77"/>
            <p:cNvSpPr/>
            <p:nvPr/>
          </p:nvSpPr>
          <p:spPr>
            <a:xfrm>
              <a:off x="3956733" y="6241263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9" name="Chevron 78"/>
            <p:cNvSpPr/>
            <p:nvPr/>
          </p:nvSpPr>
          <p:spPr>
            <a:xfrm>
              <a:off x="4658157" y="6241263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0" name="Freihandform 79"/>
            <p:cNvSpPr/>
            <p:nvPr/>
          </p:nvSpPr>
          <p:spPr>
            <a:xfrm>
              <a:off x="451274" y="6333604"/>
              <a:ext cx="5051251" cy="738730"/>
            </a:xfrm>
            <a:custGeom>
              <a:avLst/>
              <a:gdLst>
                <a:gd name="connsiteX0" fmla="*/ 0 w 5051251"/>
                <a:gd name="connsiteY0" fmla="*/ 0 h 738730"/>
                <a:gd name="connsiteX1" fmla="*/ 5051251 w 5051251"/>
                <a:gd name="connsiteY1" fmla="*/ 0 h 738730"/>
                <a:gd name="connsiteX2" fmla="*/ 5051251 w 5051251"/>
                <a:gd name="connsiteY2" fmla="*/ 738730 h 738730"/>
                <a:gd name="connsiteX3" fmla="*/ 0 w 5051251"/>
                <a:gd name="connsiteY3" fmla="*/ 738730 h 738730"/>
                <a:gd name="connsiteX4" fmla="*/ 0 w 5051251"/>
                <a:gd name="connsiteY4" fmla="*/ 0 h 738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51251" h="738730">
                  <a:moveTo>
                    <a:pt x="0" y="0"/>
                  </a:moveTo>
                  <a:lnTo>
                    <a:pt x="5051251" y="0"/>
                  </a:lnTo>
                  <a:lnTo>
                    <a:pt x="5051251" y="738730"/>
                  </a:lnTo>
                  <a:lnTo>
                    <a:pt x="0" y="7387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120" tIns="71120" rIns="71120" bIns="7112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800" b="1" kern="1200" dirty="0" smtClean="0"/>
                <a:t>responding to change</a:t>
              </a:r>
              <a:endParaRPr lang="de-DE" sz="2800" b="1" kern="1200" dirty="0"/>
            </a:p>
          </p:txBody>
        </p:sp>
        <p:sp>
          <p:nvSpPr>
            <p:cNvPr id="9" name="Chevron 8"/>
            <p:cNvSpPr/>
            <p:nvPr/>
          </p:nvSpPr>
          <p:spPr>
            <a:xfrm rot="10800000">
              <a:off x="11044572" y="6241262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Chevron 9"/>
            <p:cNvSpPr/>
            <p:nvPr/>
          </p:nvSpPr>
          <p:spPr>
            <a:xfrm rot="10800000">
              <a:off x="10343701" y="6241262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Chevron 10"/>
            <p:cNvSpPr/>
            <p:nvPr/>
          </p:nvSpPr>
          <p:spPr>
            <a:xfrm rot="10800000">
              <a:off x="9642277" y="6241262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Chevron 11"/>
            <p:cNvSpPr/>
            <p:nvPr/>
          </p:nvSpPr>
          <p:spPr>
            <a:xfrm rot="10800000">
              <a:off x="8941407" y="6241262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Chevron 12"/>
            <p:cNvSpPr/>
            <p:nvPr/>
          </p:nvSpPr>
          <p:spPr>
            <a:xfrm rot="10800000">
              <a:off x="8239983" y="6241262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Chevron 13"/>
            <p:cNvSpPr/>
            <p:nvPr/>
          </p:nvSpPr>
          <p:spPr>
            <a:xfrm rot="10800000">
              <a:off x="7539113" y="6241262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Chevron 14"/>
            <p:cNvSpPr/>
            <p:nvPr/>
          </p:nvSpPr>
          <p:spPr>
            <a:xfrm rot="10800000">
              <a:off x="6837689" y="6241262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Freihandform 15"/>
            <p:cNvSpPr/>
            <p:nvPr/>
          </p:nvSpPr>
          <p:spPr>
            <a:xfrm>
              <a:off x="7160145" y="6333603"/>
              <a:ext cx="5051251" cy="738730"/>
            </a:xfrm>
            <a:custGeom>
              <a:avLst/>
              <a:gdLst>
                <a:gd name="connsiteX0" fmla="*/ 0 w 5051251"/>
                <a:gd name="connsiteY0" fmla="*/ 0 h 738730"/>
                <a:gd name="connsiteX1" fmla="*/ 5051251 w 5051251"/>
                <a:gd name="connsiteY1" fmla="*/ 0 h 738730"/>
                <a:gd name="connsiteX2" fmla="*/ 5051251 w 5051251"/>
                <a:gd name="connsiteY2" fmla="*/ 738730 h 738730"/>
                <a:gd name="connsiteX3" fmla="*/ 0 w 5051251"/>
                <a:gd name="connsiteY3" fmla="*/ 738730 h 738730"/>
                <a:gd name="connsiteX4" fmla="*/ 0 w 5051251"/>
                <a:gd name="connsiteY4" fmla="*/ 0 h 738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51251" h="738730">
                  <a:moveTo>
                    <a:pt x="0" y="0"/>
                  </a:moveTo>
                  <a:lnTo>
                    <a:pt x="5051251" y="0"/>
                  </a:lnTo>
                  <a:lnTo>
                    <a:pt x="5051251" y="738730"/>
                  </a:lnTo>
                  <a:lnTo>
                    <a:pt x="0" y="7387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120" tIns="71120" rIns="71120" bIns="7112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8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following a plan</a:t>
              </a:r>
              <a:endParaRPr lang="de-DE" sz="28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" name="Freihandform 16"/>
            <p:cNvSpPr/>
            <p:nvPr/>
          </p:nvSpPr>
          <p:spPr>
            <a:xfrm rot="10800000">
              <a:off x="7224969" y="5674419"/>
              <a:ext cx="4986427" cy="453311"/>
            </a:xfrm>
            <a:custGeom>
              <a:avLst/>
              <a:gdLst>
                <a:gd name="connsiteX0" fmla="*/ 0 w 4986427"/>
                <a:gd name="connsiteY0" fmla="*/ 0 h 453311"/>
                <a:gd name="connsiteX1" fmla="*/ 4986427 w 4986427"/>
                <a:gd name="connsiteY1" fmla="*/ 0 h 453311"/>
                <a:gd name="connsiteX2" fmla="*/ 4986427 w 4986427"/>
                <a:gd name="connsiteY2" fmla="*/ 453311 h 453311"/>
                <a:gd name="connsiteX3" fmla="*/ 0 w 4986427"/>
                <a:gd name="connsiteY3" fmla="*/ 453311 h 453311"/>
                <a:gd name="connsiteX4" fmla="*/ 0 w 4986427"/>
                <a:gd name="connsiteY4" fmla="*/ 0 h 453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86427" h="453311">
                  <a:moveTo>
                    <a:pt x="0" y="0"/>
                  </a:moveTo>
                  <a:lnTo>
                    <a:pt x="4986427" y="0"/>
                  </a:lnTo>
                  <a:lnTo>
                    <a:pt x="4986427" y="453311"/>
                  </a:lnTo>
                  <a:lnTo>
                    <a:pt x="0" y="45331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b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2800" b="1" kern="1200" dirty="0" smtClean="0"/>
                <a:t> </a:t>
              </a:r>
              <a:endParaRPr lang="de-DE" sz="2800" b="1" kern="1200" dirty="0"/>
            </a:p>
          </p:txBody>
        </p:sp>
        <p:sp>
          <p:nvSpPr>
            <p:cNvPr id="18" name="Chevron 17"/>
            <p:cNvSpPr/>
            <p:nvPr/>
          </p:nvSpPr>
          <p:spPr>
            <a:xfrm rot="10800000">
              <a:off x="11044572" y="4751006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Chevron 18"/>
            <p:cNvSpPr/>
            <p:nvPr/>
          </p:nvSpPr>
          <p:spPr>
            <a:xfrm rot="10800000">
              <a:off x="10343701" y="4751006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Chevron 19"/>
            <p:cNvSpPr/>
            <p:nvPr/>
          </p:nvSpPr>
          <p:spPr>
            <a:xfrm rot="10800000">
              <a:off x="9642277" y="4751006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Chevron 20"/>
            <p:cNvSpPr/>
            <p:nvPr/>
          </p:nvSpPr>
          <p:spPr>
            <a:xfrm rot="10800000">
              <a:off x="8941407" y="4751006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Chevron 21"/>
            <p:cNvSpPr/>
            <p:nvPr/>
          </p:nvSpPr>
          <p:spPr>
            <a:xfrm rot="10800000">
              <a:off x="8239983" y="4751006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Chevron 22"/>
            <p:cNvSpPr/>
            <p:nvPr/>
          </p:nvSpPr>
          <p:spPr>
            <a:xfrm rot="10800000">
              <a:off x="7539113" y="4751006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Chevron 23"/>
            <p:cNvSpPr/>
            <p:nvPr/>
          </p:nvSpPr>
          <p:spPr>
            <a:xfrm rot="10800000">
              <a:off x="6837689" y="4751006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Freihandform 24"/>
            <p:cNvSpPr/>
            <p:nvPr/>
          </p:nvSpPr>
          <p:spPr>
            <a:xfrm>
              <a:off x="7160145" y="4843347"/>
              <a:ext cx="5051251" cy="738730"/>
            </a:xfrm>
            <a:custGeom>
              <a:avLst/>
              <a:gdLst>
                <a:gd name="connsiteX0" fmla="*/ 0 w 5051251"/>
                <a:gd name="connsiteY0" fmla="*/ 0 h 738730"/>
                <a:gd name="connsiteX1" fmla="*/ 5051251 w 5051251"/>
                <a:gd name="connsiteY1" fmla="*/ 0 h 738730"/>
                <a:gd name="connsiteX2" fmla="*/ 5051251 w 5051251"/>
                <a:gd name="connsiteY2" fmla="*/ 738730 h 738730"/>
                <a:gd name="connsiteX3" fmla="*/ 0 w 5051251"/>
                <a:gd name="connsiteY3" fmla="*/ 738730 h 738730"/>
                <a:gd name="connsiteX4" fmla="*/ 0 w 5051251"/>
                <a:gd name="connsiteY4" fmla="*/ 0 h 738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51251" h="738730">
                  <a:moveTo>
                    <a:pt x="0" y="0"/>
                  </a:moveTo>
                  <a:lnTo>
                    <a:pt x="5051251" y="0"/>
                  </a:lnTo>
                  <a:lnTo>
                    <a:pt x="5051251" y="738730"/>
                  </a:lnTo>
                  <a:lnTo>
                    <a:pt x="0" y="7387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120" tIns="71120" rIns="71120" bIns="7112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contract </a:t>
              </a:r>
              <a:r>
                <a:rPr lang="en-GB" sz="28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negotiation</a:t>
              </a:r>
              <a:endParaRPr lang="de-DE" sz="28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6" name="Freihandform 25"/>
            <p:cNvSpPr/>
            <p:nvPr/>
          </p:nvSpPr>
          <p:spPr>
            <a:xfrm rot="10800000">
              <a:off x="7224969" y="4184163"/>
              <a:ext cx="4986427" cy="453311"/>
            </a:xfrm>
            <a:custGeom>
              <a:avLst/>
              <a:gdLst>
                <a:gd name="connsiteX0" fmla="*/ 0 w 4986427"/>
                <a:gd name="connsiteY0" fmla="*/ 0 h 453311"/>
                <a:gd name="connsiteX1" fmla="*/ 4986427 w 4986427"/>
                <a:gd name="connsiteY1" fmla="*/ 0 h 453311"/>
                <a:gd name="connsiteX2" fmla="*/ 4986427 w 4986427"/>
                <a:gd name="connsiteY2" fmla="*/ 453311 h 453311"/>
                <a:gd name="connsiteX3" fmla="*/ 0 w 4986427"/>
                <a:gd name="connsiteY3" fmla="*/ 453311 h 453311"/>
                <a:gd name="connsiteX4" fmla="*/ 0 w 4986427"/>
                <a:gd name="connsiteY4" fmla="*/ 0 h 453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86427" h="453311">
                  <a:moveTo>
                    <a:pt x="0" y="0"/>
                  </a:moveTo>
                  <a:lnTo>
                    <a:pt x="4986427" y="0"/>
                  </a:lnTo>
                  <a:lnTo>
                    <a:pt x="4986427" y="453311"/>
                  </a:lnTo>
                  <a:lnTo>
                    <a:pt x="0" y="45331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b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2800" b="1" kern="1200" dirty="0" smtClean="0"/>
                <a:t> </a:t>
              </a:r>
              <a:endParaRPr lang="de-DE" sz="2800" b="1" kern="1200" dirty="0"/>
            </a:p>
          </p:txBody>
        </p:sp>
        <p:sp>
          <p:nvSpPr>
            <p:cNvPr id="27" name="Chevron 26"/>
            <p:cNvSpPr/>
            <p:nvPr/>
          </p:nvSpPr>
          <p:spPr>
            <a:xfrm rot="10800000">
              <a:off x="11044572" y="3260750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Chevron 27"/>
            <p:cNvSpPr/>
            <p:nvPr/>
          </p:nvSpPr>
          <p:spPr>
            <a:xfrm rot="10800000">
              <a:off x="10343701" y="3260750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Chevron 28"/>
            <p:cNvSpPr/>
            <p:nvPr/>
          </p:nvSpPr>
          <p:spPr>
            <a:xfrm rot="10800000">
              <a:off x="9642277" y="3260750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Chevron 29"/>
            <p:cNvSpPr/>
            <p:nvPr/>
          </p:nvSpPr>
          <p:spPr>
            <a:xfrm rot="10800000">
              <a:off x="8941407" y="3260750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Chevron 30"/>
            <p:cNvSpPr/>
            <p:nvPr/>
          </p:nvSpPr>
          <p:spPr>
            <a:xfrm rot="10800000">
              <a:off x="8239983" y="3260750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Chevron 31"/>
            <p:cNvSpPr/>
            <p:nvPr/>
          </p:nvSpPr>
          <p:spPr>
            <a:xfrm rot="10800000">
              <a:off x="7539113" y="3260750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Chevron 32"/>
            <p:cNvSpPr/>
            <p:nvPr/>
          </p:nvSpPr>
          <p:spPr>
            <a:xfrm rot="10800000">
              <a:off x="6837689" y="3260750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Freihandform 33"/>
            <p:cNvSpPr/>
            <p:nvPr/>
          </p:nvSpPr>
          <p:spPr>
            <a:xfrm>
              <a:off x="7160145" y="3353091"/>
              <a:ext cx="5051251" cy="738730"/>
            </a:xfrm>
            <a:custGeom>
              <a:avLst/>
              <a:gdLst>
                <a:gd name="connsiteX0" fmla="*/ 0 w 5051251"/>
                <a:gd name="connsiteY0" fmla="*/ 0 h 738730"/>
                <a:gd name="connsiteX1" fmla="*/ 5051251 w 5051251"/>
                <a:gd name="connsiteY1" fmla="*/ 0 h 738730"/>
                <a:gd name="connsiteX2" fmla="*/ 5051251 w 5051251"/>
                <a:gd name="connsiteY2" fmla="*/ 738730 h 738730"/>
                <a:gd name="connsiteX3" fmla="*/ 0 w 5051251"/>
                <a:gd name="connsiteY3" fmla="*/ 738730 h 738730"/>
                <a:gd name="connsiteX4" fmla="*/ 0 w 5051251"/>
                <a:gd name="connsiteY4" fmla="*/ 0 h 738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51251" h="738730">
                  <a:moveTo>
                    <a:pt x="0" y="0"/>
                  </a:moveTo>
                  <a:lnTo>
                    <a:pt x="5051251" y="0"/>
                  </a:lnTo>
                  <a:lnTo>
                    <a:pt x="5051251" y="738730"/>
                  </a:lnTo>
                  <a:lnTo>
                    <a:pt x="0" y="7387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120" tIns="71120" rIns="71120" bIns="7112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comprehensive documentation</a:t>
              </a:r>
              <a:endParaRPr lang="en-GB" sz="28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5" name="Freihandform 34"/>
            <p:cNvSpPr/>
            <p:nvPr/>
          </p:nvSpPr>
          <p:spPr>
            <a:xfrm rot="10800000">
              <a:off x="7224969" y="2693907"/>
              <a:ext cx="4986427" cy="453311"/>
            </a:xfrm>
            <a:custGeom>
              <a:avLst/>
              <a:gdLst>
                <a:gd name="connsiteX0" fmla="*/ 0 w 4986427"/>
                <a:gd name="connsiteY0" fmla="*/ 0 h 453311"/>
                <a:gd name="connsiteX1" fmla="*/ 4986427 w 4986427"/>
                <a:gd name="connsiteY1" fmla="*/ 0 h 453311"/>
                <a:gd name="connsiteX2" fmla="*/ 4986427 w 4986427"/>
                <a:gd name="connsiteY2" fmla="*/ 453311 h 453311"/>
                <a:gd name="connsiteX3" fmla="*/ 0 w 4986427"/>
                <a:gd name="connsiteY3" fmla="*/ 453311 h 453311"/>
                <a:gd name="connsiteX4" fmla="*/ 0 w 4986427"/>
                <a:gd name="connsiteY4" fmla="*/ 0 h 453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86427" h="453311">
                  <a:moveTo>
                    <a:pt x="0" y="0"/>
                  </a:moveTo>
                  <a:lnTo>
                    <a:pt x="4986427" y="0"/>
                  </a:lnTo>
                  <a:lnTo>
                    <a:pt x="4986427" y="453311"/>
                  </a:lnTo>
                  <a:lnTo>
                    <a:pt x="0" y="45331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b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2800" b="1" kern="1200" dirty="0" smtClean="0"/>
                <a:t> </a:t>
              </a:r>
              <a:endParaRPr lang="de-DE" sz="2800" b="1" kern="1200" dirty="0"/>
            </a:p>
          </p:txBody>
        </p:sp>
        <p:sp>
          <p:nvSpPr>
            <p:cNvPr id="36" name="Chevron 35"/>
            <p:cNvSpPr/>
            <p:nvPr/>
          </p:nvSpPr>
          <p:spPr>
            <a:xfrm rot="10800000">
              <a:off x="11044572" y="1770494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Chevron 36"/>
            <p:cNvSpPr/>
            <p:nvPr/>
          </p:nvSpPr>
          <p:spPr>
            <a:xfrm rot="10800000">
              <a:off x="10343701" y="1770494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" name="Chevron 37"/>
            <p:cNvSpPr/>
            <p:nvPr/>
          </p:nvSpPr>
          <p:spPr>
            <a:xfrm rot="10800000">
              <a:off x="9642277" y="1770494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Chevron 38"/>
            <p:cNvSpPr/>
            <p:nvPr/>
          </p:nvSpPr>
          <p:spPr>
            <a:xfrm rot="10800000">
              <a:off x="8941407" y="1770494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Chevron 39"/>
            <p:cNvSpPr/>
            <p:nvPr/>
          </p:nvSpPr>
          <p:spPr>
            <a:xfrm rot="10800000">
              <a:off x="8239983" y="1770494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1" name="Chevron 40"/>
            <p:cNvSpPr/>
            <p:nvPr/>
          </p:nvSpPr>
          <p:spPr>
            <a:xfrm rot="10800000">
              <a:off x="7539113" y="1770494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Chevron 41"/>
            <p:cNvSpPr/>
            <p:nvPr/>
          </p:nvSpPr>
          <p:spPr>
            <a:xfrm rot="10800000">
              <a:off x="6837689" y="1770494"/>
              <a:ext cx="1166824" cy="923412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Freihandform 42"/>
            <p:cNvSpPr/>
            <p:nvPr/>
          </p:nvSpPr>
          <p:spPr>
            <a:xfrm>
              <a:off x="7160145" y="1862835"/>
              <a:ext cx="5051251" cy="738730"/>
            </a:xfrm>
            <a:custGeom>
              <a:avLst/>
              <a:gdLst>
                <a:gd name="connsiteX0" fmla="*/ 0 w 5051251"/>
                <a:gd name="connsiteY0" fmla="*/ 0 h 738730"/>
                <a:gd name="connsiteX1" fmla="*/ 5051251 w 5051251"/>
                <a:gd name="connsiteY1" fmla="*/ 0 h 738730"/>
                <a:gd name="connsiteX2" fmla="*/ 5051251 w 5051251"/>
                <a:gd name="connsiteY2" fmla="*/ 738730 h 738730"/>
                <a:gd name="connsiteX3" fmla="*/ 0 w 5051251"/>
                <a:gd name="connsiteY3" fmla="*/ 738730 h 738730"/>
                <a:gd name="connsiteX4" fmla="*/ 0 w 5051251"/>
                <a:gd name="connsiteY4" fmla="*/ 0 h 738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51251" h="738730">
                  <a:moveTo>
                    <a:pt x="0" y="0"/>
                  </a:moveTo>
                  <a:lnTo>
                    <a:pt x="5051251" y="0"/>
                  </a:lnTo>
                  <a:lnTo>
                    <a:pt x="5051251" y="738730"/>
                  </a:lnTo>
                  <a:lnTo>
                    <a:pt x="0" y="7387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120" tIns="71120" rIns="71120" bIns="7112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8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processes and tools</a:t>
              </a:r>
              <a:endParaRPr lang="de-DE" sz="28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2" name="Textfeld 81"/>
            <p:cNvSpPr txBox="1"/>
            <p:nvPr/>
          </p:nvSpPr>
          <p:spPr>
            <a:xfrm>
              <a:off x="5502525" y="1951060"/>
              <a:ext cx="16576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 smtClean="0"/>
                <a:t>over</a:t>
              </a:r>
              <a:endParaRPr lang="en-GB" sz="3200" dirty="0"/>
            </a:p>
          </p:txBody>
        </p:sp>
        <p:sp>
          <p:nvSpPr>
            <p:cNvPr id="83" name="Textfeld 82"/>
            <p:cNvSpPr txBox="1"/>
            <p:nvPr/>
          </p:nvSpPr>
          <p:spPr>
            <a:xfrm>
              <a:off x="5502525" y="3441315"/>
              <a:ext cx="16576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 smtClean="0"/>
                <a:t>over</a:t>
              </a:r>
              <a:endParaRPr lang="en-GB" sz="3200" dirty="0"/>
            </a:p>
          </p:txBody>
        </p:sp>
        <p:sp>
          <p:nvSpPr>
            <p:cNvPr id="84" name="Textfeld 83"/>
            <p:cNvSpPr txBox="1"/>
            <p:nvPr/>
          </p:nvSpPr>
          <p:spPr>
            <a:xfrm>
              <a:off x="5502525" y="4903453"/>
              <a:ext cx="16576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 smtClean="0"/>
                <a:t>over</a:t>
              </a:r>
              <a:endParaRPr lang="en-GB" sz="3200" dirty="0"/>
            </a:p>
          </p:txBody>
        </p:sp>
        <p:sp>
          <p:nvSpPr>
            <p:cNvPr id="85" name="Textfeld 84"/>
            <p:cNvSpPr txBox="1"/>
            <p:nvPr/>
          </p:nvSpPr>
          <p:spPr>
            <a:xfrm>
              <a:off x="5502525" y="6421827"/>
              <a:ext cx="16576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 smtClean="0"/>
                <a:t>over</a:t>
              </a:r>
              <a:endParaRPr lang="en-GB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0971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042862"/>
              </p:ext>
            </p:extLst>
          </p:nvPr>
        </p:nvGraphicFramePr>
        <p:xfrm>
          <a:off x="-325677" y="1271174"/>
          <a:ext cx="7200000" cy="6350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6" name="Diagramm 8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5491432"/>
              </p:ext>
            </p:extLst>
          </p:nvPr>
        </p:nvGraphicFramePr>
        <p:xfrm>
          <a:off x="6016842" y="1271174"/>
          <a:ext cx="7200000" cy="6350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47097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uppieren 48"/>
          <p:cNvGrpSpPr/>
          <p:nvPr/>
        </p:nvGrpSpPr>
        <p:grpSpPr>
          <a:xfrm>
            <a:off x="931787" y="1275426"/>
            <a:ext cx="4685071" cy="6342354"/>
            <a:chOff x="931787" y="1275426"/>
            <a:chExt cx="4685071" cy="6342354"/>
          </a:xfrm>
        </p:grpSpPr>
        <p:sp>
          <p:nvSpPr>
            <p:cNvPr id="50" name="Freihandform 49"/>
            <p:cNvSpPr/>
            <p:nvPr/>
          </p:nvSpPr>
          <p:spPr>
            <a:xfrm>
              <a:off x="931787" y="1275426"/>
              <a:ext cx="4685071" cy="395220"/>
            </a:xfrm>
            <a:custGeom>
              <a:avLst/>
              <a:gdLst>
                <a:gd name="connsiteX0" fmla="*/ 0 w 4347421"/>
                <a:gd name="connsiteY0" fmla="*/ 0 h 395220"/>
                <a:gd name="connsiteX1" fmla="*/ 4347421 w 4347421"/>
                <a:gd name="connsiteY1" fmla="*/ 0 h 395220"/>
                <a:gd name="connsiteX2" fmla="*/ 4347421 w 4347421"/>
                <a:gd name="connsiteY2" fmla="*/ 395220 h 395220"/>
                <a:gd name="connsiteX3" fmla="*/ 0 w 4347421"/>
                <a:gd name="connsiteY3" fmla="*/ 395220 h 395220"/>
                <a:gd name="connsiteX4" fmla="*/ 0 w 4347421"/>
                <a:gd name="connsiteY4" fmla="*/ 0 h 395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47421" h="395220">
                  <a:moveTo>
                    <a:pt x="0" y="0"/>
                  </a:moveTo>
                  <a:lnTo>
                    <a:pt x="4347421" y="0"/>
                  </a:lnTo>
                  <a:lnTo>
                    <a:pt x="4347421" y="395220"/>
                  </a:lnTo>
                  <a:lnTo>
                    <a:pt x="0" y="39522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b" anchorCtr="0">
              <a:noAutofit/>
            </a:bodyPr>
            <a:lstStyle/>
            <a:p>
              <a:pPr lvl="0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2400" b="1" kern="1200" dirty="0" smtClean="0"/>
                <a:t> Agile Software Development</a:t>
              </a:r>
              <a:endParaRPr lang="de-DE" sz="2400" b="1" kern="1200" dirty="0"/>
            </a:p>
          </p:txBody>
        </p:sp>
        <p:sp>
          <p:nvSpPr>
            <p:cNvPr id="51" name="Chevron 50"/>
            <p:cNvSpPr/>
            <p:nvPr/>
          </p:nvSpPr>
          <p:spPr>
            <a:xfrm>
              <a:off x="931787" y="1670647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Chevron 51"/>
            <p:cNvSpPr/>
            <p:nvPr/>
          </p:nvSpPr>
          <p:spPr>
            <a:xfrm>
              <a:off x="1542841" y="1670647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3" name="Chevron 52"/>
            <p:cNvSpPr/>
            <p:nvPr/>
          </p:nvSpPr>
          <p:spPr>
            <a:xfrm>
              <a:off x="2154378" y="1670647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4" name="Chevron 53"/>
            <p:cNvSpPr/>
            <p:nvPr/>
          </p:nvSpPr>
          <p:spPr>
            <a:xfrm>
              <a:off x="2765433" y="1670647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Chevron 54"/>
            <p:cNvSpPr/>
            <p:nvPr/>
          </p:nvSpPr>
          <p:spPr>
            <a:xfrm>
              <a:off x="3376970" y="1670647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6" name="Chevron 55"/>
            <p:cNvSpPr/>
            <p:nvPr/>
          </p:nvSpPr>
          <p:spPr>
            <a:xfrm>
              <a:off x="3988024" y="1670647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7" name="Chevron 56"/>
            <p:cNvSpPr/>
            <p:nvPr/>
          </p:nvSpPr>
          <p:spPr>
            <a:xfrm>
              <a:off x="4599562" y="1670647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Freihandform 57"/>
            <p:cNvSpPr/>
            <p:nvPr/>
          </p:nvSpPr>
          <p:spPr>
            <a:xfrm>
              <a:off x="931787" y="1751154"/>
              <a:ext cx="4403938" cy="644062"/>
            </a:xfrm>
            <a:custGeom>
              <a:avLst/>
              <a:gdLst>
                <a:gd name="connsiteX0" fmla="*/ 0 w 4403938"/>
                <a:gd name="connsiteY0" fmla="*/ 0 h 644062"/>
                <a:gd name="connsiteX1" fmla="*/ 4403938 w 4403938"/>
                <a:gd name="connsiteY1" fmla="*/ 0 h 644062"/>
                <a:gd name="connsiteX2" fmla="*/ 4403938 w 4403938"/>
                <a:gd name="connsiteY2" fmla="*/ 644062 h 644062"/>
                <a:gd name="connsiteX3" fmla="*/ 0 w 4403938"/>
                <a:gd name="connsiteY3" fmla="*/ 644062 h 644062"/>
                <a:gd name="connsiteX4" fmla="*/ 0 w 4403938"/>
                <a:gd name="connsiteY4" fmla="*/ 0 h 644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03938" h="644062">
                  <a:moveTo>
                    <a:pt x="0" y="0"/>
                  </a:moveTo>
                  <a:lnTo>
                    <a:pt x="4403938" y="0"/>
                  </a:lnTo>
                  <a:lnTo>
                    <a:pt x="4403938" y="644062"/>
                  </a:lnTo>
                  <a:lnTo>
                    <a:pt x="0" y="64406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kern="1200" dirty="0" smtClean="0"/>
                <a:t>requires that value delivered is directly visible to the user</a:t>
              </a:r>
              <a:endParaRPr lang="de-DE" sz="1600" kern="1200" dirty="0"/>
            </a:p>
          </p:txBody>
        </p:sp>
        <p:sp>
          <p:nvSpPr>
            <p:cNvPr id="59" name="Freihandform 58"/>
            <p:cNvSpPr/>
            <p:nvPr/>
          </p:nvSpPr>
          <p:spPr>
            <a:xfrm>
              <a:off x="931787" y="2560940"/>
              <a:ext cx="4347421" cy="395220"/>
            </a:xfrm>
            <a:custGeom>
              <a:avLst/>
              <a:gdLst>
                <a:gd name="connsiteX0" fmla="*/ 0 w 4347421"/>
                <a:gd name="connsiteY0" fmla="*/ 0 h 395220"/>
                <a:gd name="connsiteX1" fmla="*/ 4347421 w 4347421"/>
                <a:gd name="connsiteY1" fmla="*/ 0 h 395220"/>
                <a:gd name="connsiteX2" fmla="*/ 4347421 w 4347421"/>
                <a:gd name="connsiteY2" fmla="*/ 395220 h 395220"/>
                <a:gd name="connsiteX3" fmla="*/ 0 w 4347421"/>
                <a:gd name="connsiteY3" fmla="*/ 395220 h 395220"/>
                <a:gd name="connsiteX4" fmla="*/ 0 w 4347421"/>
                <a:gd name="connsiteY4" fmla="*/ 0 h 395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47421" h="395220">
                  <a:moveTo>
                    <a:pt x="0" y="0"/>
                  </a:moveTo>
                  <a:lnTo>
                    <a:pt x="4347421" y="0"/>
                  </a:lnTo>
                  <a:lnTo>
                    <a:pt x="4347421" y="395220"/>
                  </a:lnTo>
                  <a:lnTo>
                    <a:pt x="0" y="39522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b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600" kern="1200" dirty="0" smtClean="0"/>
                <a:t>  </a:t>
              </a:r>
              <a:endParaRPr lang="de-DE" sz="1600" kern="1200" dirty="0"/>
            </a:p>
          </p:txBody>
        </p:sp>
        <p:sp>
          <p:nvSpPr>
            <p:cNvPr id="60" name="Chevron 59"/>
            <p:cNvSpPr/>
            <p:nvPr/>
          </p:nvSpPr>
          <p:spPr>
            <a:xfrm>
              <a:off x="931787" y="2956161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Chevron 60"/>
            <p:cNvSpPr/>
            <p:nvPr/>
          </p:nvSpPr>
          <p:spPr>
            <a:xfrm>
              <a:off x="1542841" y="2956161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2" name="Chevron 61"/>
            <p:cNvSpPr/>
            <p:nvPr/>
          </p:nvSpPr>
          <p:spPr>
            <a:xfrm>
              <a:off x="2154378" y="2956161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3" name="Chevron 62"/>
            <p:cNvSpPr/>
            <p:nvPr/>
          </p:nvSpPr>
          <p:spPr>
            <a:xfrm>
              <a:off x="2765433" y="2956161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Chevron 63"/>
            <p:cNvSpPr/>
            <p:nvPr/>
          </p:nvSpPr>
          <p:spPr>
            <a:xfrm>
              <a:off x="3376970" y="2956161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5" name="Chevron 64"/>
            <p:cNvSpPr/>
            <p:nvPr/>
          </p:nvSpPr>
          <p:spPr>
            <a:xfrm>
              <a:off x="3988024" y="2956161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6" name="Chevron 65"/>
            <p:cNvSpPr/>
            <p:nvPr/>
          </p:nvSpPr>
          <p:spPr>
            <a:xfrm>
              <a:off x="4599562" y="2956161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7" name="Freihandform 66"/>
            <p:cNvSpPr/>
            <p:nvPr/>
          </p:nvSpPr>
          <p:spPr>
            <a:xfrm>
              <a:off x="931787" y="3036668"/>
              <a:ext cx="4403938" cy="644062"/>
            </a:xfrm>
            <a:custGeom>
              <a:avLst/>
              <a:gdLst>
                <a:gd name="connsiteX0" fmla="*/ 0 w 4403938"/>
                <a:gd name="connsiteY0" fmla="*/ 0 h 644062"/>
                <a:gd name="connsiteX1" fmla="*/ 4403938 w 4403938"/>
                <a:gd name="connsiteY1" fmla="*/ 0 h 644062"/>
                <a:gd name="connsiteX2" fmla="*/ 4403938 w 4403938"/>
                <a:gd name="connsiteY2" fmla="*/ 644062 h 644062"/>
                <a:gd name="connsiteX3" fmla="*/ 0 w 4403938"/>
                <a:gd name="connsiteY3" fmla="*/ 644062 h 644062"/>
                <a:gd name="connsiteX4" fmla="*/ 0 w 4403938"/>
                <a:gd name="connsiteY4" fmla="*/ 0 h 644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03938" h="644062">
                  <a:moveTo>
                    <a:pt x="0" y="0"/>
                  </a:moveTo>
                  <a:lnTo>
                    <a:pt x="4403938" y="0"/>
                  </a:lnTo>
                  <a:lnTo>
                    <a:pt x="4403938" y="644062"/>
                  </a:lnTo>
                  <a:lnTo>
                    <a:pt x="0" y="64406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kern="1200" dirty="0" smtClean="0"/>
                <a:t>is better at only modelling to a level of detail that is </a:t>
              </a:r>
              <a:r>
                <a:rPr lang="en-GB" sz="1600" kern="1200" noProof="0" dirty="0" smtClean="0"/>
                <a:t>needed</a:t>
              </a:r>
              <a:endParaRPr lang="en-GB" sz="1600" kern="1200" noProof="0" dirty="0"/>
            </a:p>
          </p:txBody>
        </p:sp>
        <p:sp>
          <p:nvSpPr>
            <p:cNvPr id="68" name="Freihandform 67"/>
            <p:cNvSpPr/>
            <p:nvPr/>
          </p:nvSpPr>
          <p:spPr>
            <a:xfrm>
              <a:off x="931787" y="3846454"/>
              <a:ext cx="4347421" cy="395220"/>
            </a:xfrm>
            <a:custGeom>
              <a:avLst/>
              <a:gdLst>
                <a:gd name="connsiteX0" fmla="*/ 0 w 4347421"/>
                <a:gd name="connsiteY0" fmla="*/ 0 h 395220"/>
                <a:gd name="connsiteX1" fmla="*/ 4347421 w 4347421"/>
                <a:gd name="connsiteY1" fmla="*/ 0 h 395220"/>
                <a:gd name="connsiteX2" fmla="*/ 4347421 w 4347421"/>
                <a:gd name="connsiteY2" fmla="*/ 395220 h 395220"/>
                <a:gd name="connsiteX3" fmla="*/ 0 w 4347421"/>
                <a:gd name="connsiteY3" fmla="*/ 395220 h 395220"/>
                <a:gd name="connsiteX4" fmla="*/ 0 w 4347421"/>
                <a:gd name="connsiteY4" fmla="*/ 0 h 395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47421" h="395220">
                  <a:moveTo>
                    <a:pt x="0" y="0"/>
                  </a:moveTo>
                  <a:lnTo>
                    <a:pt x="4347421" y="0"/>
                  </a:lnTo>
                  <a:lnTo>
                    <a:pt x="4347421" y="395220"/>
                  </a:lnTo>
                  <a:lnTo>
                    <a:pt x="0" y="39522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b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600" kern="1200" dirty="0" smtClean="0"/>
                <a:t>   </a:t>
              </a:r>
              <a:endParaRPr lang="de-DE" sz="1600" kern="1200" dirty="0"/>
            </a:p>
          </p:txBody>
        </p:sp>
        <p:sp>
          <p:nvSpPr>
            <p:cNvPr id="69" name="Chevron 68"/>
            <p:cNvSpPr/>
            <p:nvPr/>
          </p:nvSpPr>
          <p:spPr>
            <a:xfrm>
              <a:off x="931787" y="4241675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0" name="Chevron 69"/>
            <p:cNvSpPr/>
            <p:nvPr/>
          </p:nvSpPr>
          <p:spPr>
            <a:xfrm>
              <a:off x="1542841" y="4241675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1" name="Chevron 70"/>
            <p:cNvSpPr/>
            <p:nvPr/>
          </p:nvSpPr>
          <p:spPr>
            <a:xfrm>
              <a:off x="2154378" y="4241675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2" name="Chevron 71"/>
            <p:cNvSpPr/>
            <p:nvPr/>
          </p:nvSpPr>
          <p:spPr>
            <a:xfrm>
              <a:off x="2765433" y="4241675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3" name="Chevron 72"/>
            <p:cNvSpPr/>
            <p:nvPr/>
          </p:nvSpPr>
          <p:spPr>
            <a:xfrm>
              <a:off x="3376970" y="4241675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4" name="Chevron 73"/>
            <p:cNvSpPr/>
            <p:nvPr/>
          </p:nvSpPr>
          <p:spPr>
            <a:xfrm>
              <a:off x="3988024" y="4241675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Chevron 74"/>
            <p:cNvSpPr/>
            <p:nvPr/>
          </p:nvSpPr>
          <p:spPr>
            <a:xfrm>
              <a:off x="4599562" y="4241675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6" name="Freihandform 75"/>
            <p:cNvSpPr/>
            <p:nvPr/>
          </p:nvSpPr>
          <p:spPr>
            <a:xfrm>
              <a:off x="931787" y="4322182"/>
              <a:ext cx="4403938" cy="644062"/>
            </a:xfrm>
            <a:custGeom>
              <a:avLst/>
              <a:gdLst>
                <a:gd name="connsiteX0" fmla="*/ 0 w 4403938"/>
                <a:gd name="connsiteY0" fmla="*/ 0 h 644062"/>
                <a:gd name="connsiteX1" fmla="*/ 4403938 w 4403938"/>
                <a:gd name="connsiteY1" fmla="*/ 0 h 644062"/>
                <a:gd name="connsiteX2" fmla="*/ 4403938 w 4403938"/>
                <a:gd name="connsiteY2" fmla="*/ 644062 h 644062"/>
                <a:gd name="connsiteX3" fmla="*/ 0 w 4403938"/>
                <a:gd name="connsiteY3" fmla="*/ 644062 h 644062"/>
                <a:gd name="connsiteX4" fmla="*/ 0 w 4403938"/>
                <a:gd name="connsiteY4" fmla="*/ 0 h 644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03938" h="644062">
                  <a:moveTo>
                    <a:pt x="0" y="0"/>
                  </a:moveTo>
                  <a:lnTo>
                    <a:pt x="4403938" y="0"/>
                  </a:lnTo>
                  <a:lnTo>
                    <a:pt x="4403938" y="644062"/>
                  </a:lnTo>
                  <a:lnTo>
                    <a:pt x="0" y="64406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kern="1200" dirty="0" smtClean="0"/>
                <a:t>is happy for that knowledge to live within developer’s heads (and indirectly </a:t>
              </a:r>
              <a:r>
                <a:rPr lang="de-DE" sz="1600" kern="1200" dirty="0" smtClean="0"/>
                <a:t>in </a:t>
              </a:r>
              <a:r>
                <a:rPr lang="en-GB" sz="1600" kern="1200" noProof="0" dirty="0" smtClean="0"/>
                <a:t>the code</a:t>
              </a:r>
              <a:r>
                <a:rPr lang="de-DE" sz="1600" kern="1200" dirty="0" smtClean="0"/>
                <a:t>)</a:t>
              </a:r>
              <a:r>
                <a:rPr lang="en-GB" sz="1600" kern="1200" noProof="0" dirty="0" smtClean="0"/>
                <a:t> </a:t>
              </a:r>
              <a:endParaRPr lang="de-DE" sz="1600" kern="1200" dirty="0"/>
            </a:p>
          </p:txBody>
        </p:sp>
        <p:sp>
          <p:nvSpPr>
            <p:cNvPr id="77" name="Freihandform 76"/>
            <p:cNvSpPr/>
            <p:nvPr/>
          </p:nvSpPr>
          <p:spPr>
            <a:xfrm>
              <a:off x="931787" y="5131968"/>
              <a:ext cx="4347421" cy="395220"/>
            </a:xfrm>
            <a:custGeom>
              <a:avLst/>
              <a:gdLst>
                <a:gd name="connsiteX0" fmla="*/ 0 w 4347421"/>
                <a:gd name="connsiteY0" fmla="*/ 0 h 395220"/>
                <a:gd name="connsiteX1" fmla="*/ 4347421 w 4347421"/>
                <a:gd name="connsiteY1" fmla="*/ 0 h 395220"/>
                <a:gd name="connsiteX2" fmla="*/ 4347421 w 4347421"/>
                <a:gd name="connsiteY2" fmla="*/ 395220 h 395220"/>
                <a:gd name="connsiteX3" fmla="*/ 0 w 4347421"/>
                <a:gd name="connsiteY3" fmla="*/ 395220 h 395220"/>
                <a:gd name="connsiteX4" fmla="*/ 0 w 4347421"/>
                <a:gd name="connsiteY4" fmla="*/ 0 h 395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47421" h="395220">
                  <a:moveTo>
                    <a:pt x="0" y="0"/>
                  </a:moveTo>
                  <a:lnTo>
                    <a:pt x="4347421" y="0"/>
                  </a:lnTo>
                  <a:lnTo>
                    <a:pt x="4347421" y="395220"/>
                  </a:lnTo>
                  <a:lnTo>
                    <a:pt x="0" y="39522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b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600" kern="1200" noProof="0" dirty="0"/>
            </a:p>
          </p:txBody>
        </p:sp>
        <p:sp>
          <p:nvSpPr>
            <p:cNvPr id="78" name="Chevron 77"/>
            <p:cNvSpPr/>
            <p:nvPr/>
          </p:nvSpPr>
          <p:spPr>
            <a:xfrm>
              <a:off x="931787" y="5527188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9" name="Chevron 78"/>
            <p:cNvSpPr/>
            <p:nvPr/>
          </p:nvSpPr>
          <p:spPr>
            <a:xfrm>
              <a:off x="1542841" y="5527188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0" name="Chevron 79"/>
            <p:cNvSpPr/>
            <p:nvPr/>
          </p:nvSpPr>
          <p:spPr>
            <a:xfrm>
              <a:off x="2154378" y="5527188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1" name="Chevron 80"/>
            <p:cNvSpPr/>
            <p:nvPr/>
          </p:nvSpPr>
          <p:spPr>
            <a:xfrm>
              <a:off x="2765433" y="5527188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2" name="Chevron 81"/>
            <p:cNvSpPr/>
            <p:nvPr/>
          </p:nvSpPr>
          <p:spPr>
            <a:xfrm>
              <a:off x="3376970" y="5527188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3" name="Chevron 82"/>
            <p:cNvSpPr/>
            <p:nvPr/>
          </p:nvSpPr>
          <p:spPr>
            <a:xfrm>
              <a:off x="3988024" y="5527188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4" name="Chevron 83"/>
            <p:cNvSpPr/>
            <p:nvPr/>
          </p:nvSpPr>
          <p:spPr>
            <a:xfrm>
              <a:off x="4599562" y="5527188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5" name="Freihandform 84"/>
            <p:cNvSpPr/>
            <p:nvPr/>
          </p:nvSpPr>
          <p:spPr>
            <a:xfrm>
              <a:off x="931787" y="5607696"/>
              <a:ext cx="4403938" cy="644062"/>
            </a:xfrm>
            <a:custGeom>
              <a:avLst/>
              <a:gdLst>
                <a:gd name="connsiteX0" fmla="*/ 0 w 4403938"/>
                <a:gd name="connsiteY0" fmla="*/ 0 h 644062"/>
                <a:gd name="connsiteX1" fmla="*/ 4403938 w 4403938"/>
                <a:gd name="connsiteY1" fmla="*/ 0 h 644062"/>
                <a:gd name="connsiteX2" fmla="*/ 4403938 w 4403938"/>
                <a:gd name="connsiteY2" fmla="*/ 644062 h 644062"/>
                <a:gd name="connsiteX3" fmla="*/ 0 w 4403938"/>
                <a:gd name="connsiteY3" fmla="*/ 644062 h 644062"/>
                <a:gd name="connsiteX4" fmla="*/ 0 w 4403938"/>
                <a:gd name="connsiteY4" fmla="*/ 0 h 644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03938" h="644062">
                  <a:moveTo>
                    <a:pt x="0" y="0"/>
                  </a:moveTo>
                  <a:lnTo>
                    <a:pt x="4403938" y="0"/>
                  </a:lnTo>
                  <a:lnTo>
                    <a:pt x="4403938" y="644062"/>
                  </a:lnTo>
                  <a:lnTo>
                    <a:pt x="0" y="64406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kern="1200" dirty="0" smtClean="0"/>
                <a:t>supports and encourages emergent and </a:t>
              </a:r>
              <a:r>
                <a:rPr lang="en-GB" sz="1600" kern="1200" noProof="0" dirty="0" smtClean="0"/>
                <a:t>evolving architecture</a:t>
              </a:r>
              <a:endParaRPr lang="en-GB" sz="1600" kern="1200" noProof="0" dirty="0"/>
            </a:p>
          </p:txBody>
        </p:sp>
        <p:sp>
          <p:nvSpPr>
            <p:cNvPr id="87" name="Freihandform 86"/>
            <p:cNvSpPr/>
            <p:nvPr/>
          </p:nvSpPr>
          <p:spPr>
            <a:xfrm>
              <a:off x="931787" y="6417482"/>
              <a:ext cx="4347421" cy="395220"/>
            </a:xfrm>
            <a:custGeom>
              <a:avLst/>
              <a:gdLst>
                <a:gd name="connsiteX0" fmla="*/ 0 w 4347421"/>
                <a:gd name="connsiteY0" fmla="*/ 0 h 395220"/>
                <a:gd name="connsiteX1" fmla="*/ 4347421 w 4347421"/>
                <a:gd name="connsiteY1" fmla="*/ 0 h 395220"/>
                <a:gd name="connsiteX2" fmla="*/ 4347421 w 4347421"/>
                <a:gd name="connsiteY2" fmla="*/ 395220 h 395220"/>
                <a:gd name="connsiteX3" fmla="*/ 0 w 4347421"/>
                <a:gd name="connsiteY3" fmla="*/ 395220 h 395220"/>
                <a:gd name="connsiteX4" fmla="*/ 0 w 4347421"/>
                <a:gd name="connsiteY4" fmla="*/ 0 h 395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47421" h="395220">
                  <a:moveTo>
                    <a:pt x="0" y="0"/>
                  </a:moveTo>
                  <a:lnTo>
                    <a:pt x="4347421" y="0"/>
                  </a:lnTo>
                  <a:lnTo>
                    <a:pt x="4347421" y="395220"/>
                  </a:lnTo>
                  <a:lnTo>
                    <a:pt x="0" y="39522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b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600" kern="1200" noProof="0" dirty="0"/>
            </a:p>
          </p:txBody>
        </p:sp>
        <p:sp>
          <p:nvSpPr>
            <p:cNvPr id="88" name="Chevron 87"/>
            <p:cNvSpPr/>
            <p:nvPr/>
          </p:nvSpPr>
          <p:spPr>
            <a:xfrm>
              <a:off x="931787" y="6812702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9" name="Chevron 88"/>
            <p:cNvSpPr/>
            <p:nvPr/>
          </p:nvSpPr>
          <p:spPr>
            <a:xfrm>
              <a:off x="1542841" y="6812702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0" name="Chevron 89"/>
            <p:cNvSpPr/>
            <p:nvPr/>
          </p:nvSpPr>
          <p:spPr>
            <a:xfrm>
              <a:off x="2154378" y="6812702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1" name="Chevron 90"/>
            <p:cNvSpPr/>
            <p:nvPr/>
          </p:nvSpPr>
          <p:spPr>
            <a:xfrm>
              <a:off x="2765433" y="6812702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2" name="Chevron 91"/>
            <p:cNvSpPr/>
            <p:nvPr/>
          </p:nvSpPr>
          <p:spPr>
            <a:xfrm>
              <a:off x="3376970" y="6812702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3" name="Chevron 92"/>
            <p:cNvSpPr/>
            <p:nvPr/>
          </p:nvSpPr>
          <p:spPr>
            <a:xfrm>
              <a:off x="3988024" y="6812702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4" name="Chevron 93"/>
            <p:cNvSpPr/>
            <p:nvPr/>
          </p:nvSpPr>
          <p:spPr>
            <a:xfrm>
              <a:off x="4599562" y="6812702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5" name="Freihandform 94"/>
            <p:cNvSpPr/>
            <p:nvPr/>
          </p:nvSpPr>
          <p:spPr>
            <a:xfrm>
              <a:off x="931787" y="6893210"/>
              <a:ext cx="4403938" cy="644062"/>
            </a:xfrm>
            <a:custGeom>
              <a:avLst/>
              <a:gdLst>
                <a:gd name="connsiteX0" fmla="*/ 0 w 4403938"/>
                <a:gd name="connsiteY0" fmla="*/ 0 h 644062"/>
                <a:gd name="connsiteX1" fmla="*/ 4403938 w 4403938"/>
                <a:gd name="connsiteY1" fmla="*/ 0 h 644062"/>
                <a:gd name="connsiteX2" fmla="*/ 4403938 w 4403938"/>
                <a:gd name="connsiteY2" fmla="*/ 644062 h 644062"/>
                <a:gd name="connsiteX3" fmla="*/ 0 w 4403938"/>
                <a:gd name="connsiteY3" fmla="*/ 644062 h 644062"/>
                <a:gd name="connsiteX4" fmla="*/ 0 w 4403938"/>
                <a:gd name="connsiteY4" fmla="*/ 0 h 644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03938" h="644062">
                  <a:moveTo>
                    <a:pt x="0" y="0"/>
                  </a:moveTo>
                  <a:lnTo>
                    <a:pt x="4403938" y="0"/>
                  </a:lnTo>
                  <a:lnTo>
                    <a:pt x="4403938" y="644062"/>
                  </a:lnTo>
                  <a:lnTo>
                    <a:pt x="0" y="64406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kern="1200" noProof="0" dirty="0" smtClean="0"/>
                <a:t>most models that persist are often code-based</a:t>
              </a:r>
              <a:endParaRPr lang="en-GB" sz="1600" kern="1200" noProof="0" dirty="0"/>
            </a:p>
          </p:txBody>
        </p:sp>
      </p:grpSp>
      <p:grpSp>
        <p:nvGrpSpPr>
          <p:cNvPr id="96" name="Gruppieren 95"/>
          <p:cNvGrpSpPr/>
          <p:nvPr/>
        </p:nvGrpSpPr>
        <p:grpSpPr>
          <a:xfrm>
            <a:off x="5683631" y="1275426"/>
            <a:ext cx="4685071" cy="6342354"/>
            <a:chOff x="7274306" y="1275426"/>
            <a:chExt cx="4685071" cy="6342354"/>
          </a:xfrm>
        </p:grpSpPr>
        <p:sp>
          <p:nvSpPr>
            <p:cNvPr id="4" name="Freihandform 3"/>
            <p:cNvSpPr/>
            <p:nvPr/>
          </p:nvSpPr>
          <p:spPr>
            <a:xfrm>
              <a:off x="7274306" y="1275426"/>
              <a:ext cx="4685071" cy="395220"/>
            </a:xfrm>
            <a:custGeom>
              <a:avLst/>
              <a:gdLst>
                <a:gd name="connsiteX0" fmla="*/ 0 w 4347421"/>
                <a:gd name="connsiteY0" fmla="*/ 0 h 395220"/>
                <a:gd name="connsiteX1" fmla="*/ 4347421 w 4347421"/>
                <a:gd name="connsiteY1" fmla="*/ 0 h 395220"/>
                <a:gd name="connsiteX2" fmla="*/ 4347421 w 4347421"/>
                <a:gd name="connsiteY2" fmla="*/ 395220 h 395220"/>
                <a:gd name="connsiteX3" fmla="*/ 0 w 4347421"/>
                <a:gd name="connsiteY3" fmla="*/ 395220 h 395220"/>
                <a:gd name="connsiteX4" fmla="*/ 0 w 4347421"/>
                <a:gd name="connsiteY4" fmla="*/ 0 h 395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47421" h="395220">
                  <a:moveTo>
                    <a:pt x="0" y="0"/>
                  </a:moveTo>
                  <a:lnTo>
                    <a:pt x="4347421" y="0"/>
                  </a:lnTo>
                  <a:lnTo>
                    <a:pt x="4347421" y="395220"/>
                  </a:lnTo>
                  <a:lnTo>
                    <a:pt x="0" y="39522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b" anchorCtr="0">
              <a:noAutofit/>
            </a:bodyPr>
            <a:lstStyle/>
            <a:p>
              <a:pPr lvl="0" algn="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2400" b="1" kern="1200" dirty="0" smtClean="0"/>
                <a:t>Traditional Software Engineering</a:t>
              </a:r>
              <a:endParaRPr lang="de-DE" sz="2400" b="1" kern="1200" dirty="0"/>
            </a:p>
          </p:txBody>
        </p:sp>
        <p:sp>
          <p:nvSpPr>
            <p:cNvPr id="5" name="Chevron 4"/>
            <p:cNvSpPr/>
            <p:nvPr/>
          </p:nvSpPr>
          <p:spPr>
            <a:xfrm rot="10800000">
              <a:off x="7274306" y="1670647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Chevron 5"/>
            <p:cNvSpPr/>
            <p:nvPr/>
          </p:nvSpPr>
          <p:spPr>
            <a:xfrm rot="10800000">
              <a:off x="7885360" y="1670647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Chevron 6"/>
            <p:cNvSpPr/>
            <p:nvPr/>
          </p:nvSpPr>
          <p:spPr>
            <a:xfrm rot="10800000">
              <a:off x="8496897" y="1670647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Chevron 7"/>
            <p:cNvSpPr/>
            <p:nvPr/>
          </p:nvSpPr>
          <p:spPr>
            <a:xfrm rot="10800000">
              <a:off x="9107952" y="1670647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Chevron 8"/>
            <p:cNvSpPr/>
            <p:nvPr/>
          </p:nvSpPr>
          <p:spPr>
            <a:xfrm rot="10800000">
              <a:off x="9719489" y="1670647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Chevron 9"/>
            <p:cNvSpPr/>
            <p:nvPr/>
          </p:nvSpPr>
          <p:spPr>
            <a:xfrm rot="10800000">
              <a:off x="10330543" y="1670647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Chevron 10"/>
            <p:cNvSpPr/>
            <p:nvPr/>
          </p:nvSpPr>
          <p:spPr>
            <a:xfrm rot="10800000">
              <a:off x="10942081" y="1670647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Freihandform 11"/>
            <p:cNvSpPr/>
            <p:nvPr/>
          </p:nvSpPr>
          <p:spPr>
            <a:xfrm>
              <a:off x="7555439" y="1751154"/>
              <a:ext cx="4403938" cy="644062"/>
            </a:xfrm>
            <a:custGeom>
              <a:avLst/>
              <a:gdLst>
                <a:gd name="connsiteX0" fmla="*/ 0 w 4403938"/>
                <a:gd name="connsiteY0" fmla="*/ 0 h 644062"/>
                <a:gd name="connsiteX1" fmla="*/ 4403938 w 4403938"/>
                <a:gd name="connsiteY1" fmla="*/ 0 h 644062"/>
                <a:gd name="connsiteX2" fmla="*/ 4403938 w 4403938"/>
                <a:gd name="connsiteY2" fmla="*/ 644062 h 644062"/>
                <a:gd name="connsiteX3" fmla="*/ 0 w 4403938"/>
                <a:gd name="connsiteY3" fmla="*/ 644062 h 644062"/>
                <a:gd name="connsiteX4" fmla="*/ 0 w 4403938"/>
                <a:gd name="connsiteY4" fmla="*/ 0 h 644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03938" h="644062">
                  <a:moveTo>
                    <a:pt x="0" y="0"/>
                  </a:moveTo>
                  <a:lnTo>
                    <a:pt x="4403938" y="0"/>
                  </a:lnTo>
                  <a:lnTo>
                    <a:pt x="4403938" y="644062"/>
                  </a:lnTo>
                  <a:lnTo>
                    <a:pt x="0" y="64406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kern="1200" dirty="0" smtClean="0"/>
                <a:t>is generally happy with value that is not immediately visible to the user</a:t>
              </a:r>
              <a:endParaRPr lang="de-DE" sz="1600" kern="1200" dirty="0"/>
            </a:p>
          </p:txBody>
        </p:sp>
        <p:sp>
          <p:nvSpPr>
            <p:cNvPr id="14" name="Chevron 13"/>
            <p:cNvSpPr/>
            <p:nvPr/>
          </p:nvSpPr>
          <p:spPr>
            <a:xfrm rot="10800000">
              <a:off x="7274306" y="2956161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Chevron 14"/>
            <p:cNvSpPr/>
            <p:nvPr/>
          </p:nvSpPr>
          <p:spPr>
            <a:xfrm rot="10800000">
              <a:off x="7885360" y="2956161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Chevron 15"/>
            <p:cNvSpPr/>
            <p:nvPr/>
          </p:nvSpPr>
          <p:spPr>
            <a:xfrm rot="10800000">
              <a:off x="8496897" y="2956161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Chevron 16"/>
            <p:cNvSpPr/>
            <p:nvPr/>
          </p:nvSpPr>
          <p:spPr>
            <a:xfrm rot="10800000">
              <a:off x="9107952" y="2956161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Chevron 17"/>
            <p:cNvSpPr/>
            <p:nvPr/>
          </p:nvSpPr>
          <p:spPr>
            <a:xfrm rot="10800000">
              <a:off x="9719489" y="2956161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Chevron 18"/>
            <p:cNvSpPr/>
            <p:nvPr/>
          </p:nvSpPr>
          <p:spPr>
            <a:xfrm rot="10800000">
              <a:off x="10330543" y="2956161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Chevron 19"/>
            <p:cNvSpPr/>
            <p:nvPr/>
          </p:nvSpPr>
          <p:spPr>
            <a:xfrm rot="10800000">
              <a:off x="10942081" y="2956161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Freihandform 20"/>
            <p:cNvSpPr/>
            <p:nvPr/>
          </p:nvSpPr>
          <p:spPr>
            <a:xfrm>
              <a:off x="7555439" y="3036668"/>
              <a:ext cx="4403938" cy="644062"/>
            </a:xfrm>
            <a:custGeom>
              <a:avLst/>
              <a:gdLst>
                <a:gd name="connsiteX0" fmla="*/ 0 w 4403938"/>
                <a:gd name="connsiteY0" fmla="*/ 0 h 644062"/>
                <a:gd name="connsiteX1" fmla="*/ 4403938 w 4403938"/>
                <a:gd name="connsiteY1" fmla="*/ 0 h 644062"/>
                <a:gd name="connsiteX2" fmla="*/ 4403938 w 4403938"/>
                <a:gd name="connsiteY2" fmla="*/ 644062 h 644062"/>
                <a:gd name="connsiteX3" fmla="*/ 0 w 4403938"/>
                <a:gd name="connsiteY3" fmla="*/ 644062 h 644062"/>
                <a:gd name="connsiteX4" fmla="*/ 0 w 4403938"/>
                <a:gd name="connsiteY4" fmla="*/ 0 h 644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03938" h="644062">
                  <a:moveTo>
                    <a:pt x="0" y="0"/>
                  </a:moveTo>
                  <a:lnTo>
                    <a:pt x="4403938" y="0"/>
                  </a:lnTo>
                  <a:lnTo>
                    <a:pt x="4403938" y="644062"/>
                  </a:lnTo>
                  <a:lnTo>
                    <a:pt x="0" y="64406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kern="1200" dirty="0" smtClean="0"/>
                <a:t>generally tries to build complete </a:t>
              </a:r>
              <a:r>
                <a:rPr lang="en-GB" sz="1600" kern="1200" noProof="0" dirty="0" smtClean="0"/>
                <a:t>models (iteratively)</a:t>
              </a:r>
              <a:endParaRPr lang="en-GB" sz="1600" kern="1200" noProof="0" dirty="0"/>
            </a:p>
          </p:txBody>
        </p:sp>
        <p:sp>
          <p:nvSpPr>
            <p:cNvPr id="23" name="Chevron 22"/>
            <p:cNvSpPr/>
            <p:nvPr/>
          </p:nvSpPr>
          <p:spPr>
            <a:xfrm rot="10800000">
              <a:off x="7274306" y="4241675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Chevron 23"/>
            <p:cNvSpPr/>
            <p:nvPr/>
          </p:nvSpPr>
          <p:spPr>
            <a:xfrm rot="10800000">
              <a:off x="7885360" y="4241675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Chevron 24"/>
            <p:cNvSpPr/>
            <p:nvPr/>
          </p:nvSpPr>
          <p:spPr>
            <a:xfrm rot="10800000">
              <a:off x="8496897" y="4241675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Chevron 25"/>
            <p:cNvSpPr/>
            <p:nvPr/>
          </p:nvSpPr>
          <p:spPr>
            <a:xfrm rot="10800000">
              <a:off x="9107952" y="4241675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Chevron 26"/>
            <p:cNvSpPr/>
            <p:nvPr/>
          </p:nvSpPr>
          <p:spPr>
            <a:xfrm rot="10800000">
              <a:off x="9719489" y="4241675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Chevron 27"/>
            <p:cNvSpPr/>
            <p:nvPr/>
          </p:nvSpPr>
          <p:spPr>
            <a:xfrm rot="10800000">
              <a:off x="10330543" y="4241675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Chevron 28"/>
            <p:cNvSpPr/>
            <p:nvPr/>
          </p:nvSpPr>
          <p:spPr>
            <a:xfrm rot="10800000">
              <a:off x="10942081" y="4241675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Freihandform 29"/>
            <p:cNvSpPr/>
            <p:nvPr/>
          </p:nvSpPr>
          <p:spPr>
            <a:xfrm>
              <a:off x="7555439" y="4322182"/>
              <a:ext cx="4403938" cy="644062"/>
            </a:xfrm>
            <a:custGeom>
              <a:avLst/>
              <a:gdLst>
                <a:gd name="connsiteX0" fmla="*/ 0 w 4403938"/>
                <a:gd name="connsiteY0" fmla="*/ 0 h 644062"/>
                <a:gd name="connsiteX1" fmla="*/ 4403938 w 4403938"/>
                <a:gd name="connsiteY1" fmla="*/ 0 h 644062"/>
                <a:gd name="connsiteX2" fmla="*/ 4403938 w 4403938"/>
                <a:gd name="connsiteY2" fmla="*/ 644062 h 644062"/>
                <a:gd name="connsiteX3" fmla="*/ 0 w 4403938"/>
                <a:gd name="connsiteY3" fmla="*/ 644062 h 644062"/>
                <a:gd name="connsiteX4" fmla="*/ 0 w 4403938"/>
                <a:gd name="connsiteY4" fmla="*/ 0 h 644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03938" h="644062">
                  <a:moveTo>
                    <a:pt x="0" y="0"/>
                  </a:moveTo>
                  <a:lnTo>
                    <a:pt x="4403938" y="0"/>
                  </a:lnTo>
                  <a:lnTo>
                    <a:pt x="4403938" y="644062"/>
                  </a:lnTo>
                  <a:lnTo>
                    <a:pt x="0" y="64406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kern="1200" dirty="0" smtClean="0"/>
                <a:t>likes to make as much knowledge about the problem and solution explicit (within the models</a:t>
              </a:r>
              <a:r>
                <a:rPr lang="de-DE" sz="1600" kern="1200" dirty="0" smtClean="0"/>
                <a:t>)</a:t>
              </a:r>
              <a:endParaRPr lang="de-DE" sz="1600" kern="1200" dirty="0"/>
            </a:p>
          </p:txBody>
        </p:sp>
        <p:sp>
          <p:nvSpPr>
            <p:cNvPr id="32" name="Chevron 31"/>
            <p:cNvSpPr/>
            <p:nvPr/>
          </p:nvSpPr>
          <p:spPr>
            <a:xfrm rot="10800000">
              <a:off x="7274306" y="5527188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Chevron 32"/>
            <p:cNvSpPr/>
            <p:nvPr/>
          </p:nvSpPr>
          <p:spPr>
            <a:xfrm rot="10800000">
              <a:off x="7885360" y="5527188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Chevron 33"/>
            <p:cNvSpPr/>
            <p:nvPr/>
          </p:nvSpPr>
          <p:spPr>
            <a:xfrm rot="10800000">
              <a:off x="8496897" y="5527188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Chevron 34"/>
            <p:cNvSpPr/>
            <p:nvPr/>
          </p:nvSpPr>
          <p:spPr>
            <a:xfrm rot="10800000">
              <a:off x="9107952" y="5527188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Chevron 35"/>
            <p:cNvSpPr/>
            <p:nvPr/>
          </p:nvSpPr>
          <p:spPr>
            <a:xfrm rot="10800000">
              <a:off x="9719489" y="5527188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Chevron 36"/>
            <p:cNvSpPr/>
            <p:nvPr/>
          </p:nvSpPr>
          <p:spPr>
            <a:xfrm rot="10800000">
              <a:off x="10330543" y="5527188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" name="Chevron 37"/>
            <p:cNvSpPr/>
            <p:nvPr/>
          </p:nvSpPr>
          <p:spPr>
            <a:xfrm rot="10800000">
              <a:off x="10942081" y="5527188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Freihandform 38"/>
            <p:cNvSpPr/>
            <p:nvPr/>
          </p:nvSpPr>
          <p:spPr>
            <a:xfrm>
              <a:off x="7555439" y="5607696"/>
              <a:ext cx="4403938" cy="644062"/>
            </a:xfrm>
            <a:custGeom>
              <a:avLst/>
              <a:gdLst>
                <a:gd name="connsiteX0" fmla="*/ 0 w 4403938"/>
                <a:gd name="connsiteY0" fmla="*/ 0 h 644062"/>
                <a:gd name="connsiteX1" fmla="*/ 4403938 w 4403938"/>
                <a:gd name="connsiteY1" fmla="*/ 0 h 644062"/>
                <a:gd name="connsiteX2" fmla="*/ 4403938 w 4403938"/>
                <a:gd name="connsiteY2" fmla="*/ 644062 h 644062"/>
                <a:gd name="connsiteX3" fmla="*/ 0 w 4403938"/>
                <a:gd name="connsiteY3" fmla="*/ 644062 h 644062"/>
                <a:gd name="connsiteX4" fmla="*/ 0 w 4403938"/>
                <a:gd name="connsiteY4" fmla="*/ 0 h 644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03938" h="644062">
                  <a:moveTo>
                    <a:pt x="0" y="0"/>
                  </a:moveTo>
                  <a:lnTo>
                    <a:pt x="4403938" y="0"/>
                  </a:lnTo>
                  <a:lnTo>
                    <a:pt x="4403938" y="644062"/>
                  </a:lnTo>
                  <a:lnTo>
                    <a:pt x="0" y="64406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noProof="0" dirty="0" smtClean="0"/>
                <a:t>encourage upfront </a:t>
              </a:r>
              <a:r>
                <a:rPr lang="en-GB" sz="1600" kern="1200" dirty="0" smtClean="0"/>
                <a:t>architecture (with justification and evaluation of options)</a:t>
              </a:r>
              <a:endParaRPr lang="de-DE" sz="1600" kern="1200" dirty="0"/>
            </a:p>
          </p:txBody>
        </p:sp>
        <p:sp>
          <p:nvSpPr>
            <p:cNvPr id="41" name="Chevron 40"/>
            <p:cNvSpPr/>
            <p:nvPr/>
          </p:nvSpPr>
          <p:spPr>
            <a:xfrm rot="10800000">
              <a:off x="7274306" y="6812702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Chevron 41"/>
            <p:cNvSpPr/>
            <p:nvPr/>
          </p:nvSpPr>
          <p:spPr>
            <a:xfrm rot="10800000">
              <a:off x="7885360" y="6812702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Chevron 42"/>
            <p:cNvSpPr/>
            <p:nvPr/>
          </p:nvSpPr>
          <p:spPr>
            <a:xfrm rot="10800000">
              <a:off x="8496897" y="6812702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4" name="Chevron 43"/>
            <p:cNvSpPr/>
            <p:nvPr/>
          </p:nvSpPr>
          <p:spPr>
            <a:xfrm rot="10800000">
              <a:off x="9107952" y="6812702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Chevron 44"/>
            <p:cNvSpPr/>
            <p:nvPr/>
          </p:nvSpPr>
          <p:spPr>
            <a:xfrm rot="10800000">
              <a:off x="9719489" y="6812702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Chevron 45"/>
            <p:cNvSpPr/>
            <p:nvPr/>
          </p:nvSpPr>
          <p:spPr>
            <a:xfrm rot="10800000">
              <a:off x="10330543" y="6812702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7" name="Chevron 46"/>
            <p:cNvSpPr/>
            <p:nvPr/>
          </p:nvSpPr>
          <p:spPr>
            <a:xfrm rot="10800000">
              <a:off x="10942081" y="6812702"/>
              <a:ext cx="1017296" cy="805078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Freihandform 47"/>
            <p:cNvSpPr/>
            <p:nvPr/>
          </p:nvSpPr>
          <p:spPr>
            <a:xfrm>
              <a:off x="7555439" y="6893210"/>
              <a:ext cx="4403938" cy="644062"/>
            </a:xfrm>
            <a:custGeom>
              <a:avLst/>
              <a:gdLst>
                <a:gd name="connsiteX0" fmla="*/ 0 w 4403938"/>
                <a:gd name="connsiteY0" fmla="*/ 0 h 644062"/>
                <a:gd name="connsiteX1" fmla="*/ 4403938 w 4403938"/>
                <a:gd name="connsiteY1" fmla="*/ 0 h 644062"/>
                <a:gd name="connsiteX2" fmla="*/ 4403938 w 4403938"/>
                <a:gd name="connsiteY2" fmla="*/ 644062 h 644062"/>
                <a:gd name="connsiteX3" fmla="*/ 0 w 4403938"/>
                <a:gd name="connsiteY3" fmla="*/ 644062 h 644062"/>
                <a:gd name="connsiteX4" fmla="*/ 0 w 4403938"/>
                <a:gd name="connsiteY4" fmla="*/ 0 h 644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03938" h="644062">
                  <a:moveTo>
                    <a:pt x="0" y="0"/>
                  </a:moveTo>
                  <a:lnTo>
                    <a:pt x="4403938" y="0"/>
                  </a:lnTo>
                  <a:lnTo>
                    <a:pt x="4403938" y="644062"/>
                  </a:lnTo>
                  <a:lnTo>
                    <a:pt x="0" y="64406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kern="1200" dirty="0" smtClean="0"/>
                <a:t>encourages many models for specification</a:t>
              </a:r>
              <a:endParaRPr lang="de-DE" sz="16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0723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/>
          <p:cNvGrpSpPr/>
          <p:nvPr/>
        </p:nvGrpSpPr>
        <p:grpSpPr>
          <a:xfrm>
            <a:off x="2133600" y="2011770"/>
            <a:ext cx="8534400" cy="5577660"/>
            <a:chOff x="2133600" y="2011770"/>
            <a:chExt cx="8534400" cy="5577660"/>
          </a:xfrm>
        </p:grpSpPr>
        <p:sp>
          <p:nvSpPr>
            <p:cNvPr id="6" name="Freihandform 5"/>
            <p:cNvSpPr/>
            <p:nvPr/>
          </p:nvSpPr>
          <p:spPr>
            <a:xfrm>
              <a:off x="2133600" y="2336490"/>
              <a:ext cx="8534400" cy="1559250"/>
            </a:xfrm>
            <a:custGeom>
              <a:avLst/>
              <a:gdLst>
                <a:gd name="connsiteX0" fmla="*/ 0 w 8534400"/>
                <a:gd name="connsiteY0" fmla="*/ 0 h 1559250"/>
                <a:gd name="connsiteX1" fmla="*/ 8534400 w 8534400"/>
                <a:gd name="connsiteY1" fmla="*/ 0 h 1559250"/>
                <a:gd name="connsiteX2" fmla="*/ 8534400 w 8534400"/>
                <a:gd name="connsiteY2" fmla="*/ 1559250 h 1559250"/>
                <a:gd name="connsiteX3" fmla="*/ 0 w 8534400"/>
                <a:gd name="connsiteY3" fmla="*/ 1559250 h 1559250"/>
                <a:gd name="connsiteX4" fmla="*/ 0 w 8534400"/>
                <a:gd name="connsiteY4" fmla="*/ 0 h 155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34400" h="1559250">
                  <a:moveTo>
                    <a:pt x="0" y="0"/>
                  </a:moveTo>
                  <a:lnTo>
                    <a:pt x="8534400" y="0"/>
                  </a:lnTo>
                  <a:lnTo>
                    <a:pt x="8534400" y="1559250"/>
                  </a:lnTo>
                  <a:lnTo>
                    <a:pt x="0" y="155925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62364" tIns="458216" rIns="662364" bIns="156464" numCol="1" spcCol="1270" anchor="t" anchorCtr="0">
              <a:noAutofit/>
            </a:bodyPr>
            <a:lstStyle/>
            <a:p>
              <a:pPr marL="0" lvl="1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200" kern="1200" noProof="0" dirty="0" smtClean="0"/>
                <a:t>Prioritisation is </a:t>
              </a:r>
              <a:r>
                <a:rPr lang="en-US" sz="2200" kern="1200" noProof="0" dirty="0" smtClean="0"/>
                <a:t>the</a:t>
              </a:r>
              <a:r>
                <a:rPr lang="de-DE" sz="2200" kern="1200" noProof="0" dirty="0" smtClean="0"/>
                <a:t> </a:t>
              </a:r>
              <a:r>
                <a:rPr lang="en-GB" sz="2200" kern="1200" noProof="0" dirty="0" smtClean="0"/>
                <a:t>ability to take the pressures of all project elements and determine which path to follow based on what's most important to achieve.</a:t>
              </a:r>
              <a:endParaRPr lang="en-GB" sz="2200" kern="1200" noProof="0" dirty="0"/>
            </a:p>
          </p:txBody>
        </p:sp>
        <p:sp>
          <p:nvSpPr>
            <p:cNvPr id="7" name="Freihandform 6"/>
            <p:cNvSpPr/>
            <p:nvPr/>
          </p:nvSpPr>
          <p:spPr>
            <a:xfrm>
              <a:off x="2560320" y="2011770"/>
              <a:ext cx="5974080" cy="649440"/>
            </a:xfrm>
            <a:custGeom>
              <a:avLst/>
              <a:gdLst>
                <a:gd name="connsiteX0" fmla="*/ 0 w 5974080"/>
                <a:gd name="connsiteY0" fmla="*/ 108242 h 649440"/>
                <a:gd name="connsiteX1" fmla="*/ 108242 w 5974080"/>
                <a:gd name="connsiteY1" fmla="*/ 0 h 649440"/>
                <a:gd name="connsiteX2" fmla="*/ 5865838 w 5974080"/>
                <a:gd name="connsiteY2" fmla="*/ 0 h 649440"/>
                <a:gd name="connsiteX3" fmla="*/ 5974080 w 5974080"/>
                <a:gd name="connsiteY3" fmla="*/ 108242 h 649440"/>
                <a:gd name="connsiteX4" fmla="*/ 5974080 w 5974080"/>
                <a:gd name="connsiteY4" fmla="*/ 541198 h 649440"/>
                <a:gd name="connsiteX5" fmla="*/ 5865838 w 5974080"/>
                <a:gd name="connsiteY5" fmla="*/ 649440 h 649440"/>
                <a:gd name="connsiteX6" fmla="*/ 108242 w 5974080"/>
                <a:gd name="connsiteY6" fmla="*/ 649440 h 649440"/>
                <a:gd name="connsiteX7" fmla="*/ 0 w 5974080"/>
                <a:gd name="connsiteY7" fmla="*/ 541198 h 649440"/>
                <a:gd name="connsiteX8" fmla="*/ 0 w 5974080"/>
                <a:gd name="connsiteY8" fmla="*/ 108242 h 649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4080" h="649440">
                  <a:moveTo>
                    <a:pt x="0" y="108242"/>
                  </a:moveTo>
                  <a:cubicBezTo>
                    <a:pt x="0" y="48462"/>
                    <a:pt x="48462" y="0"/>
                    <a:pt x="108242" y="0"/>
                  </a:cubicBezTo>
                  <a:lnTo>
                    <a:pt x="5865838" y="0"/>
                  </a:lnTo>
                  <a:cubicBezTo>
                    <a:pt x="5925618" y="0"/>
                    <a:pt x="5974080" y="48462"/>
                    <a:pt x="5974080" y="108242"/>
                  </a:cubicBezTo>
                  <a:lnTo>
                    <a:pt x="5974080" y="541198"/>
                  </a:lnTo>
                  <a:cubicBezTo>
                    <a:pt x="5974080" y="600978"/>
                    <a:pt x="5925618" y="649440"/>
                    <a:pt x="5865838" y="649440"/>
                  </a:cubicBezTo>
                  <a:lnTo>
                    <a:pt x="108242" y="649440"/>
                  </a:lnTo>
                  <a:cubicBezTo>
                    <a:pt x="48462" y="649440"/>
                    <a:pt x="0" y="600978"/>
                    <a:pt x="0" y="541198"/>
                  </a:cubicBezTo>
                  <a:lnTo>
                    <a:pt x="0" y="108242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509" tIns="31703" rIns="257509" bIns="31703" numCol="1" spcCol="1270" anchor="ctr" anchorCtr="0">
              <a:noAutofit/>
            </a:bodyPr>
            <a:lstStyle/>
            <a:p>
              <a:pPr lvl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200" b="1" kern="1200" noProof="0" dirty="0" smtClean="0"/>
                <a:t>Prioritisation</a:t>
              </a:r>
              <a:endParaRPr lang="en-GB" sz="2200" b="1" kern="1200" noProof="0" dirty="0"/>
            </a:p>
          </p:txBody>
        </p:sp>
        <p:sp>
          <p:nvSpPr>
            <p:cNvPr id="8" name="Freihandform 7"/>
            <p:cNvSpPr/>
            <p:nvPr/>
          </p:nvSpPr>
          <p:spPr>
            <a:xfrm>
              <a:off x="2133600" y="4339260"/>
              <a:ext cx="8534400" cy="1559250"/>
            </a:xfrm>
            <a:custGeom>
              <a:avLst/>
              <a:gdLst>
                <a:gd name="connsiteX0" fmla="*/ 0 w 8534400"/>
                <a:gd name="connsiteY0" fmla="*/ 0 h 1559250"/>
                <a:gd name="connsiteX1" fmla="*/ 8534400 w 8534400"/>
                <a:gd name="connsiteY1" fmla="*/ 0 h 1559250"/>
                <a:gd name="connsiteX2" fmla="*/ 8534400 w 8534400"/>
                <a:gd name="connsiteY2" fmla="*/ 1559250 h 1559250"/>
                <a:gd name="connsiteX3" fmla="*/ 0 w 8534400"/>
                <a:gd name="connsiteY3" fmla="*/ 1559250 h 1559250"/>
                <a:gd name="connsiteX4" fmla="*/ 0 w 8534400"/>
                <a:gd name="connsiteY4" fmla="*/ 0 h 155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34400" h="1559250">
                  <a:moveTo>
                    <a:pt x="0" y="0"/>
                  </a:moveTo>
                  <a:lnTo>
                    <a:pt x="8534400" y="0"/>
                  </a:lnTo>
                  <a:lnTo>
                    <a:pt x="8534400" y="1559250"/>
                  </a:lnTo>
                  <a:lnTo>
                    <a:pt x="0" y="155925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62364" tIns="458216" rIns="662364" bIns="156464" numCol="1" spcCol="1270" anchor="t" anchorCtr="0">
              <a:noAutofit/>
            </a:bodyPr>
            <a:lstStyle/>
            <a:p>
              <a:pPr marL="0" lvl="1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200" kern="1200" dirty="0" smtClean="0"/>
                <a:t>Physical problems cannot be solved abstractly. Sometimes things are meant for one use only. That's not a bad thing if it gets the job done and functions properly.</a:t>
              </a:r>
              <a:endParaRPr lang="de-DE" sz="2200" kern="1200" dirty="0"/>
            </a:p>
          </p:txBody>
        </p:sp>
        <p:sp>
          <p:nvSpPr>
            <p:cNvPr id="9" name="Freihandform 8"/>
            <p:cNvSpPr/>
            <p:nvPr/>
          </p:nvSpPr>
          <p:spPr>
            <a:xfrm>
              <a:off x="2560320" y="4014540"/>
              <a:ext cx="5974080" cy="649440"/>
            </a:xfrm>
            <a:custGeom>
              <a:avLst/>
              <a:gdLst>
                <a:gd name="connsiteX0" fmla="*/ 0 w 5974080"/>
                <a:gd name="connsiteY0" fmla="*/ 108242 h 649440"/>
                <a:gd name="connsiteX1" fmla="*/ 108242 w 5974080"/>
                <a:gd name="connsiteY1" fmla="*/ 0 h 649440"/>
                <a:gd name="connsiteX2" fmla="*/ 5865838 w 5974080"/>
                <a:gd name="connsiteY2" fmla="*/ 0 h 649440"/>
                <a:gd name="connsiteX3" fmla="*/ 5974080 w 5974080"/>
                <a:gd name="connsiteY3" fmla="*/ 108242 h 649440"/>
                <a:gd name="connsiteX4" fmla="*/ 5974080 w 5974080"/>
                <a:gd name="connsiteY4" fmla="*/ 541198 h 649440"/>
                <a:gd name="connsiteX5" fmla="*/ 5865838 w 5974080"/>
                <a:gd name="connsiteY5" fmla="*/ 649440 h 649440"/>
                <a:gd name="connsiteX6" fmla="*/ 108242 w 5974080"/>
                <a:gd name="connsiteY6" fmla="*/ 649440 h 649440"/>
                <a:gd name="connsiteX7" fmla="*/ 0 w 5974080"/>
                <a:gd name="connsiteY7" fmla="*/ 541198 h 649440"/>
                <a:gd name="connsiteX8" fmla="*/ 0 w 5974080"/>
                <a:gd name="connsiteY8" fmla="*/ 108242 h 649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4080" h="649440">
                  <a:moveTo>
                    <a:pt x="0" y="108242"/>
                  </a:moveTo>
                  <a:cubicBezTo>
                    <a:pt x="0" y="48462"/>
                    <a:pt x="48462" y="0"/>
                    <a:pt x="108242" y="0"/>
                  </a:cubicBezTo>
                  <a:lnTo>
                    <a:pt x="5865838" y="0"/>
                  </a:lnTo>
                  <a:cubicBezTo>
                    <a:pt x="5925618" y="0"/>
                    <a:pt x="5974080" y="48462"/>
                    <a:pt x="5974080" y="108242"/>
                  </a:cubicBezTo>
                  <a:lnTo>
                    <a:pt x="5974080" y="541198"/>
                  </a:lnTo>
                  <a:cubicBezTo>
                    <a:pt x="5974080" y="600978"/>
                    <a:pt x="5925618" y="649440"/>
                    <a:pt x="5865838" y="649440"/>
                  </a:cubicBezTo>
                  <a:lnTo>
                    <a:pt x="108242" y="649440"/>
                  </a:lnTo>
                  <a:cubicBezTo>
                    <a:pt x="48462" y="649440"/>
                    <a:pt x="0" y="600978"/>
                    <a:pt x="0" y="541198"/>
                  </a:cubicBezTo>
                  <a:lnTo>
                    <a:pt x="0" y="108242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509" tIns="31703" rIns="257509" bIns="31703" numCol="1" spcCol="1270" anchor="ctr" anchorCtr="0">
              <a:noAutofit/>
            </a:bodyPr>
            <a:lstStyle/>
            <a:p>
              <a:pPr lvl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200" b="1" kern="1200" dirty="0" smtClean="0"/>
                <a:t>Pragmatism</a:t>
              </a:r>
              <a:endParaRPr lang="de-DE" sz="2200" kern="1200" dirty="0"/>
            </a:p>
          </p:txBody>
        </p:sp>
        <p:sp>
          <p:nvSpPr>
            <p:cNvPr id="10" name="Freihandform 9"/>
            <p:cNvSpPr/>
            <p:nvPr/>
          </p:nvSpPr>
          <p:spPr>
            <a:xfrm>
              <a:off x="2133600" y="6342030"/>
              <a:ext cx="8534400" cy="1247400"/>
            </a:xfrm>
            <a:custGeom>
              <a:avLst/>
              <a:gdLst>
                <a:gd name="connsiteX0" fmla="*/ 0 w 8534400"/>
                <a:gd name="connsiteY0" fmla="*/ 0 h 1247400"/>
                <a:gd name="connsiteX1" fmla="*/ 8534400 w 8534400"/>
                <a:gd name="connsiteY1" fmla="*/ 0 h 1247400"/>
                <a:gd name="connsiteX2" fmla="*/ 8534400 w 8534400"/>
                <a:gd name="connsiteY2" fmla="*/ 1247400 h 1247400"/>
                <a:gd name="connsiteX3" fmla="*/ 0 w 8534400"/>
                <a:gd name="connsiteY3" fmla="*/ 1247400 h 1247400"/>
                <a:gd name="connsiteX4" fmla="*/ 0 w 8534400"/>
                <a:gd name="connsiteY4" fmla="*/ 0 h 124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34400" h="1247400">
                  <a:moveTo>
                    <a:pt x="0" y="0"/>
                  </a:moveTo>
                  <a:lnTo>
                    <a:pt x="8534400" y="0"/>
                  </a:lnTo>
                  <a:lnTo>
                    <a:pt x="8534400" y="1247400"/>
                  </a:lnTo>
                  <a:lnTo>
                    <a:pt x="0" y="12474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62364" tIns="458216" rIns="662364" bIns="156464" numCol="1" spcCol="1270" anchor="t" anchorCtr="0">
              <a:noAutofit/>
            </a:bodyPr>
            <a:lstStyle/>
            <a:p>
              <a:pPr marL="0" lvl="1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200" kern="1200" dirty="0" smtClean="0"/>
                <a:t>Dynamism means the ability to switch strategies when the current one isn't working.</a:t>
              </a:r>
              <a:endParaRPr lang="de-DE" sz="2200" kern="1200" dirty="0"/>
            </a:p>
          </p:txBody>
        </p:sp>
        <p:sp>
          <p:nvSpPr>
            <p:cNvPr id="11" name="Freihandform 10"/>
            <p:cNvSpPr/>
            <p:nvPr/>
          </p:nvSpPr>
          <p:spPr>
            <a:xfrm>
              <a:off x="2560320" y="6017310"/>
              <a:ext cx="5974080" cy="649440"/>
            </a:xfrm>
            <a:custGeom>
              <a:avLst/>
              <a:gdLst>
                <a:gd name="connsiteX0" fmla="*/ 0 w 5974080"/>
                <a:gd name="connsiteY0" fmla="*/ 108242 h 649440"/>
                <a:gd name="connsiteX1" fmla="*/ 108242 w 5974080"/>
                <a:gd name="connsiteY1" fmla="*/ 0 h 649440"/>
                <a:gd name="connsiteX2" fmla="*/ 5865838 w 5974080"/>
                <a:gd name="connsiteY2" fmla="*/ 0 h 649440"/>
                <a:gd name="connsiteX3" fmla="*/ 5974080 w 5974080"/>
                <a:gd name="connsiteY3" fmla="*/ 108242 h 649440"/>
                <a:gd name="connsiteX4" fmla="*/ 5974080 w 5974080"/>
                <a:gd name="connsiteY4" fmla="*/ 541198 h 649440"/>
                <a:gd name="connsiteX5" fmla="*/ 5865838 w 5974080"/>
                <a:gd name="connsiteY5" fmla="*/ 649440 h 649440"/>
                <a:gd name="connsiteX6" fmla="*/ 108242 w 5974080"/>
                <a:gd name="connsiteY6" fmla="*/ 649440 h 649440"/>
                <a:gd name="connsiteX7" fmla="*/ 0 w 5974080"/>
                <a:gd name="connsiteY7" fmla="*/ 541198 h 649440"/>
                <a:gd name="connsiteX8" fmla="*/ 0 w 5974080"/>
                <a:gd name="connsiteY8" fmla="*/ 108242 h 649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4080" h="649440">
                  <a:moveTo>
                    <a:pt x="0" y="108242"/>
                  </a:moveTo>
                  <a:cubicBezTo>
                    <a:pt x="0" y="48462"/>
                    <a:pt x="48462" y="0"/>
                    <a:pt x="108242" y="0"/>
                  </a:cubicBezTo>
                  <a:lnTo>
                    <a:pt x="5865838" y="0"/>
                  </a:lnTo>
                  <a:cubicBezTo>
                    <a:pt x="5925618" y="0"/>
                    <a:pt x="5974080" y="48462"/>
                    <a:pt x="5974080" y="108242"/>
                  </a:cubicBezTo>
                  <a:lnTo>
                    <a:pt x="5974080" y="541198"/>
                  </a:lnTo>
                  <a:cubicBezTo>
                    <a:pt x="5974080" y="600978"/>
                    <a:pt x="5925618" y="649440"/>
                    <a:pt x="5865838" y="649440"/>
                  </a:cubicBezTo>
                  <a:lnTo>
                    <a:pt x="108242" y="649440"/>
                  </a:lnTo>
                  <a:cubicBezTo>
                    <a:pt x="48462" y="649440"/>
                    <a:pt x="0" y="600978"/>
                    <a:pt x="0" y="541198"/>
                  </a:cubicBezTo>
                  <a:lnTo>
                    <a:pt x="0" y="108242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509" tIns="31703" rIns="257509" bIns="31703" numCol="1" spcCol="1270" anchor="ctr" anchorCtr="0">
              <a:noAutofit/>
            </a:bodyPr>
            <a:lstStyle/>
            <a:p>
              <a:pPr lvl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200" b="1" kern="1200" noProof="0" dirty="0" smtClean="0"/>
                <a:t>Dynamism</a:t>
              </a:r>
              <a:endParaRPr lang="en-GB" sz="2200" b="1" kern="120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52286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417534" y="452677"/>
            <a:ext cx="11909642" cy="7939761"/>
            <a:chOff x="417534" y="452677"/>
            <a:chExt cx="11909642" cy="7939761"/>
          </a:xfrm>
        </p:grpSpPr>
        <p:graphicFrame>
          <p:nvGraphicFramePr>
            <p:cNvPr id="4" name="Diagramm 3"/>
            <p:cNvGraphicFramePr/>
            <p:nvPr>
              <p:extLst>
                <p:ext uri="{D42A27DB-BD31-4B8C-83A1-F6EECF244321}">
                  <p14:modId xmlns:p14="http://schemas.microsoft.com/office/powerpoint/2010/main" val="4020239242"/>
                </p:ext>
              </p:extLst>
            </p:nvPr>
          </p:nvGraphicFramePr>
          <p:xfrm>
            <a:off x="417534" y="452677"/>
            <a:ext cx="11909642" cy="793976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6" name="Textfeld 5"/>
            <p:cNvSpPr txBox="1"/>
            <p:nvPr/>
          </p:nvSpPr>
          <p:spPr>
            <a:xfrm>
              <a:off x="559204" y="1716517"/>
              <a:ext cx="1942697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3600" b="1" dirty="0" smtClean="0">
                  <a:solidFill>
                    <a:schemeClr val="tx2"/>
                  </a:solidFill>
                </a:rPr>
                <a:t>D4.2</a:t>
              </a:r>
              <a:endParaRPr lang="en-GB" sz="3600" b="1" dirty="0">
                <a:solidFill>
                  <a:schemeClr val="tx2"/>
                </a:solidFill>
              </a:endParaRPr>
            </a:p>
          </p:txBody>
        </p:sp>
        <p:sp>
          <p:nvSpPr>
            <p:cNvPr id="8" name="Textfeld 7"/>
            <p:cNvSpPr txBox="1"/>
            <p:nvPr/>
          </p:nvSpPr>
          <p:spPr>
            <a:xfrm>
              <a:off x="1118004" y="3822394"/>
              <a:ext cx="1942697" cy="12003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3600" b="1" dirty="0" smtClean="0">
                  <a:solidFill>
                    <a:schemeClr val="tx2"/>
                  </a:solidFill>
                </a:rPr>
                <a:t>D4.1</a:t>
              </a:r>
            </a:p>
            <a:p>
              <a:pPr algn="ctr"/>
              <a:r>
                <a:rPr lang="en-GB" sz="3600" b="1" dirty="0" smtClean="0">
                  <a:solidFill>
                    <a:schemeClr val="tx2"/>
                  </a:solidFill>
                </a:rPr>
                <a:t>D4.2</a:t>
              </a:r>
              <a:endParaRPr lang="en-GB" sz="3600" b="1" dirty="0">
                <a:solidFill>
                  <a:schemeClr val="tx2"/>
                </a:solidFill>
              </a:endParaRPr>
            </a:p>
          </p:txBody>
        </p:sp>
        <p:sp>
          <p:nvSpPr>
            <p:cNvPr id="9" name="Textfeld 8"/>
            <p:cNvSpPr txBox="1"/>
            <p:nvPr/>
          </p:nvSpPr>
          <p:spPr>
            <a:xfrm>
              <a:off x="559203" y="6240895"/>
              <a:ext cx="1942697" cy="12003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3600" b="1" dirty="0" smtClean="0">
                  <a:solidFill>
                    <a:schemeClr val="tx2"/>
                  </a:solidFill>
                </a:rPr>
                <a:t>D4.3</a:t>
              </a:r>
            </a:p>
            <a:p>
              <a:pPr algn="ctr"/>
              <a:r>
                <a:rPr lang="en-GB" sz="3600" b="1" dirty="0" smtClean="0">
                  <a:solidFill>
                    <a:schemeClr val="tx2"/>
                  </a:solidFill>
                </a:rPr>
                <a:t>D4.4</a:t>
              </a:r>
              <a:endParaRPr lang="en-GB" sz="3600" b="1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199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417534" y="452677"/>
            <a:ext cx="11909642" cy="7939761"/>
            <a:chOff x="417534" y="452677"/>
            <a:chExt cx="8534400" cy="5689600"/>
          </a:xfrm>
        </p:grpSpPr>
        <p:graphicFrame>
          <p:nvGraphicFramePr>
            <p:cNvPr id="4" name="Diagramm 3"/>
            <p:cNvGraphicFramePr/>
            <p:nvPr>
              <p:extLst>
                <p:ext uri="{D42A27DB-BD31-4B8C-83A1-F6EECF244321}">
                  <p14:modId xmlns:p14="http://schemas.microsoft.com/office/powerpoint/2010/main" val="230321822"/>
                </p:ext>
              </p:extLst>
            </p:nvPr>
          </p:nvGraphicFramePr>
          <p:xfrm>
            <a:off x="417534" y="452677"/>
            <a:ext cx="8534400" cy="56896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3" name="Textfeld 12"/>
            <p:cNvSpPr txBox="1"/>
            <p:nvPr/>
          </p:nvSpPr>
          <p:spPr>
            <a:xfrm>
              <a:off x="551145" y="1691014"/>
              <a:ext cx="1891430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2800" b="1" dirty="0">
                  <a:solidFill>
                    <a:schemeClr val="tx2"/>
                  </a:solidFill>
                </a:rPr>
                <a:t>Lean Design </a:t>
              </a:r>
              <a:r>
                <a:rPr lang="en-GB" sz="2800" b="1" dirty="0" smtClean="0">
                  <a:solidFill>
                    <a:schemeClr val="tx2"/>
                  </a:solidFill>
                </a:rPr>
                <a:t/>
              </a:r>
              <a:br>
                <a:rPr lang="en-GB" sz="2800" b="1" dirty="0" smtClean="0">
                  <a:solidFill>
                    <a:schemeClr val="tx2"/>
                  </a:solidFill>
                </a:rPr>
              </a:br>
              <a:r>
                <a:rPr lang="en-GB" sz="2800" b="1" dirty="0" smtClean="0">
                  <a:solidFill>
                    <a:schemeClr val="tx2"/>
                  </a:solidFill>
                </a:rPr>
                <a:t>Up </a:t>
              </a:r>
              <a:r>
                <a:rPr lang="en-GB" sz="2800" b="1" dirty="0">
                  <a:solidFill>
                    <a:schemeClr val="tx2"/>
                  </a:solidFill>
                </a:rPr>
                <a:t>Front</a:t>
              </a:r>
            </a:p>
          </p:txBody>
        </p:sp>
        <p:sp>
          <p:nvSpPr>
            <p:cNvPr id="14" name="Textfeld 13"/>
            <p:cNvSpPr txBox="1"/>
            <p:nvPr/>
          </p:nvSpPr>
          <p:spPr>
            <a:xfrm>
              <a:off x="551145" y="4185781"/>
              <a:ext cx="1891430" cy="6837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2800" b="1" dirty="0">
                  <a:solidFill>
                    <a:schemeClr val="tx2"/>
                  </a:solidFill>
                </a:rPr>
                <a:t>J</a:t>
              </a:r>
              <a:r>
                <a:rPr lang="en-GB" sz="2800" b="1" dirty="0" smtClean="0">
                  <a:solidFill>
                    <a:schemeClr val="tx2"/>
                  </a:solidFill>
                </a:rPr>
                <a:t>ust in Time</a:t>
              </a:r>
              <a:br>
                <a:rPr lang="en-GB" sz="2800" b="1" dirty="0" smtClean="0">
                  <a:solidFill>
                    <a:schemeClr val="tx2"/>
                  </a:solidFill>
                </a:rPr>
              </a:br>
              <a:r>
                <a:rPr lang="en-GB" sz="2800" b="1" dirty="0" smtClean="0">
                  <a:solidFill>
                    <a:schemeClr val="tx2"/>
                  </a:solidFill>
                </a:rPr>
                <a:t>Just </a:t>
              </a:r>
              <a:r>
                <a:rPr lang="en-GB" sz="2800" b="1" dirty="0">
                  <a:solidFill>
                    <a:schemeClr val="tx2"/>
                  </a:solidFill>
                </a:rPr>
                <a:t>E</a:t>
              </a:r>
              <a:r>
                <a:rPr lang="en-GB" sz="2800" b="1" dirty="0" smtClean="0">
                  <a:solidFill>
                    <a:schemeClr val="tx2"/>
                  </a:solidFill>
                </a:rPr>
                <a:t>nough</a:t>
              </a:r>
              <a:endParaRPr lang="en-GB" sz="2800" b="1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10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pieren 21"/>
          <p:cNvGrpSpPr/>
          <p:nvPr/>
        </p:nvGrpSpPr>
        <p:grpSpPr>
          <a:xfrm>
            <a:off x="367431" y="1001041"/>
            <a:ext cx="10768641" cy="1632700"/>
            <a:chOff x="367431" y="2243899"/>
            <a:chExt cx="10768641" cy="1632700"/>
          </a:xfrm>
        </p:grpSpPr>
        <p:sp>
          <p:nvSpPr>
            <p:cNvPr id="4" name="Freihandform 3"/>
            <p:cNvSpPr/>
            <p:nvPr/>
          </p:nvSpPr>
          <p:spPr>
            <a:xfrm>
              <a:off x="367431" y="2259261"/>
              <a:ext cx="1132136" cy="1617338"/>
            </a:xfrm>
            <a:custGeom>
              <a:avLst/>
              <a:gdLst>
                <a:gd name="connsiteX0" fmla="*/ 0 w 1617338"/>
                <a:gd name="connsiteY0" fmla="*/ 0 h 1132136"/>
                <a:gd name="connsiteX1" fmla="*/ 1051270 w 1617338"/>
                <a:gd name="connsiteY1" fmla="*/ 0 h 1132136"/>
                <a:gd name="connsiteX2" fmla="*/ 1617338 w 1617338"/>
                <a:gd name="connsiteY2" fmla="*/ 566068 h 1132136"/>
                <a:gd name="connsiteX3" fmla="*/ 1051270 w 1617338"/>
                <a:gd name="connsiteY3" fmla="*/ 1132136 h 1132136"/>
                <a:gd name="connsiteX4" fmla="*/ 0 w 1617338"/>
                <a:gd name="connsiteY4" fmla="*/ 1132136 h 1132136"/>
                <a:gd name="connsiteX5" fmla="*/ 566068 w 1617338"/>
                <a:gd name="connsiteY5" fmla="*/ 566068 h 1132136"/>
                <a:gd name="connsiteX6" fmla="*/ 0 w 1617338"/>
                <a:gd name="connsiteY6" fmla="*/ 0 h 113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7338" h="1132136">
                  <a:moveTo>
                    <a:pt x="1617338" y="0"/>
                  </a:moveTo>
                  <a:lnTo>
                    <a:pt x="1617338" y="735889"/>
                  </a:lnTo>
                  <a:lnTo>
                    <a:pt x="808669" y="1132136"/>
                  </a:lnTo>
                  <a:lnTo>
                    <a:pt x="0" y="735889"/>
                  </a:lnTo>
                  <a:lnTo>
                    <a:pt x="0" y="0"/>
                  </a:lnTo>
                  <a:lnTo>
                    <a:pt x="808669" y="396247"/>
                  </a:lnTo>
                  <a:lnTo>
                    <a:pt x="1617338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581308" rIns="15240" bIns="581308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400" kern="1200" noProof="0" dirty="0" smtClean="0"/>
                <a:t>analyse</a:t>
              </a:r>
              <a:r>
                <a:rPr lang="en-GB" sz="2800" kern="1200" noProof="0" dirty="0" smtClean="0"/>
                <a:t>  </a:t>
              </a:r>
              <a:endParaRPr lang="en-GB" sz="2800" kern="1200" noProof="0" dirty="0"/>
            </a:p>
          </p:txBody>
        </p:sp>
        <p:sp>
          <p:nvSpPr>
            <p:cNvPr id="6" name="Freihandform 5"/>
            <p:cNvSpPr/>
            <p:nvPr/>
          </p:nvSpPr>
          <p:spPr>
            <a:xfrm>
              <a:off x="1499566" y="2259262"/>
              <a:ext cx="4074515" cy="1051269"/>
            </a:xfrm>
            <a:custGeom>
              <a:avLst/>
              <a:gdLst>
                <a:gd name="connsiteX0" fmla="*/ 175215 w 1051269"/>
                <a:gd name="connsiteY0" fmla="*/ 0 h 5572941"/>
                <a:gd name="connsiteX1" fmla="*/ 876054 w 1051269"/>
                <a:gd name="connsiteY1" fmla="*/ 0 h 5572941"/>
                <a:gd name="connsiteX2" fmla="*/ 1051269 w 1051269"/>
                <a:gd name="connsiteY2" fmla="*/ 175215 h 5572941"/>
                <a:gd name="connsiteX3" fmla="*/ 1051269 w 1051269"/>
                <a:gd name="connsiteY3" fmla="*/ 5572941 h 5572941"/>
                <a:gd name="connsiteX4" fmla="*/ 1051269 w 1051269"/>
                <a:gd name="connsiteY4" fmla="*/ 5572941 h 5572941"/>
                <a:gd name="connsiteX5" fmla="*/ 0 w 1051269"/>
                <a:gd name="connsiteY5" fmla="*/ 5572941 h 5572941"/>
                <a:gd name="connsiteX6" fmla="*/ 0 w 1051269"/>
                <a:gd name="connsiteY6" fmla="*/ 5572941 h 5572941"/>
                <a:gd name="connsiteX7" fmla="*/ 0 w 1051269"/>
                <a:gd name="connsiteY7" fmla="*/ 175215 h 5572941"/>
                <a:gd name="connsiteX8" fmla="*/ 175215 w 1051269"/>
                <a:gd name="connsiteY8" fmla="*/ 0 h 557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1269" h="5572941">
                  <a:moveTo>
                    <a:pt x="1051269" y="928842"/>
                  </a:moveTo>
                  <a:lnTo>
                    <a:pt x="1051269" y="4644099"/>
                  </a:lnTo>
                  <a:cubicBezTo>
                    <a:pt x="1051269" y="5157087"/>
                    <a:pt x="1036471" y="5572941"/>
                    <a:pt x="1018217" y="5572941"/>
                  </a:cubicBezTo>
                  <a:lnTo>
                    <a:pt x="0" y="5572941"/>
                  </a:lnTo>
                  <a:lnTo>
                    <a:pt x="0" y="557294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18217" y="0"/>
                  </a:lnTo>
                  <a:cubicBezTo>
                    <a:pt x="1036471" y="0"/>
                    <a:pt x="1051269" y="415854"/>
                    <a:pt x="1051269" y="928842"/>
                  </a:cubicBezTo>
                  <a:close/>
                </a:path>
              </a:pathLst>
            </a:custGeom>
            <a:noFill/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3361" tIns="70368" rIns="70368" bIns="70370" numCol="1" spcCol="1270" anchor="ctr" anchorCtr="0">
              <a:noAutofit/>
            </a:bodyPr>
            <a:lstStyle/>
            <a:p>
              <a:pPr marL="0" lvl="1" defTabSz="1333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400" kern="1200" noProof="0" dirty="0" smtClean="0"/>
                <a:t>Product Vision</a:t>
              </a:r>
              <a:endParaRPr lang="en-GB" sz="2400" kern="1200" noProof="0" dirty="0"/>
            </a:p>
            <a:p>
              <a:pPr marL="0" lvl="1" algn="l" defTabSz="1333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400" kern="1200" noProof="0" dirty="0" smtClean="0"/>
                <a:t>User Stories</a:t>
              </a:r>
              <a:endParaRPr lang="en-GB" sz="2400" kern="1200" noProof="0" dirty="0"/>
            </a:p>
          </p:txBody>
        </p:sp>
        <p:sp>
          <p:nvSpPr>
            <p:cNvPr id="8" name="Chevron 7"/>
            <p:cNvSpPr/>
            <p:nvPr/>
          </p:nvSpPr>
          <p:spPr>
            <a:xfrm rot="10800000">
              <a:off x="5841297" y="2243899"/>
              <a:ext cx="5294775" cy="1088024"/>
            </a:xfrm>
            <a:prstGeom prst="chevron">
              <a:avLst/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Chevron 4"/>
            <p:cNvSpPr txBox="1"/>
            <p:nvPr/>
          </p:nvSpPr>
          <p:spPr>
            <a:xfrm>
              <a:off x="6442195" y="2243900"/>
              <a:ext cx="4693877" cy="1088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12065" rIns="0" bIns="12065" numCol="1" spcCol="1270" anchor="ctr" anchorCtr="0">
              <a:noAutofit/>
            </a:bodyPr>
            <a:lstStyle/>
            <a:p>
              <a:pPr lvl="0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900" kern="1200" noProof="0" dirty="0" smtClean="0">
                  <a:solidFill>
                    <a:schemeClr val="tx1"/>
                  </a:solidFill>
                </a:rPr>
                <a:t>Stakeholder Workshops</a:t>
              </a:r>
            </a:p>
            <a:p>
              <a:pPr lvl="0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900" kern="1200" noProof="0" dirty="0" smtClean="0">
                  <a:solidFill>
                    <a:schemeClr val="tx1"/>
                  </a:solidFill>
                </a:rPr>
                <a:t>Market / Exploitation Requirements</a:t>
              </a:r>
              <a:endParaRPr lang="en-GB" sz="1900" kern="1200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Gruppieren 20"/>
          <p:cNvGrpSpPr/>
          <p:nvPr/>
        </p:nvGrpSpPr>
        <p:grpSpPr>
          <a:xfrm>
            <a:off x="367431" y="2324405"/>
            <a:ext cx="10768645" cy="1617338"/>
            <a:chOff x="367431" y="3682781"/>
            <a:chExt cx="10768645" cy="1617338"/>
          </a:xfrm>
        </p:grpSpPr>
        <p:sp>
          <p:nvSpPr>
            <p:cNvPr id="13" name="Freihandform 12"/>
            <p:cNvSpPr/>
            <p:nvPr/>
          </p:nvSpPr>
          <p:spPr>
            <a:xfrm>
              <a:off x="367431" y="3682781"/>
              <a:ext cx="1132136" cy="1617338"/>
            </a:xfrm>
            <a:custGeom>
              <a:avLst/>
              <a:gdLst>
                <a:gd name="connsiteX0" fmla="*/ 0 w 1617338"/>
                <a:gd name="connsiteY0" fmla="*/ 0 h 1132136"/>
                <a:gd name="connsiteX1" fmla="*/ 1051270 w 1617338"/>
                <a:gd name="connsiteY1" fmla="*/ 0 h 1132136"/>
                <a:gd name="connsiteX2" fmla="*/ 1617338 w 1617338"/>
                <a:gd name="connsiteY2" fmla="*/ 566068 h 1132136"/>
                <a:gd name="connsiteX3" fmla="*/ 1051270 w 1617338"/>
                <a:gd name="connsiteY3" fmla="*/ 1132136 h 1132136"/>
                <a:gd name="connsiteX4" fmla="*/ 0 w 1617338"/>
                <a:gd name="connsiteY4" fmla="*/ 1132136 h 1132136"/>
                <a:gd name="connsiteX5" fmla="*/ 566068 w 1617338"/>
                <a:gd name="connsiteY5" fmla="*/ 566068 h 1132136"/>
                <a:gd name="connsiteX6" fmla="*/ 0 w 1617338"/>
                <a:gd name="connsiteY6" fmla="*/ 0 h 113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7338" h="1132136">
                  <a:moveTo>
                    <a:pt x="1617338" y="0"/>
                  </a:moveTo>
                  <a:lnTo>
                    <a:pt x="1617338" y="735889"/>
                  </a:lnTo>
                  <a:lnTo>
                    <a:pt x="808669" y="1132136"/>
                  </a:lnTo>
                  <a:lnTo>
                    <a:pt x="0" y="735889"/>
                  </a:lnTo>
                  <a:lnTo>
                    <a:pt x="0" y="0"/>
                  </a:lnTo>
                  <a:lnTo>
                    <a:pt x="808669" y="396247"/>
                  </a:lnTo>
                  <a:lnTo>
                    <a:pt x="1617338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581308" rIns="15240" bIns="581308" numCol="1" spcCol="1270" anchor="ctr" anchorCtr="0">
              <a:noAutofit/>
            </a:bodyPr>
            <a:lstStyle/>
            <a:p>
              <a:pPr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400" dirty="0" smtClean="0"/>
                <a:t>design </a:t>
              </a:r>
              <a:endParaRPr lang="en-GB" sz="2400" dirty="0"/>
            </a:p>
          </p:txBody>
        </p:sp>
        <p:sp>
          <p:nvSpPr>
            <p:cNvPr id="14" name="Freihandform 13"/>
            <p:cNvSpPr/>
            <p:nvPr/>
          </p:nvSpPr>
          <p:spPr>
            <a:xfrm>
              <a:off x="1499566" y="3682783"/>
              <a:ext cx="4074515" cy="1051269"/>
            </a:xfrm>
            <a:custGeom>
              <a:avLst/>
              <a:gdLst>
                <a:gd name="connsiteX0" fmla="*/ 175215 w 1051269"/>
                <a:gd name="connsiteY0" fmla="*/ 0 h 5572941"/>
                <a:gd name="connsiteX1" fmla="*/ 876054 w 1051269"/>
                <a:gd name="connsiteY1" fmla="*/ 0 h 5572941"/>
                <a:gd name="connsiteX2" fmla="*/ 1051269 w 1051269"/>
                <a:gd name="connsiteY2" fmla="*/ 175215 h 5572941"/>
                <a:gd name="connsiteX3" fmla="*/ 1051269 w 1051269"/>
                <a:gd name="connsiteY3" fmla="*/ 5572941 h 5572941"/>
                <a:gd name="connsiteX4" fmla="*/ 1051269 w 1051269"/>
                <a:gd name="connsiteY4" fmla="*/ 5572941 h 5572941"/>
                <a:gd name="connsiteX5" fmla="*/ 0 w 1051269"/>
                <a:gd name="connsiteY5" fmla="*/ 5572941 h 5572941"/>
                <a:gd name="connsiteX6" fmla="*/ 0 w 1051269"/>
                <a:gd name="connsiteY6" fmla="*/ 5572941 h 5572941"/>
                <a:gd name="connsiteX7" fmla="*/ 0 w 1051269"/>
                <a:gd name="connsiteY7" fmla="*/ 175215 h 5572941"/>
                <a:gd name="connsiteX8" fmla="*/ 175215 w 1051269"/>
                <a:gd name="connsiteY8" fmla="*/ 0 h 557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1269" h="5572941">
                  <a:moveTo>
                    <a:pt x="1051269" y="928842"/>
                  </a:moveTo>
                  <a:lnTo>
                    <a:pt x="1051269" y="4644099"/>
                  </a:lnTo>
                  <a:cubicBezTo>
                    <a:pt x="1051269" y="5157087"/>
                    <a:pt x="1036471" y="5572941"/>
                    <a:pt x="1018217" y="5572941"/>
                  </a:cubicBezTo>
                  <a:lnTo>
                    <a:pt x="0" y="5572941"/>
                  </a:lnTo>
                  <a:lnTo>
                    <a:pt x="0" y="557294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18217" y="0"/>
                  </a:lnTo>
                  <a:cubicBezTo>
                    <a:pt x="1036471" y="0"/>
                    <a:pt x="1051269" y="415854"/>
                    <a:pt x="1051269" y="928842"/>
                  </a:cubicBezTo>
                  <a:close/>
                </a:path>
              </a:pathLst>
            </a:custGeom>
            <a:noFill/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3361" tIns="70368" rIns="70368" bIns="70370" numCol="1" spcCol="1270" anchor="ctr" anchorCtr="0">
              <a:noAutofit/>
            </a:bodyPr>
            <a:lstStyle/>
            <a:p>
              <a:pPr marL="0" lvl="1" algn="l" defTabSz="1333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400" i="1" kern="1200" noProof="0" dirty="0" smtClean="0"/>
                <a:t>initial</a:t>
              </a:r>
              <a:r>
                <a:rPr lang="en-GB" sz="2400" kern="1200" noProof="0" dirty="0" smtClean="0"/>
                <a:t> Test Cases</a:t>
              </a:r>
              <a:endParaRPr lang="en-GB" sz="2400" kern="1200" noProof="0" dirty="0"/>
            </a:p>
            <a:p>
              <a:pPr marL="0" lvl="1" defTabSz="1333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400" i="1" dirty="0"/>
                <a:t>initial</a:t>
              </a:r>
              <a:r>
                <a:rPr lang="en-GB" sz="2400" kern="1200" noProof="0" dirty="0" smtClean="0"/>
                <a:t> Mock-ups / Prototypes</a:t>
              </a:r>
              <a:endParaRPr lang="en-GB" sz="2400" kern="1200" noProof="0" dirty="0"/>
            </a:p>
          </p:txBody>
        </p:sp>
        <p:sp>
          <p:nvSpPr>
            <p:cNvPr id="11" name="Chevron 10"/>
            <p:cNvSpPr/>
            <p:nvPr/>
          </p:nvSpPr>
          <p:spPr>
            <a:xfrm rot="10800000">
              <a:off x="5841297" y="3682781"/>
              <a:ext cx="5294779" cy="1088024"/>
            </a:xfrm>
            <a:prstGeom prst="chevron">
              <a:avLst/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Chevron 4"/>
            <p:cNvSpPr txBox="1"/>
            <p:nvPr/>
          </p:nvSpPr>
          <p:spPr>
            <a:xfrm>
              <a:off x="6442195" y="3695309"/>
              <a:ext cx="4405785" cy="1088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12065" rIns="0" bIns="12065" numCol="1" spcCol="1270" anchor="ctr" anchorCtr="0">
              <a:noAutofit/>
            </a:bodyPr>
            <a:lstStyle/>
            <a:p>
              <a:pPr lvl="0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900" kern="1200" noProof="0" dirty="0" smtClean="0">
                  <a:solidFill>
                    <a:schemeClr val="tx1"/>
                  </a:solidFill>
                </a:rPr>
                <a:t>identify &amp; specify Building Blocks</a:t>
              </a:r>
            </a:p>
            <a:p>
              <a:pPr lvl="0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900" dirty="0">
                  <a:solidFill>
                    <a:schemeClr val="tx1"/>
                  </a:solidFill>
                </a:rPr>
                <a:t>i</a:t>
              </a:r>
              <a:r>
                <a:rPr lang="en-GB" sz="1900" dirty="0" smtClean="0">
                  <a:solidFill>
                    <a:schemeClr val="tx1"/>
                  </a:solidFill>
                </a:rPr>
                <a:t>dentify Software Components and assess adaptability and extensibility</a:t>
              </a:r>
              <a:endParaRPr lang="en-GB" sz="1900" kern="1200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Gruppieren 19"/>
          <p:cNvGrpSpPr/>
          <p:nvPr/>
        </p:nvGrpSpPr>
        <p:grpSpPr>
          <a:xfrm>
            <a:off x="367430" y="6714840"/>
            <a:ext cx="10768642" cy="1617338"/>
            <a:chOff x="367431" y="5106301"/>
            <a:chExt cx="10768642" cy="1617338"/>
          </a:xfrm>
        </p:grpSpPr>
        <p:sp>
          <p:nvSpPr>
            <p:cNvPr id="15" name="Freihandform 14"/>
            <p:cNvSpPr/>
            <p:nvPr/>
          </p:nvSpPr>
          <p:spPr>
            <a:xfrm>
              <a:off x="367431" y="5106301"/>
              <a:ext cx="1132136" cy="1617338"/>
            </a:xfrm>
            <a:custGeom>
              <a:avLst/>
              <a:gdLst>
                <a:gd name="connsiteX0" fmla="*/ 0 w 1617338"/>
                <a:gd name="connsiteY0" fmla="*/ 0 h 1132136"/>
                <a:gd name="connsiteX1" fmla="*/ 1051270 w 1617338"/>
                <a:gd name="connsiteY1" fmla="*/ 0 h 1132136"/>
                <a:gd name="connsiteX2" fmla="*/ 1617338 w 1617338"/>
                <a:gd name="connsiteY2" fmla="*/ 566068 h 1132136"/>
                <a:gd name="connsiteX3" fmla="*/ 1051270 w 1617338"/>
                <a:gd name="connsiteY3" fmla="*/ 1132136 h 1132136"/>
                <a:gd name="connsiteX4" fmla="*/ 0 w 1617338"/>
                <a:gd name="connsiteY4" fmla="*/ 1132136 h 1132136"/>
                <a:gd name="connsiteX5" fmla="*/ 566068 w 1617338"/>
                <a:gd name="connsiteY5" fmla="*/ 566068 h 1132136"/>
                <a:gd name="connsiteX6" fmla="*/ 0 w 1617338"/>
                <a:gd name="connsiteY6" fmla="*/ 0 h 113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7338" h="1132136">
                  <a:moveTo>
                    <a:pt x="1617338" y="0"/>
                  </a:moveTo>
                  <a:lnTo>
                    <a:pt x="1617338" y="735889"/>
                  </a:lnTo>
                  <a:lnTo>
                    <a:pt x="808669" y="1132136"/>
                  </a:lnTo>
                  <a:lnTo>
                    <a:pt x="0" y="735889"/>
                  </a:lnTo>
                  <a:lnTo>
                    <a:pt x="0" y="0"/>
                  </a:lnTo>
                  <a:lnTo>
                    <a:pt x="808669" y="396247"/>
                  </a:lnTo>
                  <a:lnTo>
                    <a:pt x="1617338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581308" rIns="15240" bIns="581308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400" kern="1200" noProof="0" dirty="0" smtClean="0"/>
                <a:t>create</a:t>
              </a:r>
              <a:r>
                <a:rPr lang="en-GB" sz="3100" kern="1200" noProof="0" dirty="0" smtClean="0"/>
                <a:t> </a:t>
              </a:r>
              <a:endParaRPr lang="en-GB" sz="3100" kern="1200" noProof="0" dirty="0"/>
            </a:p>
          </p:txBody>
        </p:sp>
        <p:sp>
          <p:nvSpPr>
            <p:cNvPr id="19" name="Freihandform 18"/>
            <p:cNvSpPr/>
            <p:nvPr/>
          </p:nvSpPr>
          <p:spPr>
            <a:xfrm>
              <a:off x="1499567" y="5106302"/>
              <a:ext cx="4074515" cy="1051269"/>
            </a:xfrm>
            <a:custGeom>
              <a:avLst/>
              <a:gdLst>
                <a:gd name="connsiteX0" fmla="*/ 175215 w 1051269"/>
                <a:gd name="connsiteY0" fmla="*/ 0 h 5572941"/>
                <a:gd name="connsiteX1" fmla="*/ 876054 w 1051269"/>
                <a:gd name="connsiteY1" fmla="*/ 0 h 5572941"/>
                <a:gd name="connsiteX2" fmla="*/ 1051269 w 1051269"/>
                <a:gd name="connsiteY2" fmla="*/ 175215 h 5572941"/>
                <a:gd name="connsiteX3" fmla="*/ 1051269 w 1051269"/>
                <a:gd name="connsiteY3" fmla="*/ 5572941 h 5572941"/>
                <a:gd name="connsiteX4" fmla="*/ 1051269 w 1051269"/>
                <a:gd name="connsiteY4" fmla="*/ 5572941 h 5572941"/>
                <a:gd name="connsiteX5" fmla="*/ 0 w 1051269"/>
                <a:gd name="connsiteY5" fmla="*/ 5572941 h 5572941"/>
                <a:gd name="connsiteX6" fmla="*/ 0 w 1051269"/>
                <a:gd name="connsiteY6" fmla="*/ 5572941 h 5572941"/>
                <a:gd name="connsiteX7" fmla="*/ 0 w 1051269"/>
                <a:gd name="connsiteY7" fmla="*/ 175215 h 5572941"/>
                <a:gd name="connsiteX8" fmla="*/ 175215 w 1051269"/>
                <a:gd name="connsiteY8" fmla="*/ 0 h 557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1269" h="5572941">
                  <a:moveTo>
                    <a:pt x="1051269" y="928842"/>
                  </a:moveTo>
                  <a:lnTo>
                    <a:pt x="1051269" y="4644099"/>
                  </a:lnTo>
                  <a:cubicBezTo>
                    <a:pt x="1051269" y="5157087"/>
                    <a:pt x="1036471" y="5572941"/>
                    <a:pt x="1018217" y="5572941"/>
                  </a:cubicBezTo>
                  <a:lnTo>
                    <a:pt x="0" y="5572941"/>
                  </a:lnTo>
                  <a:lnTo>
                    <a:pt x="0" y="557294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18217" y="0"/>
                  </a:lnTo>
                  <a:cubicBezTo>
                    <a:pt x="1036471" y="0"/>
                    <a:pt x="1051269" y="415854"/>
                    <a:pt x="1051269" y="928842"/>
                  </a:cubicBezTo>
                  <a:close/>
                </a:path>
              </a:pathLst>
            </a:custGeom>
            <a:noFill/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3361" tIns="70369" rIns="70368" bIns="70369" numCol="1" spcCol="1270" anchor="ctr" anchorCtr="0">
              <a:noAutofit/>
            </a:bodyPr>
            <a:lstStyle/>
            <a:p>
              <a:pPr marL="0" lvl="1" algn="l" defTabSz="1333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400" kern="1200" noProof="0" dirty="0" smtClean="0"/>
                <a:t>CSIS / ICT Climate Services</a:t>
              </a:r>
              <a:endParaRPr lang="en-GB" sz="2400" kern="1200" noProof="0" dirty="0"/>
            </a:p>
            <a:p>
              <a:pPr marL="0" lvl="1" algn="l" defTabSz="1333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400" kern="1200" noProof="0" dirty="0" smtClean="0"/>
                <a:t>Expert Climate Services</a:t>
              </a:r>
              <a:endParaRPr lang="en-GB" sz="2400" kern="1200" noProof="0" dirty="0"/>
            </a:p>
          </p:txBody>
        </p:sp>
        <p:sp>
          <p:nvSpPr>
            <p:cNvPr id="17" name="Chevron 16"/>
            <p:cNvSpPr/>
            <p:nvPr/>
          </p:nvSpPr>
          <p:spPr>
            <a:xfrm rot="10800000">
              <a:off x="5841297" y="5129061"/>
              <a:ext cx="5294776" cy="1088024"/>
            </a:xfrm>
            <a:prstGeom prst="chevron">
              <a:avLst/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8" name="Chevron 4"/>
            <p:cNvSpPr txBox="1"/>
            <p:nvPr/>
          </p:nvSpPr>
          <p:spPr>
            <a:xfrm>
              <a:off x="6434068" y="5163792"/>
              <a:ext cx="4531040" cy="1088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12065" rIns="0" bIns="12065" numCol="1" spcCol="1270" anchor="ctr" anchorCtr="0">
              <a:noAutofit/>
            </a:bodyPr>
            <a:lstStyle/>
            <a:p>
              <a:pPr lvl="0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900" dirty="0" smtClean="0">
                  <a:solidFill>
                    <a:schemeClr val="tx1"/>
                  </a:solidFill>
                </a:rPr>
                <a:t>adapt, customise and extend Software Components</a:t>
              </a:r>
            </a:p>
            <a:p>
              <a:pPr lvl="0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900" dirty="0" smtClean="0">
                  <a:solidFill>
                    <a:schemeClr val="tx1"/>
                  </a:solidFill>
                </a:rPr>
                <a:t>integrate</a:t>
              </a:r>
              <a:r>
                <a:rPr lang="en-GB" sz="1900" kern="1200" noProof="0" dirty="0" smtClean="0">
                  <a:solidFill>
                    <a:schemeClr val="tx1"/>
                  </a:solidFill>
                </a:rPr>
                <a:t> and assemble Building Blocks </a:t>
              </a:r>
              <a:endParaRPr lang="en-GB" sz="1900" kern="1200" noProof="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Halbbogen 2"/>
          <p:cNvSpPr/>
          <p:nvPr/>
        </p:nvSpPr>
        <p:spPr>
          <a:xfrm>
            <a:off x="1829841" y="2789623"/>
            <a:ext cx="4569338" cy="4569338"/>
          </a:xfrm>
          <a:prstGeom prst="blockArc">
            <a:avLst>
              <a:gd name="adj1" fmla="val 18900000"/>
              <a:gd name="adj2" fmla="val 2700000"/>
              <a:gd name="adj3" fmla="val 473"/>
            </a:avLst>
          </a:prstGeom>
        </p:spPr>
        <p:style>
          <a:lnRef idx="2">
            <a:schemeClr val="dk2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ihandform 4"/>
          <p:cNvSpPr/>
          <p:nvPr/>
        </p:nvSpPr>
        <p:spPr>
          <a:xfrm>
            <a:off x="6136641" y="3717584"/>
            <a:ext cx="5044406" cy="678354"/>
          </a:xfrm>
          <a:custGeom>
            <a:avLst/>
            <a:gdLst>
              <a:gd name="connsiteX0" fmla="*/ 0 w 5044406"/>
              <a:gd name="connsiteY0" fmla="*/ 0 h 678354"/>
              <a:gd name="connsiteX1" fmla="*/ 5044406 w 5044406"/>
              <a:gd name="connsiteY1" fmla="*/ 0 h 678354"/>
              <a:gd name="connsiteX2" fmla="*/ 5044406 w 5044406"/>
              <a:gd name="connsiteY2" fmla="*/ 678354 h 678354"/>
              <a:gd name="connsiteX3" fmla="*/ 0 w 5044406"/>
              <a:gd name="connsiteY3" fmla="*/ 678354 h 678354"/>
              <a:gd name="connsiteX4" fmla="*/ 0 w 5044406"/>
              <a:gd name="connsiteY4" fmla="*/ 0 h 67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4406" h="678354">
                <a:moveTo>
                  <a:pt x="0" y="0"/>
                </a:moveTo>
                <a:lnTo>
                  <a:pt x="5044406" y="0"/>
                </a:lnTo>
                <a:lnTo>
                  <a:pt x="5044406" y="678354"/>
                </a:lnTo>
                <a:lnTo>
                  <a:pt x="0" y="67835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8443" tIns="81280" rIns="81280" bIns="81280" numCol="1" spcCol="1270" anchor="ctr" anchorCtr="0">
            <a:noAutofit/>
          </a:bodyPr>
          <a:lstStyle/>
          <a:p>
            <a:pPr lvl="0" algn="l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3200" b="1" kern="1200" noProof="0" dirty="0" smtClean="0"/>
              <a:t>Explicit Architecture</a:t>
            </a:r>
            <a:endParaRPr lang="en-GB" sz="3200" kern="1200" noProof="0" dirty="0"/>
          </a:p>
        </p:txBody>
      </p:sp>
      <p:sp>
        <p:nvSpPr>
          <p:cNvPr id="7" name="Ellipse 6"/>
          <p:cNvSpPr/>
          <p:nvPr/>
        </p:nvSpPr>
        <p:spPr>
          <a:xfrm>
            <a:off x="5712670" y="3632789"/>
            <a:ext cx="847942" cy="847942"/>
          </a:xfrm>
          <a:prstGeom prst="ellipse">
            <a:avLst/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2">
              <a:hueOff val="0"/>
              <a:satOff val="0"/>
              <a:lumOff val="0"/>
              <a:alphaOff val="0"/>
            </a:schemeClr>
          </a:fillRef>
          <a:effectRef idx="0">
            <a:schemeClr val="lt2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Freihandform 9"/>
          <p:cNvSpPr/>
          <p:nvPr/>
        </p:nvSpPr>
        <p:spPr>
          <a:xfrm>
            <a:off x="6383224" y="4735115"/>
            <a:ext cx="5141120" cy="678354"/>
          </a:xfrm>
          <a:custGeom>
            <a:avLst/>
            <a:gdLst>
              <a:gd name="connsiteX0" fmla="*/ 0 w 4797825"/>
              <a:gd name="connsiteY0" fmla="*/ 0 h 678354"/>
              <a:gd name="connsiteX1" fmla="*/ 4797825 w 4797825"/>
              <a:gd name="connsiteY1" fmla="*/ 0 h 678354"/>
              <a:gd name="connsiteX2" fmla="*/ 4797825 w 4797825"/>
              <a:gd name="connsiteY2" fmla="*/ 678354 h 678354"/>
              <a:gd name="connsiteX3" fmla="*/ 0 w 4797825"/>
              <a:gd name="connsiteY3" fmla="*/ 678354 h 678354"/>
              <a:gd name="connsiteX4" fmla="*/ 0 w 4797825"/>
              <a:gd name="connsiteY4" fmla="*/ 0 h 67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97825" h="678354">
                <a:moveTo>
                  <a:pt x="0" y="0"/>
                </a:moveTo>
                <a:lnTo>
                  <a:pt x="4797825" y="0"/>
                </a:lnTo>
                <a:lnTo>
                  <a:pt x="4797825" y="678354"/>
                </a:lnTo>
                <a:lnTo>
                  <a:pt x="0" y="67835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8443" tIns="81280" rIns="81280" bIns="81280" numCol="1" spcCol="1270" anchor="ctr" anchorCtr="0">
            <a:noAutofit/>
          </a:bodyPr>
          <a:lstStyle/>
          <a:p>
            <a:pPr lvl="0" algn="l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3200" b="1" kern="1200" noProof="0" dirty="0" smtClean="0"/>
              <a:t>Transition Layer</a:t>
            </a:r>
            <a:endParaRPr lang="en-GB" sz="3200" kern="1200" noProof="0" dirty="0"/>
          </a:p>
        </p:txBody>
      </p:sp>
      <p:sp>
        <p:nvSpPr>
          <p:cNvPr id="16" name="Ellipse 15"/>
          <p:cNvSpPr/>
          <p:nvPr/>
        </p:nvSpPr>
        <p:spPr>
          <a:xfrm>
            <a:off x="5959252" y="4650320"/>
            <a:ext cx="847942" cy="847942"/>
          </a:xfrm>
          <a:prstGeom prst="ellipse">
            <a:avLst/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2">
              <a:hueOff val="0"/>
              <a:satOff val="0"/>
              <a:lumOff val="0"/>
              <a:alphaOff val="0"/>
            </a:schemeClr>
          </a:fillRef>
          <a:effectRef idx="0">
            <a:schemeClr val="lt2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Freihandform 22"/>
          <p:cNvSpPr/>
          <p:nvPr/>
        </p:nvSpPr>
        <p:spPr>
          <a:xfrm>
            <a:off x="6136641" y="5752646"/>
            <a:ext cx="5044406" cy="678354"/>
          </a:xfrm>
          <a:custGeom>
            <a:avLst/>
            <a:gdLst>
              <a:gd name="connsiteX0" fmla="*/ 0 w 5044406"/>
              <a:gd name="connsiteY0" fmla="*/ 0 h 678354"/>
              <a:gd name="connsiteX1" fmla="*/ 5044406 w 5044406"/>
              <a:gd name="connsiteY1" fmla="*/ 0 h 678354"/>
              <a:gd name="connsiteX2" fmla="*/ 5044406 w 5044406"/>
              <a:gd name="connsiteY2" fmla="*/ 678354 h 678354"/>
              <a:gd name="connsiteX3" fmla="*/ 0 w 5044406"/>
              <a:gd name="connsiteY3" fmla="*/ 678354 h 678354"/>
              <a:gd name="connsiteX4" fmla="*/ 0 w 5044406"/>
              <a:gd name="connsiteY4" fmla="*/ 0 h 67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4406" h="678354">
                <a:moveTo>
                  <a:pt x="0" y="0"/>
                </a:moveTo>
                <a:lnTo>
                  <a:pt x="5044406" y="0"/>
                </a:lnTo>
                <a:lnTo>
                  <a:pt x="5044406" y="678354"/>
                </a:lnTo>
                <a:lnTo>
                  <a:pt x="0" y="67835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8443" tIns="81280" rIns="81280" bIns="81280" numCol="1" spcCol="1270" anchor="ctr" anchorCtr="0">
            <a:noAutofit/>
          </a:bodyPr>
          <a:lstStyle/>
          <a:p>
            <a:pPr lvl="0" algn="l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3200" b="1" kern="1200" noProof="0" dirty="0" smtClean="0"/>
              <a:t>Emergent Architecture</a:t>
            </a:r>
            <a:endParaRPr lang="en-GB" sz="3200" b="1" kern="1200" noProof="0" dirty="0"/>
          </a:p>
        </p:txBody>
      </p:sp>
      <p:sp>
        <p:nvSpPr>
          <p:cNvPr id="25" name="Ellipse 24"/>
          <p:cNvSpPr/>
          <p:nvPr/>
        </p:nvSpPr>
        <p:spPr>
          <a:xfrm>
            <a:off x="5712670" y="5667851"/>
            <a:ext cx="847942" cy="847942"/>
          </a:xfrm>
          <a:prstGeom prst="ellipse">
            <a:avLst/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2">
              <a:hueOff val="0"/>
              <a:satOff val="0"/>
              <a:lumOff val="0"/>
              <a:alphaOff val="0"/>
            </a:schemeClr>
          </a:fillRef>
          <a:effectRef idx="0">
            <a:schemeClr val="lt2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7" name="Chevron 26"/>
          <p:cNvSpPr/>
          <p:nvPr/>
        </p:nvSpPr>
        <p:spPr>
          <a:xfrm>
            <a:off x="1510518" y="3750150"/>
            <a:ext cx="4063564" cy="653241"/>
          </a:xfrm>
          <a:prstGeom prst="chevron">
            <a:avLst/>
          </a:prstGeom>
          <a:noFill/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2">
              <a:hueOff val="0"/>
              <a:satOff val="0"/>
              <a:lumOff val="0"/>
              <a:alphaOff val="0"/>
            </a:schemeClr>
          </a:fillRef>
          <a:effectRef idx="0">
            <a:schemeClr val="lt2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r>
              <a:rPr lang="en-GB" sz="1800" dirty="0" smtClean="0"/>
              <a:t>stabilise essential upfront design</a:t>
            </a:r>
            <a:endParaRPr lang="en-GB" sz="1800" dirty="0"/>
          </a:p>
        </p:txBody>
      </p:sp>
      <p:sp>
        <p:nvSpPr>
          <p:cNvPr id="32" name="Chevron 31"/>
          <p:cNvSpPr/>
          <p:nvPr/>
        </p:nvSpPr>
        <p:spPr>
          <a:xfrm>
            <a:off x="1510517" y="4747671"/>
            <a:ext cx="4063564" cy="653241"/>
          </a:xfrm>
          <a:prstGeom prst="chevron">
            <a:avLst/>
          </a:prstGeom>
          <a:noFill/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2">
              <a:hueOff val="0"/>
              <a:satOff val="0"/>
              <a:lumOff val="0"/>
              <a:alphaOff val="0"/>
            </a:schemeClr>
          </a:fillRef>
          <a:effectRef idx="0">
            <a:schemeClr val="lt2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r>
              <a:rPr lang="en-GB" sz="1800" dirty="0" smtClean="0"/>
              <a:t>evolve along direction of change</a:t>
            </a:r>
            <a:endParaRPr lang="en-GB" sz="1800" dirty="0"/>
          </a:p>
        </p:txBody>
      </p:sp>
      <p:sp>
        <p:nvSpPr>
          <p:cNvPr id="33" name="Chevron 32"/>
          <p:cNvSpPr/>
          <p:nvPr/>
        </p:nvSpPr>
        <p:spPr>
          <a:xfrm>
            <a:off x="1499566" y="5667449"/>
            <a:ext cx="4063564" cy="653241"/>
          </a:xfrm>
          <a:prstGeom prst="chevron">
            <a:avLst/>
          </a:prstGeom>
          <a:noFill/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2">
              <a:hueOff val="0"/>
              <a:satOff val="0"/>
              <a:lumOff val="0"/>
              <a:alphaOff val="0"/>
            </a:schemeClr>
          </a:fillRef>
          <a:effectRef idx="0">
            <a:schemeClr val="lt2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r>
              <a:rPr lang="en-GB" sz="1800" dirty="0" smtClean="0"/>
              <a:t>document detailed design</a:t>
            </a:r>
            <a:endParaRPr lang="en-GB" sz="1800" dirty="0"/>
          </a:p>
        </p:txBody>
      </p:sp>
      <p:sp>
        <p:nvSpPr>
          <p:cNvPr id="37" name="Halbbogen 36"/>
          <p:cNvSpPr/>
          <p:nvPr/>
        </p:nvSpPr>
        <p:spPr>
          <a:xfrm>
            <a:off x="5583662" y="1900174"/>
            <a:ext cx="6348233" cy="6348233"/>
          </a:xfrm>
          <a:prstGeom prst="blockArc">
            <a:avLst>
              <a:gd name="adj1" fmla="val 18900000"/>
              <a:gd name="adj2" fmla="val 2700000"/>
              <a:gd name="adj3" fmla="val 473"/>
            </a:avLst>
          </a:prstGeom>
          <a:noFill/>
          <a:ln cap="sq" cmpd="sng">
            <a:solidFill>
              <a:schemeClr val="dk2">
                <a:shade val="60000"/>
                <a:hueOff val="0"/>
                <a:satOff val="0"/>
                <a:lumOff val="0"/>
              </a:schemeClr>
            </a:solidFill>
            <a:round/>
          </a:ln>
        </p:spPr>
        <p:style>
          <a:lnRef idx="2">
            <a:schemeClr val="dk2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208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pieren 21"/>
          <p:cNvGrpSpPr/>
          <p:nvPr/>
        </p:nvGrpSpPr>
        <p:grpSpPr>
          <a:xfrm>
            <a:off x="367431" y="1001041"/>
            <a:ext cx="10768641" cy="1632700"/>
            <a:chOff x="367431" y="2243899"/>
            <a:chExt cx="10768641" cy="1632700"/>
          </a:xfrm>
        </p:grpSpPr>
        <p:sp>
          <p:nvSpPr>
            <p:cNvPr id="4" name="Freihandform 3"/>
            <p:cNvSpPr/>
            <p:nvPr/>
          </p:nvSpPr>
          <p:spPr>
            <a:xfrm>
              <a:off x="367431" y="2259261"/>
              <a:ext cx="1132136" cy="1617338"/>
            </a:xfrm>
            <a:custGeom>
              <a:avLst/>
              <a:gdLst>
                <a:gd name="connsiteX0" fmla="*/ 0 w 1617338"/>
                <a:gd name="connsiteY0" fmla="*/ 0 h 1132136"/>
                <a:gd name="connsiteX1" fmla="*/ 1051270 w 1617338"/>
                <a:gd name="connsiteY1" fmla="*/ 0 h 1132136"/>
                <a:gd name="connsiteX2" fmla="*/ 1617338 w 1617338"/>
                <a:gd name="connsiteY2" fmla="*/ 566068 h 1132136"/>
                <a:gd name="connsiteX3" fmla="*/ 1051270 w 1617338"/>
                <a:gd name="connsiteY3" fmla="*/ 1132136 h 1132136"/>
                <a:gd name="connsiteX4" fmla="*/ 0 w 1617338"/>
                <a:gd name="connsiteY4" fmla="*/ 1132136 h 1132136"/>
                <a:gd name="connsiteX5" fmla="*/ 566068 w 1617338"/>
                <a:gd name="connsiteY5" fmla="*/ 566068 h 1132136"/>
                <a:gd name="connsiteX6" fmla="*/ 0 w 1617338"/>
                <a:gd name="connsiteY6" fmla="*/ 0 h 113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7338" h="1132136">
                  <a:moveTo>
                    <a:pt x="1617338" y="0"/>
                  </a:moveTo>
                  <a:lnTo>
                    <a:pt x="1617338" y="735889"/>
                  </a:lnTo>
                  <a:lnTo>
                    <a:pt x="808669" y="1132136"/>
                  </a:lnTo>
                  <a:lnTo>
                    <a:pt x="0" y="735889"/>
                  </a:lnTo>
                  <a:lnTo>
                    <a:pt x="0" y="0"/>
                  </a:lnTo>
                  <a:lnTo>
                    <a:pt x="808669" y="396247"/>
                  </a:lnTo>
                  <a:lnTo>
                    <a:pt x="1617338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581308" rIns="15240" bIns="581308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400" kern="1200" noProof="0" dirty="0" smtClean="0"/>
                <a:t>analyse</a:t>
              </a:r>
              <a:r>
                <a:rPr lang="en-GB" sz="2800" kern="1200" noProof="0" dirty="0" smtClean="0"/>
                <a:t>  </a:t>
              </a:r>
              <a:endParaRPr lang="en-GB" sz="2800" kern="1200" noProof="0" dirty="0"/>
            </a:p>
          </p:txBody>
        </p:sp>
        <p:sp>
          <p:nvSpPr>
            <p:cNvPr id="6" name="Freihandform 5"/>
            <p:cNvSpPr/>
            <p:nvPr/>
          </p:nvSpPr>
          <p:spPr>
            <a:xfrm>
              <a:off x="1499566" y="2259262"/>
              <a:ext cx="4074515" cy="1051269"/>
            </a:xfrm>
            <a:custGeom>
              <a:avLst/>
              <a:gdLst>
                <a:gd name="connsiteX0" fmla="*/ 175215 w 1051269"/>
                <a:gd name="connsiteY0" fmla="*/ 0 h 5572941"/>
                <a:gd name="connsiteX1" fmla="*/ 876054 w 1051269"/>
                <a:gd name="connsiteY1" fmla="*/ 0 h 5572941"/>
                <a:gd name="connsiteX2" fmla="*/ 1051269 w 1051269"/>
                <a:gd name="connsiteY2" fmla="*/ 175215 h 5572941"/>
                <a:gd name="connsiteX3" fmla="*/ 1051269 w 1051269"/>
                <a:gd name="connsiteY3" fmla="*/ 5572941 h 5572941"/>
                <a:gd name="connsiteX4" fmla="*/ 1051269 w 1051269"/>
                <a:gd name="connsiteY4" fmla="*/ 5572941 h 5572941"/>
                <a:gd name="connsiteX5" fmla="*/ 0 w 1051269"/>
                <a:gd name="connsiteY5" fmla="*/ 5572941 h 5572941"/>
                <a:gd name="connsiteX6" fmla="*/ 0 w 1051269"/>
                <a:gd name="connsiteY6" fmla="*/ 5572941 h 5572941"/>
                <a:gd name="connsiteX7" fmla="*/ 0 w 1051269"/>
                <a:gd name="connsiteY7" fmla="*/ 175215 h 5572941"/>
                <a:gd name="connsiteX8" fmla="*/ 175215 w 1051269"/>
                <a:gd name="connsiteY8" fmla="*/ 0 h 557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1269" h="5572941">
                  <a:moveTo>
                    <a:pt x="1051269" y="928842"/>
                  </a:moveTo>
                  <a:lnTo>
                    <a:pt x="1051269" y="4644099"/>
                  </a:lnTo>
                  <a:cubicBezTo>
                    <a:pt x="1051269" y="5157087"/>
                    <a:pt x="1036471" y="5572941"/>
                    <a:pt x="1018217" y="5572941"/>
                  </a:cubicBezTo>
                  <a:lnTo>
                    <a:pt x="0" y="5572941"/>
                  </a:lnTo>
                  <a:lnTo>
                    <a:pt x="0" y="557294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18217" y="0"/>
                  </a:lnTo>
                  <a:cubicBezTo>
                    <a:pt x="1036471" y="0"/>
                    <a:pt x="1051269" y="415854"/>
                    <a:pt x="1051269" y="928842"/>
                  </a:cubicBezTo>
                  <a:close/>
                </a:path>
              </a:pathLst>
            </a:custGeom>
            <a:noFill/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3361" tIns="70368" rIns="70368" bIns="70370" numCol="1" spcCol="1270" anchor="ctr" anchorCtr="0">
              <a:noAutofit/>
            </a:bodyPr>
            <a:lstStyle/>
            <a:p>
              <a:pPr marL="0" lvl="1" defTabSz="1333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400" kern="1200" noProof="0" dirty="0" smtClean="0"/>
                <a:t>Product Vision</a:t>
              </a:r>
              <a:endParaRPr lang="en-GB" sz="2400" kern="1200" noProof="0" dirty="0"/>
            </a:p>
            <a:p>
              <a:pPr marL="0" lvl="1" algn="l" defTabSz="1333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400" kern="1200" noProof="0" dirty="0" smtClean="0"/>
                <a:t>User Stories</a:t>
              </a:r>
              <a:endParaRPr lang="en-GB" sz="2400" kern="1200" noProof="0" dirty="0"/>
            </a:p>
          </p:txBody>
        </p:sp>
        <p:sp>
          <p:nvSpPr>
            <p:cNvPr id="8" name="Chevron 7"/>
            <p:cNvSpPr/>
            <p:nvPr/>
          </p:nvSpPr>
          <p:spPr>
            <a:xfrm rot="10800000">
              <a:off x="5841297" y="2243899"/>
              <a:ext cx="5294775" cy="1088024"/>
            </a:xfrm>
            <a:prstGeom prst="chevron">
              <a:avLst/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Chevron 4"/>
            <p:cNvSpPr txBox="1"/>
            <p:nvPr/>
          </p:nvSpPr>
          <p:spPr>
            <a:xfrm>
              <a:off x="6442195" y="2243900"/>
              <a:ext cx="4693877" cy="1088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12065" rIns="0" bIns="12065" numCol="1" spcCol="1270" anchor="ctr" anchorCtr="0">
              <a:noAutofit/>
            </a:bodyPr>
            <a:lstStyle/>
            <a:p>
              <a:pPr lvl="0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900" kern="1200" noProof="0" dirty="0" smtClean="0">
                  <a:solidFill>
                    <a:schemeClr val="tx1"/>
                  </a:solidFill>
                </a:rPr>
                <a:t>Stakeholder Workshops</a:t>
              </a:r>
            </a:p>
            <a:p>
              <a:pPr lvl="0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900" kern="1200" noProof="0" dirty="0" smtClean="0">
                  <a:solidFill>
                    <a:schemeClr val="tx1"/>
                  </a:solidFill>
                </a:rPr>
                <a:t>Market / Exploitation Requirements</a:t>
              </a:r>
              <a:endParaRPr lang="en-GB" sz="1900" kern="1200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Gruppieren 20"/>
          <p:cNvGrpSpPr/>
          <p:nvPr/>
        </p:nvGrpSpPr>
        <p:grpSpPr>
          <a:xfrm>
            <a:off x="367431" y="2324405"/>
            <a:ext cx="10768645" cy="1617338"/>
            <a:chOff x="367431" y="3682781"/>
            <a:chExt cx="10768645" cy="1617338"/>
          </a:xfrm>
        </p:grpSpPr>
        <p:sp>
          <p:nvSpPr>
            <p:cNvPr id="13" name="Freihandform 12"/>
            <p:cNvSpPr/>
            <p:nvPr/>
          </p:nvSpPr>
          <p:spPr>
            <a:xfrm>
              <a:off x="367431" y="3682781"/>
              <a:ext cx="1132136" cy="1617338"/>
            </a:xfrm>
            <a:custGeom>
              <a:avLst/>
              <a:gdLst>
                <a:gd name="connsiteX0" fmla="*/ 0 w 1617338"/>
                <a:gd name="connsiteY0" fmla="*/ 0 h 1132136"/>
                <a:gd name="connsiteX1" fmla="*/ 1051270 w 1617338"/>
                <a:gd name="connsiteY1" fmla="*/ 0 h 1132136"/>
                <a:gd name="connsiteX2" fmla="*/ 1617338 w 1617338"/>
                <a:gd name="connsiteY2" fmla="*/ 566068 h 1132136"/>
                <a:gd name="connsiteX3" fmla="*/ 1051270 w 1617338"/>
                <a:gd name="connsiteY3" fmla="*/ 1132136 h 1132136"/>
                <a:gd name="connsiteX4" fmla="*/ 0 w 1617338"/>
                <a:gd name="connsiteY4" fmla="*/ 1132136 h 1132136"/>
                <a:gd name="connsiteX5" fmla="*/ 566068 w 1617338"/>
                <a:gd name="connsiteY5" fmla="*/ 566068 h 1132136"/>
                <a:gd name="connsiteX6" fmla="*/ 0 w 1617338"/>
                <a:gd name="connsiteY6" fmla="*/ 0 h 113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7338" h="1132136">
                  <a:moveTo>
                    <a:pt x="1617338" y="0"/>
                  </a:moveTo>
                  <a:lnTo>
                    <a:pt x="1617338" y="735889"/>
                  </a:lnTo>
                  <a:lnTo>
                    <a:pt x="808669" y="1132136"/>
                  </a:lnTo>
                  <a:lnTo>
                    <a:pt x="0" y="735889"/>
                  </a:lnTo>
                  <a:lnTo>
                    <a:pt x="0" y="0"/>
                  </a:lnTo>
                  <a:lnTo>
                    <a:pt x="808669" y="396247"/>
                  </a:lnTo>
                  <a:lnTo>
                    <a:pt x="1617338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581308" rIns="15240" bIns="581308" numCol="1" spcCol="1270" anchor="ctr" anchorCtr="0">
              <a:noAutofit/>
            </a:bodyPr>
            <a:lstStyle/>
            <a:p>
              <a:pPr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400" dirty="0" smtClean="0"/>
                <a:t>design </a:t>
              </a:r>
              <a:endParaRPr lang="en-GB" sz="2400" dirty="0"/>
            </a:p>
          </p:txBody>
        </p:sp>
        <p:sp>
          <p:nvSpPr>
            <p:cNvPr id="14" name="Freihandform 13"/>
            <p:cNvSpPr/>
            <p:nvPr/>
          </p:nvSpPr>
          <p:spPr>
            <a:xfrm>
              <a:off x="1499566" y="3682783"/>
              <a:ext cx="4074515" cy="1051269"/>
            </a:xfrm>
            <a:custGeom>
              <a:avLst/>
              <a:gdLst>
                <a:gd name="connsiteX0" fmla="*/ 175215 w 1051269"/>
                <a:gd name="connsiteY0" fmla="*/ 0 h 5572941"/>
                <a:gd name="connsiteX1" fmla="*/ 876054 w 1051269"/>
                <a:gd name="connsiteY1" fmla="*/ 0 h 5572941"/>
                <a:gd name="connsiteX2" fmla="*/ 1051269 w 1051269"/>
                <a:gd name="connsiteY2" fmla="*/ 175215 h 5572941"/>
                <a:gd name="connsiteX3" fmla="*/ 1051269 w 1051269"/>
                <a:gd name="connsiteY3" fmla="*/ 5572941 h 5572941"/>
                <a:gd name="connsiteX4" fmla="*/ 1051269 w 1051269"/>
                <a:gd name="connsiteY4" fmla="*/ 5572941 h 5572941"/>
                <a:gd name="connsiteX5" fmla="*/ 0 w 1051269"/>
                <a:gd name="connsiteY5" fmla="*/ 5572941 h 5572941"/>
                <a:gd name="connsiteX6" fmla="*/ 0 w 1051269"/>
                <a:gd name="connsiteY6" fmla="*/ 5572941 h 5572941"/>
                <a:gd name="connsiteX7" fmla="*/ 0 w 1051269"/>
                <a:gd name="connsiteY7" fmla="*/ 175215 h 5572941"/>
                <a:gd name="connsiteX8" fmla="*/ 175215 w 1051269"/>
                <a:gd name="connsiteY8" fmla="*/ 0 h 557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1269" h="5572941">
                  <a:moveTo>
                    <a:pt x="1051269" y="928842"/>
                  </a:moveTo>
                  <a:lnTo>
                    <a:pt x="1051269" y="4644099"/>
                  </a:lnTo>
                  <a:cubicBezTo>
                    <a:pt x="1051269" y="5157087"/>
                    <a:pt x="1036471" y="5572941"/>
                    <a:pt x="1018217" y="5572941"/>
                  </a:cubicBezTo>
                  <a:lnTo>
                    <a:pt x="0" y="5572941"/>
                  </a:lnTo>
                  <a:lnTo>
                    <a:pt x="0" y="557294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18217" y="0"/>
                  </a:lnTo>
                  <a:cubicBezTo>
                    <a:pt x="1036471" y="0"/>
                    <a:pt x="1051269" y="415854"/>
                    <a:pt x="1051269" y="928842"/>
                  </a:cubicBezTo>
                  <a:close/>
                </a:path>
              </a:pathLst>
            </a:custGeom>
            <a:noFill/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3361" tIns="70368" rIns="70368" bIns="70370" numCol="1" spcCol="1270" anchor="ctr" anchorCtr="0">
              <a:noAutofit/>
            </a:bodyPr>
            <a:lstStyle/>
            <a:p>
              <a:pPr marL="0" lvl="1" algn="l" defTabSz="1333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400" i="1" kern="1200" noProof="0" dirty="0" smtClean="0"/>
                <a:t>initial</a:t>
              </a:r>
              <a:r>
                <a:rPr lang="en-GB" sz="2400" kern="1200" noProof="0" dirty="0" smtClean="0"/>
                <a:t> Test Cases</a:t>
              </a:r>
              <a:endParaRPr lang="en-GB" sz="2400" kern="1200" noProof="0" dirty="0"/>
            </a:p>
            <a:p>
              <a:pPr marL="0" lvl="1" defTabSz="1333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400" i="1" dirty="0"/>
                <a:t>initial</a:t>
              </a:r>
              <a:r>
                <a:rPr lang="en-GB" sz="2400" kern="1200" noProof="0" dirty="0" smtClean="0"/>
                <a:t> Mock-ups / Prototypes</a:t>
              </a:r>
              <a:endParaRPr lang="en-GB" sz="2400" kern="1200" noProof="0" dirty="0"/>
            </a:p>
          </p:txBody>
        </p:sp>
        <p:sp>
          <p:nvSpPr>
            <p:cNvPr id="11" name="Chevron 10"/>
            <p:cNvSpPr/>
            <p:nvPr/>
          </p:nvSpPr>
          <p:spPr>
            <a:xfrm rot="10800000">
              <a:off x="5841297" y="3682781"/>
              <a:ext cx="5294779" cy="1088024"/>
            </a:xfrm>
            <a:prstGeom prst="chevron">
              <a:avLst/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Chevron 4"/>
            <p:cNvSpPr txBox="1"/>
            <p:nvPr/>
          </p:nvSpPr>
          <p:spPr>
            <a:xfrm>
              <a:off x="6442195" y="3695309"/>
              <a:ext cx="4405785" cy="1088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12065" rIns="0" bIns="12065" numCol="1" spcCol="1270" anchor="ctr" anchorCtr="0">
              <a:noAutofit/>
            </a:bodyPr>
            <a:lstStyle/>
            <a:p>
              <a:pPr lvl="0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900" kern="1200" noProof="0" dirty="0" smtClean="0">
                  <a:solidFill>
                    <a:schemeClr val="tx1"/>
                  </a:solidFill>
                </a:rPr>
                <a:t>identify &amp; specify Building Blocks</a:t>
              </a:r>
            </a:p>
            <a:p>
              <a:pPr lvl="0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900" dirty="0">
                  <a:solidFill>
                    <a:schemeClr val="tx1"/>
                  </a:solidFill>
                </a:rPr>
                <a:t>i</a:t>
              </a:r>
              <a:r>
                <a:rPr lang="en-GB" sz="1900" dirty="0" smtClean="0">
                  <a:solidFill>
                    <a:schemeClr val="tx1"/>
                  </a:solidFill>
                </a:rPr>
                <a:t>dentify Software Components and assess adaptability and extensibility</a:t>
              </a:r>
              <a:endParaRPr lang="en-GB" sz="1900" kern="1200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Gruppieren 19"/>
          <p:cNvGrpSpPr/>
          <p:nvPr/>
        </p:nvGrpSpPr>
        <p:grpSpPr>
          <a:xfrm>
            <a:off x="367430" y="6714840"/>
            <a:ext cx="10768642" cy="1617338"/>
            <a:chOff x="367431" y="5106301"/>
            <a:chExt cx="10768642" cy="1617338"/>
          </a:xfrm>
        </p:grpSpPr>
        <p:sp>
          <p:nvSpPr>
            <p:cNvPr id="15" name="Freihandform 14"/>
            <p:cNvSpPr/>
            <p:nvPr/>
          </p:nvSpPr>
          <p:spPr>
            <a:xfrm>
              <a:off x="367431" y="5106301"/>
              <a:ext cx="1132136" cy="1617338"/>
            </a:xfrm>
            <a:custGeom>
              <a:avLst/>
              <a:gdLst>
                <a:gd name="connsiteX0" fmla="*/ 0 w 1617338"/>
                <a:gd name="connsiteY0" fmla="*/ 0 h 1132136"/>
                <a:gd name="connsiteX1" fmla="*/ 1051270 w 1617338"/>
                <a:gd name="connsiteY1" fmla="*/ 0 h 1132136"/>
                <a:gd name="connsiteX2" fmla="*/ 1617338 w 1617338"/>
                <a:gd name="connsiteY2" fmla="*/ 566068 h 1132136"/>
                <a:gd name="connsiteX3" fmla="*/ 1051270 w 1617338"/>
                <a:gd name="connsiteY3" fmla="*/ 1132136 h 1132136"/>
                <a:gd name="connsiteX4" fmla="*/ 0 w 1617338"/>
                <a:gd name="connsiteY4" fmla="*/ 1132136 h 1132136"/>
                <a:gd name="connsiteX5" fmla="*/ 566068 w 1617338"/>
                <a:gd name="connsiteY5" fmla="*/ 566068 h 1132136"/>
                <a:gd name="connsiteX6" fmla="*/ 0 w 1617338"/>
                <a:gd name="connsiteY6" fmla="*/ 0 h 113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7338" h="1132136">
                  <a:moveTo>
                    <a:pt x="1617338" y="0"/>
                  </a:moveTo>
                  <a:lnTo>
                    <a:pt x="1617338" y="735889"/>
                  </a:lnTo>
                  <a:lnTo>
                    <a:pt x="808669" y="1132136"/>
                  </a:lnTo>
                  <a:lnTo>
                    <a:pt x="0" y="735889"/>
                  </a:lnTo>
                  <a:lnTo>
                    <a:pt x="0" y="0"/>
                  </a:lnTo>
                  <a:lnTo>
                    <a:pt x="808669" y="396247"/>
                  </a:lnTo>
                  <a:lnTo>
                    <a:pt x="1617338" y="0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581308" rIns="15240" bIns="581308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400" kern="1200" noProof="0" dirty="0" smtClean="0"/>
                <a:t>create</a:t>
              </a:r>
              <a:r>
                <a:rPr lang="en-GB" sz="3100" kern="1200" noProof="0" dirty="0" smtClean="0"/>
                <a:t> </a:t>
              </a:r>
              <a:endParaRPr lang="en-GB" sz="3100" kern="1200" noProof="0" dirty="0"/>
            </a:p>
          </p:txBody>
        </p:sp>
        <p:sp>
          <p:nvSpPr>
            <p:cNvPr id="19" name="Freihandform 18"/>
            <p:cNvSpPr/>
            <p:nvPr/>
          </p:nvSpPr>
          <p:spPr>
            <a:xfrm>
              <a:off x="1499567" y="5106302"/>
              <a:ext cx="4074515" cy="1051269"/>
            </a:xfrm>
            <a:custGeom>
              <a:avLst/>
              <a:gdLst>
                <a:gd name="connsiteX0" fmla="*/ 175215 w 1051269"/>
                <a:gd name="connsiteY0" fmla="*/ 0 h 5572941"/>
                <a:gd name="connsiteX1" fmla="*/ 876054 w 1051269"/>
                <a:gd name="connsiteY1" fmla="*/ 0 h 5572941"/>
                <a:gd name="connsiteX2" fmla="*/ 1051269 w 1051269"/>
                <a:gd name="connsiteY2" fmla="*/ 175215 h 5572941"/>
                <a:gd name="connsiteX3" fmla="*/ 1051269 w 1051269"/>
                <a:gd name="connsiteY3" fmla="*/ 5572941 h 5572941"/>
                <a:gd name="connsiteX4" fmla="*/ 1051269 w 1051269"/>
                <a:gd name="connsiteY4" fmla="*/ 5572941 h 5572941"/>
                <a:gd name="connsiteX5" fmla="*/ 0 w 1051269"/>
                <a:gd name="connsiteY5" fmla="*/ 5572941 h 5572941"/>
                <a:gd name="connsiteX6" fmla="*/ 0 w 1051269"/>
                <a:gd name="connsiteY6" fmla="*/ 5572941 h 5572941"/>
                <a:gd name="connsiteX7" fmla="*/ 0 w 1051269"/>
                <a:gd name="connsiteY7" fmla="*/ 175215 h 5572941"/>
                <a:gd name="connsiteX8" fmla="*/ 175215 w 1051269"/>
                <a:gd name="connsiteY8" fmla="*/ 0 h 557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1269" h="5572941">
                  <a:moveTo>
                    <a:pt x="1051269" y="928842"/>
                  </a:moveTo>
                  <a:lnTo>
                    <a:pt x="1051269" y="4644099"/>
                  </a:lnTo>
                  <a:cubicBezTo>
                    <a:pt x="1051269" y="5157087"/>
                    <a:pt x="1036471" y="5572941"/>
                    <a:pt x="1018217" y="5572941"/>
                  </a:cubicBezTo>
                  <a:lnTo>
                    <a:pt x="0" y="5572941"/>
                  </a:lnTo>
                  <a:lnTo>
                    <a:pt x="0" y="557294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18217" y="0"/>
                  </a:lnTo>
                  <a:cubicBezTo>
                    <a:pt x="1036471" y="0"/>
                    <a:pt x="1051269" y="415854"/>
                    <a:pt x="1051269" y="928842"/>
                  </a:cubicBezTo>
                  <a:close/>
                </a:path>
              </a:pathLst>
            </a:cu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3361" tIns="70369" rIns="70368" bIns="70369" numCol="1" spcCol="1270" anchor="ctr" anchorCtr="0">
              <a:noAutofit/>
            </a:bodyPr>
            <a:lstStyle/>
            <a:p>
              <a:pPr marL="0" lvl="1" algn="l" defTabSz="1333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400" kern="1200" noProof="0" dirty="0" smtClean="0"/>
                <a:t>CSIS / ICT Climate Services</a:t>
              </a:r>
              <a:endParaRPr lang="en-GB" sz="2400" kern="1200" noProof="0" dirty="0"/>
            </a:p>
            <a:p>
              <a:pPr marL="0" lvl="1" algn="l" defTabSz="1333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400" kern="1200" noProof="0" dirty="0" smtClean="0"/>
                <a:t>Expert Climate Services</a:t>
              </a:r>
              <a:endParaRPr lang="en-GB" sz="2400" kern="1200" noProof="0" dirty="0"/>
            </a:p>
          </p:txBody>
        </p:sp>
        <p:sp>
          <p:nvSpPr>
            <p:cNvPr id="17" name="Chevron 16"/>
            <p:cNvSpPr/>
            <p:nvPr/>
          </p:nvSpPr>
          <p:spPr>
            <a:xfrm rot="10800000">
              <a:off x="5841297" y="5129061"/>
              <a:ext cx="5294776" cy="1088024"/>
            </a:xfrm>
            <a:prstGeom prst="chevron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8" name="Chevron 4"/>
            <p:cNvSpPr txBox="1"/>
            <p:nvPr/>
          </p:nvSpPr>
          <p:spPr>
            <a:xfrm>
              <a:off x="6434068" y="5163792"/>
              <a:ext cx="4531040" cy="1088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12065" rIns="0" bIns="12065" numCol="1" spcCol="1270" anchor="ctr" anchorCtr="0">
              <a:noAutofit/>
            </a:bodyPr>
            <a:lstStyle/>
            <a:p>
              <a:pPr lvl="0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900" dirty="0" smtClean="0">
                  <a:solidFill>
                    <a:schemeClr val="tx1"/>
                  </a:solidFill>
                </a:rPr>
                <a:t>adapt, customise and extend Software Components</a:t>
              </a:r>
            </a:p>
            <a:p>
              <a:pPr lvl="0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900" dirty="0" smtClean="0">
                  <a:solidFill>
                    <a:schemeClr val="tx1"/>
                  </a:solidFill>
                </a:rPr>
                <a:t>integrate</a:t>
              </a:r>
              <a:r>
                <a:rPr lang="en-GB" sz="1900" kern="1200" noProof="0" dirty="0" smtClean="0">
                  <a:solidFill>
                    <a:schemeClr val="tx1"/>
                  </a:solidFill>
                </a:rPr>
                <a:t> and assemble Building Blocks </a:t>
              </a:r>
              <a:endParaRPr lang="en-GB" sz="1900" kern="1200" noProof="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Halbbogen 2"/>
          <p:cNvSpPr/>
          <p:nvPr/>
        </p:nvSpPr>
        <p:spPr>
          <a:xfrm>
            <a:off x="1829841" y="2789623"/>
            <a:ext cx="4569338" cy="4569338"/>
          </a:xfrm>
          <a:prstGeom prst="blockArc">
            <a:avLst>
              <a:gd name="adj1" fmla="val 18900000"/>
              <a:gd name="adj2" fmla="val 2700000"/>
              <a:gd name="adj3" fmla="val 473"/>
            </a:avLst>
          </a:prstGeom>
        </p:spPr>
        <p:style>
          <a:lnRef idx="2">
            <a:schemeClr val="dk2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ihandform 4"/>
          <p:cNvSpPr/>
          <p:nvPr/>
        </p:nvSpPr>
        <p:spPr>
          <a:xfrm>
            <a:off x="6136641" y="3717584"/>
            <a:ext cx="5044406" cy="678354"/>
          </a:xfrm>
          <a:custGeom>
            <a:avLst/>
            <a:gdLst>
              <a:gd name="connsiteX0" fmla="*/ 0 w 5044406"/>
              <a:gd name="connsiteY0" fmla="*/ 0 h 678354"/>
              <a:gd name="connsiteX1" fmla="*/ 5044406 w 5044406"/>
              <a:gd name="connsiteY1" fmla="*/ 0 h 678354"/>
              <a:gd name="connsiteX2" fmla="*/ 5044406 w 5044406"/>
              <a:gd name="connsiteY2" fmla="*/ 678354 h 678354"/>
              <a:gd name="connsiteX3" fmla="*/ 0 w 5044406"/>
              <a:gd name="connsiteY3" fmla="*/ 678354 h 678354"/>
              <a:gd name="connsiteX4" fmla="*/ 0 w 5044406"/>
              <a:gd name="connsiteY4" fmla="*/ 0 h 67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4406" h="678354">
                <a:moveTo>
                  <a:pt x="0" y="0"/>
                </a:moveTo>
                <a:lnTo>
                  <a:pt x="5044406" y="0"/>
                </a:lnTo>
                <a:lnTo>
                  <a:pt x="5044406" y="678354"/>
                </a:lnTo>
                <a:lnTo>
                  <a:pt x="0" y="67835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8443" tIns="81280" rIns="81280" bIns="81280" numCol="1" spcCol="1270" anchor="ctr" anchorCtr="0">
            <a:noAutofit/>
          </a:bodyPr>
          <a:lstStyle/>
          <a:p>
            <a:pPr lvl="0" algn="l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3200" b="1" kern="1200" noProof="0" dirty="0" smtClean="0"/>
              <a:t>Explicit Architecture</a:t>
            </a:r>
            <a:endParaRPr lang="en-GB" sz="3200" kern="1200" noProof="0" dirty="0"/>
          </a:p>
        </p:txBody>
      </p:sp>
      <p:sp>
        <p:nvSpPr>
          <p:cNvPr id="7" name="Ellipse 6"/>
          <p:cNvSpPr/>
          <p:nvPr/>
        </p:nvSpPr>
        <p:spPr>
          <a:xfrm>
            <a:off x="5712670" y="3632789"/>
            <a:ext cx="847942" cy="847942"/>
          </a:xfrm>
          <a:prstGeom prst="ellipse">
            <a:avLst/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2">
              <a:hueOff val="0"/>
              <a:satOff val="0"/>
              <a:lumOff val="0"/>
              <a:alphaOff val="0"/>
            </a:schemeClr>
          </a:fillRef>
          <a:effectRef idx="0">
            <a:schemeClr val="lt2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r>
              <a:rPr lang="en-GB" sz="1600" dirty="0" smtClean="0"/>
              <a:t>D4.2</a:t>
            </a:r>
            <a:endParaRPr lang="en-GB" sz="1600" dirty="0"/>
          </a:p>
        </p:txBody>
      </p:sp>
      <p:sp>
        <p:nvSpPr>
          <p:cNvPr id="10" name="Freihandform 9"/>
          <p:cNvSpPr/>
          <p:nvPr/>
        </p:nvSpPr>
        <p:spPr>
          <a:xfrm>
            <a:off x="6383224" y="4735115"/>
            <a:ext cx="5141120" cy="678354"/>
          </a:xfrm>
          <a:custGeom>
            <a:avLst/>
            <a:gdLst>
              <a:gd name="connsiteX0" fmla="*/ 0 w 4797825"/>
              <a:gd name="connsiteY0" fmla="*/ 0 h 678354"/>
              <a:gd name="connsiteX1" fmla="*/ 4797825 w 4797825"/>
              <a:gd name="connsiteY1" fmla="*/ 0 h 678354"/>
              <a:gd name="connsiteX2" fmla="*/ 4797825 w 4797825"/>
              <a:gd name="connsiteY2" fmla="*/ 678354 h 678354"/>
              <a:gd name="connsiteX3" fmla="*/ 0 w 4797825"/>
              <a:gd name="connsiteY3" fmla="*/ 678354 h 678354"/>
              <a:gd name="connsiteX4" fmla="*/ 0 w 4797825"/>
              <a:gd name="connsiteY4" fmla="*/ 0 h 67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97825" h="678354">
                <a:moveTo>
                  <a:pt x="0" y="0"/>
                </a:moveTo>
                <a:lnTo>
                  <a:pt x="4797825" y="0"/>
                </a:lnTo>
                <a:lnTo>
                  <a:pt x="4797825" y="678354"/>
                </a:lnTo>
                <a:lnTo>
                  <a:pt x="0" y="67835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8443" tIns="81280" rIns="81280" bIns="81280" numCol="1" spcCol="1270" anchor="ctr" anchorCtr="0">
            <a:noAutofit/>
          </a:bodyPr>
          <a:lstStyle/>
          <a:p>
            <a:pPr lvl="0" algn="l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3200" b="1" kern="1200" noProof="0" dirty="0" smtClean="0"/>
              <a:t>Transition Layer</a:t>
            </a:r>
            <a:endParaRPr lang="en-GB" sz="3200" kern="1200" noProof="0" dirty="0"/>
          </a:p>
        </p:txBody>
      </p:sp>
      <p:sp>
        <p:nvSpPr>
          <p:cNvPr id="16" name="Ellipse 15"/>
          <p:cNvSpPr/>
          <p:nvPr/>
        </p:nvSpPr>
        <p:spPr>
          <a:xfrm>
            <a:off x="5959252" y="4650320"/>
            <a:ext cx="847942" cy="847942"/>
          </a:xfrm>
          <a:prstGeom prst="ellipse">
            <a:avLst/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2">
              <a:hueOff val="0"/>
              <a:satOff val="0"/>
              <a:lumOff val="0"/>
              <a:alphaOff val="0"/>
            </a:schemeClr>
          </a:fillRef>
          <a:effectRef idx="0">
            <a:schemeClr val="lt2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r>
              <a:rPr lang="en-GB" sz="1600" dirty="0" smtClean="0"/>
              <a:t>D4.1</a:t>
            </a:r>
            <a:br>
              <a:rPr lang="en-GB" sz="1600" dirty="0" smtClean="0"/>
            </a:br>
            <a:r>
              <a:rPr lang="en-GB" sz="1600" dirty="0" smtClean="0"/>
              <a:t>D4.2</a:t>
            </a:r>
            <a:endParaRPr lang="en-GB" sz="1600" dirty="0"/>
          </a:p>
        </p:txBody>
      </p:sp>
      <p:sp>
        <p:nvSpPr>
          <p:cNvPr id="23" name="Freihandform 22"/>
          <p:cNvSpPr/>
          <p:nvPr/>
        </p:nvSpPr>
        <p:spPr>
          <a:xfrm>
            <a:off x="6136641" y="5752646"/>
            <a:ext cx="5044406" cy="678354"/>
          </a:xfrm>
          <a:custGeom>
            <a:avLst/>
            <a:gdLst>
              <a:gd name="connsiteX0" fmla="*/ 0 w 5044406"/>
              <a:gd name="connsiteY0" fmla="*/ 0 h 678354"/>
              <a:gd name="connsiteX1" fmla="*/ 5044406 w 5044406"/>
              <a:gd name="connsiteY1" fmla="*/ 0 h 678354"/>
              <a:gd name="connsiteX2" fmla="*/ 5044406 w 5044406"/>
              <a:gd name="connsiteY2" fmla="*/ 678354 h 678354"/>
              <a:gd name="connsiteX3" fmla="*/ 0 w 5044406"/>
              <a:gd name="connsiteY3" fmla="*/ 678354 h 678354"/>
              <a:gd name="connsiteX4" fmla="*/ 0 w 5044406"/>
              <a:gd name="connsiteY4" fmla="*/ 0 h 67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4406" h="678354">
                <a:moveTo>
                  <a:pt x="0" y="0"/>
                </a:moveTo>
                <a:lnTo>
                  <a:pt x="5044406" y="0"/>
                </a:lnTo>
                <a:lnTo>
                  <a:pt x="5044406" y="678354"/>
                </a:lnTo>
                <a:lnTo>
                  <a:pt x="0" y="67835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8443" tIns="81280" rIns="81280" bIns="81280" numCol="1" spcCol="1270" anchor="ctr" anchorCtr="0">
            <a:noAutofit/>
          </a:bodyPr>
          <a:lstStyle/>
          <a:p>
            <a:pPr lvl="0" algn="l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3200" b="1" kern="1200" noProof="0" dirty="0" smtClean="0"/>
              <a:t>Emergent Architecture</a:t>
            </a:r>
            <a:endParaRPr lang="en-GB" sz="3200" b="1" kern="1200" noProof="0" dirty="0"/>
          </a:p>
        </p:txBody>
      </p:sp>
      <p:sp>
        <p:nvSpPr>
          <p:cNvPr id="25" name="Ellipse 24"/>
          <p:cNvSpPr/>
          <p:nvPr/>
        </p:nvSpPr>
        <p:spPr>
          <a:xfrm>
            <a:off x="5712670" y="5667851"/>
            <a:ext cx="847942" cy="847942"/>
          </a:xfrm>
          <a:prstGeom prst="ellipse">
            <a:avLst/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2">
              <a:hueOff val="0"/>
              <a:satOff val="0"/>
              <a:lumOff val="0"/>
              <a:alphaOff val="0"/>
            </a:schemeClr>
          </a:fillRef>
          <a:effectRef idx="0">
            <a:schemeClr val="lt2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r>
              <a:rPr lang="en-GB" sz="1600" dirty="0" smtClean="0"/>
              <a:t>D4.3</a:t>
            </a:r>
            <a:br>
              <a:rPr lang="en-GB" sz="1600" dirty="0" smtClean="0"/>
            </a:br>
            <a:r>
              <a:rPr lang="en-GB" sz="1600" dirty="0" smtClean="0"/>
              <a:t>D4.4</a:t>
            </a:r>
            <a:endParaRPr lang="en-GB" sz="1600" dirty="0"/>
          </a:p>
        </p:txBody>
      </p:sp>
      <p:sp>
        <p:nvSpPr>
          <p:cNvPr id="27" name="Chevron 26"/>
          <p:cNvSpPr/>
          <p:nvPr/>
        </p:nvSpPr>
        <p:spPr>
          <a:xfrm>
            <a:off x="1510518" y="3750150"/>
            <a:ext cx="4063564" cy="653241"/>
          </a:xfrm>
          <a:prstGeom prst="chevron">
            <a:avLst/>
          </a:prstGeom>
          <a:noFill/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2">
              <a:hueOff val="0"/>
              <a:satOff val="0"/>
              <a:lumOff val="0"/>
              <a:alphaOff val="0"/>
            </a:schemeClr>
          </a:fillRef>
          <a:effectRef idx="0">
            <a:schemeClr val="lt2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r>
              <a:rPr lang="en-GB" sz="1800" dirty="0" smtClean="0"/>
              <a:t>stabilise essential upfront design</a:t>
            </a:r>
            <a:endParaRPr lang="en-GB" sz="1800" dirty="0"/>
          </a:p>
        </p:txBody>
      </p:sp>
      <p:sp>
        <p:nvSpPr>
          <p:cNvPr id="32" name="Chevron 31"/>
          <p:cNvSpPr/>
          <p:nvPr/>
        </p:nvSpPr>
        <p:spPr>
          <a:xfrm>
            <a:off x="1510517" y="4747671"/>
            <a:ext cx="4063564" cy="653241"/>
          </a:xfrm>
          <a:prstGeom prst="chevron">
            <a:avLst/>
          </a:prstGeom>
          <a:noFill/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2">
              <a:hueOff val="0"/>
              <a:satOff val="0"/>
              <a:lumOff val="0"/>
              <a:alphaOff val="0"/>
            </a:schemeClr>
          </a:fillRef>
          <a:effectRef idx="0">
            <a:schemeClr val="lt2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r>
              <a:rPr lang="en-GB" sz="1800" dirty="0" smtClean="0"/>
              <a:t>evolve along direction of change</a:t>
            </a:r>
            <a:endParaRPr lang="en-GB" sz="1800" dirty="0"/>
          </a:p>
        </p:txBody>
      </p:sp>
      <p:sp>
        <p:nvSpPr>
          <p:cNvPr id="33" name="Chevron 32"/>
          <p:cNvSpPr/>
          <p:nvPr/>
        </p:nvSpPr>
        <p:spPr>
          <a:xfrm>
            <a:off x="1499566" y="5667449"/>
            <a:ext cx="4063564" cy="653241"/>
          </a:xfrm>
          <a:prstGeom prst="chevron">
            <a:avLst/>
          </a:prstGeom>
          <a:noFill/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2">
              <a:hueOff val="0"/>
              <a:satOff val="0"/>
              <a:lumOff val="0"/>
              <a:alphaOff val="0"/>
            </a:schemeClr>
          </a:fillRef>
          <a:effectRef idx="0">
            <a:schemeClr val="lt2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r>
              <a:rPr lang="en-GB" sz="1800" dirty="0" smtClean="0"/>
              <a:t>document detailed design</a:t>
            </a:r>
            <a:endParaRPr lang="en-GB" sz="1800" dirty="0"/>
          </a:p>
        </p:txBody>
      </p:sp>
      <p:sp>
        <p:nvSpPr>
          <p:cNvPr id="37" name="Halbbogen 36"/>
          <p:cNvSpPr/>
          <p:nvPr/>
        </p:nvSpPr>
        <p:spPr>
          <a:xfrm>
            <a:off x="5583662" y="1900174"/>
            <a:ext cx="6348233" cy="6348233"/>
          </a:xfrm>
          <a:prstGeom prst="blockArc">
            <a:avLst>
              <a:gd name="adj1" fmla="val 18900000"/>
              <a:gd name="adj2" fmla="val 2700000"/>
              <a:gd name="adj3" fmla="val 473"/>
            </a:avLst>
          </a:prstGeom>
          <a:noFill/>
          <a:ln cap="sq" cmpd="sng">
            <a:solidFill>
              <a:schemeClr val="dk2">
                <a:shade val="60000"/>
                <a:hueOff val="0"/>
                <a:satOff val="0"/>
                <a:lumOff val="0"/>
              </a:schemeClr>
            </a:solidFill>
            <a:round/>
          </a:ln>
        </p:spPr>
        <p:style>
          <a:lnRef idx="2">
            <a:schemeClr val="dk2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023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76" y="1039173"/>
            <a:ext cx="11165647" cy="7522854"/>
          </a:xfrm>
          <a:prstGeom prst="rect">
            <a:avLst/>
          </a:prstGeom>
        </p:spPr>
      </p:pic>
      <p:grpSp>
        <p:nvGrpSpPr>
          <p:cNvPr id="27" name="Gruppieren 26"/>
          <p:cNvGrpSpPr/>
          <p:nvPr/>
        </p:nvGrpSpPr>
        <p:grpSpPr>
          <a:xfrm>
            <a:off x="875126" y="2661864"/>
            <a:ext cx="10592903" cy="4477948"/>
            <a:chOff x="875126" y="2709489"/>
            <a:chExt cx="10592903" cy="4477948"/>
          </a:xfrm>
        </p:grpSpPr>
        <p:grpSp>
          <p:nvGrpSpPr>
            <p:cNvPr id="25" name="Gruppieren 24"/>
            <p:cNvGrpSpPr/>
            <p:nvPr/>
          </p:nvGrpSpPr>
          <p:grpSpPr>
            <a:xfrm>
              <a:off x="875126" y="2709489"/>
              <a:ext cx="10592903" cy="4477948"/>
              <a:chOff x="-1674413" y="7071939"/>
              <a:chExt cx="10592903" cy="4477948"/>
            </a:xfrm>
          </p:grpSpPr>
          <p:sp>
            <p:nvSpPr>
              <p:cNvPr id="17" name="Halbbogen 16"/>
              <p:cNvSpPr/>
              <p:nvPr/>
            </p:nvSpPr>
            <p:spPr>
              <a:xfrm>
                <a:off x="-1674413" y="7071939"/>
                <a:ext cx="4477948" cy="4477948"/>
              </a:xfrm>
              <a:prstGeom prst="blockArc">
                <a:avLst>
                  <a:gd name="adj1" fmla="val 18900000"/>
                  <a:gd name="adj2" fmla="val 2700000"/>
                  <a:gd name="adj3" fmla="val 482"/>
                </a:avLst>
              </a:prstGeom>
              <a:ln>
                <a:solidFill>
                  <a:schemeClr val="dk2">
                    <a:shade val="60000"/>
                    <a:hueOff val="0"/>
                    <a:satOff val="0"/>
                    <a:lumOff val="0"/>
                    <a:alpha val="40000"/>
                  </a:schemeClr>
                </a:solidFill>
              </a:ln>
            </p:spPr>
            <p:style>
              <a:lnRef idx="2">
                <a:scrgbClr r="0" g="0" b="0"/>
              </a:lnRef>
              <a:fillRef idx="0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3" name="Freihandform 22"/>
              <p:cNvSpPr/>
              <p:nvPr/>
            </p:nvSpPr>
            <p:spPr>
              <a:xfrm>
                <a:off x="3352512" y="8506015"/>
                <a:ext cx="5565978" cy="1597094"/>
              </a:xfrm>
              <a:custGeom>
                <a:avLst/>
                <a:gdLst>
                  <a:gd name="connsiteX0" fmla="*/ 0 w 5565978"/>
                  <a:gd name="connsiteY0" fmla="*/ 0 h 1597094"/>
                  <a:gd name="connsiteX1" fmla="*/ 5565978 w 5565978"/>
                  <a:gd name="connsiteY1" fmla="*/ 0 h 1597094"/>
                  <a:gd name="connsiteX2" fmla="*/ 5565978 w 5565978"/>
                  <a:gd name="connsiteY2" fmla="*/ 1597094 h 1597094"/>
                  <a:gd name="connsiteX3" fmla="*/ 26388 w 5565978"/>
                  <a:gd name="connsiteY3" fmla="*/ 1597094 h 1597094"/>
                  <a:gd name="connsiteX4" fmla="*/ 125577 w 5565978"/>
                  <a:gd name="connsiteY4" fmla="*/ 1515256 h 1597094"/>
                  <a:gd name="connsiteX5" fmla="*/ 417938 w 5565978"/>
                  <a:gd name="connsiteY5" fmla="*/ 809433 h 1597094"/>
                  <a:gd name="connsiteX6" fmla="*/ 125577 w 5565978"/>
                  <a:gd name="connsiteY6" fmla="*/ 103610 h 1597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65978" h="1597094">
                    <a:moveTo>
                      <a:pt x="0" y="0"/>
                    </a:moveTo>
                    <a:lnTo>
                      <a:pt x="5565978" y="0"/>
                    </a:lnTo>
                    <a:lnTo>
                      <a:pt x="5565978" y="1597094"/>
                    </a:lnTo>
                    <a:lnTo>
                      <a:pt x="26388" y="1597094"/>
                    </a:lnTo>
                    <a:lnTo>
                      <a:pt x="125577" y="1515256"/>
                    </a:lnTo>
                    <a:cubicBezTo>
                      <a:pt x="306213" y="1334620"/>
                      <a:pt x="417938" y="1085074"/>
                      <a:pt x="417938" y="809433"/>
                    </a:cubicBezTo>
                    <a:cubicBezTo>
                      <a:pt x="417938" y="533792"/>
                      <a:pt x="306213" y="284246"/>
                      <a:pt x="125577" y="103610"/>
                    </a:cubicBezTo>
                    <a:close/>
                  </a:path>
                </a:pathLst>
              </a:custGeom>
              <a:solidFill>
                <a:schemeClr val="dk2">
                  <a:hueOff val="0"/>
                  <a:satOff val="0"/>
                  <a:lumOff val="0"/>
                  <a:alpha val="40000"/>
                </a:schemeClr>
              </a:solidFill>
            </p:spPr>
            <p:style>
              <a:lnRef idx="2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319122" tIns="91440" rIns="91440" bIns="91440" numCol="1" spcCol="1270" anchor="ctr" anchorCtr="0">
                <a:noAutofit/>
              </a:bodyPr>
              <a:lstStyle/>
              <a:p>
                <a:pPr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3600" dirty="0"/>
              </a:p>
            </p:txBody>
          </p:sp>
          <p:sp>
            <p:nvSpPr>
              <p:cNvPr id="19" name="Ellipse 18"/>
              <p:cNvSpPr/>
              <p:nvPr/>
            </p:nvSpPr>
            <p:spPr>
              <a:xfrm>
                <a:off x="1777257" y="8312728"/>
                <a:ext cx="1996368" cy="1996368"/>
              </a:xfrm>
              <a:prstGeom prst="ellipse">
                <a:avLst/>
              </a:prstGeom>
              <a:solidFill>
                <a:schemeClr val="lt2">
                  <a:hueOff val="0"/>
                  <a:satOff val="0"/>
                  <a:lumOff val="0"/>
                  <a:alpha val="40000"/>
                </a:schemeClr>
              </a:solidFill>
              <a:ln>
                <a:solidFill>
                  <a:schemeClr val="dk2">
                    <a:hueOff val="0"/>
                    <a:satOff val="0"/>
                    <a:lumOff val="0"/>
                    <a:alpha val="40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l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sp>
          <p:nvSpPr>
            <p:cNvPr id="26" name="Textfeld 25"/>
            <p:cNvSpPr txBox="1"/>
            <p:nvPr/>
          </p:nvSpPr>
          <p:spPr>
            <a:xfrm>
              <a:off x="6524625" y="4625296"/>
              <a:ext cx="49434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>
                  <a:solidFill>
                    <a:schemeClr val="bg1">
                      <a:alpha val="75000"/>
                    </a:schemeClr>
                  </a:solidFill>
                </a:rPr>
                <a:t>Emergent </a:t>
              </a:r>
              <a:r>
                <a:rPr lang="en-GB" sz="3600" b="1" dirty="0" smtClean="0">
                  <a:solidFill>
                    <a:schemeClr val="bg1">
                      <a:alpha val="75000"/>
                    </a:schemeClr>
                  </a:solidFill>
                </a:rPr>
                <a:t>Architecture</a:t>
              </a:r>
              <a:endParaRPr lang="en-GB" sz="3600" dirty="0">
                <a:solidFill>
                  <a:schemeClr val="bg1">
                    <a:alpha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7806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021"/>
          <p:cNvSpPr>
            <a:spLocks noChangeArrowheads="1"/>
          </p:cNvSpPr>
          <p:nvPr/>
        </p:nvSpPr>
        <p:spPr bwMode="auto">
          <a:xfrm>
            <a:off x="4908084" y="7560063"/>
            <a:ext cx="1800200" cy="979341"/>
          </a:xfrm>
          <a:prstGeom prst="rect">
            <a:avLst/>
          </a:pr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7509" tIns="31703" rIns="257509" bIns="31703" numCol="1" spcCol="1270" anchor="ctr" anchorCtr="0">
            <a:noAutofit/>
          </a:bodyPr>
          <a:lstStyle/>
          <a:p>
            <a:pPr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dirty="0">
                <a:solidFill>
                  <a:schemeClr val="lt1"/>
                </a:solidFill>
              </a:rPr>
              <a:t>Application Architecture</a:t>
            </a:r>
          </a:p>
        </p:txBody>
      </p:sp>
      <p:sp>
        <p:nvSpPr>
          <p:cNvPr id="5" name="Rectangle 2021"/>
          <p:cNvSpPr>
            <a:spLocks noChangeArrowheads="1"/>
          </p:cNvSpPr>
          <p:nvPr/>
        </p:nvSpPr>
        <p:spPr bwMode="auto">
          <a:xfrm>
            <a:off x="4818074" y="7470053"/>
            <a:ext cx="1800200" cy="979341"/>
          </a:xfrm>
          <a:prstGeom prst="rect">
            <a:avLst/>
          </a:pr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7509" tIns="31703" rIns="257509" bIns="31703" numCol="1" spcCol="1270" anchor="ctr" anchorCtr="0">
            <a:noAutofit/>
          </a:bodyPr>
          <a:lstStyle/>
          <a:p>
            <a:pPr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dirty="0">
                <a:solidFill>
                  <a:schemeClr val="lt1"/>
                </a:solidFill>
              </a:rPr>
              <a:t>Application Architecture</a:t>
            </a:r>
          </a:p>
        </p:txBody>
      </p:sp>
      <p:sp>
        <p:nvSpPr>
          <p:cNvPr id="6" name="AutoShape 2002"/>
          <p:cNvSpPr>
            <a:spLocks noChangeAspect="1" noChangeArrowheads="1" noTextEdit="1"/>
          </p:cNvSpPr>
          <p:nvPr/>
        </p:nvSpPr>
        <p:spPr bwMode="auto">
          <a:xfrm>
            <a:off x="3143202" y="2053416"/>
            <a:ext cx="5094565" cy="4773920"/>
          </a:xfrm>
          <a:prstGeom prst="rect">
            <a:avLst/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2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2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62364" tIns="458216" rIns="662364" bIns="156464" numCol="1" spcCol="1270" anchor="t" anchorCtr="0">
            <a:noAutofit/>
          </a:bodyPr>
          <a:lstStyle/>
          <a:p>
            <a:endParaRPr lang="en-GB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</p:txBody>
      </p:sp>
      <p:sp>
        <p:nvSpPr>
          <p:cNvPr id="7" name="Rectangle 2005"/>
          <p:cNvSpPr>
            <a:spLocks noChangeArrowheads="1"/>
          </p:cNvSpPr>
          <p:nvPr/>
        </p:nvSpPr>
        <p:spPr bwMode="auto">
          <a:xfrm>
            <a:off x="3151765" y="2263246"/>
            <a:ext cx="508600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639763" indent="-1825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1279525" indent="-36512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919288" indent="-54768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2559050" indent="-7302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CRISMA</a:t>
            </a:r>
            <a:b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</a:b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Framework Architecture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8" name="Rectangle 2006"/>
          <p:cNvSpPr>
            <a:spLocks noChangeArrowheads="1"/>
          </p:cNvSpPr>
          <p:nvPr/>
        </p:nvSpPr>
        <p:spPr bwMode="auto">
          <a:xfrm>
            <a:off x="3771822" y="3225426"/>
            <a:ext cx="3835875" cy="1170633"/>
          </a:xfrm>
          <a:prstGeom prst="rect">
            <a:avLst/>
          </a:pr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7509" tIns="31703" rIns="257509" bIns="31703" numCol="1" spcCol="1270" anchor="ctr" anchorCtr="0">
            <a:noAutofit/>
          </a:bodyPr>
          <a:lstStyle/>
          <a:p>
            <a:pPr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200" b="1" dirty="0">
                <a:solidFill>
                  <a:schemeClr val="lt1"/>
                </a:solidFill>
              </a:rPr>
              <a:t>Functional</a:t>
            </a:r>
            <a:br>
              <a:rPr lang="en-US" sz="2200" b="1" dirty="0">
                <a:solidFill>
                  <a:schemeClr val="lt1"/>
                </a:solidFill>
              </a:rPr>
            </a:br>
            <a:r>
              <a:rPr lang="en-US" sz="2200" b="1" dirty="0">
                <a:solidFill>
                  <a:schemeClr val="lt1"/>
                </a:solidFill>
              </a:rPr>
              <a:t>Architecture</a:t>
            </a:r>
          </a:p>
        </p:txBody>
      </p:sp>
      <p:sp>
        <p:nvSpPr>
          <p:cNvPr id="9" name="Rectangle 2021"/>
          <p:cNvSpPr>
            <a:spLocks noChangeArrowheads="1"/>
          </p:cNvSpPr>
          <p:nvPr/>
        </p:nvSpPr>
        <p:spPr bwMode="auto">
          <a:xfrm>
            <a:off x="3763584" y="5197903"/>
            <a:ext cx="3835875" cy="1170633"/>
          </a:xfrm>
          <a:prstGeom prst="rect">
            <a:avLst/>
          </a:pr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7509" tIns="31703" rIns="257509" bIns="31703" numCol="1" spcCol="1270" anchor="ctr" anchorCtr="0">
            <a:noAutofit/>
          </a:bodyPr>
          <a:lstStyle/>
          <a:p>
            <a:pPr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200" b="1" dirty="0">
                <a:solidFill>
                  <a:schemeClr val="lt1"/>
                </a:solidFill>
              </a:rPr>
              <a:t>Implementation Architecture</a:t>
            </a:r>
          </a:p>
        </p:txBody>
      </p:sp>
      <p:cxnSp>
        <p:nvCxnSpPr>
          <p:cNvPr id="10" name="Gerade Verbindung mit Pfeil 9"/>
          <p:cNvCxnSpPr>
            <a:stCxn id="9" idx="0"/>
            <a:endCxn id="8" idx="2"/>
          </p:cNvCxnSpPr>
          <p:nvPr/>
        </p:nvCxnSpPr>
        <p:spPr>
          <a:xfrm flipV="1">
            <a:off x="5681522" y="4396059"/>
            <a:ext cx="8238" cy="801844"/>
          </a:xfrm>
          <a:prstGeom prst="straightConnector1">
            <a:avLst/>
          </a:prstGeom>
          <a:ln w="38100" cap="flat">
            <a:solidFill>
              <a:srgbClr val="44546A"/>
            </a:solidFill>
            <a:prstDash val="sysDot"/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 flipV="1">
            <a:off x="5689760" y="6368537"/>
            <a:ext cx="0" cy="995729"/>
          </a:xfrm>
          <a:prstGeom prst="straightConnector1">
            <a:avLst/>
          </a:prstGeom>
          <a:ln w="38100" cap="flat">
            <a:solidFill>
              <a:srgbClr val="44546A"/>
            </a:solidFill>
            <a:prstDash val="solid"/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2021"/>
          <p:cNvSpPr>
            <a:spLocks noChangeArrowheads="1"/>
          </p:cNvSpPr>
          <p:nvPr/>
        </p:nvSpPr>
        <p:spPr bwMode="auto">
          <a:xfrm>
            <a:off x="4726694" y="7364266"/>
            <a:ext cx="1800200" cy="979341"/>
          </a:xfrm>
          <a:prstGeom prst="rect">
            <a:avLst/>
          </a:pr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7509" tIns="31703" rIns="257509" bIns="31703" numCol="1" spcCol="1270" anchor="ctr" anchorCtr="0">
            <a:noAutofit/>
          </a:bodyPr>
          <a:lstStyle/>
          <a:p>
            <a:pPr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dirty="0"/>
              <a:t>Application Architecture</a:t>
            </a:r>
          </a:p>
        </p:txBody>
      </p:sp>
      <p:sp>
        <p:nvSpPr>
          <p:cNvPr id="15" name="Rechteck 14"/>
          <p:cNvSpPr/>
          <p:nvPr/>
        </p:nvSpPr>
        <p:spPr>
          <a:xfrm>
            <a:off x="3287217" y="5197903"/>
            <a:ext cx="476367" cy="11706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" name="Gruppieren 13"/>
          <p:cNvGrpSpPr/>
          <p:nvPr/>
        </p:nvGrpSpPr>
        <p:grpSpPr>
          <a:xfrm>
            <a:off x="7166707" y="7497931"/>
            <a:ext cx="983579" cy="845012"/>
            <a:chOff x="8156916" y="1987088"/>
            <a:chExt cx="1382952" cy="1188121"/>
          </a:xfrm>
        </p:grpSpPr>
        <p:sp>
          <p:nvSpPr>
            <p:cNvPr id="16" name="Ellipse 15"/>
            <p:cNvSpPr/>
            <p:nvPr/>
          </p:nvSpPr>
          <p:spPr>
            <a:xfrm>
              <a:off x="8241632" y="1987088"/>
              <a:ext cx="1188121" cy="1188121"/>
            </a:xfrm>
            <a:prstGeom prst="ellipse">
              <a:avLst/>
            </a:prstGeom>
            <a:noFill/>
            <a:ln w="28575">
              <a:solidFill>
                <a:srgbClr val="4454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7" name="7 Imagen"/>
            <p:cNvPicPr/>
            <p:nvPr/>
          </p:nvPicPr>
          <p:blipFill>
            <a:blip r:embed="rId2"/>
            <a:stretch/>
          </p:blipFill>
          <p:spPr>
            <a:xfrm>
              <a:off x="8156916" y="2040921"/>
              <a:ext cx="1382952" cy="10733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49615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" name="Diagramm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2441658"/>
              </p:ext>
            </p:extLst>
          </p:nvPr>
        </p:nvGraphicFramePr>
        <p:xfrm>
          <a:off x="162296" y="1065151"/>
          <a:ext cx="7200000" cy="720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2" name="Textfeld 61"/>
          <p:cNvSpPr txBox="1">
            <a:spLocks noChangeAspect="1"/>
          </p:cNvSpPr>
          <p:nvPr/>
        </p:nvSpPr>
        <p:spPr>
          <a:xfrm>
            <a:off x="4643252" y="1211282"/>
            <a:ext cx="4963886" cy="16150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GB" b="1" dirty="0"/>
              <a:t>Mission</a:t>
            </a:r>
            <a:r>
              <a:rPr lang="en-GB" dirty="0"/>
              <a:t>: What are the primary goals of </a:t>
            </a:r>
          </a:p>
          <a:p>
            <a:r>
              <a:rPr lang="en-GB" dirty="0"/>
              <a:t>the CSIS</a:t>
            </a:r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63" name="Textfeld 62"/>
          <p:cNvSpPr txBox="1">
            <a:spLocks noChangeAspect="1"/>
          </p:cNvSpPr>
          <p:nvPr/>
        </p:nvSpPr>
        <p:spPr>
          <a:xfrm>
            <a:off x="5543797" y="3019959"/>
            <a:ext cx="4963886" cy="16150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GB" b="1" dirty="0"/>
              <a:t>Concepts: </a:t>
            </a:r>
            <a:r>
              <a:rPr lang="en-GB" dirty="0"/>
              <a:t>What are the key concepts and business opportunities to realise the goals? </a:t>
            </a:r>
          </a:p>
        </p:txBody>
      </p:sp>
      <p:sp>
        <p:nvSpPr>
          <p:cNvPr id="64" name="Textfeld 63"/>
          <p:cNvSpPr txBox="1">
            <a:spLocks noChangeAspect="1"/>
          </p:cNvSpPr>
          <p:nvPr/>
        </p:nvSpPr>
        <p:spPr>
          <a:xfrm>
            <a:off x="6465914" y="4819399"/>
            <a:ext cx="4352507" cy="16150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GB" b="1" dirty="0"/>
              <a:t>Realisation: </a:t>
            </a:r>
            <a:r>
              <a:rPr lang="en-GB" dirty="0"/>
              <a:t>What are the system components, how are they logically organised and how do they interact to realise the concepts?</a:t>
            </a:r>
          </a:p>
        </p:txBody>
      </p:sp>
      <p:sp>
        <p:nvSpPr>
          <p:cNvPr id="65" name="Textfeld 64"/>
          <p:cNvSpPr txBox="1">
            <a:spLocks noChangeAspect="1"/>
          </p:cNvSpPr>
          <p:nvPr/>
        </p:nvSpPr>
        <p:spPr>
          <a:xfrm>
            <a:off x="7327069" y="6620747"/>
            <a:ext cx="3906987" cy="16150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GB" b="1" dirty="0"/>
              <a:t>Implementation: </a:t>
            </a:r>
            <a:r>
              <a:rPr lang="en-GB" dirty="0"/>
              <a:t>How are system components implemented? </a:t>
            </a:r>
          </a:p>
        </p:txBody>
      </p:sp>
    </p:spTree>
    <p:extLst>
      <p:ext uri="{BB962C8B-B14F-4D97-AF65-F5344CB8AC3E}">
        <p14:creationId xmlns:p14="http://schemas.microsoft.com/office/powerpoint/2010/main" val="118724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" name="Diagramm 59"/>
          <p:cNvGraphicFramePr>
            <a:graphicFrameLocks noChangeAspect="1"/>
          </p:cNvGraphicFramePr>
          <p:nvPr>
            <p:extLst/>
          </p:nvPr>
        </p:nvGraphicFramePr>
        <p:xfrm>
          <a:off x="162296" y="1065151"/>
          <a:ext cx="7200000" cy="720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Halbbogen 2"/>
          <p:cNvSpPr/>
          <p:nvPr/>
        </p:nvSpPr>
        <p:spPr>
          <a:xfrm>
            <a:off x="665018" y="1065151"/>
            <a:ext cx="6310868" cy="5323774"/>
          </a:xfrm>
          <a:prstGeom prst="blockArc">
            <a:avLst>
              <a:gd name="adj1" fmla="val 16138187"/>
              <a:gd name="adj2" fmla="val 2431475"/>
              <a:gd name="adj3" fmla="val 766"/>
            </a:avLst>
          </a:prstGeom>
        </p:spPr>
        <p:style>
          <a:lnRef idx="2">
            <a:schemeClr val="dk2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" name="Freihandform 3"/>
          <p:cNvSpPr/>
          <p:nvPr/>
        </p:nvSpPr>
        <p:spPr>
          <a:xfrm>
            <a:off x="6975886" y="2364284"/>
            <a:ext cx="5494521" cy="1107270"/>
          </a:xfrm>
          <a:custGeom>
            <a:avLst/>
            <a:gdLst>
              <a:gd name="connsiteX0" fmla="*/ 0 w 5494521"/>
              <a:gd name="connsiteY0" fmla="*/ 0 h 1107270"/>
              <a:gd name="connsiteX1" fmla="*/ 5494521 w 5494521"/>
              <a:gd name="connsiteY1" fmla="*/ 0 h 1107270"/>
              <a:gd name="connsiteX2" fmla="*/ 5494521 w 5494521"/>
              <a:gd name="connsiteY2" fmla="*/ 1107270 h 1107270"/>
              <a:gd name="connsiteX3" fmla="*/ 0 w 5494521"/>
              <a:gd name="connsiteY3" fmla="*/ 1107270 h 1107270"/>
              <a:gd name="connsiteX4" fmla="*/ 0 w 5494521"/>
              <a:gd name="connsiteY4" fmla="*/ 0 h 1107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4521" h="1107270">
                <a:moveTo>
                  <a:pt x="0" y="0"/>
                </a:moveTo>
                <a:lnTo>
                  <a:pt x="5494521" y="0"/>
                </a:lnTo>
                <a:lnTo>
                  <a:pt x="5494521" y="1107270"/>
                </a:lnTo>
                <a:lnTo>
                  <a:pt x="0" y="110727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07213" tIns="81280" rIns="81280" bIns="81280" numCol="1" spcCol="1270" anchor="ctr" anchorCtr="0">
            <a:noAutofit/>
          </a:bodyPr>
          <a:lstStyle/>
          <a:p>
            <a:pPr lvl="0" algn="l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3200" b="1" kern="1200" noProof="0" dirty="0" smtClean="0"/>
              <a:t>Explicit Architecture</a:t>
            </a:r>
            <a:endParaRPr lang="en-GB" sz="3200" kern="1200" noProof="0" dirty="0"/>
          </a:p>
        </p:txBody>
      </p:sp>
      <p:sp>
        <p:nvSpPr>
          <p:cNvPr id="5" name="Ellipse 4"/>
          <p:cNvSpPr/>
          <p:nvPr/>
        </p:nvSpPr>
        <p:spPr>
          <a:xfrm>
            <a:off x="6283843" y="2239174"/>
            <a:ext cx="1384087" cy="1384087"/>
          </a:xfrm>
          <a:prstGeom prst="ellipse">
            <a:avLst/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2">
              <a:hueOff val="0"/>
              <a:satOff val="0"/>
              <a:lumOff val="0"/>
              <a:alphaOff val="0"/>
            </a:schemeClr>
          </a:fillRef>
          <a:effectRef idx="0">
            <a:schemeClr val="lt2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820885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3024334" y="1033564"/>
            <a:ext cx="7986565" cy="2285892"/>
            <a:chOff x="2090884" y="3636657"/>
            <a:chExt cx="7986565" cy="2285892"/>
          </a:xfrm>
        </p:grpSpPr>
        <p:graphicFrame>
          <p:nvGraphicFramePr>
            <p:cNvPr id="16" name="Diagramm 15"/>
            <p:cNvGraphicFramePr/>
            <p:nvPr>
              <p:extLst>
                <p:ext uri="{D42A27DB-BD31-4B8C-83A1-F6EECF244321}">
                  <p14:modId xmlns:p14="http://schemas.microsoft.com/office/powerpoint/2010/main" val="2882277299"/>
                </p:ext>
              </p:extLst>
            </p:nvPr>
          </p:nvGraphicFramePr>
          <p:xfrm>
            <a:off x="3890884" y="3636657"/>
            <a:ext cx="6186565" cy="228589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9" name="Freihandform 18"/>
            <p:cNvSpPr/>
            <p:nvPr/>
          </p:nvSpPr>
          <p:spPr>
            <a:xfrm>
              <a:off x="2090884" y="3879603"/>
              <a:ext cx="1800000" cy="1800000"/>
            </a:xfrm>
            <a:custGeom>
              <a:avLst/>
              <a:gdLst>
                <a:gd name="connsiteX0" fmla="*/ 0 w 1800000"/>
                <a:gd name="connsiteY0" fmla="*/ 1800000 h 1800000"/>
                <a:gd name="connsiteX1" fmla="*/ 900000 w 1800000"/>
                <a:gd name="connsiteY1" fmla="*/ 0 h 1800000"/>
                <a:gd name="connsiteX2" fmla="*/ 900000 w 1800000"/>
                <a:gd name="connsiteY2" fmla="*/ 0 h 1800000"/>
                <a:gd name="connsiteX3" fmla="*/ 1800000 w 1800000"/>
                <a:gd name="connsiteY3" fmla="*/ 1800000 h 1800000"/>
                <a:gd name="connsiteX4" fmla="*/ 0 w 1800000"/>
                <a:gd name="connsiteY4" fmla="*/ 180000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0000" h="1800000">
                  <a:moveTo>
                    <a:pt x="0" y="1800000"/>
                  </a:moveTo>
                  <a:lnTo>
                    <a:pt x="900000" y="0"/>
                  </a:lnTo>
                  <a:lnTo>
                    <a:pt x="900000" y="0"/>
                  </a:lnTo>
                  <a:lnTo>
                    <a:pt x="1800000" y="1800000"/>
                  </a:lnTo>
                  <a:lnTo>
                    <a:pt x="0" y="1800000"/>
                  </a:lnTo>
                  <a:close/>
                </a:path>
              </a:pathLst>
            </a:custGeom>
          </p:spPr>
          <p:style>
            <a:lnRef idx="3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930" tIns="74930" rIns="74930" bIns="74930" numCol="1" spcCol="1270" anchor="ctr" anchorCtr="0">
              <a:noAutofit/>
            </a:bodyPr>
            <a:lstStyle/>
            <a:p>
              <a:pPr lvl="0" algn="ctr" defTabSz="2622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4000" dirty="0" smtClean="0">
                  <a:solidFill>
                    <a:schemeClr val="bg1"/>
                  </a:solidFill>
                </a:rPr>
                <a:t> </a:t>
              </a:r>
              <a:r>
                <a:rPr lang="de-DE" sz="5900" dirty="0">
                  <a:solidFill>
                    <a:schemeClr val="bg1"/>
                  </a:solidFill>
                </a:rPr>
                <a:t/>
              </a:r>
              <a:br>
                <a:rPr lang="de-DE" sz="5900" dirty="0">
                  <a:solidFill>
                    <a:schemeClr val="bg1"/>
                  </a:solidFill>
                </a:rPr>
              </a:br>
              <a:r>
                <a:rPr lang="de-DE" sz="5900" kern="1200" dirty="0" smtClean="0">
                  <a:solidFill>
                    <a:schemeClr val="bg1"/>
                  </a:solidFill>
                </a:rPr>
                <a:t>M</a:t>
              </a:r>
              <a:endParaRPr lang="de-DE" sz="59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uppieren 21"/>
          <p:cNvGrpSpPr/>
          <p:nvPr/>
        </p:nvGrpSpPr>
        <p:grpSpPr>
          <a:xfrm>
            <a:off x="1047783" y="5394690"/>
            <a:ext cx="11586565" cy="2285892"/>
            <a:chOff x="931668" y="6654766"/>
            <a:chExt cx="11586565" cy="2285892"/>
          </a:xfrm>
        </p:grpSpPr>
        <p:graphicFrame>
          <p:nvGraphicFramePr>
            <p:cNvPr id="23" name="Diagramm 22"/>
            <p:cNvGraphicFramePr/>
            <p:nvPr>
              <p:extLst>
                <p:ext uri="{D42A27DB-BD31-4B8C-83A1-F6EECF244321}">
                  <p14:modId xmlns:p14="http://schemas.microsoft.com/office/powerpoint/2010/main" val="4026996275"/>
                </p:ext>
              </p:extLst>
            </p:nvPr>
          </p:nvGraphicFramePr>
          <p:xfrm>
            <a:off x="6331668" y="6654766"/>
            <a:ext cx="6186565" cy="228589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24" name="Freihandform 23"/>
            <p:cNvSpPr/>
            <p:nvPr/>
          </p:nvSpPr>
          <p:spPr>
            <a:xfrm>
              <a:off x="931668" y="6897712"/>
              <a:ext cx="5400000" cy="1800000"/>
            </a:xfrm>
            <a:custGeom>
              <a:avLst/>
              <a:gdLst>
                <a:gd name="connsiteX0" fmla="*/ 0 w 5400000"/>
                <a:gd name="connsiteY0" fmla="*/ 1800000 h 1800000"/>
                <a:gd name="connsiteX1" fmla="*/ 900000 w 5400000"/>
                <a:gd name="connsiteY1" fmla="*/ 0 h 1800000"/>
                <a:gd name="connsiteX2" fmla="*/ 4500000 w 5400000"/>
                <a:gd name="connsiteY2" fmla="*/ 0 h 1800000"/>
                <a:gd name="connsiteX3" fmla="*/ 5400000 w 5400000"/>
                <a:gd name="connsiteY3" fmla="*/ 1800000 h 1800000"/>
                <a:gd name="connsiteX4" fmla="*/ 0 w 5400000"/>
                <a:gd name="connsiteY4" fmla="*/ 180000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0000" h="1800000">
                  <a:moveTo>
                    <a:pt x="0" y="1800000"/>
                  </a:moveTo>
                  <a:lnTo>
                    <a:pt x="900000" y="0"/>
                  </a:lnTo>
                  <a:lnTo>
                    <a:pt x="4500000" y="0"/>
                  </a:lnTo>
                  <a:lnTo>
                    <a:pt x="5400000" y="1800000"/>
                  </a:lnTo>
                  <a:lnTo>
                    <a:pt x="0" y="1800000"/>
                  </a:lnTo>
                  <a:close/>
                </a:path>
              </a:pathLst>
            </a:custGeom>
          </p:spPr>
          <p:style>
            <a:lnRef idx="3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19929" tIns="74930" rIns="1019931" bIns="74930" numCol="1" spcCol="1270" anchor="ctr" anchorCtr="0">
              <a:noAutofit/>
            </a:bodyPr>
            <a:lstStyle/>
            <a:p>
              <a:pPr lvl="0" algn="ctr" defTabSz="2622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5900" kern="1200" dirty="0" smtClean="0">
                  <a:solidFill>
                    <a:schemeClr val="bg1"/>
                  </a:solidFill>
                </a:rPr>
                <a:t>R</a:t>
              </a:r>
              <a:endParaRPr lang="de-DE" sz="59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Gruppieren 24"/>
          <p:cNvGrpSpPr/>
          <p:nvPr/>
        </p:nvGrpSpPr>
        <p:grpSpPr>
          <a:xfrm>
            <a:off x="133350" y="7523094"/>
            <a:ext cx="13386565" cy="2285892"/>
            <a:chOff x="0" y="6654766"/>
            <a:chExt cx="13386565" cy="2285892"/>
          </a:xfrm>
        </p:grpSpPr>
        <p:graphicFrame>
          <p:nvGraphicFramePr>
            <p:cNvPr id="26" name="Diagramm 25"/>
            <p:cNvGraphicFramePr/>
            <p:nvPr>
              <p:extLst>
                <p:ext uri="{D42A27DB-BD31-4B8C-83A1-F6EECF244321}">
                  <p14:modId xmlns:p14="http://schemas.microsoft.com/office/powerpoint/2010/main" val="741246804"/>
                </p:ext>
              </p:extLst>
            </p:nvPr>
          </p:nvGraphicFramePr>
          <p:xfrm>
            <a:off x="7200000" y="6654766"/>
            <a:ext cx="6186565" cy="228589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2" r:lo="rId13" r:qs="rId14" r:cs="rId15"/>
            </a:graphicData>
          </a:graphic>
        </p:graphicFrame>
        <p:sp>
          <p:nvSpPr>
            <p:cNvPr id="27" name="Freihandform 26"/>
            <p:cNvSpPr/>
            <p:nvPr/>
          </p:nvSpPr>
          <p:spPr>
            <a:xfrm>
              <a:off x="0" y="6897712"/>
              <a:ext cx="7200000" cy="1800000"/>
            </a:xfrm>
            <a:custGeom>
              <a:avLst/>
              <a:gdLst>
                <a:gd name="connsiteX0" fmla="*/ 0 w 7200000"/>
                <a:gd name="connsiteY0" fmla="*/ 1800000 h 1800000"/>
                <a:gd name="connsiteX1" fmla="*/ 900000 w 7200000"/>
                <a:gd name="connsiteY1" fmla="*/ 0 h 1800000"/>
                <a:gd name="connsiteX2" fmla="*/ 6300000 w 7200000"/>
                <a:gd name="connsiteY2" fmla="*/ 0 h 1800000"/>
                <a:gd name="connsiteX3" fmla="*/ 7200000 w 7200000"/>
                <a:gd name="connsiteY3" fmla="*/ 1800000 h 1800000"/>
                <a:gd name="connsiteX4" fmla="*/ 0 w 7200000"/>
                <a:gd name="connsiteY4" fmla="*/ 180000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0000" h="1800000">
                  <a:moveTo>
                    <a:pt x="0" y="1800000"/>
                  </a:moveTo>
                  <a:lnTo>
                    <a:pt x="900000" y="0"/>
                  </a:lnTo>
                  <a:lnTo>
                    <a:pt x="6300000" y="0"/>
                  </a:lnTo>
                  <a:lnTo>
                    <a:pt x="7200000" y="1800000"/>
                  </a:lnTo>
                  <a:lnTo>
                    <a:pt x="0" y="1800000"/>
                  </a:lnTo>
                  <a:close/>
                </a:path>
              </a:pathLst>
            </a:custGeom>
          </p:spPr>
          <p:style>
            <a:lnRef idx="3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34929" tIns="74930" rIns="1334931" bIns="74930" numCol="1" spcCol="1270" anchor="ctr" anchorCtr="0">
              <a:noAutofit/>
            </a:bodyPr>
            <a:lstStyle/>
            <a:p>
              <a:pPr lvl="0" algn="ctr" defTabSz="2622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5900" kern="1200" dirty="0" smtClean="0">
                  <a:solidFill>
                    <a:schemeClr val="bg1"/>
                  </a:solidFill>
                </a:rPr>
                <a:t>I</a:t>
              </a:r>
              <a:endParaRPr lang="de-DE" sz="59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Gruppieren 27"/>
          <p:cNvGrpSpPr/>
          <p:nvPr/>
        </p:nvGrpSpPr>
        <p:grpSpPr>
          <a:xfrm>
            <a:off x="2023984" y="3129844"/>
            <a:ext cx="9786565" cy="2285892"/>
            <a:chOff x="290884" y="3636657"/>
            <a:chExt cx="9786565" cy="2285892"/>
          </a:xfrm>
        </p:grpSpPr>
        <p:graphicFrame>
          <p:nvGraphicFramePr>
            <p:cNvPr id="29" name="Diagramm 28"/>
            <p:cNvGraphicFramePr/>
            <p:nvPr>
              <p:extLst>
                <p:ext uri="{D42A27DB-BD31-4B8C-83A1-F6EECF244321}">
                  <p14:modId xmlns:p14="http://schemas.microsoft.com/office/powerpoint/2010/main" val="4053632204"/>
                </p:ext>
              </p:extLst>
            </p:nvPr>
          </p:nvGraphicFramePr>
          <p:xfrm>
            <a:off x="3890884" y="3636657"/>
            <a:ext cx="6186565" cy="228589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7" r:lo="rId18" r:qs="rId19" r:cs="rId20"/>
            </a:graphicData>
          </a:graphic>
        </p:graphicFrame>
        <p:sp>
          <p:nvSpPr>
            <p:cNvPr id="30" name="Freihandform 29"/>
            <p:cNvSpPr/>
            <p:nvPr/>
          </p:nvSpPr>
          <p:spPr>
            <a:xfrm>
              <a:off x="290884" y="3879603"/>
              <a:ext cx="3600000" cy="1800000"/>
            </a:xfrm>
            <a:custGeom>
              <a:avLst/>
              <a:gdLst>
                <a:gd name="connsiteX0" fmla="*/ 0 w 3600000"/>
                <a:gd name="connsiteY0" fmla="*/ 1800000 h 1800000"/>
                <a:gd name="connsiteX1" fmla="*/ 900000 w 3600000"/>
                <a:gd name="connsiteY1" fmla="*/ 0 h 1800000"/>
                <a:gd name="connsiteX2" fmla="*/ 2700000 w 3600000"/>
                <a:gd name="connsiteY2" fmla="*/ 0 h 1800000"/>
                <a:gd name="connsiteX3" fmla="*/ 3600000 w 3600000"/>
                <a:gd name="connsiteY3" fmla="*/ 1800000 h 1800000"/>
                <a:gd name="connsiteX4" fmla="*/ 0 w 3600000"/>
                <a:gd name="connsiteY4" fmla="*/ 180000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0" h="1800000">
                  <a:moveTo>
                    <a:pt x="0" y="1800000"/>
                  </a:moveTo>
                  <a:lnTo>
                    <a:pt x="900000" y="0"/>
                  </a:lnTo>
                  <a:lnTo>
                    <a:pt x="2700000" y="0"/>
                  </a:lnTo>
                  <a:lnTo>
                    <a:pt x="3600000" y="1800000"/>
                  </a:lnTo>
                  <a:lnTo>
                    <a:pt x="0" y="1800000"/>
                  </a:lnTo>
                  <a:close/>
                </a:path>
              </a:pathLst>
            </a:custGeom>
          </p:spPr>
          <p:style>
            <a:lnRef idx="3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04930" tIns="74930" rIns="704930" bIns="74930" numCol="1" spcCol="1270" anchor="ctr" anchorCtr="0">
              <a:noAutofit/>
            </a:bodyPr>
            <a:lstStyle/>
            <a:p>
              <a:pPr lvl="0" algn="ctr" defTabSz="2622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5900" kern="1200" dirty="0" smtClean="0">
                  <a:solidFill>
                    <a:schemeClr val="bg1"/>
                  </a:solidFill>
                </a:rPr>
                <a:t>C</a:t>
              </a:r>
              <a:endParaRPr lang="de-DE" sz="5900" kern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7189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3024334" y="1033564"/>
            <a:ext cx="7986565" cy="2285892"/>
            <a:chOff x="2090884" y="3636657"/>
            <a:chExt cx="7986565" cy="2285892"/>
          </a:xfrm>
        </p:grpSpPr>
        <p:graphicFrame>
          <p:nvGraphicFramePr>
            <p:cNvPr id="16" name="Diagramm 15"/>
            <p:cNvGraphicFramePr/>
            <p:nvPr>
              <p:extLst/>
            </p:nvPr>
          </p:nvGraphicFramePr>
          <p:xfrm>
            <a:off x="3890884" y="3636657"/>
            <a:ext cx="6186565" cy="228589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9" name="Freihandform 18"/>
            <p:cNvSpPr/>
            <p:nvPr/>
          </p:nvSpPr>
          <p:spPr>
            <a:xfrm>
              <a:off x="2090884" y="3879603"/>
              <a:ext cx="1800000" cy="1800000"/>
            </a:xfrm>
            <a:custGeom>
              <a:avLst/>
              <a:gdLst>
                <a:gd name="connsiteX0" fmla="*/ 0 w 1800000"/>
                <a:gd name="connsiteY0" fmla="*/ 1800000 h 1800000"/>
                <a:gd name="connsiteX1" fmla="*/ 900000 w 1800000"/>
                <a:gd name="connsiteY1" fmla="*/ 0 h 1800000"/>
                <a:gd name="connsiteX2" fmla="*/ 900000 w 1800000"/>
                <a:gd name="connsiteY2" fmla="*/ 0 h 1800000"/>
                <a:gd name="connsiteX3" fmla="*/ 1800000 w 1800000"/>
                <a:gd name="connsiteY3" fmla="*/ 1800000 h 1800000"/>
                <a:gd name="connsiteX4" fmla="*/ 0 w 1800000"/>
                <a:gd name="connsiteY4" fmla="*/ 180000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0000" h="1800000">
                  <a:moveTo>
                    <a:pt x="0" y="1800000"/>
                  </a:moveTo>
                  <a:lnTo>
                    <a:pt x="900000" y="0"/>
                  </a:lnTo>
                  <a:lnTo>
                    <a:pt x="900000" y="0"/>
                  </a:lnTo>
                  <a:lnTo>
                    <a:pt x="1800000" y="1800000"/>
                  </a:lnTo>
                  <a:lnTo>
                    <a:pt x="0" y="1800000"/>
                  </a:lnTo>
                  <a:close/>
                </a:path>
              </a:pathLst>
            </a:custGeom>
          </p:spPr>
          <p:style>
            <a:lnRef idx="3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930" tIns="74930" rIns="74930" bIns="74930" numCol="1" spcCol="1270" anchor="ctr" anchorCtr="0">
              <a:noAutofit/>
            </a:bodyPr>
            <a:lstStyle/>
            <a:p>
              <a:pPr lvl="0" algn="ctr" defTabSz="2622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4000" dirty="0" smtClean="0">
                  <a:solidFill>
                    <a:schemeClr val="bg1"/>
                  </a:solidFill>
                </a:rPr>
                <a:t> </a:t>
              </a:r>
              <a:r>
                <a:rPr lang="de-DE" sz="5900" dirty="0">
                  <a:solidFill>
                    <a:schemeClr val="bg1"/>
                  </a:solidFill>
                </a:rPr>
                <a:t/>
              </a:r>
              <a:br>
                <a:rPr lang="de-DE" sz="5900" dirty="0">
                  <a:solidFill>
                    <a:schemeClr val="bg1"/>
                  </a:solidFill>
                </a:rPr>
              </a:br>
              <a:r>
                <a:rPr lang="de-DE" sz="5900" kern="1200" dirty="0" smtClean="0">
                  <a:solidFill>
                    <a:schemeClr val="bg1"/>
                  </a:solidFill>
                </a:rPr>
                <a:t>M</a:t>
              </a:r>
              <a:endParaRPr lang="de-DE" sz="59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uppieren 21"/>
          <p:cNvGrpSpPr/>
          <p:nvPr/>
        </p:nvGrpSpPr>
        <p:grpSpPr>
          <a:xfrm>
            <a:off x="1047783" y="5394690"/>
            <a:ext cx="11586565" cy="2285892"/>
            <a:chOff x="931668" y="6654766"/>
            <a:chExt cx="11586565" cy="2285892"/>
          </a:xfrm>
        </p:grpSpPr>
        <p:graphicFrame>
          <p:nvGraphicFramePr>
            <p:cNvPr id="23" name="Diagramm 22"/>
            <p:cNvGraphicFramePr/>
            <p:nvPr>
              <p:extLst/>
            </p:nvPr>
          </p:nvGraphicFramePr>
          <p:xfrm>
            <a:off x="6331668" y="6654766"/>
            <a:ext cx="6186565" cy="228589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24" name="Freihandform 23"/>
            <p:cNvSpPr/>
            <p:nvPr/>
          </p:nvSpPr>
          <p:spPr>
            <a:xfrm>
              <a:off x="931668" y="6897712"/>
              <a:ext cx="5400000" cy="1800000"/>
            </a:xfrm>
            <a:custGeom>
              <a:avLst/>
              <a:gdLst>
                <a:gd name="connsiteX0" fmla="*/ 0 w 5400000"/>
                <a:gd name="connsiteY0" fmla="*/ 1800000 h 1800000"/>
                <a:gd name="connsiteX1" fmla="*/ 900000 w 5400000"/>
                <a:gd name="connsiteY1" fmla="*/ 0 h 1800000"/>
                <a:gd name="connsiteX2" fmla="*/ 4500000 w 5400000"/>
                <a:gd name="connsiteY2" fmla="*/ 0 h 1800000"/>
                <a:gd name="connsiteX3" fmla="*/ 5400000 w 5400000"/>
                <a:gd name="connsiteY3" fmla="*/ 1800000 h 1800000"/>
                <a:gd name="connsiteX4" fmla="*/ 0 w 5400000"/>
                <a:gd name="connsiteY4" fmla="*/ 180000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0000" h="1800000">
                  <a:moveTo>
                    <a:pt x="0" y="1800000"/>
                  </a:moveTo>
                  <a:lnTo>
                    <a:pt x="900000" y="0"/>
                  </a:lnTo>
                  <a:lnTo>
                    <a:pt x="4500000" y="0"/>
                  </a:lnTo>
                  <a:lnTo>
                    <a:pt x="5400000" y="1800000"/>
                  </a:lnTo>
                  <a:lnTo>
                    <a:pt x="0" y="1800000"/>
                  </a:lnTo>
                  <a:close/>
                </a:path>
              </a:pathLst>
            </a:custGeom>
          </p:spPr>
          <p:style>
            <a:lnRef idx="3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19929" tIns="74930" rIns="1019931" bIns="74930" numCol="1" spcCol="1270" anchor="ctr" anchorCtr="0">
              <a:noAutofit/>
            </a:bodyPr>
            <a:lstStyle/>
            <a:p>
              <a:pPr lvl="0" algn="ctr" defTabSz="2622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5900" kern="1200" dirty="0" smtClean="0">
                  <a:solidFill>
                    <a:schemeClr val="bg1"/>
                  </a:solidFill>
                </a:rPr>
                <a:t>R</a:t>
              </a:r>
              <a:endParaRPr lang="de-DE" sz="59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Gruppieren 24"/>
          <p:cNvGrpSpPr/>
          <p:nvPr/>
        </p:nvGrpSpPr>
        <p:grpSpPr>
          <a:xfrm>
            <a:off x="133350" y="7523094"/>
            <a:ext cx="13386565" cy="2285892"/>
            <a:chOff x="0" y="6654766"/>
            <a:chExt cx="13386565" cy="2285892"/>
          </a:xfrm>
        </p:grpSpPr>
        <p:graphicFrame>
          <p:nvGraphicFramePr>
            <p:cNvPr id="26" name="Diagramm 25"/>
            <p:cNvGraphicFramePr/>
            <p:nvPr>
              <p:extLst/>
            </p:nvPr>
          </p:nvGraphicFramePr>
          <p:xfrm>
            <a:off x="7200000" y="6654766"/>
            <a:ext cx="6186565" cy="228589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2" r:lo="rId13" r:qs="rId14" r:cs="rId15"/>
            </a:graphicData>
          </a:graphic>
        </p:graphicFrame>
        <p:sp>
          <p:nvSpPr>
            <p:cNvPr id="27" name="Freihandform 26"/>
            <p:cNvSpPr/>
            <p:nvPr/>
          </p:nvSpPr>
          <p:spPr>
            <a:xfrm>
              <a:off x="0" y="6897712"/>
              <a:ext cx="7200000" cy="1800000"/>
            </a:xfrm>
            <a:custGeom>
              <a:avLst/>
              <a:gdLst>
                <a:gd name="connsiteX0" fmla="*/ 0 w 7200000"/>
                <a:gd name="connsiteY0" fmla="*/ 1800000 h 1800000"/>
                <a:gd name="connsiteX1" fmla="*/ 900000 w 7200000"/>
                <a:gd name="connsiteY1" fmla="*/ 0 h 1800000"/>
                <a:gd name="connsiteX2" fmla="*/ 6300000 w 7200000"/>
                <a:gd name="connsiteY2" fmla="*/ 0 h 1800000"/>
                <a:gd name="connsiteX3" fmla="*/ 7200000 w 7200000"/>
                <a:gd name="connsiteY3" fmla="*/ 1800000 h 1800000"/>
                <a:gd name="connsiteX4" fmla="*/ 0 w 7200000"/>
                <a:gd name="connsiteY4" fmla="*/ 180000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0000" h="1800000">
                  <a:moveTo>
                    <a:pt x="0" y="1800000"/>
                  </a:moveTo>
                  <a:lnTo>
                    <a:pt x="900000" y="0"/>
                  </a:lnTo>
                  <a:lnTo>
                    <a:pt x="6300000" y="0"/>
                  </a:lnTo>
                  <a:lnTo>
                    <a:pt x="7200000" y="1800000"/>
                  </a:lnTo>
                  <a:lnTo>
                    <a:pt x="0" y="1800000"/>
                  </a:lnTo>
                  <a:close/>
                </a:path>
              </a:pathLst>
            </a:custGeom>
          </p:spPr>
          <p:style>
            <a:lnRef idx="3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34929" tIns="74930" rIns="1334931" bIns="74930" numCol="1" spcCol="1270" anchor="ctr" anchorCtr="0">
              <a:noAutofit/>
            </a:bodyPr>
            <a:lstStyle/>
            <a:p>
              <a:pPr lvl="0" algn="ctr" defTabSz="2622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5900" kern="1200" dirty="0" smtClean="0">
                  <a:solidFill>
                    <a:schemeClr val="bg1"/>
                  </a:solidFill>
                </a:rPr>
                <a:t>I</a:t>
              </a:r>
              <a:endParaRPr lang="de-DE" sz="59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Gruppieren 27"/>
          <p:cNvGrpSpPr/>
          <p:nvPr/>
        </p:nvGrpSpPr>
        <p:grpSpPr>
          <a:xfrm>
            <a:off x="2060079" y="3161968"/>
            <a:ext cx="9786565" cy="2285892"/>
            <a:chOff x="290884" y="3636657"/>
            <a:chExt cx="9786565" cy="2285892"/>
          </a:xfrm>
        </p:grpSpPr>
        <p:graphicFrame>
          <p:nvGraphicFramePr>
            <p:cNvPr id="29" name="Diagramm 28"/>
            <p:cNvGraphicFramePr/>
            <p:nvPr>
              <p:extLst/>
            </p:nvPr>
          </p:nvGraphicFramePr>
          <p:xfrm>
            <a:off x="3890884" y="3636657"/>
            <a:ext cx="6186565" cy="228589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7" r:lo="rId18" r:qs="rId19" r:cs="rId20"/>
            </a:graphicData>
          </a:graphic>
        </p:graphicFrame>
        <p:sp>
          <p:nvSpPr>
            <p:cNvPr id="30" name="Freihandform 29"/>
            <p:cNvSpPr/>
            <p:nvPr/>
          </p:nvSpPr>
          <p:spPr>
            <a:xfrm>
              <a:off x="290884" y="3879603"/>
              <a:ext cx="3600000" cy="1800000"/>
            </a:xfrm>
            <a:custGeom>
              <a:avLst/>
              <a:gdLst>
                <a:gd name="connsiteX0" fmla="*/ 0 w 3600000"/>
                <a:gd name="connsiteY0" fmla="*/ 1800000 h 1800000"/>
                <a:gd name="connsiteX1" fmla="*/ 900000 w 3600000"/>
                <a:gd name="connsiteY1" fmla="*/ 0 h 1800000"/>
                <a:gd name="connsiteX2" fmla="*/ 2700000 w 3600000"/>
                <a:gd name="connsiteY2" fmla="*/ 0 h 1800000"/>
                <a:gd name="connsiteX3" fmla="*/ 3600000 w 3600000"/>
                <a:gd name="connsiteY3" fmla="*/ 1800000 h 1800000"/>
                <a:gd name="connsiteX4" fmla="*/ 0 w 3600000"/>
                <a:gd name="connsiteY4" fmla="*/ 180000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0" h="1800000">
                  <a:moveTo>
                    <a:pt x="0" y="1800000"/>
                  </a:moveTo>
                  <a:lnTo>
                    <a:pt x="900000" y="0"/>
                  </a:lnTo>
                  <a:lnTo>
                    <a:pt x="2700000" y="0"/>
                  </a:lnTo>
                  <a:lnTo>
                    <a:pt x="3600000" y="1800000"/>
                  </a:lnTo>
                  <a:lnTo>
                    <a:pt x="0" y="1800000"/>
                  </a:lnTo>
                  <a:close/>
                </a:path>
              </a:pathLst>
            </a:custGeom>
          </p:spPr>
          <p:style>
            <a:lnRef idx="3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04930" tIns="74930" rIns="704930" bIns="74930" numCol="1" spcCol="1270" anchor="ctr" anchorCtr="0">
              <a:noAutofit/>
            </a:bodyPr>
            <a:lstStyle/>
            <a:p>
              <a:pPr lvl="0" algn="ctr" defTabSz="2622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5900" kern="1200" dirty="0" smtClean="0">
                  <a:solidFill>
                    <a:schemeClr val="bg1"/>
                  </a:solidFill>
                </a:rPr>
                <a:t>C</a:t>
              </a:r>
              <a:endParaRPr lang="de-DE" sz="5900" kern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67981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7" t="9942" r="15449" b="9089"/>
          <a:stretch/>
        </p:blipFill>
        <p:spPr>
          <a:xfrm>
            <a:off x="2520000" y="2196000"/>
            <a:ext cx="7200000" cy="5760000"/>
          </a:xfrm>
          <a:prstGeom prst="rect">
            <a:avLst/>
          </a:prstGeom>
        </p:spPr>
      </p:pic>
      <p:grpSp>
        <p:nvGrpSpPr>
          <p:cNvPr id="19" name="Gruppieren 18"/>
          <p:cNvGrpSpPr/>
          <p:nvPr/>
        </p:nvGrpSpPr>
        <p:grpSpPr>
          <a:xfrm>
            <a:off x="8156916" y="1987088"/>
            <a:ext cx="1382952" cy="1188121"/>
            <a:chOff x="8156916" y="1987088"/>
            <a:chExt cx="1382952" cy="1188121"/>
          </a:xfrm>
        </p:grpSpPr>
        <p:sp>
          <p:nvSpPr>
            <p:cNvPr id="6" name="Ellipse 5"/>
            <p:cNvSpPr/>
            <p:nvPr/>
          </p:nvSpPr>
          <p:spPr>
            <a:xfrm>
              <a:off x="8241632" y="1987088"/>
              <a:ext cx="1188121" cy="1188121"/>
            </a:xfrm>
            <a:prstGeom prst="ellipse">
              <a:avLst/>
            </a:prstGeom>
            <a:noFill/>
            <a:ln w="28575">
              <a:solidFill>
                <a:srgbClr val="4454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5" name="7 Imagen"/>
            <p:cNvPicPr/>
            <p:nvPr/>
          </p:nvPicPr>
          <p:blipFill>
            <a:blip r:embed="rId3"/>
            <a:stretch/>
          </p:blipFill>
          <p:spPr>
            <a:xfrm>
              <a:off x="8156916" y="2040921"/>
              <a:ext cx="1382952" cy="1073369"/>
            </a:xfrm>
            <a:prstGeom prst="rect">
              <a:avLst/>
            </a:prstGeom>
            <a:ln>
              <a:noFill/>
            </a:ln>
          </p:spPr>
        </p:pic>
      </p:grpSp>
      <p:cxnSp>
        <p:nvCxnSpPr>
          <p:cNvPr id="9" name="Gerader Verbinder 8"/>
          <p:cNvCxnSpPr/>
          <p:nvPr/>
        </p:nvCxnSpPr>
        <p:spPr>
          <a:xfrm flipH="1">
            <a:off x="6056418" y="2938878"/>
            <a:ext cx="2302720" cy="2106865"/>
          </a:xfrm>
          <a:prstGeom prst="line">
            <a:avLst/>
          </a:prstGeom>
          <a:ln w="19050">
            <a:solidFill>
              <a:srgbClr val="44546A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88396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uppieren 23"/>
          <p:cNvGrpSpPr/>
          <p:nvPr/>
        </p:nvGrpSpPr>
        <p:grpSpPr>
          <a:xfrm>
            <a:off x="2200275" y="1514475"/>
            <a:ext cx="10559797" cy="6441525"/>
            <a:chOff x="2200275" y="1514475"/>
            <a:chExt cx="10559797" cy="6441525"/>
          </a:xfrm>
        </p:grpSpPr>
        <p:pic>
          <p:nvPicPr>
            <p:cNvPr id="4" name="Grafik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67" t="9942" r="15449" b="9089"/>
            <a:stretch/>
          </p:blipFill>
          <p:spPr>
            <a:xfrm>
              <a:off x="2520000" y="2196000"/>
              <a:ext cx="7200000" cy="5760000"/>
            </a:xfrm>
            <a:prstGeom prst="rect">
              <a:avLst/>
            </a:prstGeom>
          </p:spPr>
        </p:pic>
        <p:grpSp>
          <p:nvGrpSpPr>
            <p:cNvPr id="19" name="Gruppieren 18"/>
            <p:cNvGrpSpPr/>
            <p:nvPr/>
          </p:nvGrpSpPr>
          <p:grpSpPr>
            <a:xfrm>
              <a:off x="10382701" y="1763707"/>
              <a:ext cx="1382952" cy="1188121"/>
              <a:chOff x="8156916" y="1987088"/>
              <a:chExt cx="1382952" cy="1188121"/>
            </a:xfrm>
          </p:grpSpPr>
          <p:sp>
            <p:nvSpPr>
              <p:cNvPr id="6" name="Ellipse 5"/>
              <p:cNvSpPr/>
              <p:nvPr/>
            </p:nvSpPr>
            <p:spPr>
              <a:xfrm>
                <a:off x="8241632" y="1987088"/>
                <a:ext cx="1188121" cy="1188121"/>
              </a:xfrm>
              <a:prstGeom prst="ellipse">
                <a:avLst/>
              </a:prstGeom>
              <a:noFill/>
              <a:ln w="28575">
                <a:solidFill>
                  <a:srgbClr val="4454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pic>
            <p:nvPicPr>
              <p:cNvPr id="5" name="7 Imagen"/>
              <p:cNvPicPr/>
              <p:nvPr/>
            </p:nvPicPr>
            <p:blipFill>
              <a:blip r:embed="rId3"/>
              <a:stretch/>
            </p:blipFill>
            <p:spPr>
              <a:xfrm>
                <a:off x="8156916" y="2040921"/>
                <a:ext cx="1382952" cy="1073369"/>
              </a:xfrm>
              <a:prstGeom prst="rect">
                <a:avLst/>
              </a:prstGeom>
              <a:ln>
                <a:noFill/>
              </a:ln>
            </p:spPr>
          </p:pic>
        </p:grpSp>
        <p:cxnSp>
          <p:nvCxnSpPr>
            <p:cNvPr id="9" name="Gerader Verbinder 8"/>
            <p:cNvCxnSpPr/>
            <p:nvPr/>
          </p:nvCxnSpPr>
          <p:spPr>
            <a:xfrm flipH="1">
              <a:off x="6056418" y="2485231"/>
              <a:ext cx="4410999" cy="2560512"/>
            </a:xfrm>
            <a:prstGeom prst="line">
              <a:avLst/>
            </a:prstGeom>
            <a:ln w="19050">
              <a:solidFill>
                <a:srgbClr val="44546A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feld 1"/>
            <p:cNvSpPr txBox="1"/>
            <p:nvPr/>
          </p:nvSpPr>
          <p:spPr>
            <a:xfrm>
              <a:off x="3808229" y="4301821"/>
              <a:ext cx="712054" cy="7439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>
                  <a:solidFill>
                    <a:schemeClr val="accent1">
                      <a:lumMod val="50000"/>
                    </a:schemeClr>
                  </a:solidFill>
                </a:rPr>
                <a:t>WP1</a:t>
              </a:r>
              <a:br>
                <a:rPr lang="en-GB" b="1" dirty="0" smtClean="0">
                  <a:solidFill>
                    <a:schemeClr val="accent1">
                      <a:lumMod val="50000"/>
                    </a:schemeClr>
                  </a:solidFill>
                </a:rPr>
              </a:br>
              <a:r>
                <a:rPr lang="en-GB" b="1" dirty="0" smtClean="0">
                  <a:solidFill>
                    <a:schemeClr val="accent1">
                      <a:lumMod val="50000"/>
                    </a:schemeClr>
                  </a:solidFill>
                </a:rPr>
                <a:t>WP2</a:t>
              </a:r>
              <a:endParaRPr lang="en-GB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8" name="Textfeld 7"/>
            <p:cNvSpPr txBox="1"/>
            <p:nvPr/>
          </p:nvSpPr>
          <p:spPr>
            <a:xfrm>
              <a:off x="7655099" y="4449721"/>
              <a:ext cx="667170" cy="4181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DoA</a:t>
              </a:r>
              <a:endParaRPr lang="en-GB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5629449" y="2938878"/>
              <a:ext cx="712054" cy="4181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>
                  <a:solidFill>
                    <a:schemeClr val="accent1">
                      <a:lumMod val="75000"/>
                    </a:schemeClr>
                  </a:solidFill>
                </a:rPr>
                <a:t>WP</a:t>
              </a:r>
              <a:r>
                <a:rPr lang="en-GB" b="1" dirty="0">
                  <a:solidFill>
                    <a:schemeClr val="accent1">
                      <a:lumMod val="75000"/>
                    </a:schemeClr>
                  </a:solidFill>
                </a:rPr>
                <a:t>5</a:t>
              </a:r>
            </a:p>
          </p:txBody>
        </p:sp>
        <p:sp>
          <p:nvSpPr>
            <p:cNvPr id="12" name="Textfeld 11"/>
            <p:cNvSpPr txBox="1"/>
            <p:nvPr/>
          </p:nvSpPr>
          <p:spPr>
            <a:xfrm>
              <a:off x="5629449" y="6601318"/>
              <a:ext cx="712054" cy="7439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>
                  <a:solidFill>
                    <a:schemeClr val="accent1">
                      <a:lumMod val="75000"/>
                    </a:schemeClr>
                  </a:solidFill>
                </a:rPr>
                <a:t>WP3</a:t>
              </a:r>
              <a:br>
                <a:rPr lang="en-GB" b="1" dirty="0" smtClean="0">
                  <a:solidFill>
                    <a:schemeClr val="accent1">
                      <a:lumMod val="75000"/>
                    </a:schemeClr>
                  </a:solidFill>
                </a:rPr>
              </a:br>
              <a:r>
                <a:rPr lang="en-GB" b="1" dirty="0" smtClean="0">
                  <a:solidFill>
                    <a:schemeClr val="accent1">
                      <a:lumMod val="75000"/>
                    </a:schemeClr>
                  </a:solidFill>
                </a:rPr>
                <a:t>WP4</a:t>
              </a:r>
              <a:endParaRPr lang="en-GB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cxnSp>
          <p:nvCxnSpPr>
            <p:cNvPr id="7" name="Gerader Verbinder 6"/>
            <p:cNvCxnSpPr/>
            <p:nvPr/>
          </p:nvCxnSpPr>
          <p:spPr>
            <a:xfrm>
              <a:off x="2200275" y="5562852"/>
              <a:ext cx="8486775" cy="952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r Verbinder 14"/>
            <p:cNvCxnSpPr/>
            <p:nvPr/>
          </p:nvCxnSpPr>
          <p:spPr>
            <a:xfrm flipH="1">
              <a:off x="9713315" y="1514475"/>
              <a:ext cx="6685" cy="6134100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feld 17"/>
            <p:cNvSpPr txBox="1"/>
            <p:nvPr/>
          </p:nvSpPr>
          <p:spPr>
            <a:xfrm>
              <a:off x="9785027" y="4741391"/>
              <a:ext cx="2942216" cy="7439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Functional Requirements</a:t>
              </a:r>
              <a:br>
                <a:rPr lang="en-GB" dirty="0" smtClean="0"/>
              </a:br>
              <a:r>
                <a:rPr lang="en-GB" dirty="0" smtClean="0"/>
                <a:t>-&gt; </a:t>
              </a:r>
              <a:r>
                <a:rPr lang="en-GB" b="1" dirty="0" smtClean="0"/>
                <a:t>Building Blocks</a:t>
              </a:r>
              <a:endParaRPr lang="en-GB" b="1" dirty="0"/>
            </a:p>
          </p:txBody>
        </p:sp>
        <p:sp>
          <p:nvSpPr>
            <p:cNvPr id="20" name="Textfeld 19"/>
            <p:cNvSpPr txBox="1"/>
            <p:nvPr/>
          </p:nvSpPr>
          <p:spPr>
            <a:xfrm>
              <a:off x="9785027" y="5630461"/>
              <a:ext cx="2975045" cy="7439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Technology Support</a:t>
              </a:r>
              <a:br>
                <a:rPr lang="en-GB" dirty="0" smtClean="0"/>
              </a:br>
              <a:r>
                <a:rPr lang="en-GB" dirty="0" smtClean="0"/>
                <a:t>-&gt; </a:t>
              </a:r>
              <a:r>
                <a:rPr lang="en-GB" b="1" dirty="0" smtClean="0"/>
                <a:t>Software Components</a:t>
              </a:r>
              <a:endParaRPr lang="en-GB" b="1" dirty="0"/>
            </a:p>
          </p:txBody>
        </p:sp>
        <p:sp>
          <p:nvSpPr>
            <p:cNvPr id="23" name="Textfeld 22"/>
            <p:cNvSpPr txBox="1"/>
            <p:nvPr/>
          </p:nvSpPr>
          <p:spPr>
            <a:xfrm>
              <a:off x="10730297" y="2986119"/>
              <a:ext cx="662361" cy="4181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T4.1</a:t>
              </a:r>
              <a:endParaRPr lang="en-GB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317336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2800800" y="1200600"/>
            <a:ext cx="7200000" cy="7200000"/>
            <a:chOff x="2800800" y="1200600"/>
            <a:chExt cx="7200000" cy="7200000"/>
          </a:xfrm>
        </p:grpSpPr>
        <p:pic>
          <p:nvPicPr>
            <p:cNvPr id="5" name="Grafik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33" t="8333" r="8333" b="8333"/>
            <a:stretch/>
          </p:blipFill>
          <p:spPr>
            <a:xfrm>
              <a:off x="2800800" y="1200600"/>
              <a:ext cx="7200000" cy="7200000"/>
            </a:xfrm>
            <a:prstGeom prst="rect">
              <a:avLst/>
            </a:prstGeom>
          </p:spPr>
        </p:pic>
        <p:grpSp>
          <p:nvGrpSpPr>
            <p:cNvPr id="6" name="Gruppieren 5"/>
            <p:cNvGrpSpPr/>
            <p:nvPr/>
          </p:nvGrpSpPr>
          <p:grpSpPr>
            <a:xfrm>
              <a:off x="4740847" y="3343896"/>
              <a:ext cx="3391156" cy="2913409"/>
              <a:chOff x="8156916" y="1987088"/>
              <a:chExt cx="1382952" cy="1188121"/>
            </a:xfrm>
          </p:grpSpPr>
          <p:sp>
            <p:nvSpPr>
              <p:cNvPr id="7" name="Ellipse 6"/>
              <p:cNvSpPr/>
              <p:nvPr/>
            </p:nvSpPr>
            <p:spPr>
              <a:xfrm>
                <a:off x="8241632" y="1987088"/>
                <a:ext cx="1188121" cy="1188121"/>
              </a:xfrm>
              <a:prstGeom prst="ellipse">
                <a:avLst/>
              </a:prstGeom>
              <a:noFill/>
              <a:ln w="28575">
                <a:solidFill>
                  <a:srgbClr val="4454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800" dirty="0"/>
              </a:p>
            </p:txBody>
          </p:sp>
          <p:pic>
            <p:nvPicPr>
              <p:cNvPr id="8" name="7 Imagen"/>
              <p:cNvPicPr/>
              <p:nvPr/>
            </p:nvPicPr>
            <p:blipFill>
              <a:blip r:embed="rId3"/>
              <a:stretch/>
            </p:blipFill>
            <p:spPr>
              <a:xfrm>
                <a:off x="8156916" y="2040921"/>
                <a:ext cx="1382952" cy="1073369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12" name="Textfeld 11"/>
            <p:cNvSpPr txBox="1"/>
            <p:nvPr/>
          </p:nvSpPr>
          <p:spPr>
            <a:xfrm>
              <a:off x="2977468" y="3289464"/>
              <a:ext cx="2235799" cy="1816925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GB" sz="4800" noProof="1" smtClean="0">
                  <a:solidFill>
                    <a:schemeClr val="bg1"/>
                  </a:solidFill>
                </a:rPr>
                <a:t>AAO</a:t>
              </a:r>
              <a:r>
                <a:rPr lang="en-GB" sz="4800" dirty="0" smtClean="0">
                  <a:solidFill>
                    <a:schemeClr val="bg1"/>
                  </a:solidFill>
                </a:rPr>
                <a:t>      </a:t>
              </a:r>
              <a:endParaRPr lang="en-GB" sz="4800" dirty="0">
                <a:solidFill>
                  <a:schemeClr val="bg1"/>
                </a:solidFill>
              </a:endParaRPr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3448126" y="5394661"/>
              <a:ext cx="2235799" cy="1816925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GB" sz="4800" noProof="1">
                  <a:solidFill>
                    <a:schemeClr val="bg1"/>
                  </a:solidFill>
                </a:rPr>
                <a:t>I</a:t>
              </a:r>
              <a:r>
                <a:rPr lang="en-GB" sz="4800" noProof="1" smtClean="0">
                  <a:solidFill>
                    <a:schemeClr val="bg1"/>
                  </a:solidFill>
                </a:rPr>
                <a:t>AO</a:t>
              </a:r>
              <a:r>
                <a:rPr lang="en-GB" sz="4800" dirty="0" smtClean="0">
                  <a:solidFill>
                    <a:schemeClr val="bg1"/>
                  </a:solidFill>
                </a:rPr>
                <a:t>      </a:t>
              </a:r>
              <a:endParaRPr lang="en-GB" sz="4800" dirty="0">
                <a:solidFill>
                  <a:schemeClr val="bg1"/>
                </a:solidFill>
              </a:endParaRPr>
            </a:p>
          </p:txBody>
        </p:sp>
        <p:sp>
          <p:nvSpPr>
            <p:cNvPr id="14" name="Textfeld 13"/>
            <p:cNvSpPr txBox="1"/>
            <p:nvPr/>
          </p:nvSpPr>
          <p:spPr>
            <a:xfrm>
              <a:off x="5282900" y="6269720"/>
              <a:ext cx="2235799" cy="203113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ts val="5000"/>
                </a:lnSpc>
              </a:pPr>
              <a:r>
                <a:rPr lang="en-GB" sz="4800" noProof="1" smtClean="0">
                  <a:solidFill>
                    <a:schemeClr val="bg1"/>
                  </a:solidFill>
                </a:rPr>
                <a:t>RA</a:t>
              </a:r>
              <a:br>
                <a:rPr lang="en-GB" sz="4800" noProof="1" smtClean="0">
                  <a:solidFill>
                    <a:schemeClr val="bg1"/>
                  </a:solidFill>
                </a:rPr>
              </a:br>
              <a:r>
                <a:rPr lang="en-GB" sz="4800" noProof="1" smtClean="0">
                  <a:solidFill>
                    <a:schemeClr val="bg1"/>
                  </a:solidFill>
                </a:rPr>
                <a:t>IA</a:t>
              </a:r>
              <a:r>
                <a:rPr lang="en-GB" sz="4800" dirty="0" smtClean="0">
                  <a:solidFill>
                    <a:schemeClr val="bg1"/>
                  </a:solidFill>
                </a:rPr>
                <a:t>      </a:t>
              </a:r>
              <a:endParaRPr lang="en-GB" sz="48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feld 14"/>
            <p:cNvSpPr txBox="1"/>
            <p:nvPr/>
          </p:nvSpPr>
          <p:spPr>
            <a:xfrm>
              <a:off x="7125266" y="5394661"/>
              <a:ext cx="2235799" cy="1816925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GB" sz="4800" noProof="1" smtClean="0">
                  <a:solidFill>
                    <a:schemeClr val="bg1"/>
                  </a:solidFill>
                </a:rPr>
                <a:t>VA</a:t>
              </a:r>
              <a:endParaRPr lang="en-GB" sz="4800" dirty="0">
                <a:solidFill>
                  <a:schemeClr val="bg1"/>
                </a:solidFill>
              </a:endParaRPr>
            </a:p>
          </p:txBody>
        </p:sp>
        <p:sp>
          <p:nvSpPr>
            <p:cNvPr id="16" name="Textfeld 15"/>
            <p:cNvSpPr txBox="1"/>
            <p:nvPr/>
          </p:nvSpPr>
          <p:spPr>
            <a:xfrm>
              <a:off x="7588333" y="3297184"/>
              <a:ext cx="2235799" cy="1816925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GB" sz="4800" noProof="1" smtClean="0">
                  <a:solidFill>
                    <a:schemeClr val="bg1"/>
                  </a:solidFill>
                </a:rPr>
                <a:t>EE</a:t>
              </a:r>
              <a:endParaRPr lang="en-GB" sz="4800" dirty="0">
                <a:solidFill>
                  <a:schemeClr val="bg1"/>
                </a:solidFill>
              </a:endParaRPr>
            </a:p>
          </p:txBody>
        </p:sp>
        <p:sp>
          <p:nvSpPr>
            <p:cNvPr id="17" name="Textfeld 16"/>
            <p:cNvSpPr txBox="1"/>
            <p:nvPr/>
          </p:nvSpPr>
          <p:spPr>
            <a:xfrm>
              <a:off x="6363399" y="1664238"/>
              <a:ext cx="2235799" cy="1816925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GB" sz="4800" noProof="1" smtClean="0">
                  <a:solidFill>
                    <a:schemeClr val="bg1"/>
                  </a:solidFill>
                </a:rPr>
                <a:t>HC</a:t>
              </a:r>
              <a:endParaRPr lang="en-GB" sz="4800" dirty="0">
                <a:solidFill>
                  <a:schemeClr val="bg1"/>
                </a:solidFill>
              </a:endParaRPr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3906983" y="1664238"/>
              <a:ext cx="2493818" cy="1816925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GB" sz="4800" noProof="1" smtClean="0">
                  <a:solidFill>
                    <a:schemeClr val="bg1"/>
                  </a:solidFill>
                </a:rPr>
                <a:t>IAAP</a:t>
              </a:r>
              <a:endParaRPr lang="en-GB" sz="48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12740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1167234" y="1743233"/>
            <a:ext cx="9805224" cy="2925902"/>
            <a:chOff x="1167234" y="1743233"/>
            <a:chExt cx="9805224" cy="2925902"/>
          </a:xfrm>
        </p:grpSpPr>
        <p:pic>
          <p:nvPicPr>
            <p:cNvPr id="5" name="Grafik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90840" y="1743233"/>
              <a:ext cx="8784543" cy="2925902"/>
            </a:xfrm>
            <a:prstGeom prst="rect">
              <a:avLst/>
            </a:prstGeom>
          </p:spPr>
        </p:pic>
        <p:sp>
          <p:nvSpPr>
            <p:cNvPr id="9" name="Textfeld 8"/>
            <p:cNvSpPr txBox="1"/>
            <p:nvPr/>
          </p:nvSpPr>
          <p:spPr>
            <a:xfrm rot="16200000">
              <a:off x="708591" y="2427143"/>
              <a:ext cx="1348174" cy="430887"/>
            </a:xfrm>
            <a:prstGeom prst="rect">
              <a:avLst/>
            </a:prstGeom>
            <a:noFill/>
            <a:ln>
              <a:solidFill>
                <a:srgbClr val="44546A"/>
              </a:solidFill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2200" dirty="0" smtClean="0">
                  <a:ln w="0"/>
                  <a:solidFill>
                    <a:srgbClr val="44546A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ICT CS</a:t>
              </a:r>
              <a:endParaRPr lang="en-GB" sz="2200" dirty="0">
                <a:ln w="0"/>
                <a:solidFill>
                  <a:srgbClr val="44546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11" name="Textfeld 10"/>
            <p:cNvSpPr txBox="1"/>
            <p:nvPr/>
          </p:nvSpPr>
          <p:spPr>
            <a:xfrm rot="5400000">
              <a:off x="10090005" y="3768242"/>
              <a:ext cx="1334020" cy="430887"/>
            </a:xfrm>
            <a:prstGeom prst="rect">
              <a:avLst/>
            </a:prstGeom>
            <a:noFill/>
            <a:ln>
              <a:solidFill>
                <a:srgbClr val="44546A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200" dirty="0" smtClean="0">
                  <a:ln w="0"/>
                  <a:solidFill>
                    <a:srgbClr val="44546A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Expert  CS</a:t>
              </a:r>
              <a:endParaRPr lang="en-GB" sz="2200" dirty="0">
                <a:ln w="0"/>
                <a:solidFill>
                  <a:srgbClr val="44546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grpSp>
          <p:nvGrpSpPr>
            <p:cNvPr id="12" name="Gruppieren 11"/>
            <p:cNvGrpSpPr/>
            <p:nvPr/>
          </p:nvGrpSpPr>
          <p:grpSpPr>
            <a:xfrm>
              <a:off x="5654821" y="2357362"/>
              <a:ext cx="983579" cy="845012"/>
              <a:chOff x="8156916" y="1987088"/>
              <a:chExt cx="1382952" cy="1188121"/>
            </a:xfrm>
          </p:grpSpPr>
          <p:sp>
            <p:nvSpPr>
              <p:cNvPr id="13" name="Ellipse 12"/>
              <p:cNvSpPr/>
              <p:nvPr/>
            </p:nvSpPr>
            <p:spPr>
              <a:xfrm>
                <a:off x="8241632" y="1987088"/>
                <a:ext cx="1188121" cy="1188121"/>
              </a:xfrm>
              <a:prstGeom prst="ellipse">
                <a:avLst/>
              </a:prstGeom>
              <a:noFill/>
              <a:ln w="28575">
                <a:solidFill>
                  <a:srgbClr val="4454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pic>
            <p:nvPicPr>
              <p:cNvPr id="14" name="7 Imagen"/>
              <p:cNvPicPr/>
              <p:nvPr/>
            </p:nvPicPr>
            <p:blipFill>
              <a:blip r:embed="rId3"/>
              <a:stretch/>
            </p:blipFill>
            <p:spPr>
              <a:xfrm>
                <a:off x="8156916" y="2040921"/>
                <a:ext cx="1382952" cy="1073369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18" name="Gruppieren 17"/>
            <p:cNvGrpSpPr/>
            <p:nvPr/>
          </p:nvGrpSpPr>
          <p:grpSpPr>
            <a:xfrm>
              <a:off x="9439421" y="3716262"/>
              <a:ext cx="983579" cy="845012"/>
              <a:chOff x="8156916" y="1987088"/>
              <a:chExt cx="1382952" cy="1188121"/>
            </a:xfrm>
          </p:grpSpPr>
          <p:sp>
            <p:nvSpPr>
              <p:cNvPr id="19" name="Ellipse 18"/>
              <p:cNvSpPr/>
              <p:nvPr/>
            </p:nvSpPr>
            <p:spPr>
              <a:xfrm>
                <a:off x="8241632" y="1987088"/>
                <a:ext cx="1188121" cy="1188121"/>
              </a:xfrm>
              <a:prstGeom prst="ellipse">
                <a:avLst/>
              </a:prstGeom>
              <a:noFill/>
              <a:ln w="28575">
                <a:solidFill>
                  <a:srgbClr val="4454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pic>
            <p:nvPicPr>
              <p:cNvPr id="20" name="7 Imagen"/>
              <p:cNvPicPr/>
              <p:nvPr/>
            </p:nvPicPr>
            <p:blipFill>
              <a:blip r:embed="rId3"/>
              <a:stretch/>
            </p:blipFill>
            <p:spPr>
              <a:xfrm>
                <a:off x="8156916" y="2040921"/>
                <a:ext cx="1382952" cy="1073369"/>
              </a:xfrm>
              <a:prstGeom prst="rect">
                <a:avLst/>
              </a:prstGeom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427562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345" y="6371385"/>
            <a:ext cx="2904911" cy="666181"/>
          </a:xfrm>
          <a:prstGeom prst="rect">
            <a:avLst/>
          </a:prstGeom>
        </p:spPr>
      </p:pic>
      <p:grpSp>
        <p:nvGrpSpPr>
          <p:cNvPr id="3" name="Gruppieren 2"/>
          <p:cNvGrpSpPr/>
          <p:nvPr/>
        </p:nvGrpSpPr>
        <p:grpSpPr>
          <a:xfrm>
            <a:off x="1268639" y="3326796"/>
            <a:ext cx="10264322" cy="2947608"/>
            <a:chOff x="950950" y="1743233"/>
            <a:chExt cx="10264322" cy="2947608"/>
          </a:xfrm>
        </p:grpSpPr>
        <p:pic>
          <p:nvPicPr>
            <p:cNvPr id="5" name="Grafik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0840" y="1743233"/>
              <a:ext cx="8784543" cy="2925902"/>
            </a:xfrm>
            <a:prstGeom prst="rect">
              <a:avLst/>
            </a:prstGeom>
          </p:spPr>
        </p:pic>
        <p:grpSp>
          <p:nvGrpSpPr>
            <p:cNvPr id="12" name="Gruppieren 11"/>
            <p:cNvGrpSpPr/>
            <p:nvPr/>
          </p:nvGrpSpPr>
          <p:grpSpPr>
            <a:xfrm>
              <a:off x="5654821" y="2357362"/>
              <a:ext cx="983579" cy="845012"/>
              <a:chOff x="8156916" y="1987088"/>
              <a:chExt cx="1382952" cy="1188121"/>
            </a:xfrm>
          </p:grpSpPr>
          <p:sp>
            <p:nvSpPr>
              <p:cNvPr id="13" name="Ellipse 12"/>
              <p:cNvSpPr/>
              <p:nvPr/>
            </p:nvSpPr>
            <p:spPr>
              <a:xfrm>
                <a:off x="8241632" y="1987088"/>
                <a:ext cx="1188121" cy="1188121"/>
              </a:xfrm>
              <a:prstGeom prst="ellipse">
                <a:avLst/>
              </a:prstGeom>
              <a:noFill/>
              <a:ln w="28575">
                <a:solidFill>
                  <a:srgbClr val="4454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pic>
            <p:nvPicPr>
              <p:cNvPr id="14" name="7 Imagen"/>
              <p:cNvPicPr/>
              <p:nvPr/>
            </p:nvPicPr>
            <p:blipFill>
              <a:blip r:embed="rId4"/>
              <a:stretch/>
            </p:blipFill>
            <p:spPr>
              <a:xfrm>
                <a:off x="8156916" y="2040921"/>
                <a:ext cx="1382952" cy="1073369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18" name="Gruppieren 17"/>
            <p:cNvGrpSpPr/>
            <p:nvPr/>
          </p:nvGrpSpPr>
          <p:grpSpPr>
            <a:xfrm>
              <a:off x="9439421" y="3716262"/>
              <a:ext cx="983579" cy="845012"/>
              <a:chOff x="8156916" y="1987088"/>
              <a:chExt cx="1382952" cy="1188121"/>
            </a:xfrm>
          </p:grpSpPr>
          <p:sp>
            <p:nvSpPr>
              <p:cNvPr id="19" name="Ellipse 18"/>
              <p:cNvSpPr/>
              <p:nvPr/>
            </p:nvSpPr>
            <p:spPr>
              <a:xfrm>
                <a:off x="8241632" y="1987088"/>
                <a:ext cx="1188121" cy="1188121"/>
              </a:xfrm>
              <a:prstGeom prst="ellipse">
                <a:avLst/>
              </a:prstGeom>
              <a:noFill/>
              <a:ln w="28575">
                <a:solidFill>
                  <a:srgbClr val="44546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pic>
            <p:nvPicPr>
              <p:cNvPr id="20" name="7 Imagen"/>
              <p:cNvPicPr/>
              <p:nvPr/>
            </p:nvPicPr>
            <p:blipFill>
              <a:blip r:embed="rId4"/>
              <a:stretch/>
            </p:blipFill>
            <p:spPr>
              <a:xfrm>
                <a:off x="8156916" y="2040921"/>
                <a:ext cx="1382952" cy="1073369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15" name="Gruppieren 14"/>
            <p:cNvGrpSpPr/>
            <p:nvPr/>
          </p:nvGrpSpPr>
          <p:grpSpPr>
            <a:xfrm rot="16200000">
              <a:off x="594654" y="2298805"/>
              <a:ext cx="1374166" cy="661574"/>
              <a:chOff x="288000" y="247498"/>
              <a:chExt cx="4032000" cy="590401"/>
            </a:xfrm>
          </p:grpSpPr>
          <p:sp>
            <p:nvSpPr>
              <p:cNvPr id="16" name="Abgerundetes Rechteck 15"/>
              <p:cNvSpPr/>
              <p:nvPr/>
            </p:nvSpPr>
            <p:spPr>
              <a:xfrm>
                <a:off x="288000" y="247499"/>
                <a:ext cx="4032000" cy="590400"/>
              </a:xfrm>
              <a:prstGeom prst="roundRect">
                <a:avLst/>
              </a:prstGeom>
            </p:spPr>
            <p:style>
              <a:lnRef idx="2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7" name="Abgerundetes Rechteck 4"/>
              <p:cNvSpPr txBox="1"/>
              <p:nvPr/>
            </p:nvSpPr>
            <p:spPr>
              <a:xfrm>
                <a:off x="288000" y="247498"/>
                <a:ext cx="3974359" cy="59040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52400" tIns="0" rIns="152400" bIns="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3200" b="1" kern="1200" noProof="0" dirty="0" smtClean="0"/>
                  <a:t>ICT CS</a:t>
                </a:r>
                <a:endParaRPr lang="en-GB" sz="3200" b="1" kern="1200" noProof="0" dirty="0"/>
              </a:p>
            </p:txBody>
          </p:sp>
        </p:grpSp>
        <p:grpSp>
          <p:nvGrpSpPr>
            <p:cNvPr id="21" name="Gruppieren 20"/>
            <p:cNvGrpSpPr/>
            <p:nvPr/>
          </p:nvGrpSpPr>
          <p:grpSpPr>
            <a:xfrm rot="5400000">
              <a:off x="10197402" y="3672971"/>
              <a:ext cx="1374166" cy="661574"/>
              <a:chOff x="288000" y="247498"/>
              <a:chExt cx="4032000" cy="590401"/>
            </a:xfrm>
          </p:grpSpPr>
          <p:sp>
            <p:nvSpPr>
              <p:cNvPr id="22" name="Abgerundetes Rechteck 21"/>
              <p:cNvSpPr/>
              <p:nvPr/>
            </p:nvSpPr>
            <p:spPr>
              <a:xfrm>
                <a:off x="288000" y="247499"/>
                <a:ext cx="4032000" cy="590400"/>
              </a:xfrm>
              <a:prstGeom prst="roundRect">
                <a:avLst/>
              </a:prstGeom>
            </p:spPr>
            <p:style>
              <a:lnRef idx="2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3" name="Abgerundetes Rechteck 4"/>
              <p:cNvSpPr txBox="1"/>
              <p:nvPr/>
            </p:nvSpPr>
            <p:spPr>
              <a:xfrm>
                <a:off x="288000" y="247498"/>
                <a:ext cx="3974359" cy="59040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52400" tIns="0" rIns="152400" bIns="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b="1" kern="1200" noProof="0" dirty="0" smtClean="0"/>
                  <a:t>Expert</a:t>
                </a:r>
                <a:br>
                  <a:rPr lang="en-GB" sz="2000" b="1" kern="1200" noProof="0" dirty="0" smtClean="0"/>
                </a:br>
                <a:r>
                  <a:rPr lang="en-GB" sz="2000" b="1" kern="1200" noProof="0" dirty="0" smtClean="0"/>
                  <a:t>CS</a:t>
                </a:r>
                <a:endParaRPr lang="en-GB" sz="2000" b="1" kern="1200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6644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 2"/>
          <p:cNvGraphicFramePr/>
          <p:nvPr>
            <p:extLst>
              <p:ext uri="{D42A27DB-BD31-4B8C-83A1-F6EECF244321}">
                <p14:modId xmlns:p14="http://schemas.microsoft.com/office/powerpoint/2010/main" val="1454710729"/>
              </p:ext>
            </p:extLst>
          </p:nvPr>
        </p:nvGraphicFramePr>
        <p:xfrm>
          <a:off x="316674" y="198252"/>
          <a:ext cx="12153899" cy="8102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5024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 2"/>
          <p:cNvGraphicFramePr/>
          <p:nvPr>
            <p:extLst>
              <p:ext uri="{D42A27DB-BD31-4B8C-83A1-F6EECF244321}">
                <p14:modId xmlns:p14="http://schemas.microsoft.com/office/powerpoint/2010/main" val="3143997464"/>
              </p:ext>
            </p:extLst>
          </p:nvPr>
        </p:nvGraphicFramePr>
        <p:xfrm>
          <a:off x="316674" y="1049151"/>
          <a:ext cx="5760000" cy="86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Diagramm 3"/>
          <p:cNvGraphicFramePr/>
          <p:nvPr>
            <p:extLst>
              <p:ext uri="{D42A27DB-BD31-4B8C-83A1-F6EECF244321}">
                <p14:modId xmlns:p14="http://schemas.microsoft.com/office/powerpoint/2010/main" val="1757997123"/>
              </p:ext>
            </p:extLst>
          </p:nvPr>
        </p:nvGraphicFramePr>
        <p:xfrm>
          <a:off x="6363145" y="1053092"/>
          <a:ext cx="5760000" cy="86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5" name="Gruppieren 4"/>
          <p:cNvGrpSpPr/>
          <p:nvPr/>
        </p:nvGrpSpPr>
        <p:grpSpPr>
          <a:xfrm>
            <a:off x="316674" y="181615"/>
            <a:ext cx="5760000" cy="858651"/>
            <a:chOff x="288000" y="247499"/>
            <a:chExt cx="4032000" cy="590400"/>
          </a:xfrm>
        </p:grpSpPr>
        <p:sp>
          <p:nvSpPr>
            <p:cNvPr id="6" name="Abgerundetes Rechteck 5"/>
            <p:cNvSpPr/>
            <p:nvPr/>
          </p:nvSpPr>
          <p:spPr>
            <a:xfrm>
              <a:off x="288000" y="247499"/>
              <a:ext cx="4032000" cy="590400"/>
            </a:xfrm>
            <a:prstGeom prst="roundRect">
              <a:avLst/>
            </a:pr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Abgerundetes Rechteck 4"/>
            <p:cNvSpPr txBox="1"/>
            <p:nvPr/>
          </p:nvSpPr>
          <p:spPr>
            <a:xfrm>
              <a:off x="288000" y="247499"/>
              <a:ext cx="3974358" cy="5327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0" rIns="152400" bIns="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200" b="1" kern="1200" noProof="0" dirty="0" smtClean="0"/>
                <a:t>ICT Climate Services</a:t>
              </a:r>
              <a:endParaRPr lang="en-GB" sz="3200" b="1" kern="1200" noProof="0" dirty="0"/>
            </a:p>
          </p:txBody>
        </p:sp>
      </p:grpSp>
      <p:grpSp>
        <p:nvGrpSpPr>
          <p:cNvPr id="11" name="Gruppieren 10"/>
          <p:cNvGrpSpPr/>
          <p:nvPr/>
        </p:nvGrpSpPr>
        <p:grpSpPr>
          <a:xfrm>
            <a:off x="6363145" y="181616"/>
            <a:ext cx="5760000" cy="858651"/>
            <a:chOff x="288000" y="247499"/>
            <a:chExt cx="4032000" cy="590400"/>
          </a:xfrm>
        </p:grpSpPr>
        <p:sp>
          <p:nvSpPr>
            <p:cNvPr id="12" name="Abgerundetes Rechteck 11"/>
            <p:cNvSpPr/>
            <p:nvPr/>
          </p:nvSpPr>
          <p:spPr>
            <a:xfrm>
              <a:off x="288000" y="247499"/>
              <a:ext cx="4032000" cy="590400"/>
            </a:xfrm>
            <a:prstGeom prst="roundRect">
              <a:avLst/>
            </a:pr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Abgerundetes Rechteck 4"/>
            <p:cNvSpPr txBox="1"/>
            <p:nvPr/>
          </p:nvSpPr>
          <p:spPr>
            <a:xfrm>
              <a:off x="316821" y="276320"/>
              <a:ext cx="3974358" cy="5327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0" rIns="152400" bIns="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200" b="1" kern="1200" noProof="0" dirty="0" smtClean="0"/>
                <a:t>Expert Climate Services</a:t>
              </a:r>
              <a:endParaRPr lang="en-GB" sz="3200" b="1" kern="120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665692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316674" y="1296650"/>
            <a:ext cx="5760000" cy="8145001"/>
            <a:chOff x="316674" y="1296650"/>
            <a:chExt cx="5760000" cy="8145001"/>
          </a:xfrm>
        </p:grpSpPr>
        <p:sp>
          <p:nvSpPr>
            <p:cNvPr id="8" name="Freihandform 7"/>
            <p:cNvSpPr/>
            <p:nvPr/>
          </p:nvSpPr>
          <p:spPr>
            <a:xfrm>
              <a:off x="316674" y="1591850"/>
              <a:ext cx="5760000" cy="1134000"/>
            </a:xfrm>
            <a:custGeom>
              <a:avLst/>
              <a:gdLst>
                <a:gd name="connsiteX0" fmla="*/ 0 w 5760000"/>
                <a:gd name="connsiteY0" fmla="*/ 0 h 1134000"/>
                <a:gd name="connsiteX1" fmla="*/ 5760000 w 5760000"/>
                <a:gd name="connsiteY1" fmla="*/ 0 h 1134000"/>
                <a:gd name="connsiteX2" fmla="*/ 5760000 w 5760000"/>
                <a:gd name="connsiteY2" fmla="*/ 1134000 h 1134000"/>
                <a:gd name="connsiteX3" fmla="*/ 0 w 5760000"/>
                <a:gd name="connsiteY3" fmla="*/ 1134000 h 1134000"/>
                <a:gd name="connsiteX4" fmla="*/ 0 w 5760000"/>
                <a:gd name="connsiteY4" fmla="*/ 0 h 113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60000" h="1134000">
                  <a:moveTo>
                    <a:pt x="0" y="0"/>
                  </a:moveTo>
                  <a:lnTo>
                    <a:pt x="5760000" y="0"/>
                  </a:lnTo>
                  <a:lnTo>
                    <a:pt x="5760000" y="1134000"/>
                  </a:lnTo>
                  <a:lnTo>
                    <a:pt x="0" y="1134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47040" tIns="416560" rIns="447040" bIns="142240" numCol="1" spcCol="1270" anchor="t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000" b="0" strike="noStrike" kern="1200" spc="-1" dirty="0" smtClean="0">
                  <a:latin typeface="Calibri"/>
                </a:rPr>
                <a:t>free or low-cost to use software tools and open-data software services</a:t>
              </a:r>
              <a:endParaRPr lang="de-DE" sz="2000" kern="1200" dirty="0"/>
            </a:p>
          </p:txBody>
        </p:sp>
        <p:sp>
          <p:nvSpPr>
            <p:cNvPr id="9" name="Freihandform 8"/>
            <p:cNvSpPr/>
            <p:nvPr/>
          </p:nvSpPr>
          <p:spPr>
            <a:xfrm>
              <a:off x="604674" y="1296650"/>
              <a:ext cx="4032000" cy="590400"/>
            </a:xfrm>
            <a:custGeom>
              <a:avLst/>
              <a:gdLst>
                <a:gd name="connsiteX0" fmla="*/ 0 w 4032000"/>
                <a:gd name="connsiteY0" fmla="*/ 98402 h 590400"/>
                <a:gd name="connsiteX1" fmla="*/ 98402 w 4032000"/>
                <a:gd name="connsiteY1" fmla="*/ 0 h 590400"/>
                <a:gd name="connsiteX2" fmla="*/ 3933598 w 4032000"/>
                <a:gd name="connsiteY2" fmla="*/ 0 h 590400"/>
                <a:gd name="connsiteX3" fmla="*/ 4032000 w 4032000"/>
                <a:gd name="connsiteY3" fmla="*/ 98402 h 590400"/>
                <a:gd name="connsiteX4" fmla="*/ 4032000 w 4032000"/>
                <a:gd name="connsiteY4" fmla="*/ 491998 h 590400"/>
                <a:gd name="connsiteX5" fmla="*/ 3933598 w 4032000"/>
                <a:gd name="connsiteY5" fmla="*/ 590400 h 590400"/>
                <a:gd name="connsiteX6" fmla="*/ 98402 w 4032000"/>
                <a:gd name="connsiteY6" fmla="*/ 590400 h 590400"/>
                <a:gd name="connsiteX7" fmla="*/ 0 w 4032000"/>
                <a:gd name="connsiteY7" fmla="*/ 491998 h 590400"/>
                <a:gd name="connsiteX8" fmla="*/ 0 w 4032000"/>
                <a:gd name="connsiteY8" fmla="*/ 98402 h 59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32000" h="590400">
                  <a:moveTo>
                    <a:pt x="0" y="98402"/>
                  </a:moveTo>
                  <a:cubicBezTo>
                    <a:pt x="0" y="44056"/>
                    <a:pt x="44056" y="0"/>
                    <a:pt x="98402" y="0"/>
                  </a:cubicBezTo>
                  <a:lnTo>
                    <a:pt x="3933598" y="0"/>
                  </a:lnTo>
                  <a:cubicBezTo>
                    <a:pt x="3987944" y="0"/>
                    <a:pt x="4032000" y="44056"/>
                    <a:pt x="4032000" y="98402"/>
                  </a:cubicBezTo>
                  <a:lnTo>
                    <a:pt x="4032000" y="491998"/>
                  </a:lnTo>
                  <a:cubicBezTo>
                    <a:pt x="4032000" y="546344"/>
                    <a:pt x="3987944" y="590400"/>
                    <a:pt x="3933598" y="590400"/>
                  </a:cubicBezTo>
                  <a:lnTo>
                    <a:pt x="98402" y="590400"/>
                  </a:lnTo>
                  <a:cubicBezTo>
                    <a:pt x="44056" y="590400"/>
                    <a:pt x="0" y="546344"/>
                    <a:pt x="0" y="491998"/>
                  </a:cubicBezTo>
                  <a:lnTo>
                    <a:pt x="0" y="98402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221" tIns="28821" rIns="181221" bIns="28821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000" b="1" kern="1200" noProof="0" dirty="0" smtClean="0"/>
                <a:t>(partially) free</a:t>
              </a:r>
              <a:endParaRPr lang="en-GB" sz="2000" b="1" kern="1200" noProof="0" dirty="0"/>
            </a:p>
          </p:txBody>
        </p:sp>
        <p:sp>
          <p:nvSpPr>
            <p:cNvPr id="10" name="Freihandform 9"/>
            <p:cNvSpPr/>
            <p:nvPr/>
          </p:nvSpPr>
          <p:spPr>
            <a:xfrm>
              <a:off x="316674" y="3129050"/>
              <a:ext cx="5760000" cy="1134000"/>
            </a:xfrm>
            <a:custGeom>
              <a:avLst/>
              <a:gdLst>
                <a:gd name="connsiteX0" fmla="*/ 0 w 5760000"/>
                <a:gd name="connsiteY0" fmla="*/ 0 h 1134000"/>
                <a:gd name="connsiteX1" fmla="*/ 5760000 w 5760000"/>
                <a:gd name="connsiteY1" fmla="*/ 0 h 1134000"/>
                <a:gd name="connsiteX2" fmla="*/ 5760000 w 5760000"/>
                <a:gd name="connsiteY2" fmla="*/ 1134000 h 1134000"/>
                <a:gd name="connsiteX3" fmla="*/ 0 w 5760000"/>
                <a:gd name="connsiteY3" fmla="*/ 1134000 h 1134000"/>
                <a:gd name="connsiteX4" fmla="*/ 0 w 5760000"/>
                <a:gd name="connsiteY4" fmla="*/ 0 h 113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60000" h="1134000">
                  <a:moveTo>
                    <a:pt x="0" y="0"/>
                  </a:moveTo>
                  <a:lnTo>
                    <a:pt x="5760000" y="0"/>
                  </a:lnTo>
                  <a:lnTo>
                    <a:pt x="5760000" y="1134000"/>
                  </a:lnTo>
                  <a:lnTo>
                    <a:pt x="0" y="1134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47040" tIns="416560" rIns="447040" bIns="142240" numCol="1" spcCol="1270" anchor="t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000" b="0" strike="noStrike" kern="1200" spc="-1" dirty="0" smtClean="0">
                  <a:solidFill>
                    <a:srgbClr val="000000"/>
                  </a:solidFill>
                  <a:latin typeface="Calibri"/>
                </a:rPr>
                <a:t>following an accepted and scientifically sound climate risk assessment approach</a:t>
              </a:r>
              <a:endParaRPr lang="en-GB" sz="2000" b="1" kern="1200" noProof="0" dirty="0"/>
            </a:p>
          </p:txBody>
        </p:sp>
        <p:sp>
          <p:nvSpPr>
            <p:cNvPr id="14" name="Freihandform 13"/>
            <p:cNvSpPr/>
            <p:nvPr/>
          </p:nvSpPr>
          <p:spPr>
            <a:xfrm>
              <a:off x="604674" y="2833850"/>
              <a:ext cx="4032000" cy="590400"/>
            </a:xfrm>
            <a:custGeom>
              <a:avLst/>
              <a:gdLst>
                <a:gd name="connsiteX0" fmla="*/ 0 w 4032000"/>
                <a:gd name="connsiteY0" fmla="*/ 98402 h 590400"/>
                <a:gd name="connsiteX1" fmla="*/ 98402 w 4032000"/>
                <a:gd name="connsiteY1" fmla="*/ 0 h 590400"/>
                <a:gd name="connsiteX2" fmla="*/ 3933598 w 4032000"/>
                <a:gd name="connsiteY2" fmla="*/ 0 h 590400"/>
                <a:gd name="connsiteX3" fmla="*/ 4032000 w 4032000"/>
                <a:gd name="connsiteY3" fmla="*/ 98402 h 590400"/>
                <a:gd name="connsiteX4" fmla="*/ 4032000 w 4032000"/>
                <a:gd name="connsiteY4" fmla="*/ 491998 h 590400"/>
                <a:gd name="connsiteX5" fmla="*/ 3933598 w 4032000"/>
                <a:gd name="connsiteY5" fmla="*/ 590400 h 590400"/>
                <a:gd name="connsiteX6" fmla="*/ 98402 w 4032000"/>
                <a:gd name="connsiteY6" fmla="*/ 590400 h 590400"/>
                <a:gd name="connsiteX7" fmla="*/ 0 w 4032000"/>
                <a:gd name="connsiteY7" fmla="*/ 491998 h 590400"/>
                <a:gd name="connsiteX8" fmla="*/ 0 w 4032000"/>
                <a:gd name="connsiteY8" fmla="*/ 98402 h 59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32000" h="590400">
                  <a:moveTo>
                    <a:pt x="0" y="98402"/>
                  </a:moveTo>
                  <a:cubicBezTo>
                    <a:pt x="0" y="44056"/>
                    <a:pt x="44056" y="0"/>
                    <a:pt x="98402" y="0"/>
                  </a:cubicBezTo>
                  <a:lnTo>
                    <a:pt x="3933598" y="0"/>
                  </a:lnTo>
                  <a:cubicBezTo>
                    <a:pt x="3987944" y="0"/>
                    <a:pt x="4032000" y="44056"/>
                    <a:pt x="4032000" y="98402"/>
                  </a:cubicBezTo>
                  <a:lnTo>
                    <a:pt x="4032000" y="491998"/>
                  </a:lnTo>
                  <a:cubicBezTo>
                    <a:pt x="4032000" y="546344"/>
                    <a:pt x="3987944" y="590400"/>
                    <a:pt x="3933598" y="590400"/>
                  </a:cubicBezTo>
                  <a:lnTo>
                    <a:pt x="98402" y="590400"/>
                  </a:lnTo>
                  <a:cubicBezTo>
                    <a:pt x="44056" y="590400"/>
                    <a:pt x="0" y="546344"/>
                    <a:pt x="0" y="491998"/>
                  </a:cubicBezTo>
                  <a:lnTo>
                    <a:pt x="0" y="98402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221" tIns="28821" rIns="181221" bIns="28821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000" b="1" kern="1200" noProof="0" dirty="0" smtClean="0"/>
                <a:t>credible</a:t>
              </a:r>
              <a:endParaRPr lang="en-GB" sz="2000" b="1" kern="1200" noProof="0" dirty="0"/>
            </a:p>
          </p:txBody>
        </p:sp>
        <p:sp>
          <p:nvSpPr>
            <p:cNvPr id="15" name="Freihandform 14"/>
            <p:cNvSpPr/>
            <p:nvPr/>
          </p:nvSpPr>
          <p:spPr>
            <a:xfrm>
              <a:off x="316674" y="4666250"/>
              <a:ext cx="5760000" cy="1417500"/>
            </a:xfrm>
            <a:custGeom>
              <a:avLst/>
              <a:gdLst>
                <a:gd name="connsiteX0" fmla="*/ 0 w 5760000"/>
                <a:gd name="connsiteY0" fmla="*/ 0 h 1417500"/>
                <a:gd name="connsiteX1" fmla="*/ 5760000 w 5760000"/>
                <a:gd name="connsiteY1" fmla="*/ 0 h 1417500"/>
                <a:gd name="connsiteX2" fmla="*/ 5760000 w 5760000"/>
                <a:gd name="connsiteY2" fmla="*/ 1417500 h 1417500"/>
                <a:gd name="connsiteX3" fmla="*/ 0 w 5760000"/>
                <a:gd name="connsiteY3" fmla="*/ 1417500 h 1417500"/>
                <a:gd name="connsiteX4" fmla="*/ 0 w 5760000"/>
                <a:gd name="connsiteY4" fmla="*/ 0 h 14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60000" h="1417500">
                  <a:moveTo>
                    <a:pt x="0" y="0"/>
                  </a:moveTo>
                  <a:lnTo>
                    <a:pt x="5760000" y="0"/>
                  </a:lnTo>
                  <a:lnTo>
                    <a:pt x="5760000" y="1417500"/>
                  </a:lnTo>
                  <a:lnTo>
                    <a:pt x="0" y="14175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47040" tIns="416560" rIns="447040" bIns="142240" numCol="1" spcCol="1270" anchor="t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000" b="0" strike="noStrike" kern="1200" spc="-1" dirty="0" smtClean="0">
                  <a:solidFill>
                    <a:srgbClr val="000000"/>
                  </a:solidFill>
                  <a:latin typeface="Calibri"/>
                </a:rPr>
                <a:t>multi-hazard, full European coverage, no site-specific modelling, at the cost of “simple” but credible results</a:t>
              </a:r>
              <a:endParaRPr lang="en-GB" sz="2000" kern="1200" noProof="0" dirty="0"/>
            </a:p>
          </p:txBody>
        </p:sp>
        <p:sp>
          <p:nvSpPr>
            <p:cNvPr id="16" name="Freihandform 15"/>
            <p:cNvSpPr/>
            <p:nvPr/>
          </p:nvSpPr>
          <p:spPr>
            <a:xfrm>
              <a:off x="604674" y="4371050"/>
              <a:ext cx="4032000" cy="590400"/>
            </a:xfrm>
            <a:custGeom>
              <a:avLst/>
              <a:gdLst>
                <a:gd name="connsiteX0" fmla="*/ 0 w 4032000"/>
                <a:gd name="connsiteY0" fmla="*/ 98402 h 590400"/>
                <a:gd name="connsiteX1" fmla="*/ 98402 w 4032000"/>
                <a:gd name="connsiteY1" fmla="*/ 0 h 590400"/>
                <a:gd name="connsiteX2" fmla="*/ 3933598 w 4032000"/>
                <a:gd name="connsiteY2" fmla="*/ 0 h 590400"/>
                <a:gd name="connsiteX3" fmla="*/ 4032000 w 4032000"/>
                <a:gd name="connsiteY3" fmla="*/ 98402 h 590400"/>
                <a:gd name="connsiteX4" fmla="*/ 4032000 w 4032000"/>
                <a:gd name="connsiteY4" fmla="*/ 491998 h 590400"/>
                <a:gd name="connsiteX5" fmla="*/ 3933598 w 4032000"/>
                <a:gd name="connsiteY5" fmla="*/ 590400 h 590400"/>
                <a:gd name="connsiteX6" fmla="*/ 98402 w 4032000"/>
                <a:gd name="connsiteY6" fmla="*/ 590400 h 590400"/>
                <a:gd name="connsiteX7" fmla="*/ 0 w 4032000"/>
                <a:gd name="connsiteY7" fmla="*/ 491998 h 590400"/>
                <a:gd name="connsiteX8" fmla="*/ 0 w 4032000"/>
                <a:gd name="connsiteY8" fmla="*/ 98402 h 59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32000" h="590400">
                  <a:moveTo>
                    <a:pt x="0" y="98402"/>
                  </a:moveTo>
                  <a:cubicBezTo>
                    <a:pt x="0" y="44056"/>
                    <a:pt x="44056" y="0"/>
                    <a:pt x="98402" y="0"/>
                  </a:cubicBezTo>
                  <a:lnTo>
                    <a:pt x="3933598" y="0"/>
                  </a:lnTo>
                  <a:cubicBezTo>
                    <a:pt x="3987944" y="0"/>
                    <a:pt x="4032000" y="44056"/>
                    <a:pt x="4032000" y="98402"/>
                  </a:cubicBezTo>
                  <a:lnTo>
                    <a:pt x="4032000" y="491998"/>
                  </a:lnTo>
                  <a:cubicBezTo>
                    <a:pt x="4032000" y="546344"/>
                    <a:pt x="3987944" y="590400"/>
                    <a:pt x="3933598" y="590400"/>
                  </a:cubicBezTo>
                  <a:lnTo>
                    <a:pt x="98402" y="590400"/>
                  </a:lnTo>
                  <a:cubicBezTo>
                    <a:pt x="44056" y="590400"/>
                    <a:pt x="0" y="546344"/>
                    <a:pt x="0" y="491998"/>
                  </a:cubicBezTo>
                  <a:lnTo>
                    <a:pt x="0" y="98402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221" tIns="28821" rIns="181221" bIns="28821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000" b="1" kern="1200" noProof="0" dirty="0" smtClean="0"/>
                <a:t>generic</a:t>
              </a:r>
              <a:endParaRPr lang="en-GB" sz="2000" b="1" kern="1200" noProof="0" dirty="0"/>
            </a:p>
          </p:txBody>
        </p:sp>
        <p:sp>
          <p:nvSpPr>
            <p:cNvPr id="17" name="Freihandform 16"/>
            <p:cNvSpPr/>
            <p:nvPr/>
          </p:nvSpPr>
          <p:spPr>
            <a:xfrm>
              <a:off x="316674" y="6486951"/>
              <a:ext cx="5760000" cy="1417500"/>
            </a:xfrm>
            <a:custGeom>
              <a:avLst/>
              <a:gdLst>
                <a:gd name="connsiteX0" fmla="*/ 0 w 5760000"/>
                <a:gd name="connsiteY0" fmla="*/ 0 h 1417500"/>
                <a:gd name="connsiteX1" fmla="*/ 5760000 w 5760000"/>
                <a:gd name="connsiteY1" fmla="*/ 0 h 1417500"/>
                <a:gd name="connsiteX2" fmla="*/ 5760000 w 5760000"/>
                <a:gd name="connsiteY2" fmla="*/ 1417500 h 1417500"/>
                <a:gd name="connsiteX3" fmla="*/ 0 w 5760000"/>
                <a:gd name="connsiteY3" fmla="*/ 1417500 h 1417500"/>
                <a:gd name="connsiteX4" fmla="*/ 0 w 5760000"/>
                <a:gd name="connsiteY4" fmla="*/ 0 h 14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60000" h="1417500">
                  <a:moveTo>
                    <a:pt x="0" y="0"/>
                  </a:moveTo>
                  <a:lnTo>
                    <a:pt x="5760000" y="0"/>
                  </a:lnTo>
                  <a:lnTo>
                    <a:pt x="5760000" y="1417500"/>
                  </a:lnTo>
                  <a:lnTo>
                    <a:pt x="0" y="14175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47040" tIns="416560" rIns="447040" bIns="142240" numCol="1" spcCol="1270" anchor="t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000" b="0" strike="noStrike" kern="1200" spc="-1" dirty="0" smtClean="0">
                  <a:solidFill>
                    <a:srgbClr val="000000"/>
                  </a:solidFill>
                  <a:latin typeface="Calibri"/>
                </a:rPr>
                <a:t>ready-to-use pre-calculated hazard, vulnerability and exposure data available</a:t>
              </a:r>
              <a:endParaRPr lang="en-GB" sz="2000" kern="1200" noProof="0" dirty="0"/>
            </a:p>
          </p:txBody>
        </p:sp>
        <p:sp>
          <p:nvSpPr>
            <p:cNvPr id="18" name="Freihandform 17"/>
            <p:cNvSpPr/>
            <p:nvPr/>
          </p:nvSpPr>
          <p:spPr>
            <a:xfrm>
              <a:off x="604674" y="6191751"/>
              <a:ext cx="4032000" cy="590400"/>
            </a:xfrm>
            <a:custGeom>
              <a:avLst/>
              <a:gdLst>
                <a:gd name="connsiteX0" fmla="*/ 0 w 4032000"/>
                <a:gd name="connsiteY0" fmla="*/ 98402 h 590400"/>
                <a:gd name="connsiteX1" fmla="*/ 98402 w 4032000"/>
                <a:gd name="connsiteY1" fmla="*/ 0 h 590400"/>
                <a:gd name="connsiteX2" fmla="*/ 3933598 w 4032000"/>
                <a:gd name="connsiteY2" fmla="*/ 0 h 590400"/>
                <a:gd name="connsiteX3" fmla="*/ 4032000 w 4032000"/>
                <a:gd name="connsiteY3" fmla="*/ 98402 h 590400"/>
                <a:gd name="connsiteX4" fmla="*/ 4032000 w 4032000"/>
                <a:gd name="connsiteY4" fmla="*/ 491998 h 590400"/>
                <a:gd name="connsiteX5" fmla="*/ 3933598 w 4032000"/>
                <a:gd name="connsiteY5" fmla="*/ 590400 h 590400"/>
                <a:gd name="connsiteX6" fmla="*/ 98402 w 4032000"/>
                <a:gd name="connsiteY6" fmla="*/ 590400 h 590400"/>
                <a:gd name="connsiteX7" fmla="*/ 0 w 4032000"/>
                <a:gd name="connsiteY7" fmla="*/ 491998 h 590400"/>
                <a:gd name="connsiteX8" fmla="*/ 0 w 4032000"/>
                <a:gd name="connsiteY8" fmla="*/ 98402 h 59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32000" h="590400">
                  <a:moveTo>
                    <a:pt x="0" y="98402"/>
                  </a:moveTo>
                  <a:cubicBezTo>
                    <a:pt x="0" y="44056"/>
                    <a:pt x="44056" y="0"/>
                    <a:pt x="98402" y="0"/>
                  </a:cubicBezTo>
                  <a:lnTo>
                    <a:pt x="3933598" y="0"/>
                  </a:lnTo>
                  <a:cubicBezTo>
                    <a:pt x="3987944" y="0"/>
                    <a:pt x="4032000" y="44056"/>
                    <a:pt x="4032000" y="98402"/>
                  </a:cubicBezTo>
                  <a:lnTo>
                    <a:pt x="4032000" y="491998"/>
                  </a:lnTo>
                  <a:cubicBezTo>
                    <a:pt x="4032000" y="546344"/>
                    <a:pt x="3987944" y="590400"/>
                    <a:pt x="3933598" y="590400"/>
                  </a:cubicBezTo>
                  <a:lnTo>
                    <a:pt x="98402" y="590400"/>
                  </a:lnTo>
                  <a:cubicBezTo>
                    <a:pt x="44056" y="590400"/>
                    <a:pt x="0" y="546344"/>
                    <a:pt x="0" y="491998"/>
                  </a:cubicBezTo>
                  <a:lnTo>
                    <a:pt x="0" y="98402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221" tIns="28821" rIns="181221" bIns="28821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000" b="1" strike="noStrike" kern="1200" spc="-1" dirty="0" smtClean="0">
                  <a:solidFill>
                    <a:srgbClr val="000000"/>
                  </a:solidFill>
                  <a:latin typeface="Calibri"/>
                </a:rPr>
                <a:t> </a:t>
              </a:r>
              <a:r>
                <a:rPr lang="en-GB" sz="2000" b="1" strike="noStrike" kern="1200" spc="-1" dirty="0" smtClean="0">
                  <a:solidFill>
                    <a:schemeClr val="bg1"/>
                  </a:solidFill>
                  <a:latin typeface="Calibri"/>
                </a:rPr>
                <a:t>data-driven</a:t>
              </a:r>
              <a:endParaRPr lang="en-GB" sz="2000" b="1" kern="1200" noProof="0" dirty="0">
                <a:solidFill>
                  <a:schemeClr val="bg1"/>
                </a:solidFill>
              </a:endParaRPr>
            </a:p>
          </p:txBody>
        </p:sp>
        <p:sp>
          <p:nvSpPr>
            <p:cNvPr id="19" name="Freihandform 18"/>
            <p:cNvSpPr/>
            <p:nvPr/>
          </p:nvSpPr>
          <p:spPr>
            <a:xfrm>
              <a:off x="316674" y="8307651"/>
              <a:ext cx="5760000" cy="1134000"/>
            </a:xfrm>
            <a:custGeom>
              <a:avLst/>
              <a:gdLst>
                <a:gd name="connsiteX0" fmla="*/ 0 w 5760000"/>
                <a:gd name="connsiteY0" fmla="*/ 0 h 1134000"/>
                <a:gd name="connsiteX1" fmla="*/ 5760000 w 5760000"/>
                <a:gd name="connsiteY1" fmla="*/ 0 h 1134000"/>
                <a:gd name="connsiteX2" fmla="*/ 5760000 w 5760000"/>
                <a:gd name="connsiteY2" fmla="*/ 1134000 h 1134000"/>
                <a:gd name="connsiteX3" fmla="*/ 0 w 5760000"/>
                <a:gd name="connsiteY3" fmla="*/ 1134000 h 1134000"/>
                <a:gd name="connsiteX4" fmla="*/ 0 w 5760000"/>
                <a:gd name="connsiteY4" fmla="*/ 0 h 113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60000" h="1134000">
                  <a:moveTo>
                    <a:pt x="0" y="0"/>
                  </a:moveTo>
                  <a:lnTo>
                    <a:pt x="5760000" y="0"/>
                  </a:lnTo>
                  <a:lnTo>
                    <a:pt x="5760000" y="1134000"/>
                  </a:lnTo>
                  <a:lnTo>
                    <a:pt x="0" y="1134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47040" tIns="416560" rIns="447040" bIns="142240" numCol="1" spcCol="1270" anchor="t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000" b="0" strike="noStrike" kern="1200" spc="-1" dirty="0" smtClean="0">
                  <a:solidFill>
                    <a:srgbClr val="000000"/>
                  </a:solidFill>
                  <a:latin typeface="Calibri"/>
                </a:rPr>
                <a:t>just little knowledge of climate change science or specific technical skills needed</a:t>
              </a:r>
              <a:endParaRPr lang="en-GB" sz="2000" kern="1200" noProof="0" dirty="0"/>
            </a:p>
          </p:txBody>
        </p:sp>
        <p:sp>
          <p:nvSpPr>
            <p:cNvPr id="20" name="Freihandform 19"/>
            <p:cNvSpPr/>
            <p:nvPr/>
          </p:nvSpPr>
          <p:spPr>
            <a:xfrm>
              <a:off x="604674" y="8012451"/>
              <a:ext cx="4032000" cy="590400"/>
            </a:xfrm>
            <a:custGeom>
              <a:avLst/>
              <a:gdLst>
                <a:gd name="connsiteX0" fmla="*/ 0 w 4032000"/>
                <a:gd name="connsiteY0" fmla="*/ 98402 h 590400"/>
                <a:gd name="connsiteX1" fmla="*/ 98402 w 4032000"/>
                <a:gd name="connsiteY1" fmla="*/ 0 h 590400"/>
                <a:gd name="connsiteX2" fmla="*/ 3933598 w 4032000"/>
                <a:gd name="connsiteY2" fmla="*/ 0 h 590400"/>
                <a:gd name="connsiteX3" fmla="*/ 4032000 w 4032000"/>
                <a:gd name="connsiteY3" fmla="*/ 98402 h 590400"/>
                <a:gd name="connsiteX4" fmla="*/ 4032000 w 4032000"/>
                <a:gd name="connsiteY4" fmla="*/ 491998 h 590400"/>
                <a:gd name="connsiteX5" fmla="*/ 3933598 w 4032000"/>
                <a:gd name="connsiteY5" fmla="*/ 590400 h 590400"/>
                <a:gd name="connsiteX6" fmla="*/ 98402 w 4032000"/>
                <a:gd name="connsiteY6" fmla="*/ 590400 h 590400"/>
                <a:gd name="connsiteX7" fmla="*/ 0 w 4032000"/>
                <a:gd name="connsiteY7" fmla="*/ 491998 h 590400"/>
                <a:gd name="connsiteX8" fmla="*/ 0 w 4032000"/>
                <a:gd name="connsiteY8" fmla="*/ 98402 h 59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32000" h="590400">
                  <a:moveTo>
                    <a:pt x="0" y="98402"/>
                  </a:moveTo>
                  <a:cubicBezTo>
                    <a:pt x="0" y="44056"/>
                    <a:pt x="44056" y="0"/>
                    <a:pt x="98402" y="0"/>
                  </a:cubicBezTo>
                  <a:lnTo>
                    <a:pt x="3933598" y="0"/>
                  </a:lnTo>
                  <a:cubicBezTo>
                    <a:pt x="3987944" y="0"/>
                    <a:pt x="4032000" y="44056"/>
                    <a:pt x="4032000" y="98402"/>
                  </a:cubicBezTo>
                  <a:lnTo>
                    <a:pt x="4032000" y="491998"/>
                  </a:lnTo>
                  <a:cubicBezTo>
                    <a:pt x="4032000" y="546344"/>
                    <a:pt x="3987944" y="590400"/>
                    <a:pt x="3933598" y="590400"/>
                  </a:cubicBezTo>
                  <a:lnTo>
                    <a:pt x="98402" y="590400"/>
                  </a:lnTo>
                  <a:cubicBezTo>
                    <a:pt x="44056" y="590400"/>
                    <a:pt x="0" y="546344"/>
                    <a:pt x="0" y="491998"/>
                  </a:cubicBezTo>
                  <a:lnTo>
                    <a:pt x="0" y="98402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221" tIns="28821" rIns="181221" bIns="28821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000" b="1" strike="noStrike" kern="1200" spc="-1" dirty="0" smtClean="0">
                  <a:solidFill>
                    <a:schemeClr val="bg1"/>
                  </a:solidFill>
                  <a:latin typeface="Calibri"/>
                </a:rPr>
                <a:t>easy to use</a:t>
              </a:r>
              <a:endParaRPr lang="en-GB" sz="2000" kern="1200" noProof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ruppieren 20"/>
          <p:cNvGrpSpPr/>
          <p:nvPr/>
        </p:nvGrpSpPr>
        <p:grpSpPr>
          <a:xfrm>
            <a:off x="6363145" y="1300591"/>
            <a:ext cx="5760000" cy="8145001"/>
            <a:chOff x="6363145" y="1300591"/>
            <a:chExt cx="5760000" cy="8145001"/>
          </a:xfrm>
        </p:grpSpPr>
        <p:sp>
          <p:nvSpPr>
            <p:cNvPr id="22" name="Freihandform 21"/>
            <p:cNvSpPr/>
            <p:nvPr/>
          </p:nvSpPr>
          <p:spPr>
            <a:xfrm>
              <a:off x="6363145" y="1595791"/>
              <a:ext cx="5760000" cy="1134000"/>
            </a:xfrm>
            <a:custGeom>
              <a:avLst/>
              <a:gdLst>
                <a:gd name="connsiteX0" fmla="*/ 0 w 5760000"/>
                <a:gd name="connsiteY0" fmla="*/ 0 h 1134000"/>
                <a:gd name="connsiteX1" fmla="*/ 5760000 w 5760000"/>
                <a:gd name="connsiteY1" fmla="*/ 0 h 1134000"/>
                <a:gd name="connsiteX2" fmla="*/ 5760000 w 5760000"/>
                <a:gd name="connsiteY2" fmla="*/ 1134000 h 1134000"/>
                <a:gd name="connsiteX3" fmla="*/ 0 w 5760000"/>
                <a:gd name="connsiteY3" fmla="*/ 1134000 h 1134000"/>
                <a:gd name="connsiteX4" fmla="*/ 0 w 5760000"/>
                <a:gd name="connsiteY4" fmla="*/ 0 h 113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60000" h="1134000">
                  <a:moveTo>
                    <a:pt x="0" y="0"/>
                  </a:moveTo>
                  <a:lnTo>
                    <a:pt x="5760000" y="0"/>
                  </a:lnTo>
                  <a:lnTo>
                    <a:pt x="5760000" y="1134000"/>
                  </a:lnTo>
                  <a:lnTo>
                    <a:pt x="0" y="1134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47040" tIns="416560" rIns="447040" bIns="142240" numCol="1" spcCol="1270" anchor="t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000" b="0" strike="noStrike" kern="1200" spc="-1" dirty="0" smtClean="0">
                  <a:solidFill>
                    <a:srgbClr val="000000"/>
                  </a:solidFill>
                  <a:latin typeface="Calibri"/>
                </a:rPr>
                <a:t>paid professional consulting and advisory services</a:t>
              </a:r>
              <a:endParaRPr lang="en-GB" sz="2000" b="1" kern="1200" noProof="0" dirty="0"/>
            </a:p>
          </p:txBody>
        </p:sp>
        <p:sp>
          <p:nvSpPr>
            <p:cNvPr id="23" name="Freihandform 22"/>
            <p:cNvSpPr/>
            <p:nvPr/>
          </p:nvSpPr>
          <p:spPr>
            <a:xfrm>
              <a:off x="6651145" y="1300591"/>
              <a:ext cx="4032000" cy="590400"/>
            </a:xfrm>
            <a:custGeom>
              <a:avLst/>
              <a:gdLst>
                <a:gd name="connsiteX0" fmla="*/ 0 w 4032000"/>
                <a:gd name="connsiteY0" fmla="*/ 98402 h 590400"/>
                <a:gd name="connsiteX1" fmla="*/ 98402 w 4032000"/>
                <a:gd name="connsiteY1" fmla="*/ 0 h 590400"/>
                <a:gd name="connsiteX2" fmla="*/ 3933598 w 4032000"/>
                <a:gd name="connsiteY2" fmla="*/ 0 h 590400"/>
                <a:gd name="connsiteX3" fmla="*/ 4032000 w 4032000"/>
                <a:gd name="connsiteY3" fmla="*/ 98402 h 590400"/>
                <a:gd name="connsiteX4" fmla="*/ 4032000 w 4032000"/>
                <a:gd name="connsiteY4" fmla="*/ 491998 h 590400"/>
                <a:gd name="connsiteX5" fmla="*/ 3933598 w 4032000"/>
                <a:gd name="connsiteY5" fmla="*/ 590400 h 590400"/>
                <a:gd name="connsiteX6" fmla="*/ 98402 w 4032000"/>
                <a:gd name="connsiteY6" fmla="*/ 590400 h 590400"/>
                <a:gd name="connsiteX7" fmla="*/ 0 w 4032000"/>
                <a:gd name="connsiteY7" fmla="*/ 491998 h 590400"/>
                <a:gd name="connsiteX8" fmla="*/ 0 w 4032000"/>
                <a:gd name="connsiteY8" fmla="*/ 98402 h 59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32000" h="590400">
                  <a:moveTo>
                    <a:pt x="0" y="98402"/>
                  </a:moveTo>
                  <a:cubicBezTo>
                    <a:pt x="0" y="44056"/>
                    <a:pt x="44056" y="0"/>
                    <a:pt x="98402" y="0"/>
                  </a:cubicBezTo>
                  <a:lnTo>
                    <a:pt x="3933598" y="0"/>
                  </a:lnTo>
                  <a:cubicBezTo>
                    <a:pt x="3987944" y="0"/>
                    <a:pt x="4032000" y="44056"/>
                    <a:pt x="4032000" y="98402"/>
                  </a:cubicBezTo>
                  <a:lnTo>
                    <a:pt x="4032000" y="491998"/>
                  </a:lnTo>
                  <a:cubicBezTo>
                    <a:pt x="4032000" y="546344"/>
                    <a:pt x="3987944" y="590400"/>
                    <a:pt x="3933598" y="590400"/>
                  </a:cubicBezTo>
                  <a:lnTo>
                    <a:pt x="98402" y="590400"/>
                  </a:lnTo>
                  <a:cubicBezTo>
                    <a:pt x="44056" y="590400"/>
                    <a:pt x="0" y="546344"/>
                    <a:pt x="0" y="491998"/>
                  </a:cubicBezTo>
                  <a:lnTo>
                    <a:pt x="0" y="98402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221" tIns="28821" rIns="181221" bIns="28821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000" b="1" strike="noStrike" kern="1200" spc="-1" dirty="0" smtClean="0">
                  <a:latin typeface="Calibri"/>
                </a:rPr>
                <a:t>commercial</a:t>
              </a:r>
              <a:endParaRPr lang="en-GB" sz="2000" b="1" kern="1200" noProof="0" dirty="0"/>
            </a:p>
          </p:txBody>
        </p:sp>
        <p:sp>
          <p:nvSpPr>
            <p:cNvPr id="24" name="Freihandform 23"/>
            <p:cNvSpPr/>
            <p:nvPr/>
          </p:nvSpPr>
          <p:spPr>
            <a:xfrm>
              <a:off x="6363145" y="3132991"/>
              <a:ext cx="5760000" cy="1134000"/>
            </a:xfrm>
            <a:custGeom>
              <a:avLst/>
              <a:gdLst>
                <a:gd name="connsiteX0" fmla="*/ 0 w 5760000"/>
                <a:gd name="connsiteY0" fmla="*/ 0 h 1134000"/>
                <a:gd name="connsiteX1" fmla="*/ 5760000 w 5760000"/>
                <a:gd name="connsiteY1" fmla="*/ 0 h 1134000"/>
                <a:gd name="connsiteX2" fmla="*/ 5760000 w 5760000"/>
                <a:gd name="connsiteY2" fmla="*/ 1134000 h 1134000"/>
                <a:gd name="connsiteX3" fmla="*/ 0 w 5760000"/>
                <a:gd name="connsiteY3" fmla="*/ 1134000 h 1134000"/>
                <a:gd name="connsiteX4" fmla="*/ 0 w 5760000"/>
                <a:gd name="connsiteY4" fmla="*/ 0 h 113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60000" h="1134000">
                  <a:moveTo>
                    <a:pt x="0" y="0"/>
                  </a:moveTo>
                  <a:lnTo>
                    <a:pt x="5760000" y="0"/>
                  </a:lnTo>
                  <a:lnTo>
                    <a:pt x="5760000" y="1134000"/>
                  </a:lnTo>
                  <a:lnTo>
                    <a:pt x="0" y="1134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47040" tIns="416560" rIns="447040" bIns="142240" numCol="1" spcCol="1270" anchor="t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000" b="0" strike="noStrike" kern="1200" spc="-1" dirty="0" smtClean="0">
                  <a:solidFill>
                    <a:srgbClr val="000000"/>
                  </a:solidFill>
                  <a:latin typeface="Calibri"/>
                </a:rPr>
                <a:t>following an accepted and scientifically sound climate risk assessment approach</a:t>
              </a:r>
              <a:endParaRPr lang="en-GB" sz="2000" b="1" kern="1200" noProof="0" dirty="0"/>
            </a:p>
          </p:txBody>
        </p:sp>
        <p:sp>
          <p:nvSpPr>
            <p:cNvPr id="25" name="Freihandform 24"/>
            <p:cNvSpPr/>
            <p:nvPr/>
          </p:nvSpPr>
          <p:spPr>
            <a:xfrm>
              <a:off x="6651145" y="2837791"/>
              <a:ext cx="4032000" cy="590400"/>
            </a:xfrm>
            <a:custGeom>
              <a:avLst/>
              <a:gdLst>
                <a:gd name="connsiteX0" fmla="*/ 0 w 4032000"/>
                <a:gd name="connsiteY0" fmla="*/ 98402 h 590400"/>
                <a:gd name="connsiteX1" fmla="*/ 98402 w 4032000"/>
                <a:gd name="connsiteY1" fmla="*/ 0 h 590400"/>
                <a:gd name="connsiteX2" fmla="*/ 3933598 w 4032000"/>
                <a:gd name="connsiteY2" fmla="*/ 0 h 590400"/>
                <a:gd name="connsiteX3" fmla="*/ 4032000 w 4032000"/>
                <a:gd name="connsiteY3" fmla="*/ 98402 h 590400"/>
                <a:gd name="connsiteX4" fmla="*/ 4032000 w 4032000"/>
                <a:gd name="connsiteY4" fmla="*/ 491998 h 590400"/>
                <a:gd name="connsiteX5" fmla="*/ 3933598 w 4032000"/>
                <a:gd name="connsiteY5" fmla="*/ 590400 h 590400"/>
                <a:gd name="connsiteX6" fmla="*/ 98402 w 4032000"/>
                <a:gd name="connsiteY6" fmla="*/ 590400 h 590400"/>
                <a:gd name="connsiteX7" fmla="*/ 0 w 4032000"/>
                <a:gd name="connsiteY7" fmla="*/ 491998 h 590400"/>
                <a:gd name="connsiteX8" fmla="*/ 0 w 4032000"/>
                <a:gd name="connsiteY8" fmla="*/ 98402 h 59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32000" h="590400">
                  <a:moveTo>
                    <a:pt x="0" y="98402"/>
                  </a:moveTo>
                  <a:cubicBezTo>
                    <a:pt x="0" y="44056"/>
                    <a:pt x="44056" y="0"/>
                    <a:pt x="98402" y="0"/>
                  </a:cubicBezTo>
                  <a:lnTo>
                    <a:pt x="3933598" y="0"/>
                  </a:lnTo>
                  <a:cubicBezTo>
                    <a:pt x="3987944" y="0"/>
                    <a:pt x="4032000" y="44056"/>
                    <a:pt x="4032000" y="98402"/>
                  </a:cubicBezTo>
                  <a:lnTo>
                    <a:pt x="4032000" y="491998"/>
                  </a:lnTo>
                  <a:cubicBezTo>
                    <a:pt x="4032000" y="546344"/>
                    <a:pt x="3987944" y="590400"/>
                    <a:pt x="3933598" y="590400"/>
                  </a:cubicBezTo>
                  <a:lnTo>
                    <a:pt x="98402" y="590400"/>
                  </a:lnTo>
                  <a:cubicBezTo>
                    <a:pt x="44056" y="590400"/>
                    <a:pt x="0" y="546344"/>
                    <a:pt x="0" y="491998"/>
                  </a:cubicBezTo>
                  <a:lnTo>
                    <a:pt x="0" y="98402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221" tIns="28821" rIns="181221" bIns="28821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000" b="1" kern="1200" noProof="0" dirty="0" smtClean="0"/>
                <a:t>credible</a:t>
              </a:r>
              <a:endParaRPr lang="en-GB" sz="2000" b="1" kern="1200" noProof="0" dirty="0"/>
            </a:p>
          </p:txBody>
        </p:sp>
        <p:sp>
          <p:nvSpPr>
            <p:cNvPr id="26" name="Freihandform 25"/>
            <p:cNvSpPr/>
            <p:nvPr/>
          </p:nvSpPr>
          <p:spPr>
            <a:xfrm>
              <a:off x="6363145" y="4670191"/>
              <a:ext cx="5760000" cy="1417500"/>
            </a:xfrm>
            <a:custGeom>
              <a:avLst/>
              <a:gdLst>
                <a:gd name="connsiteX0" fmla="*/ 0 w 5760000"/>
                <a:gd name="connsiteY0" fmla="*/ 0 h 1417500"/>
                <a:gd name="connsiteX1" fmla="*/ 5760000 w 5760000"/>
                <a:gd name="connsiteY1" fmla="*/ 0 h 1417500"/>
                <a:gd name="connsiteX2" fmla="*/ 5760000 w 5760000"/>
                <a:gd name="connsiteY2" fmla="*/ 1417500 h 1417500"/>
                <a:gd name="connsiteX3" fmla="*/ 0 w 5760000"/>
                <a:gd name="connsiteY3" fmla="*/ 1417500 h 1417500"/>
                <a:gd name="connsiteX4" fmla="*/ 0 w 5760000"/>
                <a:gd name="connsiteY4" fmla="*/ 0 h 14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60000" h="1417500">
                  <a:moveTo>
                    <a:pt x="0" y="0"/>
                  </a:moveTo>
                  <a:lnTo>
                    <a:pt x="5760000" y="0"/>
                  </a:lnTo>
                  <a:lnTo>
                    <a:pt x="5760000" y="1417500"/>
                  </a:lnTo>
                  <a:lnTo>
                    <a:pt x="0" y="14175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47040" tIns="416560" rIns="447040" bIns="142240" numCol="1" spcCol="1270" anchor="t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000" b="0" strike="noStrike" kern="1200" spc="-1" dirty="0" smtClean="0">
                  <a:solidFill>
                    <a:srgbClr val="000000"/>
                  </a:solidFill>
                  <a:latin typeface="Calibri"/>
                </a:rPr>
                <a:t>project-specific scenarios, custom data and model integration, custom micro-climate modelling, detailed adaptation studies</a:t>
              </a:r>
              <a:endParaRPr lang="en-GB" sz="2000" kern="1200" noProof="0" dirty="0"/>
            </a:p>
          </p:txBody>
        </p:sp>
        <p:sp>
          <p:nvSpPr>
            <p:cNvPr id="27" name="Freihandform 26"/>
            <p:cNvSpPr/>
            <p:nvPr/>
          </p:nvSpPr>
          <p:spPr>
            <a:xfrm>
              <a:off x="6651145" y="4374991"/>
              <a:ext cx="4032000" cy="590400"/>
            </a:xfrm>
            <a:custGeom>
              <a:avLst/>
              <a:gdLst>
                <a:gd name="connsiteX0" fmla="*/ 0 w 4032000"/>
                <a:gd name="connsiteY0" fmla="*/ 98402 h 590400"/>
                <a:gd name="connsiteX1" fmla="*/ 98402 w 4032000"/>
                <a:gd name="connsiteY1" fmla="*/ 0 h 590400"/>
                <a:gd name="connsiteX2" fmla="*/ 3933598 w 4032000"/>
                <a:gd name="connsiteY2" fmla="*/ 0 h 590400"/>
                <a:gd name="connsiteX3" fmla="*/ 4032000 w 4032000"/>
                <a:gd name="connsiteY3" fmla="*/ 98402 h 590400"/>
                <a:gd name="connsiteX4" fmla="*/ 4032000 w 4032000"/>
                <a:gd name="connsiteY4" fmla="*/ 491998 h 590400"/>
                <a:gd name="connsiteX5" fmla="*/ 3933598 w 4032000"/>
                <a:gd name="connsiteY5" fmla="*/ 590400 h 590400"/>
                <a:gd name="connsiteX6" fmla="*/ 98402 w 4032000"/>
                <a:gd name="connsiteY6" fmla="*/ 590400 h 590400"/>
                <a:gd name="connsiteX7" fmla="*/ 0 w 4032000"/>
                <a:gd name="connsiteY7" fmla="*/ 491998 h 590400"/>
                <a:gd name="connsiteX8" fmla="*/ 0 w 4032000"/>
                <a:gd name="connsiteY8" fmla="*/ 98402 h 59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32000" h="590400">
                  <a:moveTo>
                    <a:pt x="0" y="98402"/>
                  </a:moveTo>
                  <a:cubicBezTo>
                    <a:pt x="0" y="44056"/>
                    <a:pt x="44056" y="0"/>
                    <a:pt x="98402" y="0"/>
                  </a:cubicBezTo>
                  <a:lnTo>
                    <a:pt x="3933598" y="0"/>
                  </a:lnTo>
                  <a:cubicBezTo>
                    <a:pt x="3987944" y="0"/>
                    <a:pt x="4032000" y="44056"/>
                    <a:pt x="4032000" y="98402"/>
                  </a:cubicBezTo>
                  <a:lnTo>
                    <a:pt x="4032000" y="491998"/>
                  </a:lnTo>
                  <a:cubicBezTo>
                    <a:pt x="4032000" y="546344"/>
                    <a:pt x="3987944" y="590400"/>
                    <a:pt x="3933598" y="590400"/>
                  </a:cubicBezTo>
                  <a:lnTo>
                    <a:pt x="98402" y="590400"/>
                  </a:lnTo>
                  <a:cubicBezTo>
                    <a:pt x="44056" y="590400"/>
                    <a:pt x="0" y="546344"/>
                    <a:pt x="0" y="491998"/>
                  </a:cubicBezTo>
                  <a:lnTo>
                    <a:pt x="0" y="98402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221" tIns="28821" rIns="181221" bIns="28821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2000" b="1" kern="1200" noProof="0" dirty="0" smtClean="0"/>
                <a:t>individual</a:t>
              </a:r>
              <a:endParaRPr lang="en-GB" sz="2000" b="1" kern="1200" noProof="0" dirty="0"/>
            </a:p>
          </p:txBody>
        </p:sp>
        <p:sp>
          <p:nvSpPr>
            <p:cNvPr id="28" name="Freihandform 27"/>
            <p:cNvSpPr/>
            <p:nvPr/>
          </p:nvSpPr>
          <p:spPr>
            <a:xfrm>
              <a:off x="6363145" y="6490892"/>
              <a:ext cx="5760000" cy="1417500"/>
            </a:xfrm>
            <a:custGeom>
              <a:avLst/>
              <a:gdLst>
                <a:gd name="connsiteX0" fmla="*/ 0 w 5760000"/>
                <a:gd name="connsiteY0" fmla="*/ 0 h 1417500"/>
                <a:gd name="connsiteX1" fmla="*/ 5760000 w 5760000"/>
                <a:gd name="connsiteY1" fmla="*/ 0 h 1417500"/>
                <a:gd name="connsiteX2" fmla="*/ 5760000 w 5760000"/>
                <a:gd name="connsiteY2" fmla="*/ 1417500 h 1417500"/>
                <a:gd name="connsiteX3" fmla="*/ 0 w 5760000"/>
                <a:gd name="connsiteY3" fmla="*/ 1417500 h 1417500"/>
                <a:gd name="connsiteX4" fmla="*/ 0 w 5760000"/>
                <a:gd name="connsiteY4" fmla="*/ 0 h 14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60000" h="1417500">
                  <a:moveTo>
                    <a:pt x="0" y="0"/>
                  </a:moveTo>
                  <a:lnTo>
                    <a:pt x="5760000" y="0"/>
                  </a:lnTo>
                  <a:lnTo>
                    <a:pt x="5760000" y="1417500"/>
                  </a:lnTo>
                  <a:lnTo>
                    <a:pt x="0" y="14175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47040" tIns="416560" rIns="447040" bIns="142240" numCol="1" spcCol="1270" anchor="t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000" b="0" strike="noStrike" kern="1200" spc="-1" dirty="0" smtClean="0">
                  <a:solidFill>
                    <a:srgbClr val="000000"/>
                  </a:solidFill>
                  <a:latin typeface="Calibri"/>
                </a:rPr>
                <a:t>(off-line) scenario analysis and site-specific numerical modelling (calibration and execution)</a:t>
              </a:r>
              <a:endParaRPr lang="en-GB" sz="2000" kern="1200" noProof="0" dirty="0"/>
            </a:p>
          </p:txBody>
        </p:sp>
        <p:sp>
          <p:nvSpPr>
            <p:cNvPr id="29" name="Freihandform 28"/>
            <p:cNvSpPr/>
            <p:nvPr/>
          </p:nvSpPr>
          <p:spPr>
            <a:xfrm>
              <a:off x="6651145" y="6195692"/>
              <a:ext cx="4032000" cy="590400"/>
            </a:xfrm>
            <a:custGeom>
              <a:avLst/>
              <a:gdLst>
                <a:gd name="connsiteX0" fmla="*/ 0 w 4032000"/>
                <a:gd name="connsiteY0" fmla="*/ 98402 h 590400"/>
                <a:gd name="connsiteX1" fmla="*/ 98402 w 4032000"/>
                <a:gd name="connsiteY1" fmla="*/ 0 h 590400"/>
                <a:gd name="connsiteX2" fmla="*/ 3933598 w 4032000"/>
                <a:gd name="connsiteY2" fmla="*/ 0 h 590400"/>
                <a:gd name="connsiteX3" fmla="*/ 4032000 w 4032000"/>
                <a:gd name="connsiteY3" fmla="*/ 98402 h 590400"/>
                <a:gd name="connsiteX4" fmla="*/ 4032000 w 4032000"/>
                <a:gd name="connsiteY4" fmla="*/ 491998 h 590400"/>
                <a:gd name="connsiteX5" fmla="*/ 3933598 w 4032000"/>
                <a:gd name="connsiteY5" fmla="*/ 590400 h 590400"/>
                <a:gd name="connsiteX6" fmla="*/ 98402 w 4032000"/>
                <a:gd name="connsiteY6" fmla="*/ 590400 h 590400"/>
                <a:gd name="connsiteX7" fmla="*/ 0 w 4032000"/>
                <a:gd name="connsiteY7" fmla="*/ 491998 h 590400"/>
                <a:gd name="connsiteX8" fmla="*/ 0 w 4032000"/>
                <a:gd name="connsiteY8" fmla="*/ 98402 h 59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32000" h="590400">
                  <a:moveTo>
                    <a:pt x="0" y="98402"/>
                  </a:moveTo>
                  <a:cubicBezTo>
                    <a:pt x="0" y="44056"/>
                    <a:pt x="44056" y="0"/>
                    <a:pt x="98402" y="0"/>
                  </a:cubicBezTo>
                  <a:lnTo>
                    <a:pt x="3933598" y="0"/>
                  </a:lnTo>
                  <a:cubicBezTo>
                    <a:pt x="3987944" y="0"/>
                    <a:pt x="4032000" y="44056"/>
                    <a:pt x="4032000" y="98402"/>
                  </a:cubicBezTo>
                  <a:lnTo>
                    <a:pt x="4032000" y="491998"/>
                  </a:lnTo>
                  <a:cubicBezTo>
                    <a:pt x="4032000" y="546344"/>
                    <a:pt x="3987944" y="590400"/>
                    <a:pt x="3933598" y="590400"/>
                  </a:cubicBezTo>
                  <a:lnTo>
                    <a:pt x="98402" y="590400"/>
                  </a:lnTo>
                  <a:cubicBezTo>
                    <a:pt x="44056" y="590400"/>
                    <a:pt x="0" y="546344"/>
                    <a:pt x="0" y="491998"/>
                  </a:cubicBezTo>
                  <a:lnTo>
                    <a:pt x="0" y="98402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221" tIns="28821" rIns="181221" bIns="28821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000" b="1" strike="noStrike" kern="1200" spc="-1" dirty="0" smtClean="0">
                  <a:solidFill>
                    <a:srgbClr val="000000"/>
                  </a:solidFill>
                  <a:latin typeface="Calibri"/>
                </a:rPr>
                <a:t> </a:t>
              </a:r>
              <a:r>
                <a:rPr lang="en-GB" sz="2000" b="1" strike="noStrike" kern="1200" spc="-1" noProof="0" dirty="0" smtClean="0">
                  <a:solidFill>
                    <a:schemeClr val="bg1"/>
                  </a:solidFill>
                  <a:latin typeface="Calibri"/>
                </a:rPr>
                <a:t>scenario-driven</a:t>
              </a:r>
              <a:endParaRPr lang="en-GB" sz="2000" b="1" kern="1200" noProof="0" dirty="0">
                <a:solidFill>
                  <a:schemeClr val="bg1"/>
                </a:solidFill>
              </a:endParaRPr>
            </a:p>
          </p:txBody>
        </p:sp>
        <p:sp>
          <p:nvSpPr>
            <p:cNvPr id="30" name="Freihandform 29"/>
            <p:cNvSpPr/>
            <p:nvPr/>
          </p:nvSpPr>
          <p:spPr>
            <a:xfrm>
              <a:off x="6363145" y="8311592"/>
              <a:ext cx="5760000" cy="1134000"/>
            </a:xfrm>
            <a:custGeom>
              <a:avLst/>
              <a:gdLst>
                <a:gd name="connsiteX0" fmla="*/ 0 w 5760000"/>
                <a:gd name="connsiteY0" fmla="*/ 0 h 1134000"/>
                <a:gd name="connsiteX1" fmla="*/ 5760000 w 5760000"/>
                <a:gd name="connsiteY1" fmla="*/ 0 h 1134000"/>
                <a:gd name="connsiteX2" fmla="*/ 5760000 w 5760000"/>
                <a:gd name="connsiteY2" fmla="*/ 1134000 h 1134000"/>
                <a:gd name="connsiteX3" fmla="*/ 0 w 5760000"/>
                <a:gd name="connsiteY3" fmla="*/ 1134000 h 1134000"/>
                <a:gd name="connsiteX4" fmla="*/ 0 w 5760000"/>
                <a:gd name="connsiteY4" fmla="*/ 0 h 113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60000" h="1134000">
                  <a:moveTo>
                    <a:pt x="0" y="0"/>
                  </a:moveTo>
                  <a:lnTo>
                    <a:pt x="5760000" y="0"/>
                  </a:lnTo>
                  <a:lnTo>
                    <a:pt x="5760000" y="1134000"/>
                  </a:lnTo>
                  <a:lnTo>
                    <a:pt x="0" y="1134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47040" tIns="416560" rIns="447040" bIns="142240" numCol="1" spcCol="1270" anchor="t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000" b="0" strike="noStrike" kern="1200" spc="-1" dirty="0" smtClean="0">
                  <a:solidFill>
                    <a:srgbClr val="000000"/>
                  </a:solidFill>
                  <a:latin typeface="Calibri"/>
                </a:rPr>
                <a:t>joint venture activity of operational, technical and industry specialists</a:t>
              </a:r>
              <a:endParaRPr lang="en-GB" sz="2000" kern="1200" noProof="0" dirty="0"/>
            </a:p>
          </p:txBody>
        </p:sp>
        <p:sp>
          <p:nvSpPr>
            <p:cNvPr id="31" name="Freihandform 30"/>
            <p:cNvSpPr/>
            <p:nvPr/>
          </p:nvSpPr>
          <p:spPr>
            <a:xfrm>
              <a:off x="6651145" y="8016392"/>
              <a:ext cx="4032000" cy="590400"/>
            </a:xfrm>
            <a:custGeom>
              <a:avLst/>
              <a:gdLst>
                <a:gd name="connsiteX0" fmla="*/ 0 w 4032000"/>
                <a:gd name="connsiteY0" fmla="*/ 98402 h 590400"/>
                <a:gd name="connsiteX1" fmla="*/ 98402 w 4032000"/>
                <a:gd name="connsiteY1" fmla="*/ 0 h 590400"/>
                <a:gd name="connsiteX2" fmla="*/ 3933598 w 4032000"/>
                <a:gd name="connsiteY2" fmla="*/ 0 h 590400"/>
                <a:gd name="connsiteX3" fmla="*/ 4032000 w 4032000"/>
                <a:gd name="connsiteY3" fmla="*/ 98402 h 590400"/>
                <a:gd name="connsiteX4" fmla="*/ 4032000 w 4032000"/>
                <a:gd name="connsiteY4" fmla="*/ 491998 h 590400"/>
                <a:gd name="connsiteX5" fmla="*/ 3933598 w 4032000"/>
                <a:gd name="connsiteY5" fmla="*/ 590400 h 590400"/>
                <a:gd name="connsiteX6" fmla="*/ 98402 w 4032000"/>
                <a:gd name="connsiteY6" fmla="*/ 590400 h 590400"/>
                <a:gd name="connsiteX7" fmla="*/ 0 w 4032000"/>
                <a:gd name="connsiteY7" fmla="*/ 491998 h 590400"/>
                <a:gd name="connsiteX8" fmla="*/ 0 w 4032000"/>
                <a:gd name="connsiteY8" fmla="*/ 98402 h 59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32000" h="590400">
                  <a:moveTo>
                    <a:pt x="0" y="98402"/>
                  </a:moveTo>
                  <a:cubicBezTo>
                    <a:pt x="0" y="44056"/>
                    <a:pt x="44056" y="0"/>
                    <a:pt x="98402" y="0"/>
                  </a:cubicBezTo>
                  <a:lnTo>
                    <a:pt x="3933598" y="0"/>
                  </a:lnTo>
                  <a:cubicBezTo>
                    <a:pt x="3987944" y="0"/>
                    <a:pt x="4032000" y="44056"/>
                    <a:pt x="4032000" y="98402"/>
                  </a:cubicBezTo>
                  <a:lnTo>
                    <a:pt x="4032000" y="491998"/>
                  </a:lnTo>
                  <a:cubicBezTo>
                    <a:pt x="4032000" y="546344"/>
                    <a:pt x="3987944" y="590400"/>
                    <a:pt x="3933598" y="590400"/>
                  </a:cubicBezTo>
                  <a:lnTo>
                    <a:pt x="98402" y="590400"/>
                  </a:lnTo>
                  <a:cubicBezTo>
                    <a:pt x="44056" y="590400"/>
                    <a:pt x="0" y="546344"/>
                    <a:pt x="0" y="491998"/>
                  </a:cubicBezTo>
                  <a:lnTo>
                    <a:pt x="0" y="98402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221" tIns="28821" rIns="181221" bIns="28821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000" b="1" strike="noStrike" kern="1200" spc="-1" noProof="0" dirty="0" smtClean="0">
                  <a:solidFill>
                    <a:schemeClr val="bg1"/>
                  </a:solidFill>
                  <a:latin typeface="Calibri"/>
                </a:rPr>
                <a:t>collaborative</a:t>
              </a:r>
              <a:endParaRPr lang="en-GB" sz="2000" kern="1200" noProof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uppieren 4"/>
          <p:cNvGrpSpPr/>
          <p:nvPr/>
        </p:nvGrpSpPr>
        <p:grpSpPr>
          <a:xfrm>
            <a:off x="316674" y="181615"/>
            <a:ext cx="5760000" cy="858651"/>
            <a:chOff x="288000" y="247499"/>
            <a:chExt cx="4032000" cy="590400"/>
          </a:xfrm>
        </p:grpSpPr>
        <p:sp>
          <p:nvSpPr>
            <p:cNvPr id="6" name="Abgerundetes Rechteck 5"/>
            <p:cNvSpPr/>
            <p:nvPr/>
          </p:nvSpPr>
          <p:spPr>
            <a:xfrm>
              <a:off x="288000" y="247499"/>
              <a:ext cx="4032000" cy="590400"/>
            </a:xfrm>
            <a:prstGeom prst="roundRect">
              <a:avLst/>
            </a:pr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Abgerundetes Rechteck 4"/>
            <p:cNvSpPr txBox="1"/>
            <p:nvPr/>
          </p:nvSpPr>
          <p:spPr>
            <a:xfrm>
              <a:off x="288000" y="247499"/>
              <a:ext cx="3974358" cy="5327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0" rIns="152400" bIns="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200" b="1" kern="1200" noProof="0" dirty="0" smtClean="0"/>
                <a:t>ICT Climate Services</a:t>
              </a:r>
              <a:endParaRPr lang="en-GB" sz="3200" b="1" kern="1200" noProof="0" dirty="0"/>
            </a:p>
          </p:txBody>
        </p:sp>
      </p:grpSp>
      <p:grpSp>
        <p:nvGrpSpPr>
          <p:cNvPr id="11" name="Gruppieren 10"/>
          <p:cNvGrpSpPr/>
          <p:nvPr/>
        </p:nvGrpSpPr>
        <p:grpSpPr>
          <a:xfrm>
            <a:off x="6363145" y="181616"/>
            <a:ext cx="5760000" cy="858651"/>
            <a:chOff x="288000" y="247499"/>
            <a:chExt cx="4032000" cy="590400"/>
          </a:xfrm>
        </p:grpSpPr>
        <p:sp>
          <p:nvSpPr>
            <p:cNvPr id="12" name="Abgerundetes Rechteck 11"/>
            <p:cNvSpPr/>
            <p:nvPr/>
          </p:nvSpPr>
          <p:spPr>
            <a:xfrm>
              <a:off x="288000" y="247499"/>
              <a:ext cx="4032000" cy="590400"/>
            </a:xfrm>
            <a:prstGeom prst="roundRect">
              <a:avLst/>
            </a:pr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Abgerundetes Rechteck 4"/>
            <p:cNvSpPr txBox="1"/>
            <p:nvPr/>
          </p:nvSpPr>
          <p:spPr>
            <a:xfrm>
              <a:off x="316821" y="276320"/>
              <a:ext cx="3974358" cy="5327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0" rIns="152400" bIns="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200" b="1" kern="1200" noProof="0" dirty="0" smtClean="0"/>
                <a:t>Expert Climate Services</a:t>
              </a:r>
              <a:endParaRPr lang="en-GB" sz="3200" b="1" kern="120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09350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 2"/>
          <p:cNvGraphicFramePr/>
          <p:nvPr>
            <p:extLst>
              <p:ext uri="{D42A27DB-BD31-4B8C-83A1-F6EECF244321}">
                <p14:modId xmlns:p14="http://schemas.microsoft.com/office/powerpoint/2010/main" val="2341816735"/>
              </p:ext>
            </p:extLst>
          </p:nvPr>
        </p:nvGraphicFramePr>
        <p:xfrm>
          <a:off x="316673" y="1049151"/>
          <a:ext cx="11806471" cy="86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359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 2"/>
          <p:cNvGraphicFramePr/>
          <p:nvPr>
            <p:extLst>
              <p:ext uri="{D42A27DB-BD31-4B8C-83A1-F6EECF244321}">
                <p14:modId xmlns:p14="http://schemas.microsoft.com/office/powerpoint/2010/main" val="1976653262"/>
              </p:ext>
            </p:extLst>
          </p:nvPr>
        </p:nvGraphicFramePr>
        <p:xfrm>
          <a:off x="1872343" y="1520040"/>
          <a:ext cx="8934203" cy="4025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507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316674" y="218226"/>
            <a:ext cx="12153899" cy="8062650"/>
            <a:chOff x="316674" y="218226"/>
            <a:chExt cx="12153899" cy="8062650"/>
          </a:xfrm>
        </p:grpSpPr>
        <p:sp>
          <p:nvSpPr>
            <p:cNvPr id="4" name="Freihandform 3"/>
            <p:cNvSpPr/>
            <p:nvPr/>
          </p:nvSpPr>
          <p:spPr>
            <a:xfrm>
              <a:off x="316674" y="557706"/>
              <a:ext cx="12153899" cy="978075"/>
            </a:xfrm>
            <a:custGeom>
              <a:avLst/>
              <a:gdLst>
                <a:gd name="connsiteX0" fmla="*/ 0 w 12153899"/>
                <a:gd name="connsiteY0" fmla="*/ 0 h 978075"/>
                <a:gd name="connsiteX1" fmla="*/ 12153899 w 12153899"/>
                <a:gd name="connsiteY1" fmla="*/ 0 h 978075"/>
                <a:gd name="connsiteX2" fmla="*/ 12153899 w 12153899"/>
                <a:gd name="connsiteY2" fmla="*/ 978075 h 978075"/>
                <a:gd name="connsiteX3" fmla="*/ 0 w 12153899"/>
                <a:gd name="connsiteY3" fmla="*/ 978075 h 978075"/>
                <a:gd name="connsiteX4" fmla="*/ 0 w 12153899"/>
                <a:gd name="connsiteY4" fmla="*/ 0 h 97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53899" h="978075">
                  <a:moveTo>
                    <a:pt x="0" y="0"/>
                  </a:moveTo>
                  <a:lnTo>
                    <a:pt x="12153899" y="0"/>
                  </a:lnTo>
                  <a:lnTo>
                    <a:pt x="12153899" y="978075"/>
                  </a:lnTo>
                  <a:lnTo>
                    <a:pt x="0" y="97807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43278" tIns="479044" rIns="943278" bIns="163576" numCol="1" spcCol="1270" anchor="t" anchorCtr="0">
              <a:noAutofit/>
            </a:bodyPr>
            <a:lstStyle/>
            <a:p>
              <a:pPr marL="0" lvl="1" algn="l" defTabSz="10223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300" b="0" strike="noStrike" kern="1200" spc="-1" dirty="0" smtClean="0">
                  <a:latin typeface="Calibri"/>
                </a:rPr>
                <a:t>free or low-cost to use software tools and open-data software services</a:t>
              </a:r>
              <a:endParaRPr lang="de-DE" sz="2300" kern="1200" dirty="0"/>
            </a:p>
          </p:txBody>
        </p:sp>
        <p:sp>
          <p:nvSpPr>
            <p:cNvPr id="5" name="Freihandform 4"/>
            <p:cNvSpPr/>
            <p:nvPr/>
          </p:nvSpPr>
          <p:spPr>
            <a:xfrm>
              <a:off x="924368" y="218226"/>
              <a:ext cx="8507729" cy="678960"/>
            </a:xfrm>
            <a:custGeom>
              <a:avLst/>
              <a:gdLst>
                <a:gd name="connsiteX0" fmla="*/ 0 w 8507729"/>
                <a:gd name="connsiteY0" fmla="*/ 113162 h 678960"/>
                <a:gd name="connsiteX1" fmla="*/ 113162 w 8507729"/>
                <a:gd name="connsiteY1" fmla="*/ 0 h 678960"/>
                <a:gd name="connsiteX2" fmla="*/ 8394567 w 8507729"/>
                <a:gd name="connsiteY2" fmla="*/ 0 h 678960"/>
                <a:gd name="connsiteX3" fmla="*/ 8507729 w 8507729"/>
                <a:gd name="connsiteY3" fmla="*/ 113162 h 678960"/>
                <a:gd name="connsiteX4" fmla="*/ 8507729 w 8507729"/>
                <a:gd name="connsiteY4" fmla="*/ 565798 h 678960"/>
                <a:gd name="connsiteX5" fmla="*/ 8394567 w 8507729"/>
                <a:gd name="connsiteY5" fmla="*/ 678960 h 678960"/>
                <a:gd name="connsiteX6" fmla="*/ 113162 w 8507729"/>
                <a:gd name="connsiteY6" fmla="*/ 678960 h 678960"/>
                <a:gd name="connsiteX7" fmla="*/ 0 w 8507729"/>
                <a:gd name="connsiteY7" fmla="*/ 565798 h 678960"/>
                <a:gd name="connsiteX8" fmla="*/ 0 w 8507729"/>
                <a:gd name="connsiteY8" fmla="*/ 113162 h 678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07729" h="678960">
                  <a:moveTo>
                    <a:pt x="0" y="113162"/>
                  </a:moveTo>
                  <a:cubicBezTo>
                    <a:pt x="0" y="50664"/>
                    <a:pt x="50664" y="0"/>
                    <a:pt x="113162" y="0"/>
                  </a:cubicBezTo>
                  <a:lnTo>
                    <a:pt x="8394567" y="0"/>
                  </a:lnTo>
                  <a:cubicBezTo>
                    <a:pt x="8457065" y="0"/>
                    <a:pt x="8507729" y="50664"/>
                    <a:pt x="8507729" y="113162"/>
                  </a:cubicBezTo>
                  <a:lnTo>
                    <a:pt x="8507729" y="565798"/>
                  </a:lnTo>
                  <a:cubicBezTo>
                    <a:pt x="8507729" y="628296"/>
                    <a:pt x="8457065" y="678960"/>
                    <a:pt x="8394567" y="678960"/>
                  </a:cubicBezTo>
                  <a:lnTo>
                    <a:pt x="113162" y="678960"/>
                  </a:lnTo>
                  <a:cubicBezTo>
                    <a:pt x="50664" y="678960"/>
                    <a:pt x="0" y="628296"/>
                    <a:pt x="0" y="565798"/>
                  </a:cubicBezTo>
                  <a:lnTo>
                    <a:pt x="0" y="113162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4716" tIns="33144" rIns="354716" bIns="33144" numCol="1" spcCol="1270" anchor="ctr" anchorCtr="0">
              <a:noAutofit/>
            </a:bodyPr>
            <a:lstStyle/>
            <a:p>
              <a:pPr lvl="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300" b="1" kern="1200" noProof="0" dirty="0" smtClean="0"/>
                <a:t>(partially) free</a:t>
              </a:r>
              <a:endParaRPr lang="en-GB" sz="2300" b="1" kern="1200" noProof="0" dirty="0"/>
            </a:p>
          </p:txBody>
        </p:sp>
        <p:sp>
          <p:nvSpPr>
            <p:cNvPr id="6" name="Freihandform 5"/>
            <p:cNvSpPr/>
            <p:nvPr/>
          </p:nvSpPr>
          <p:spPr>
            <a:xfrm>
              <a:off x="316674" y="1999461"/>
              <a:ext cx="12153899" cy="978075"/>
            </a:xfrm>
            <a:custGeom>
              <a:avLst/>
              <a:gdLst>
                <a:gd name="connsiteX0" fmla="*/ 0 w 12153899"/>
                <a:gd name="connsiteY0" fmla="*/ 0 h 978075"/>
                <a:gd name="connsiteX1" fmla="*/ 12153899 w 12153899"/>
                <a:gd name="connsiteY1" fmla="*/ 0 h 978075"/>
                <a:gd name="connsiteX2" fmla="*/ 12153899 w 12153899"/>
                <a:gd name="connsiteY2" fmla="*/ 978075 h 978075"/>
                <a:gd name="connsiteX3" fmla="*/ 0 w 12153899"/>
                <a:gd name="connsiteY3" fmla="*/ 978075 h 978075"/>
                <a:gd name="connsiteX4" fmla="*/ 0 w 12153899"/>
                <a:gd name="connsiteY4" fmla="*/ 0 h 97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53899" h="978075">
                  <a:moveTo>
                    <a:pt x="0" y="0"/>
                  </a:moveTo>
                  <a:lnTo>
                    <a:pt x="12153899" y="0"/>
                  </a:lnTo>
                  <a:lnTo>
                    <a:pt x="12153899" y="978075"/>
                  </a:lnTo>
                  <a:lnTo>
                    <a:pt x="0" y="97807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43278" tIns="479044" rIns="943278" bIns="163576" numCol="1" spcCol="1270" anchor="t" anchorCtr="0">
              <a:noAutofit/>
            </a:bodyPr>
            <a:lstStyle/>
            <a:p>
              <a:pPr marL="0" lvl="1" algn="l" defTabSz="10223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300" b="0" strike="noStrike" kern="1200" spc="-1" dirty="0" smtClean="0">
                  <a:solidFill>
                    <a:srgbClr val="000000"/>
                  </a:solidFill>
                  <a:latin typeface="Calibri"/>
                </a:rPr>
                <a:t>following an accepted and scientifically sound climate risk assessment approach</a:t>
              </a:r>
              <a:endParaRPr lang="en-GB" sz="2300" b="1" kern="1200" noProof="0" dirty="0"/>
            </a:p>
          </p:txBody>
        </p:sp>
        <p:sp>
          <p:nvSpPr>
            <p:cNvPr id="7" name="Freihandform 6"/>
            <p:cNvSpPr/>
            <p:nvPr/>
          </p:nvSpPr>
          <p:spPr>
            <a:xfrm>
              <a:off x="924368" y="1659981"/>
              <a:ext cx="8507729" cy="678960"/>
            </a:xfrm>
            <a:custGeom>
              <a:avLst/>
              <a:gdLst>
                <a:gd name="connsiteX0" fmla="*/ 0 w 8507729"/>
                <a:gd name="connsiteY0" fmla="*/ 113162 h 678960"/>
                <a:gd name="connsiteX1" fmla="*/ 113162 w 8507729"/>
                <a:gd name="connsiteY1" fmla="*/ 0 h 678960"/>
                <a:gd name="connsiteX2" fmla="*/ 8394567 w 8507729"/>
                <a:gd name="connsiteY2" fmla="*/ 0 h 678960"/>
                <a:gd name="connsiteX3" fmla="*/ 8507729 w 8507729"/>
                <a:gd name="connsiteY3" fmla="*/ 113162 h 678960"/>
                <a:gd name="connsiteX4" fmla="*/ 8507729 w 8507729"/>
                <a:gd name="connsiteY4" fmla="*/ 565798 h 678960"/>
                <a:gd name="connsiteX5" fmla="*/ 8394567 w 8507729"/>
                <a:gd name="connsiteY5" fmla="*/ 678960 h 678960"/>
                <a:gd name="connsiteX6" fmla="*/ 113162 w 8507729"/>
                <a:gd name="connsiteY6" fmla="*/ 678960 h 678960"/>
                <a:gd name="connsiteX7" fmla="*/ 0 w 8507729"/>
                <a:gd name="connsiteY7" fmla="*/ 565798 h 678960"/>
                <a:gd name="connsiteX8" fmla="*/ 0 w 8507729"/>
                <a:gd name="connsiteY8" fmla="*/ 113162 h 678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07729" h="678960">
                  <a:moveTo>
                    <a:pt x="0" y="113162"/>
                  </a:moveTo>
                  <a:cubicBezTo>
                    <a:pt x="0" y="50664"/>
                    <a:pt x="50664" y="0"/>
                    <a:pt x="113162" y="0"/>
                  </a:cubicBezTo>
                  <a:lnTo>
                    <a:pt x="8394567" y="0"/>
                  </a:lnTo>
                  <a:cubicBezTo>
                    <a:pt x="8457065" y="0"/>
                    <a:pt x="8507729" y="50664"/>
                    <a:pt x="8507729" y="113162"/>
                  </a:cubicBezTo>
                  <a:lnTo>
                    <a:pt x="8507729" y="565798"/>
                  </a:lnTo>
                  <a:cubicBezTo>
                    <a:pt x="8507729" y="628296"/>
                    <a:pt x="8457065" y="678960"/>
                    <a:pt x="8394567" y="678960"/>
                  </a:cubicBezTo>
                  <a:lnTo>
                    <a:pt x="113162" y="678960"/>
                  </a:lnTo>
                  <a:cubicBezTo>
                    <a:pt x="50664" y="678960"/>
                    <a:pt x="0" y="628296"/>
                    <a:pt x="0" y="565798"/>
                  </a:cubicBezTo>
                  <a:lnTo>
                    <a:pt x="0" y="113162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4716" tIns="33144" rIns="354716" bIns="33144" numCol="1" spcCol="1270" anchor="ctr" anchorCtr="0">
              <a:noAutofit/>
            </a:bodyPr>
            <a:lstStyle/>
            <a:p>
              <a:pPr lvl="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300" b="1" kern="1200" noProof="0" dirty="0" smtClean="0"/>
                <a:t>credible</a:t>
              </a:r>
              <a:endParaRPr lang="en-GB" sz="2300" b="1" kern="1200" noProof="0" dirty="0"/>
            </a:p>
          </p:txBody>
        </p:sp>
        <p:sp>
          <p:nvSpPr>
            <p:cNvPr id="8" name="Freihandform 7"/>
            <p:cNvSpPr/>
            <p:nvPr/>
          </p:nvSpPr>
          <p:spPr>
            <a:xfrm>
              <a:off x="316674" y="3441216"/>
              <a:ext cx="12153899" cy="1304100"/>
            </a:xfrm>
            <a:custGeom>
              <a:avLst/>
              <a:gdLst>
                <a:gd name="connsiteX0" fmla="*/ 0 w 12153899"/>
                <a:gd name="connsiteY0" fmla="*/ 0 h 1304100"/>
                <a:gd name="connsiteX1" fmla="*/ 12153899 w 12153899"/>
                <a:gd name="connsiteY1" fmla="*/ 0 h 1304100"/>
                <a:gd name="connsiteX2" fmla="*/ 12153899 w 12153899"/>
                <a:gd name="connsiteY2" fmla="*/ 1304100 h 1304100"/>
                <a:gd name="connsiteX3" fmla="*/ 0 w 12153899"/>
                <a:gd name="connsiteY3" fmla="*/ 1304100 h 1304100"/>
                <a:gd name="connsiteX4" fmla="*/ 0 w 12153899"/>
                <a:gd name="connsiteY4" fmla="*/ 0 h 130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53899" h="1304100">
                  <a:moveTo>
                    <a:pt x="0" y="0"/>
                  </a:moveTo>
                  <a:lnTo>
                    <a:pt x="12153899" y="0"/>
                  </a:lnTo>
                  <a:lnTo>
                    <a:pt x="12153899" y="1304100"/>
                  </a:lnTo>
                  <a:lnTo>
                    <a:pt x="0" y="13041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43278" tIns="479044" rIns="943278" bIns="163576" numCol="1" spcCol="1270" anchor="t" anchorCtr="0">
              <a:noAutofit/>
            </a:bodyPr>
            <a:lstStyle/>
            <a:p>
              <a:pPr marL="0" lvl="1" algn="l" defTabSz="10223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300" b="0" strike="noStrike" kern="1200" spc="-1" dirty="0" smtClean="0">
                  <a:solidFill>
                    <a:srgbClr val="000000"/>
                  </a:solidFill>
                  <a:latin typeface="Calibri"/>
                </a:rPr>
                <a:t>multi-hazard, full European coverage, no site-specific modelling, at the cost of “simple” but credible results</a:t>
              </a:r>
              <a:endParaRPr lang="en-GB" sz="2300" kern="1200" noProof="0" dirty="0"/>
            </a:p>
          </p:txBody>
        </p:sp>
        <p:sp>
          <p:nvSpPr>
            <p:cNvPr id="9" name="Freihandform 8"/>
            <p:cNvSpPr/>
            <p:nvPr/>
          </p:nvSpPr>
          <p:spPr>
            <a:xfrm>
              <a:off x="924368" y="3101736"/>
              <a:ext cx="8507729" cy="678960"/>
            </a:xfrm>
            <a:custGeom>
              <a:avLst/>
              <a:gdLst>
                <a:gd name="connsiteX0" fmla="*/ 0 w 8507729"/>
                <a:gd name="connsiteY0" fmla="*/ 113162 h 678960"/>
                <a:gd name="connsiteX1" fmla="*/ 113162 w 8507729"/>
                <a:gd name="connsiteY1" fmla="*/ 0 h 678960"/>
                <a:gd name="connsiteX2" fmla="*/ 8394567 w 8507729"/>
                <a:gd name="connsiteY2" fmla="*/ 0 h 678960"/>
                <a:gd name="connsiteX3" fmla="*/ 8507729 w 8507729"/>
                <a:gd name="connsiteY3" fmla="*/ 113162 h 678960"/>
                <a:gd name="connsiteX4" fmla="*/ 8507729 w 8507729"/>
                <a:gd name="connsiteY4" fmla="*/ 565798 h 678960"/>
                <a:gd name="connsiteX5" fmla="*/ 8394567 w 8507729"/>
                <a:gd name="connsiteY5" fmla="*/ 678960 h 678960"/>
                <a:gd name="connsiteX6" fmla="*/ 113162 w 8507729"/>
                <a:gd name="connsiteY6" fmla="*/ 678960 h 678960"/>
                <a:gd name="connsiteX7" fmla="*/ 0 w 8507729"/>
                <a:gd name="connsiteY7" fmla="*/ 565798 h 678960"/>
                <a:gd name="connsiteX8" fmla="*/ 0 w 8507729"/>
                <a:gd name="connsiteY8" fmla="*/ 113162 h 678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07729" h="678960">
                  <a:moveTo>
                    <a:pt x="0" y="113162"/>
                  </a:moveTo>
                  <a:cubicBezTo>
                    <a:pt x="0" y="50664"/>
                    <a:pt x="50664" y="0"/>
                    <a:pt x="113162" y="0"/>
                  </a:cubicBezTo>
                  <a:lnTo>
                    <a:pt x="8394567" y="0"/>
                  </a:lnTo>
                  <a:cubicBezTo>
                    <a:pt x="8457065" y="0"/>
                    <a:pt x="8507729" y="50664"/>
                    <a:pt x="8507729" y="113162"/>
                  </a:cubicBezTo>
                  <a:lnTo>
                    <a:pt x="8507729" y="565798"/>
                  </a:lnTo>
                  <a:cubicBezTo>
                    <a:pt x="8507729" y="628296"/>
                    <a:pt x="8457065" y="678960"/>
                    <a:pt x="8394567" y="678960"/>
                  </a:cubicBezTo>
                  <a:lnTo>
                    <a:pt x="113162" y="678960"/>
                  </a:lnTo>
                  <a:cubicBezTo>
                    <a:pt x="50664" y="678960"/>
                    <a:pt x="0" y="628296"/>
                    <a:pt x="0" y="565798"/>
                  </a:cubicBezTo>
                  <a:lnTo>
                    <a:pt x="0" y="113162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4716" tIns="33144" rIns="354716" bIns="33144" numCol="1" spcCol="1270" anchor="ctr" anchorCtr="0">
              <a:noAutofit/>
            </a:bodyPr>
            <a:lstStyle/>
            <a:p>
              <a:pPr lvl="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300" b="1" kern="1200" noProof="0" dirty="0" smtClean="0"/>
                <a:t>generic</a:t>
              </a:r>
              <a:endParaRPr lang="en-GB" sz="2300" b="1" kern="1200" noProof="0" dirty="0"/>
            </a:p>
          </p:txBody>
        </p:sp>
        <p:sp>
          <p:nvSpPr>
            <p:cNvPr id="10" name="Freihandform 9"/>
            <p:cNvSpPr/>
            <p:nvPr/>
          </p:nvSpPr>
          <p:spPr>
            <a:xfrm>
              <a:off x="316674" y="5208996"/>
              <a:ext cx="12153899" cy="1304100"/>
            </a:xfrm>
            <a:custGeom>
              <a:avLst/>
              <a:gdLst>
                <a:gd name="connsiteX0" fmla="*/ 0 w 12153899"/>
                <a:gd name="connsiteY0" fmla="*/ 0 h 1304100"/>
                <a:gd name="connsiteX1" fmla="*/ 12153899 w 12153899"/>
                <a:gd name="connsiteY1" fmla="*/ 0 h 1304100"/>
                <a:gd name="connsiteX2" fmla="*/ 12153899 w 12153899"/>
                <a:gd name="connsiteY2" fmla="*/ 1304100 h 1304100"/>
                <a:gd name="connsiteX3" fmla="*/ 0 w 12153899"/>
                <a:gd name="connsiteY3" fmla="*/ 1304100 h 1304100"/>
                <a:gd name="connsiteX4" fmla="*/ 0 w 12153899"/>
                <a:gd name="connsiteY4" fmla="*/ 0 h 130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53899" h="1304100">
                  <a:moveTo>
                    <a:pt x="0" y="0"/>
                  </a:moveTo>
                  <a:lnTo>
                    <a:pt x="12153899" y="0"/>
                  </a:lnTo>
                  <a:lnTo>
                    <a:pt x="12153899" y="1304100"/>
                  </a:lnTo>
                  <a:lnTo>
                    <a:pt x="0" y="13041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43278" tIns="479044" rIns="943278" bIns="163576" numCol="1" spcCol="1270" anchor="t" anchorCtr="0">
              <a:noAutofit/>
            </a:bodyPr>
            <a:lstStyle/>
            <a:p>
              <a:pPr marL="0" lvl="1" algn="l" defTabSz="10223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300" b="0" strike="noStrike" kern="1200" spc="-1" dirty="0" smtClean="0">
                  <a:solidFill>
                    <a:srgbClr val="000000"/>
                  </a:solidFill>
                  <a:latin typeface="Calibri"/>
                </a:rPr>
                <a:t>no on-demand downscaling, impact model execution or high-performance computing involved</a:t>
              </a:r>
              <a:endParaRPr lang="en-GB" sz="2300" kern="1200" noProof="0" dirty="0"/>
            </a:p>
          </p:txBody>
        </p:sp>
        <p:sp>
          <p:nvSpPr>
            <p:cNvPr id="11" name="Freihandform 10"/>
            <p:cNvSpPr/>
            <p:nvPr/>
          </p:nvSpPr>
          <p:spPr>
            <a:xfrm>
              <a:off x="924368" y="4869516"/>
              <a:ext cx="8507729" cy="678960"/>
            </a:xfrm>
            <a:custGeom>
              <a:avLst/>
              <a:gdLst>
                <a:gd name="connsiteX0" fmla="*/ 0 w 8507729"/>
                <a:gd name="connsiteY0" fmla="*/ 113162 h 678960"/>
                <a:gd name="connsiteX1" fmla="*/ 113162 w 8507729"/>
                <a:gd name="connsiteY1" fmla="*/ 0 h 678960"/>
                <a:gd name="connsiteX2" fmla="*/ 8394567 w 8507729"/>
                <a:gd name="connsiteY2" fmla="*/ 0 h 678960"/>
                <a:gd name="connsiteX3" fmla="*/ 8507729 w 8507729"/>
                <a:gd name="connsiteY3" fmla="*/ 113162 h 678960"/>
                <a:gd name="connsiteX4" fmla="*/ 8507729 w 8507729"/>
                <a:gd name="connsiteY4" fmla="*/ 565798 h 678960"/>
                <a:gd name="connsiteX5" fmla="*/ 8394567 w 8507729"/>
                <a:gd name="connsiteY5" fmla="*/ 678960 h 678960"/>
                <a:gd name="connsiteX6" fmla="*/ 113162 w 8507729"/>
                <a:gd name="connsiteY6" fmla="*/ 678960 h 678960"/>
                <a:gd name="connsiteX7" fmla="*/ 0 w 8507729"/>
                <a:gd name="connsiteY7" fmla="*/ 565798 h 678960"/>
                <a:gd name="connsiteX8" fmla="*/ 0 w 8507729"/>
                <a:gd name="connsiteY8" fmla="*/ 113162 h 678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07729" h="678960">
                  <a:moveTo>
                    <a:pt x="0" y="113162"/>
                  </a:moveTo>
                  <a:cubicBezTo>
                    <a:pt x="0" y="50664"/>
                    <a:pt x="50664" y="0"/>
                    <a:pt x="113162" y="0"/>
                  </a:cubicBezTo>
                  <a:lnTo>
                    <a:pt x="8394567" y="0"/>
                  </a:lnTo>
                  <a:cubicBezTo>
                    <a:pt x="8457065" y="0"/>
                    <a:pt x="8507729" y="50664"/>
                    <a:pt x="8507729" y="113162"/>
                  </a:cubicBezTo>
                  <a:lnTo>
                    <a:pt x="8507729" y="565798"/>
                  </a:lnTo>
                  <a:cubicBezTo>
                    <a:pt x="8507729" y="628296"/>
                    <a:pt x="8457065" y="678960"/>
                    <a:pt x="8394567" y="678960"/>
                  </a:cubicBezTo>
                  <a:lnTo>
                    <a:pt x="113162" y="678960"/>
                  </a:lnTo>
                  <a:cubicBezTo>
                    <a:pt x="50664" y="678960"/>
                    <a:pt x="0" y="628296"/>
                    <a:pt x="0" y="565798"/>
                  </a:cubicBezTo>
                  <a:lnTo>
                    <a:pt x="0" y="113162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4716" tIns="33144" rIns="354716" bIns="33144" numCol="1" spcCol="1270" anchor="ctr" anchorCtr="0">
              <a:noAutofit/>
            </a:bodyPr>
            <a:lstStyle/>
            <a:p>
              <a:pPr lvl="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300" b="1" strike="noStrike" kern="1200" spc="-1" dirty="0" smtClean="0">
                  <a:solidFill>
                    <a:srgbClr val="000000"/>
                  </a:solidFill>
                  <a:latin typeface="Calibri"/>
                </a:rPr>
                <a:t> </a:t>
              </a:r>
              <a:r>
                <a:rPr lang="en-GB" sz="2300" b="1" strike="noStrike" kern="1200" spc="-1" dirty="0" smtClean="0">
                  <a:solidFill>
                    <a:schemeClr val="bg1"/>
                  </a:solidFill>
                  <a:latin typeface="Calibri"/>
                </a:rPr>
                <a:t>data-driven</a:t>
              </a:r>
              <a:endParaRPr lang="en-GB" sz="2300" b="1" kern="1200" noProof="0" dirty="0">
                <a:solidFill>
                  <a:schemeClr val="bg1"/>
                </a:solidFill>
              </a:endParaRPr>
            </a:p>
          </p:txBody>
        </p:sp>
        <p:sp>
          <p:nvSpPr>
            <p:cNvPr id="12" name="Freihandform 11"/>
            <p:cNvSpPr/>
            <p:nvPr/>
          </p:nvSpPr>
          <p:spPr>
            <a:xfrm>
              <a:off x="316674" y="6976776"/>
              <a:ext cx="12153899" cy="1304100"/>
            </a:xfrm>
            <a:custGeom>
              <a:avLst/>
              <a:gdLst>
                <a:gd name="connsiteX0" fmla="*/ 0 w 12153899"/>
                <a:gd name="connsiteY0" fmla="*/ 0 h 1304100"/>
                <a:gd name="connsiteX1" fmla="*/ 12153899 w 12153899"/>
                <a:gd name="connsiteY1" fmla="*/ 0 h 1304100"/>
                <a:gd name="connsiteX2" fmla="*/ 12153899 w 12153899"/>
                <a:gd name="connsiteY2" fmla="*/ 1304100 h 1304100"/>
                <a:gd name="connsiteX3" fmla="*/ 0 w 12153899"/>
                <a:gd name="connsiteY3" fmla="*/ 1304100 h 1304100"/>
                <a:gd name="connsiteX4" fmla="*/ 0 w 12153899"/>
                <a:gd name="connsiteY4" fmla="*/ 0 h 130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53899" h="1304100">
                  <a:moveTo>
                    <a:pt x="0" y="0"/>
                  </a:moveTo>
                  <a:lnTo>
                    <a:pt x="12153899" y="0"/>
                  </a:lnTo>
                  <a:lnTo>
                    <a:pt x="12153899" y="1304100"/>
                  </a:lnTo>
                  <a:lnTo>
                    <a:pt x="0" y="13041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43278" tIns="479044" rIns="943278" bIns="163576" numCol="1" spcCol="1270" anchor="t" anchorCtr="0">
              <a:noAutofit/>
            </a:bodyPr>
            <a:lstStyle/>
            <a:p>
              <a:pPr marL="0" lvl="1" algn="l" defTabSz="10223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300" b="0" strike="noStrike" kern="1200" spc="-1" dirty="0" smtClean="0">
                  <a:solidFill>
                    <a:srgbClr val="000000"/>
                  </a:solidFill>
                  <a:latin typeface="Calibri"/>
                </a:rPr>
                <a:t>no or just little knowledge of climate change science needed, no specific technical skills needed</a:t>
              </a:r>
              <a:endParaRPr lang="en-GB" sz="2300" kern="1200" noProof="0" dirty="0"/>
            </a:p>
          </p:txBody>
        </p:sp>
        <p:sp>
          <p:nvSpPr>
            <p:cNvPr id="13" name="Freihandform 12"/>
            <p:cNvSpPr/>
            <p:nvPr/>
          </p:nvSpPr>
          <p:spPr>
            <a:xfrm>
              <a:off x="924368" y="6637296"/>
              <a:ext cx="8507729" cy="678960"/>
            </a:xfrm>
            <a:custGeom>
              <a:avLst/>
              <a:gdLst>
                <a:gd name="connsiteX0" fmla="*/ 0 w 8507729"/>
                <a:gd name="connsiteY0" fmla="*/ 113162 h 678960"/>
                <a:gd name="connsiteX1" fmla="*/ 113162 w 8507729"/>
                <a:gd name="connsiteY1" fmla="*/ 0 h 678960"/>
                <a:gd name="connsiteX2" fmla="*/ 8394567 w 8507729"/>
                <a:gd name="connsiteY2" fmla="*/ 0 h 678960"/>
                <a:gd name="connsiteX3" fmla="*/ 8507729 w 8507729"/>
                <a:gd name="connsiteY3" fmla="*/ 113162 h 678960"/>
                <a:gd name="connsiteX4" fmla="*/ 8507729 w 8507729"/>
                <a:gd name="connsiteY4" fmla="*/ 565798 h 678960"/>
                <a:gd name="connsiteX5" fmla="*/ 8394567 w 8507729"/>
                <a:gd name="connsiteY5" fmla="*/ 678960 h 678960"/>
                <a:gd name="connsiteX6" fmla="*/ 113162 w 8507729"/>
                <a:gd name="connsiteY6" fmla="*/ 678960 h 678960"/>
                <a:gd name="connsiteX7" fmla="*/ 0 w 8507729"/>
                <a:gd name="connsiteY7" fmla="*/ 565798 h 678960"/>
                <a:gd name="connsiteX8" fmla="*/ 0 w 8507729"/>
                <a:gd name="connsiteY8" fmla="*/ 113162 h 678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07729" h="678960">
                  <a:moveTo>
                    <a:pt x="0" y="113162"/>
                  </a:moveTo>
                  <a:cubicBezTo>
                    <a:pt x="0" y="50664"/>
                    <a:pt x="50664" y="0"/>
                    <a:pt x="113162" y="0"/>
                  </a:cubicBezTo>
                  <a:lnTo>
                    <a:pt x="8394567" y="0"/>
                  </a:lnTo>
                  <a:cubicBezTo>
                    <a:pt x="8457065" y="0"/>
                    <a:pt x="8507729" y="50664"/>
                    <a:pt x="8507729" y="113162"/>
                  </a:cubicBezTo>
                  <a:lnTo>
                    <a:pt x="8507729" y="565798"/>
                  </a:lnTo>
                  <a:cubicBezTo>
                    <a:pt x="8507729" y="628296"/>
                    <a:pt x="8457065" y="678960"/>
                    <a:pt x="8394567" y="678960"/>
                  </a:cubicBezTo>
                  <a:lnTo>
                    <a:pt x="113162" y="678960"/>
                  </a:lnTo>
                  <a:cubicBezTo>
                    <a:pt x="50664" y="678960"/>
                    <a:pt x="0" y="628296"/>
                    <a:pt x="0" y="565798"/>
                  </a:cubicBezTo>
                  <a:lnTo>
                    <a:pt x="0" y="113162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4716" tIns="33144" rIns="354716" bIns="33144" numCol="1" spcCol="1270" anchor="ctr" anchorCtr="0">
              <a:noAutofit/>
            </a:bodyPr>
            <a:lstStyle/>
            <a:p>
              <a:pPr lvl="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300" b="1" strike="noStrike" kern="1200" spc="-1" dirty="0" smtClean="0">
                  <a:solidFill>
                    <a:schemeClr val="bg1"/>
                  </a:solidFill>
                  <a:latin typeface="Calibri"/>
                </a:rPr>
                <a:t>easy to use</a:t>
              </a:r>
              <a:endParaRPr lang="en-GB" sz="2300" kern="1200" noProof="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881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 2"/>
          <p:cNvGraphicFramePr/>
          <p:nvPr>
            <p:extLst>
              <p:ext uri="{D42A27DB-BD31-4B8C-83A1-F6EECF244321}">
                <p14:modId xmlns:p14="http://schemas.microsoft.com/office/powerpoint/2010/main" val="3666818608"/>
              </p:ext>
            </p:extLst>
          </p:nvPr>
        </p:nvGraphicFramePr>
        <p:xfrm>
          <a:off x="316674" y="198252"/>
          <a:ext cx="12153899" cy="8102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0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316674" y="213051"/>
            <a:ext cx="12153899" cy="8073000"/>
            <a:chOff x="316674" y="213051"/>
            <a:chExt cx="12153899" cy="8073000"/>
          </a:xfrm>
        </p:grpSpPr>
        <p:sp>
          <p:nvSpPr>
            <p:cNvPr id="4" name="Freihandform 3"/>
            <p:cNvSpPr/>
            <p:nvPr/>
          </p:nvSpPr>
          <p:spPr>
            <a:xfrm>
              <a:off x="316674" y="567291"/>
              <a:ext cx="12153899" cy="1020600"/>
            </a:xfrm>
            <a:custGeom>
              <a:avLst/>
              <a:gdLst>
                <a:gd name="connsiteX0" fmla="*/ 0 w 12153899"/>
                <a:gd name="connsiteY0" fmla="*/ 0 h 1020600"/>
                <a:gd name="connsiteX1" fmla="*/ 12153899 w 12153899"/>
                <a:gd name="connsiteY1" fmla="*/ 0 h 1020600"/>
                <a:gd name="connsiteX2" fmla="*/ 12153899 w 12153899"/>
                <a:gd name="connsiteY2" fmla="*/ 1020600 h 1020600"/>
                <a:gd name="connsiteX3" fmla="*/ 0 w 12153899"/>
                <a:gd name="connsiteY3" fmla="*/ 1020600 h 1020600"/>
                <a:gd name="connsiteX4" fmla="*/ 0 w 12153899"/>
                <a:gd name="connsiteY4" fmla="*/ 0 h 102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53899" h="1020600">
                  <a:moveTo>
                    <a:pt x="0" y="0"/>
                  </a:moveTo>
                  <a:lnTo>
                    <a:pt x="12153899" y="0"/>
                  </a:lnTo>
                  <a:lnTo>
                    <a:pt x="12153899" y="1020600"/>
                  </a:lnTo>
                  <a:lnTo>
                    <a:pt x="0" y="10206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43278" tIns="499872" rIns="943278" bIns="170688" numCol="1" spcCol="1270" anchor="t" anchorCtr="0">
              <a:noAutofit/>
            </a:bodyPr>
            <a:lstStyle/>
            <a:p>
              <a:pPr marL="0" lvl="1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400" b="0" strike="noStrike" kern="1200" spc="-1" dirty="0" smtClean="0">
                  <a:solidFill>
                    <a:srgbClr val="000000"/>
                  </a:solidFill>
                  <a:latin typeface="Calibri"/>
                </a:rPr>
                <a:t>paid professional consulting and advisory services</a:t>
              </a:r>
              <a:endParaRPr lang="en-GB" sz="2400" b="1" kern="1200" noProof="0" dirty="0"/>
            </a:p>
          </p:txBody>
        </p:sp>
        <p:sp>
          <p:nvSpPr>
            <p:cNvPr id="5" name="Freihandform 4"/>
            <p:cNvSpPr/>
            <p:nvPr/>
          </p:nvSpPr>
          <p:spPr>
            <a:xfrm>
              <a:off x="924368" y="213051"/>
              <a:ext cx="8507729" cy="708480"/>
            </a:xfrm>
            <a:custGeom>
              <a:avLst/>
              <a:gdLst>
                <a:gd name="connsiteX0" fmla="*/ 0 w 8507729"/>
                <a:gd name="connsiteY0" fmla="*/ 118082 h 708480"/>
                <a:gd name="connsiteX1" fmla="*/ 118082 w 8507729"/>
                <a:gd name="connsiteY1" fmla="*/ 0 h 708480"/>
                <a:gd name="connsiteX2" fmla="*/ 8389647 w 8507729"/>
                <a:gd name="connsiteY2" fmla="*/ 0 h 708480"/>
                <a:gd name="connsiteX3" fmla="*/ 8507729 w 8507729"/>
                <a:gd name="connsiteY3" fmla="*/ 118082 h 708480"/>
                <a:gd name="connsiteX4" fmla="*/ 8507729 w 8507729"/>
                <a:gd name="connsiteY4" fmla="*/ 590398 h 708480"/>
                <a:gd name="connsiteX5" fmla="*/ 8389647 w 8507729"/>
                <a:gd name="connsiteY5" fmla="*/ 708480 h 708480"/>
                <a:gd name="connsiteX6" fmla="*/ 118082 w 8507729"/>
                <a:gd name="connsiteY6" fmla="*/ 708480 h 708480"/>
                <a:gd name="connsiteX7" fmla="*/ 0 w 8507729"/>
                <a:gd name="connsiteY7" fmla="*/ 590398 h 708480"/>
                <a:gd name="connsiteX8" fmla="*/ 0 w 8507729"/>
                <a:gd name="connsiteY8" fmla="*/ 118082 h 708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07729" h="708480">
                  <a:moveTo>
                    <a:pt x="0" y="118082"/>
                  </a:moveTo>
                  <a:cubicBezTo>
                    <a:pt x="0" y="52867"/>
                    <a:pt x="52867" y="0"/>
                    <a:pt x="118082" y="0"/>
                  </a:cubicBezTo>
                  <a:lnTo>
                    <a:pt x="8389647" y="0"/>
                  </a:lnTo>
                  <a:cubicBezTo>
                    <a:pt x="8454862" y="0"/>
                    <a:pt x="8507729" y="52867"/>
                    <a:pt x="8507729" y="118082"/>
                  </a:cubicBezTo>
                  <a:lnTo>
                    <a:pt x="8507729" y="590398"/>
                  </a:lnTo>
                  <a:cubicBezTo>
                    <a:pt x="8507729" y="655613"/>
                    <a:pt x="8454862" y="708480"/>
                    <a:pt x="8389647" y="708480"/>
                  </a:cubicBezTo>
                  <a:lnTo>
                    <a:pt x="118082" y="708480"/>
                  </a:lnTo>
                  <a:cubicBezTo>
                    <a:pt x="52867" y="708480"/>
                    <a:pt x="0" y="655613"/>
                    <a:pt x="0" y="590398"/>
                  </a:cubicBezTo>
                  <a:lnTo>
                    <a:pt x="0" y="118082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157" tIns="34585" rIns="356157" bIns="34585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400" b="1" strike="noStrike" kern="1200" spc="-1" dirty="0" smtClean="0">
                  <a:latin typeface="Calibri"/>
                </a:rPr>
                <a:t>commercial</a:t>
              </a:r>
              <a:endParaRPr lang="en-GB" sz="2400" b="1" kern="1200" noProof="0" dirty="0"/>
            </a:p>
          </p:txBody>
        </p:sp>
        <p:sp>
          <p:nvSpPr>
            <p:cNvPr id="6" name="Freihandform 5"/>
            <p:cNvSpPr/>
            <p:nvPr/>
          </p:nvSpPr>
          <p:spPr>
            <a:xfrm>
              <a:off x="316674" y="2071731"/>
              <a:ext cx="12153899" cy="1020600"/>
            </a:xfrm>
            <a:custGeom>
              <a:avLst/>
              <a:gdLst>
                <a:gd name="connsiteX0" fmla="*/ 0 w 12153899"/>
                <a:gd name="connsiteY0" fmla="*/ 0 h 1020600"/>
                <a:gd name="connsiteX1" fmla="*/ 12153899 w 12153899"/>
                <a:gd name="connsiteY1" fmla="*/ 0 h 1020600"/>
                <a:gd name="connsiteX2" fmla="*/ 12153899 w 12153899"/>
                <a:gd name="connsiteY2" fmla="*/ 1020600 h 1020600"/>
                <a:gd name="connsiteX3" fmla="*/ 0 w 12153899"/>
                <a:gd name="connsiteY3" fmla="*/ 1020600 h 1020600"/>
                <a:gd name="connsiteX4" fmla="*/ 0 w 12153899"/>
                <a:gd name="connsiteY4" fmla="*/ 0 h 102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53899" h="1020600">
                  <a:moveTo>
                    <a:pt x="0" y="0"/>
                  </a:moveTo>
                  <a:lnTo>
                    <a:pt x="12153899" y="0"/>
                  </a:lnTo>
                  <a:lnTo>
                    <a:pt x="12153899" y="1020600"/>
                  </a:lnTo>
                  <a:lnTo>
                    <a:pt x="0" y="10206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43278" tIns="499872" rIns="943278" bIns="170688" numCol="1" spcCol="1270" anchor="t" anchorCtr="0">
              <a:noAutofit/>
            </a:bodyPr>
            <a:lstStyle/>
            <a:p>
              <a:pPr marL="0" lvl="1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400" b="0" strike="noStrike" kern="1200" spc="-1" dirty="0" smtClean="0">
                  <a:solidFill>
                    <a:srgbClr val="000000"/>
                  </a:solidFill>
                  <a:latin typeface="Calibri"/>
                </a:rPr>
                <a:t>following an accepted and scientifically sound climate risk assessment approach</a:t>
              </a:r>
              <a:endParaRPr lang="en-GB" sz="2400" b="1" kern="1200" noProof="0" dirty="0"/>
            </a:p>
          </p:txBody>
        </p:sp>
        <p:sp>
          <p:nvSpPr>
            <p:cNvPr id="7" name="Freihandform 6"/>
            <p:cNvSpPr/>
            <p:nvPr/>
          </p:nvSpPr>
          <p:spPr>
            <a:xfrm>
              <a:off x="924368" y="1717491"/>
              <a:ext cx="8507729" cy="708480"/>
            </a:xfrm>
            <a:custGeom>
              <a:avLst/>
              <a:gdLst>
                <a:gd name="connsiteX0" fmla="*/ 0 w 8507729"/>
                <a:gd name="connsiteY0" fmla="*/ 118082 h 708480"/>
                <a:gd name="connsiteX1" fmla="*/ 118082 w 8507729"/>
                <a:gd name="connsiteY1" fmla="*/ 0 h 708480"/>
                <a:gd name="connsiteX2" fmla="*/ 8389647 w 8507729"/>
                <a:gd name="connsiteY2" fmla="*/ 0 h 708480"/>
                <a:gd name="connsiteX3" fmla="*/ 8507729 w 8507729"/>
                <a:gd name="connsiteY3" fmla="*/ 118082 h 708480"/>
                <a:gd name="connsiteX4" fmla="*/ 8507729 w 8507729"/>
                <a:gd name="connsiteY4" fmla="*/ 590398 h 708480"/>
                <a:gd name="connsiteX5" fmla="*/ 8389647 w 8507729"/>
                <a:gd name="connsiteY5" fmla="*/ 708480 h 708480"/>
                <a:gd name="connsiteX6" fmla="*/ 118082 w 8507729"/>
                <a:gd name="connsiteY6" fmla="*/ 708480 h 708480"/>
                <a:gd name="connsiteX7" fmla="*/ 0 w 8507729"/>
                <a:gd name="connsiteY7" fmla="*/ 590398 h 708480"/>
                <a:gd name="connsiteX8" fmla="*/ 0 w 8507729"/>
                <a:gd name="connsiteY8" fmla="*/ 118082 h 708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07729" h="708480">
                  <a:moveTo>
                    <a:pt x="0" y="118082"/>
                  </a:moveTo>
                  <a:cubicBezTo>
                    <a:pt x="0" y="52867"/>
                    <a:pt x="52867" y="0"/>
                    <a:pt x="118082" y="0"/>
                  </a:cubicBezTo>
                  <a:lnTo>
                    <a:pt x="8389647" y="0"/>
                  </a:lnTo>
                  <a:cubicBezTo>
                    <a:pt x="8454862" y="0"/>
                    <a:pt x="8507729" y="52867"/>
                    <a:pt x="8507729" y="118082"/>
                  </a:cubicBezTo>
                  <a:lnTo>
                    <a:pt x="8507729" y="590398"/>
                  </a:lnTo>
                  <a:cubicBezTo>
                    <a:pt x="8507729" y="655613"/>
                    <a:pt x="8454862" y="708480"/>
                    <a:pt x="8389647" y="708480"/>
                  </a:cubicBezTo>
                  <a:lnTo>
                    <a:pt x="118082" y="708480"/>
                  </a:lnTo>
                  <a:cubicBezTo>
                    <a:pt x="52867" y="708480"/>
                    <a:pt x="0" y="655613"/>
                    <a:pt x="0" y="590398"/>
                  </a:cubicBezTo>
                  <a:lnTo>
                    <a:pt x="0" y="118082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157" tIns="34585" rIns="356157" bIns="34585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400" b="1" kern="1200" noProof="0" dirty="0" smtClean="0"/>
                <a:t>credible</a:t>
              </a:r>
              <a:endParaRPr lang="en-GB" sz="2400" b="1" kern="1200" noProof="0" dirty="0"/>
            </a:p>
          </p:txBody>
        </p:sp>
        <p:sp>
          <p:nvSpPr>
            <p:cNvPr id="8" name="Freihandform 7"/>
            <p:cNvSpPr/>
            <p:nvPr/>
          </p:nvSpPr>
          <p:spPr>
            <a:xfrm>
              <a:off x="316674" y="3576171"/>
              <a:ext cx="12153899" cy="1360800"/>
            </a:xfrm>
            <a:custGeom>
              <a:avLst/>
              <a:gdLst>
                <a:gd name="connsiteX0" fmla="*/ 0 w 12153899"/>
                <a:gd name="connsiteY0" fmla="*/ 0 h 1360800"/>
                <a:gd name="connsiteX1" fmla="*/ 12153899 w 12153899"/>
                <a:gd name="connsiteY1" fmla="*/ 0 h 1360800"/>
                <a:gd name="connsiteX2" fmla="*/ 12153899 w 12153899"/>
                <a:gd name="connsiteY2" fmla="*/ 1360800 h 1360800"/>
                <a:gd name="connsiteX3" fmla="*/ 0 w 12153899"/>
                <a:gd name="connsiteY3" fmla="*/ 1360800 h 1360800"/>
                <a:gd name="connsiteX4" fmla="*/ 0 w 12153899"/>
                <a:gd name="connsiteY4" fmla="*/ 0 h 136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53899" h="1360800">
                  <a:moveTo>
                    <a:pt x="0" y="0"/>
                  </a:moveTo>
                  <a:lnTo>
                    <a:pt x="12153899" y="0"/>
                  </a:lnTo>
                  <a:lnTo>
                    <a:pt x="12153899" y="1360800"/>
                  </a:lnTo>
                  <a:lnTo>
                    <a:pt x="0" y="13608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43278" tIns="499872" rIns="943278" bIns="170688" numCol="1" spcCol="1270" anchor="t" anchorCtr="0">
              <a:noAutofit/>
            </a:bodyPr>
            <a:lstStyle/>
            <a:p>
              <a:pPr marL="0" lvl="1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400" b="0" strike="noStrike" kern="1200" spc="-1" dirty="0" smtClean="0">
                  <a:solidFill>
                    <a:srgbClr val="000000"/>
                  </a:solidFill>
                  <a:latin typeface="Calibri"/>
                </a:rPr>
                <a:t>project-specific scenarios, custom data and model integration, custom micro-climate modelling, detailed climate risk &amp; adaptation </a:t>
              </a:r>
              <a:r>
                <a:rPr lang="en-GB" sz="2400" b="0" strike="noStrike" kern="1200" spc="-1" dirty="0" err="1" smtClean="0">
                  <a:solidFill>
                    <a:srgbClr val="000000"/>
                  </a:solidFill>
                  <a:latin typeface="Calibri"/>
                </a:rPr>
                <a:t>studie</a:t>
              </a:r>
              <a:endParaRPr lang="en-GB" sz="2400" kern="1200" noProof="0" dirty="0"/>
            </a:p>
          </p:txBody>
        </p:sp>
        <p:sp>
          <p:nvSpPr>
            <p:cNvPr id="9" name="Freihandform 8"/>
            <p:cNvSpPr/>
            <p:nvPr/>
          </p:nvSpPr>
          <p:spPr>
            <a:xfrm>
              <a:off x="924368" y="3221931"/>
              <a:ext cx="8507729" cy="708480"/>
            </a:xfrm>
            <a:custGeom>
              <a:avLst/>
              <a:gdLst>
                <a:gd name="connsiteX0" fmla="*/ 0 w 8507729"/>
                <a:gd name="connsiteY0" fmla="*/ 118082 h 708480"/>
                <a:gd name="connsiteX1" fmla="*/ 118082 w 8507729"/>
                <a:gd name="connsiteY1" fmla="*/ 0 h 708480"/>
                <a:gd name="connsiteX2" fmla="*/ 8389647 w 8507729"/>
                <a:gd name="connsiteY2" fmla="*/ 0 h 708480"/>
                <a:gd name="connsiteX3" fmla="*/ 8507729 w 8507729"/>
                <a:gd name="connsiteY3" fmla="*/ 118082 h 708480"/>
                <a:gd name="connsiteX4" fmla="*/ 8507729 w 8507729"/>
                <a:gd name="connsiteY4" fmla="*/ 590398 h 708480"/>
                <a:gd name="connsiteX5" fmla="*/ 8389647 w 8507729"/>
                <a:gd name="connsiteY5" fmla="*/ 708480 h 708480"/>
                <a:gd name="connsiteX6" fmla="*/ 118082 w 8507729"/>
                <a:gd name="connsiteY6" fmla="*/ 708480 h 708480"/>
                <a:gd name="connsiteX7" fmla="*/ 0 w 8507729"/>
                <a:gd name="connsiteY7" fmla="*/ 590398 h 708480"/>
                <a:gd name="connsiteX8" fmla="*/ 0 w 8507729"/>
                <a:gd name="connsiteY8" fmla="*/ 118082 h 708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07729" h="708480">
                  <a:moveTo>
                    <a:pt x="0" y="118082"/>
                  </a:moveTo>
                  <a:cubicBezTo>
                    <a:pt x="0" y="52867"/>
                    <a:pt x="52867" y="0"/>
                    <a:pt x="118082" y="0"/>
                  </a:cubicBezTo>
                  <a:lnTo>
                    <a:pt x="8389647" y="0"/>
                  </a:lnTo>
                  <a:cubicBezTo>
                    <a:pt x="8454862" y="0"/>
                    <a:pt x="8507729" y="52867"/>
                    <a:pt x="8507729" y="118082"/>
                  </a:cubicBezTo>
                  <a:lnTo>
                    <a:pt x="8507729" y="590398"/>
                  </a:lnTo>
                  <a:cubicBezTo>
                    <a:pt x="8507729" y="655613"/>
                    <a:pt x="8454862" y="708480"/>
                    <a:pt x="8389647" y="708480"/>
                  </a:cubicBezTo>
                  <a:lnTo>
                    <a:pt x="118082" y="708480"/>
                  </a:lnTo>
                  <a:cubicBezTo>
                    <a:pt x="52867" y="708480"/>
                    <a:pt x="0" y="655613"/>
                    <a:pt x="0" y="590398"/>
                  </a:cubicBezTo>
                  <a:lnTo>
                    <a:pt x="0" y="118082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157" tIns="34585" rIns="356157" bIns="34585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2400" b="1" kern="1200" noProof="0" dirty="0" smtClean="0"/>
                <a:t>individual</a:t>
              </a:r>
              <a:endParaRPr lang="en-GB" sz="2400" b="1" kern="1200" noProof="0" dirty="0"/>
            </a:p>
          </p:txBody>
        </p:sp>
        <p:sp>
          <p:nvSpPr>
            <p:cNvPr id="10" name="Freihandform 9"/>
            <p:cNvSpPr/>
            <p:nvPr/>
          </p:nvSpPr>
          <p:spPr>
            <a:xfrm>
              <a:off x="316674" y="5420811"/>
              <a:ext cx="12153899" cy="1360800"/>
            </a:xfrm>
            <a:custGeom>
              <a:avLst/>
              <a:gdLst>
                <a:gd name="connsiteX0" fmla="*/ 0 w 12153899"/>
                <a:gd name="connsiteY0" fmla="*/ 0 h 1360800"/>
                <a:gd name="connsiteX1" fmla="*/ 12153899 w 12153899"/>
                <a:gd name="connsiteY1" fmla="*/ 0 h 1360800"/>
                <a:gd name="connsiteX2" fmla="*/ 12153899 w 12153899"/>
                <a:gd name="connsiteY2" fmla="*/ 1360800 h 1360800"/>
                <a:gd name="connsiteX3" fmla="*/ 0 w 12153899"/>
                <a:gd name="connsiteY3" fmla="*/ 1360800 h 1360800"/>
                <a:gd name="connsiteX4" fmla="*/ 0 w 12153899"/>
                <a:gd name="connsiteY4" fmla="*/ 0 h 136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53899" h="1360800">
                  <a:moveTo>
                    <a:pt x="0" y="0"/>
                  </a:moveTo>
                  <a:lnTo>
                    <a:pt x="12153899" y="0"/>
                  </a:lnTo>
                  <a:lnTo>
                    <a:pt x="12153899" y="1360800"/>
                  </a:lnTo>
                  <a:lnTo>
                    <a:pt x="0" y="13608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43278" tIns="499872" rIns="943278" bIns="170688" numCol="1" spcCol="1270" anchor="t" anchorCtr="0">
              <a:noAutofit/>
            </a:bodyPr>
            <a:lstStyle/>
            <a:p>
              <a:pPr marL="0" lvl="1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400" b="0" strike="noStrike" kern="1200" spc="-1" dirty="0" smtClean="0">
                  <a:solidFill>
                    <a:srgbClr val="000000"/>
                  </a:solidFill>
                  <a:latin typeface="Calibri"/>
                </a:rPr>
                <a:t>(off-line) scenario analysis and site-specific numerical modelling (calibration and execution)</a:t>
              </a:r>
              <a:endParaRPr lang="en-GB" sz="2400" kern="1200" noProof="0" dirty="0"/>
            </a:p>
          </p:txBody>
        </p:sp>
        <p:sp>
          <p:nvSpPr>
            <p:cNvPr id="11" name="Freihandform 10"/>
            <p:cNvSpPr/>
            <p:nvPr/>
          </p:nvSpPr>
          <p:spPr>
            <a:xfrm>
              <a:off x="924368" y="5066571"/>
              <a:ext cx="8507729" cy="708480"/>
            </a:xfrm>
            <a:custGeom>
              <a:avLst/>
              <a:gdLst>
                <a:gd name="connsiteX0" fmla="*/ 0 w 8507729"/>
                <a:gd name="connsiteY0" fmla="*/ 118082 h 708480"/>
                <a:gd name="connsiteX1" fmla="*/ 118082 w 8507729"/>
                <a:gd name="connsiteY1" fmla="*/ 0 h 708480"/>
                <a:gd name="connsiteX2" fmla="*/ 8389647 w 8507729"/>
                <a:gd name="connsiteY2" fmla="*/ 0 h 708480"/>
                <a:gd name="connsiteX3" fmla="*/ 8507729 w 8507729"/>
                <a:gd name="connsiteY3" fmla="*/ 118082 h 708480"/>
                <a:gd name="connsiteX4" fmla="*/ 8507729 w 8507729"/>
                <a:gd name="connsiteY4" fmla="*/ 590398 h 708480"/>
                <a:gd name="connsiteX5" fmla="*/ 8389647 w 8507729"/>
                <a:gd name="connsiteY5" fmla="*/ 708480 h 708480"/>
                <a:gd name="connsiteX6" fmla="*/ 118082 w 8507729"/>
                <a:gd name="connsiteY6" fmla="*/ 708480 h 708480"/>
                <a:gd name="connsiteX7" fmla="*/ 0 w 8507729"/>
                <a:gd name="connsiteY7" fmla="*/ 590398 h 708480"/>
                <a:gd name="connsiteX8" fmla="*/ 0 w 8507729"/>
                <a:gd name="connsiteY8" fmla="*/ 118082 h 708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07729" h="708480">
                  <a:moveTo>
                    <a:pt x="0" y="118082"/>
                  </a:moveTo>
                  <a:cubicBezTo>
                    <a:pt x="0" y="52867"/>
                    <a:pt x="52867" y="0"/>
                    <a:pt x="118082" y="0"/>
                  </a:cubicBezTo>
                  <a:lnTo>
                    <a:pt x="8389647" y="0"/>
                  </a:lnTo>
                  <a:cubicBezTo>
                    <a:pt x="8454862" y="0"/>
                    <a:pt x="8507729" y="52867"/>
                    <a:pt x="8507729" y="118082"/>
                  </a:cubicBezTo>
                  <a:lnTo>
                    <a:pt x="8507729" y="590398"/>
                  </a:lnTo>
                  <a:cubicBezTo>
                    <a:pt x="8507729" y="655613"/>
                    <a:pt x="8454862" y="708480"/>
                    <a:pt x="8389647" y="708480"/>
                  </a:cubicBezTo>
                  <a:lnTo>
                    <a:pt x="118082" y="708480"/>
                  </a:lnTo>
                  <a:cubicBezTo>
                    <a:pt x="52867" y="708480"/>
                    <a:pt x="0" y="655613"/>
                    <a:pt x="0" y="590398"/>
                  </a:cubicBezTo>
                  <a:lnTo>
                    <a:pt x="0" y="118082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157" tIns="34585" rIns="356157" bIns="34585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400" b="1" strike="noStrike" kern="1200" spc="-1" dirty="0" smtClean="0">
                  <a:solidFill>
                    <a:srgbClr val="000000"/>
                  </a:solidFill>
                  <a:latin typeface="Calibri"/>
                </a:rPr>
                <a:t> </a:t>
              </a:r>
              <a:r>
                <a:rPr lang="en-GB" sz="2400" b="1" strike="noStrike" kern="1200" spc="-1" noProof="0" dirty="0" smtClean="0">
                  <a:solidFill>
                    <a:schemeClr val="bg1"/>
                  </a:solidFill>
                  <a:latin typeface="Calibri"/>
                </a:rPr>
                <a:t>scenario-driven</a:t>
              </a:r>
              <a:endParaRPr lang="en-GB" sz="2400" b="1" kern="1200" noProof="0" dirty="0">
                <a:solidFill>
                  <a:schemeClr val="bg1"/>
                </a:solidFill>
              </a:endParaRPr>
            </a:p>
          </p:txBody>
        </p:sp>
        <p:sp>
          <p:nvSpPr>
            <p:cNvPr id="12" name="Freihandform 11"/>
            <p:cNvSpPr/>
            <p:nvPr/>
          </p:nvSpPr>
          <p:spPr>
            <a:xfrm>
              <a:off x="316674" y="7265451"/>
              <a:ext cx="12153899" cy="1020600"/>
            </a:xfrm>
            <a:custGeom>
              <a:avLst/>
              <a:gdLst>
                <a:gd name="connsiteX0" fmla="*/ 0 w 12153899"/>
                <a:gd name="connsiteY0" fmla="*/ 0 h 1020600"/>
                <a:gd name="connsiteX1" fmla="*/ 12153899 w 12153899"/>
                <a:gd name="connsiteY1" fmla="*/ 0 h 1020600"/>
                <a:gd name="connsiteX2" fmla="*/ 12153899 w 12153899"/>
                <a:gd name="connsiteY2" fmla="*/ 1020600 h 1020600"/>
                <a:gd name="connsiteX3" fmla="*/ 0 w 12153899"/>
                <a:gd name="connsiteY3" fmla="*/ 1020600 h 1020600"/>
                <a:gd name="connsiteX4" fmla="*/ 0 w 12153899"/>
                <a:gd name="connsiteY4" fmla="*/ 0 h 102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53899" h="1020600">
                  <a:moveTo>
                    <a:pt x="0" y="0"/>
                  </a:moveTo>
                  <a:lnTo>
                    <a:pt x="12153899" y="0"/>
                  </a:lnTo>
                  <a:lnTo>
                    <a:pt x="12153899" y="1020600"/>
                  </a:lnTo>
                  <a:lnTo>
                    <a:pt x="0" y="10206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43278" tIns="499872" rIns="943278" bIns="170688" numCol="1" spcCol="1270" anchor="t" anchorCtr="0">
              <a:noAutofit/>
            </a:bodyPr>
            <a:lstStyle/>
            <a:p>
              <a:pPr marL="0" lvl="1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400" b="0" strike="noStrike" kern="1200" spc="-1" dirty="0" smtClean="0">
                  <a:solidFill>
                    <a:srgbClr val="000000"/>
                  </a:solidFill>
                  <a:latin typeface="Calibri"/>
                </a:rPr>
                <a:t>joint venture activity of operational, technical and industry specialists</a:t>
              </a:r>
              <a:endParaRPr lang="en-GB" sz="2400" kern="1200" noProof="0" dirty="0"/>
            </a:p>
          </p:txBody>
        </p:sp>
        <p:sp>
          <p:nvSpPr>
            <p:cNvPr id="13" name="Freihandform 12"/>
            <p:cNvSpPr/>
            <p:nvPr/>
          </p:nvSpPr>
          <p:spPr>
            <a:xfrm>
              <a:off x="924368" y="6911211"/>
              <a:ext cx="8507729" cy="708480"/>
            </a:xfrm>
            <a:custGeom>
              <a:avLst/>
              <a:gdLst>
                <a:gd name="connsiteX0" fmla="*/ 0 w 8507729"/>
                <a:gd name="connsiteY0" fmla="*/ 118082 h 708480"/>
                <a:gd name="connsiteX1" fmla="*/ 118082 w 8507729"/>
                <a:gd name="connsiteY1" fmla="*/ 0 h 708480"/>
                <a:gd name="connsiteX2" fmla="*/ 8389647 w 8507729"/>
                <a:gd name="connsiteY2" fmla="*/ 0 h 708480"/>
                <a:gd name="connsiteX3" fmla="*/ 8507729 w 8507729"/>
                <a:gd name="connsiteY3" fmla="*/ 118082 h 708480"/>
                <a:gd name="connsiteX4" fmla="*/ 8507729 w 8507729"/>
                <a:gd name="connsiteY4" fmla="*/ 590398 h 708480"/>
                <a:gd name="connsiteX5" fmla="*/ 8389647 w 8507729"/>
                <a:gd name="connsiteY5" fmla="*/ 708480 h 708480"/>
                <a:gd name="connsiteX6" fmla="*/ 118082 w 8507729"/>
                <a:gd name="connsiteY6" fmla="*/ 708480 h 708480"/>
                <a:gd name="connsiteX7" fmla="*/ 0 w 8507729"/>
                <a:gd name="connsiteY7" fmla="*/ 590398 h 708480"/>
                <a:gd name="connsiteX8" fmla="*/ 0 w 8507729"/>
                <a:gd name="connsiteY8" fmla="*/ 118082 h 708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07729" h="708480">
                  <a:moveTo>
                    <a:pt x="0" y="118082"/>
                  </a:moveTo>
                  <a:cubicBezTo>
                    <a:pt x="0" y="52867"/>
                    <a:pt x="52867" y="0"/>
                    <a:pt x="118082" y="0"/>
                  </a:cubicBezTo>
                  <a:lnTo>
                    <a:pt x="8389647" y="0"/>
                  </a:lnTo>
                  <a:cubicBezTo>
                    <a:pt x="8454862" y="0"/>
                    <a:pt x="8507729" y="52867"/>
                    <a:pt x="8507729" y="118082"/>
                  </a:cubicBezTo>
                  <a:lnTo>
                    <a:pt x="8507729" y="590398"/>
                  </a:lnTo>
                  <a:cubicBezTo>
                    <a:pt x="8507729" y="655613"/>
                    <a:pt x="8454862" y="708480"/>
                    <a:pt x="8389647" y="708480"/>
                  </a:cubicBezTo>
                  <a:lnTo>
                    <a:pt x="118082" y="708480"/>
                  </a:lnTo>
                  <a:cubicBezTo>
                    <a:pt x="52867" y="708480"/>
                    <a:pt x="0" y="655613"/>
                    <a:pt x="0" y="590398"/>
                  </a:cubicBezTo>
                  <a:lnTo>
                    <a:pt x="0" y="118082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157" tIns="34585" rIns="356157" bIns="34585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400" b="1" strike="noStrike" kern="1200" spc="-1" noProof="0" dirty="0" smtClean="0">
                  <a:solidFill>
                    <a:schemeClr val="bg1"/>
                  </a:solidFill>
                  <a:latin typeface="Calibri"/>
                </a:rPr>
                <a:t>collaborative</a:t>
              </a:r>
              <a:endParaRPr lang="en-GB" sz="2400" kern="1200" noProof="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750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8666" y="1576452"/>
            <a:ext cx="7750868" cy="4363885"/>
          </a:xfrm>
          <a:prstGeom prst="rect">
            <a:avLst/>
          </a:prstGeom>
        </p:spPr>
      </p:pic>
      <p:cxnSp>
        <p:nvCxnSpPr>
          <p:cNvPr id="7" name="Gerader Verbinder 6"/>
          <p:cNvCxnSpPr/>
          <p:nvPr/>
        </p:nvCxnSpPr>
        <p:spPr>
          <a:xfrm>
            <a:off x="1949450" y="3745694"/>
            <a:ext cx="8248650" cy="12700"/>
          </a:xfrm>
          <a:prstGeom prst="line">
            <a:avLst/>
          </a:prstGeom>
          <a:ln w="63500">
            <a:solidFill>
              <a:srgbClr val="44546A"/>
            </a:solidFill>
            <a:prstDash val="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6" name="Gruppieren 5"/>
          <p:cNvGrpSpPr/>
          <p:nvPr/>
        </p:nvGrpSpPr>
        <p:grpSpPr>
          <a:xfrm>
            <a:off x="5599447" y="5763790"/>
            <a:ext cx="983579" cy="845012"/>
            <a:chOff x="8156916" y="1987088"/>
            <a:chExt cx="1382952" cy="1188121"/>
          </a:xfrm>
        </p:grpSpPr>
        <p:sp>
          <p:nvSpPr>
            <p:cNvPr id="8" name="Ellipse 7"/>
            <p:cNvSpPr/>
            <p:nvPr/>
          </p:nvSpPr>
          <p:spPr>
            <a:xfrm>
              <a:off x="8241632" y="1987088"/>
              <a:ext cx="1188121" cy="1188121"/>
            </a:xfrm>
            <a:prstGeom prst="ellipse">
              <a:avLst/>
            </a:prstGeom>
            <a:noFill/>
            <a:ln w="28575">
              <a:solidFill>
                <a:srgbClr val="4454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9" name="7 Imagen"/>
            <p:cNvPicPr/>
            <p:nvPr/>
          </p:nvPicPr>
          <p:blipFill>
            <a:blip r:embed="rId3"/>
            <a:stretch/>
          </p:blipFill>
          <p:spPr>
            <a:xfrm>
              <a:off x="8156916" y="2040921"/>
              <a:ext cx="1382952" cy="10733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23247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/>
          <p:cNvGraphicFramePr/>
          <p:nvPr>
            <p:extLst>
              <p:ext uri="{D42A27DB-BD31-4B8C-83A1-F6EECF244321}">
                <p14:modId xmlns:p14="http://schemas.microsoft.com/office/powerpoint/2010/main" val="2557129225"/>
              </p:ext>
            </p:extLst>
          </p:nvPr>
        </p:nvGraphicFramePr>
        <p:xfrm>
          <a:off x="269173" y="210126"/>
          <a:ext cx="12082649" cy="8055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5841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/>
          <p:cNvGraphicFramePr/>
          <p:nvPr>
            <p:extLst>
              <p:ext uri="{D42A27DB-BD31-4B8C-83A1-F6EECF244321}">
                <p14:modId xmlns:p14="http://schemas.microsoft.com/office/powerpoint/2010/main" val="2490220056"/>
              </p:ext>
            </p:extLst>
          </p:nvPr>
        </p:nvGraphicFramePr>
        <p:xfrm>
          <a:off x="0" y="320635"/>
          <a:ext cx="12801600" cy="6213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1486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2109870" y="320635"/>
            <a:ext cx="9770124" cy="6213515"/>
            <a:chOff x="2109870" y="320635"/>
            <a:chExt cx="9770124" cy="6213515"/>
          </a:xfrm>
        </p:grpSpPr>
        <p:sp>
          <p:nvSpPr>
            <p:cNvPr id="17" name="Ellipse 16"/>
            <p:cNvSpPr/>
            <p:nvPr/>
          </p:nvSpPr>
          <p:spPr>
            <a:xfrm>
              <a:off x="2109870" y="1874013"/>
              <a:ext cx="4660137" cy="466013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90000"/>
                <a:hueOff val="0"/>
                <a:satOff val="0"/>
                <a:lumOff val="23095"/>
                <a:alphaOff val="-50000"/>
              </a:schemeClr>
            </a:fillRef>
            <a:effectRef idx="0">
              <a:schemeClr val="accent3">
                <a:shade val="90000"/>
                <a:hueOff val="0"/>
                <a:satOff val="0"/>
                <a:lumOff val="23095"/>
                <a:alphaOff val="-50000"/>
              </a:schemeClr>
            </a:effectRef>
            <a:fontRef idx="minor">
              <a:schemeClr val="lt1"/>
            </a:fontRef>
          </p:style>
        </p:sp>
        <p:sp>
          <p:nvSpPr>
            <p:cNvPr id="18" name="Ellipse 17"/>
            <p:cNvSpPr/>
            <p:nvPr/>
          </p:nvSpPr>
          <p:spPr>
            <a:xfrm>
              <a:off x="2775881" y="2540025"/>
              <a:ext cx="3328114" cy="3328114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90000"/>
                <a:hueOff val="0"/>
                <a:satOff val="0"/>
                <a:lumOff val="15397"/>
                <a:alphaOff val="-33333"/>
              </a:schemeClr>
            </a:fillRef>
            <a:effectRef idx="0">
              <a:schemeClr val="accent3">
                <a:shade val="90000"/>
                <a:hueOff val="0"/>
                <a:satOff val="0"/>
                <a:lumOff val="15397"/>
                <a:alphaOff val="-33333"/>
              </a:schemeClr>
            </a:effectRef>
            <a:fontRef idx="minor">
              <a:schemeClr val="lt1"/>
            </a:fontRef>
          </p:style>
        </p:sp>
        <p:sp>
          <p:nvSpPr>
            <p:cNvPr id="19" name="Ellipse 18"/>
            <p:cNvSpPr/>
            <p:nvPr/>
          </p:nvSpPr>
          <p:spPr>
            <a:xfrm>
              <a:off x="3441504" y="3205648"/>
              <a:ext cx="1996868" cy="199686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90000"/>
                <a:hueOff val="0"/>
                <a:satOff val="0"/>
                <a:lumOff val="7698"/>
                <a:alphaOff val="-16667"/>
              </a:schemeClr>
            </a:fillRef>
            <a:effectRef idx="0">
              <a:schemeClr val="accent3">
                <a:shade val="90000"/>
                <a:hueOff val="0"/>
                <a:satOff val="0"/>
                <a:lumOff val="7698"/>
                <a:alphaOff val="-16667"/>
              </a:schemeClr>
            </a:effectRef>
            <a:fontRef idx="minor">
              <a:schemeClr val="lt1"/>
            </a:fontRef>
          </p:style>
        </p:sp>
        <p:sp>
          <p:nvSpPr>
            <p:cNvPr id="20" name="Ellipse 19"/>
            <p:cNvSpPr/>
            <p:nvPr/>
          </p:nvSpPr>
          <p:spPr>
            <a:xfrm>
              <a:off x="4107127" y="3871271"/>
              <a:ext cx="665622" cy="665622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Freihandform 20"/>
            <p:cNvSpPr/>
            <p:nvPr/>
          </p:nvSpPr>
          <p:spPr>
            <a:xfrm>
              <a:off x="7919996" y="320635"/>
              <a:ext cx="2880011" cy="1114549"/>
            </a:xfrm>
            <a:custGeom>
              <a:avLst/>
              <a:gdLst>
                <a:gd name="connsiteX0" fmla="*/ 0 w 2880011"/>
                <a:gd name="connsiteY0" fmla="*/ 0 h 1114549"/>
                <a:gd name="connsiteX1" fmla="*/ 2880011 w 2880011"/>
                <a:gd name="connsiteY1" fmla="*/ 0 h 1114549"/>
                <a:gd name="connsiteX2" fmla="*/ 2880011 w 2880011"/>
                <a:gd name="connsiteY2" fmla="*/ 1114549 h 1114549"/>
                <a:gd name="connsiteX3" fmla="*/ 0 w 2880011"/>
                <a:gd name="connsiteY3" fmla="*/ 1114549 h 1114549"/>
                <a:gd name="connsiteX4" fmla="*/ 0 w 2880011"/>
                <a:gd name="connsiteY4" fmla="*/ 0 h 1114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0011" h="1114549">
                  <a:moveTo>
                    <a:pt x="0" y="0"/>
                  </a:moveTo>
                  <a:lnTo>
                    <a:pt x="2880011" y="0"/>
                  </a:lnTo>
                  <a:lnTo>
                    <a:pt x="2880011" y="1114549"/>
                  </a:lnTo>
                  <a:lnTo>
                    <a:pt x="0" y="111454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9352" tIns="26670" rIns="26670" bIns="26670" numCol="1" spcCol="1270" anchor="t" anchorCtr="0">
              <a:noAutofit/>
            </a:bodyPr>
            <a:lstStyle/>
            <a:p>
              <a:pPr lvl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100" b="1" kern="1200" noProof="0" dirty="0" smtClean="0"/>
                <a:t>Infrastructure</a:t>
              </a:r>
              <a:endParaRPr lang="en-GB" sz="2100" b="1" kern="1200" noProof="0" dirty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GB" sz="1800" kern="1200" dirty="0" smtClean="0"/>
                <a:t>Technical Infrastructure</a:t>
              </a:r>
              <a:endParaRPr lang="en-GB" sz="1800" kern="1200" noProof="0" dirty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GB" sz="1800" kern="1200" noProof="0" dirty="0" smtClean="0"/>
                <a:t>Interoperability Standards</a:t>
              </a:r>
              <a:endParaRPr lang="en-GB" sz="1800" kern="1200" noProof="0" dirty="0"/>
            </a:p>
          </p:txBody>
        </p:sp>
        <p:sp>
          <p:nvSpPr>
            <p:cNvPr id="22" name="Gerader Verbinder 21"/>
            <p:cNvSpPr/>
            <p:nvPr/>
          </p:nvSpPr>
          <p:spPr>
            <a:xfrm>
              <a:off x="6964179" y="877909"/>
              <a:ext cx="582517" cy="0"/>
            </a:xfrm>
            <a:prstGeom prst="line">
              <a:avLst/>
            </a:pr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Gerader Verbinder 22"/>
            <p:cNvSpPr/>
            <p:nvPr/>
          </p:nvSpPr>
          <p:spPr>
            <a:xfrm rot="5400000">
              <a:off x="4036060" y="1244895"/>
              <a:ext cx="3293163" cy="2563075"/>
            </a:xfrm>
            <a:prstGeom prst="line">
              <a:avLst/>
            </a:pr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Freihandform 23"/>
            <p:cNvSpPr/>
            <p:nvPr/>
          </p:nvSpPr>
          <p:spPr>
            <a:xfrm>
              <a:off x="7919996" y="1435184"/>
              <a:ext cx="3240006" cy="1114549"/>
            </a:xfrm>
            <a:custGeom>
              <a:avLst/>
              <a:gdLst>
                <a:gd name="connsiteX0" fmla="*/ 0 w 3240006"/>
                <a:gd name="connsiteY0" fmla="*/ 0 h 1114549"/>
                <a:gd name="connsiteX1" fmla="*/ 3240006 w 3240006"/>
                <a:gd name="connsiteY1" fmla="*/ 0 h 1114549"/>
                <a:gd name="connsiteX2" fmla="*/ 3240006 w 3240006"/>
                <a:gd name="connsiteY2" fmla="*/ 1114549 h 1114549"/>
                <a:gd name="connsiteX3" fmla="*/ 0 w 3240006"/>
                <a:gd name="connsiteY3" fmla="*/ 1114549 h 1114549"/>
                <a:gd name="connsiteX4" fmla="*/ 0 w 3240006"/>
                <a:gd name="connsiteY4" fmla="*/ 0 h 1114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0006" h="1114549">
                  <a:moveTo>
                    <a:pt x="0" y="0"/>
                  </a:moveTo>
                  <a:lnTo>
                    <a:pt x="3240006" y="0"/>
                  </a:lnTo>
                  <a:lnTo>
                    <a:pt x="3240006" y="1114549"/>
                  </a:lnTo>
                  <a:lnTo>
                    <a:pt x="0" y="111454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9352" tIns="26670" rIns="26670" bIns="26670" numCol="1" spcCol="1270" anchor="t" anchorCtr="0">
              <a:noAutofit/>
            </a:bodyPr>
            <a:lstStyle/>
            <a:p>
              <a:pPr lvl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100" b="1" kern="1200" noProof="0" dirty="0" smtClean="0"/>
                <a:t>Data Access</a:t>
              </a:r>
              <a:endParaRPr lang="en-GB" sz="1800" b="1" kern="1200" noProof="0" dirty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GB" sz="1800" kern="1200" noProof="0" dirty="0" smtClean="0"/>
                <a:t>Raster and Vector data storage</a:t>
              </a:r>
              <a:endParaRPr lang="en-GB" sz="1800" kern="1200" noProof="0" dirty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GB" sz="1800" kern="1200" dirty="0" smtClean="0"/>
                <a:t>External Repositories</a:t>
              </a:r>
              <a:endParaRPr lang="en-GB" sz="1800" kern="1200" noProof="0" dirty="0"/>
            </a:p>
          </p:txBody>
        </p:sp>
        <p:sp>
          <p:nvSpPr>
            <p:cNvPr id="25" name="Gerader Verbinder 24"/>
            <p:cNvSpPr/>
            <p:nvPr/>
          </p:nvSpPr>
          <p:spPr>
            <a:xfrm>
              <a:off x="6964179" y="1992459"/>
              <a:ext cx="582517" cy="0"/>
            </a:xfrm>
            <a:prstGeom prst="line">
              <a:avLst/>
            </a:pr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Gerader Verbinder 25"/>
            <p:cNvSpPr/>
            <p:nvPr/>
          </p:nvSpPr>
          <p:spPr>
            <a:xfrm rot="5400000">
              <a:off x="4606150" y="2341192"/>
              <a:ext cx="2704432" cy="2007742"/>
            </a:xfrm>
            <a:prstGeom prst="line">
              <a:avLst/>
            </a:pr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Freihandform 26"/>
            <p:cNvSpPr/>
            <p:nvPr/>
          </p:nvSpPr>
          <p:spPr>
            <a:xfrm>
              <a:off x="7919996" y="2549733"/>
              <a:ext cx="3959998" cy="1114549"/>
            </a:xfrm>
            <a:custGeom>
              <a:avLst/>
              <a:gdLst>
                <a:gd name="connsiteX0" fmla="*/ 0 w 3959998"/>
                <a:gd name="connsiteY0" fmla="*/ 0 h 1114549"/>
                <a:gd name="connsiteX1" fmla="*/ 3959998 w 3959998"/>
                <a:gd name="connsiteY1" fmla="*/ 0 h 1114549"/>
                <a:gd name="connsiteX2" fmla="*/ 3959998 w 3959998"/>
                <a:gd name="connsiteY2" fmla="*/ 1114549 h 1114549"/>
                <a:gd name="connsiteX3" fmla="*/ 0 w 3959998"/>
                <a:gd name="connsiteY3" fmla="*/ 1114549 h 1114549"/>
                <a:gd name="connsiteX4" fmla="*/ 0 w 3959998"/>
                <a:gd name="connsiteY4" fmla="*/ 0 h 1114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59998" h="1114549">
                  <a:moveTo>
                    <a:pt x="0" y="0"/>
                  </a:moveTo>
                  <a:lnTo>
                    <a:pt x="3959998" y="0"/>
                  </a:lnTo>
                  <a:lnTo>
                    <a:pt x="3959998" y="1114549"/>
                  </a:lnTo>
                  <a:lnTo>
                    <a:pt x="0" y="111454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9352" tIns="26670" rIns="26670" bIns="26670" numCol="1" spcCol="1270" anchor="t" anchorCtr="0">
              <a:noAutofit/>
            </a:bodyPr>
            <a:lstStyle/>
            <a:p>
              <a:pPr lvl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100" b="1" kern="1200" noProof="0" dirty="0" smtClean="0"/>
                <a:t>Business Logic</a:t>
              </a:r>
              <a:endParaRPr lang="en-GB" sz="2100" b="1" kern="1200" noProof="0" dirty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GB" sz="1800" kern="1200" dirty="0" smtClean="0"/>
                <a:t>Spatial Data Infrastructure</a:t>
              </a:r>
              <a:endParaRPr lang="en-GB" sz="1800" kern="1200" noProof="0" dirty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GB" sz="1800" kern="1200" noProof="0" dirty="0" smtClean="0"/>
                <a:t>Application Programming Interfaces</a:t>
              </a:r>
              <a:endParaRPr lang="en-GB" sz="1800" kern="1200" noProof="0" dirty="0"/>
            </a:p>
          </p:txBody>
        </p:sp>
        <p:sp>
          <p:nvSpPr>
            <p:cNvPr id="28" name="Gerader Verbinder 27"/>
            <p:cNvSpPr/>
            <p:nvPr/>
          </p:nvSpPr>
          <p:spPr>
            <a:xfrm>
              <a:off x="6964179" y="3107008"/>
              <a:ext cx="582517" cy="0"/>
            </a:xfrm>
            <a:prstGeom prst="line">
              <a:avLst/>
            </a:pr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Gerader Verbinder 28"/>
            <p:cNvSpPr/>
            <p:nvPr/>
          </p:nvSpPr>
          <p:spPr>
            <a:xfrm rot="5400000">
              <a:off x="5157988" y="3362927"/>
              <a:ext cx="2062887" cy="1549495"/>
            </a:xfrm>
            <a:prstGeom prst="line">
              <a:avLst/>
            </a:pr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Freihandform 29"/>
            <p:cNvSpPr/>
            <p:nvPr/>
          </p:nvSpPr>
          <p:spPr>
            <a:xfrm>
              <a:off x="7919996" y="3664283"/>
              <a:ext cx="3240006" cy="1114549"/>
            </a:xfrm>
            <a:custGeom>
              <a:avLst/>
              <a:gdLst>
                <a:gd name="connsiteX0" fmla="*/ 0 w 3240006"/>
                <a:gd name="connsiteY0" fmla="*/ 0 h 1114549"/>
                <a:gd name="connsiteX1" fmla="*/ 3240006 w 3240006"/>
                <a:gd name="connsiteY1" fmla="*/ 0 h 1114549"/>
                <a:gd name="connsiteX2" fmla="*/ 3240006 w 3240006"/>
                <a:gd name="connsiteY2" fmla="*/ 1114549 h 1114549"/>
                <a:gd name="connsiteX3" fmla="*/ 0 w 3240006"/>
                <a:gd name="connsiteY3" fmla="*/ 1114549 h 1114549"/>
                <a:gd name="connsiteX4" fmla="*/ 0 w 3240006"/>
                <a:gd name="connsiteY4" fmla="*/ 0 h 1114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0006" h="1114549">
                  <a:moveTo>
                    <a:pt x="0" y="0"/>
                  </a:moveTo>
                  <a:lnTo>
                    <a:pt x="3240006" y="0"/>
                  </a:lnTo>
                  <a:lnTo>
                    <a:pt x="3240006" y="1114549"/>
                  </a:lnTo>
                  <a:lnTo>
                    <a:pt x="0" y="111454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9352" tIns="26670" rIns="26670" bIns="26670" numCol="1" spcCol="1270" anchor="t" anchorCtr="0">
              <a:noAutofit/>
            </a:bodyPr>
            <a:lstStyle/>
            <a:p>
              <a:pPr lvl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100" b="1" kern="1200" noProof="0" dirty="0" smtClean="0"/>
                <a:t>Presentation</a:t>
              </a:r>
              <a:endParaRPr lang="en-GB" sz="2100" b="1" kern="1200" noProof="0" dirty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GB" sz="1800" kern="1200" noProof="0" dirty="0" smtClean="0"/>
                <a:t>User Interface Integration</a:t>
              </a:r>
              <a:endParaRPr lang="en-GB" sz="1800" kern="1200" noProof="0" dirty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de-DE" sz="1800" kern="1200" noProof="0" dirty="0" smtClean="0"/>
                <a:t>User Interface Development</a:t>
              </a:r>
              <a:endParaRPr lang="en-GB" sz="1800" kern="1200" noProof="0" dirty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GB" sz="1800" kern="1200" noProof="0" dirty="0" smtClean="0"/>
                <a:t>GIS and Catalogues</a:t>
              </a:r>
              <a:endParaRPr lang="en-GB" sz="1800" kern="1200" noProof="0" dirty="0"/>
            </a:p>
          </p:txBody>
        </p:sp>
        <p:sp>
          <p:nvSpPr>
            <p:cNvPr id="31" name="Gerader Verbinder 30"/>
            <p:cNvSpPr/>
            <p:nvPr/>
          </p:nvSpPr>
          <p:spPr>
            <a:xfrm>
              <a:off x="6964179" y="4221558"/>
              <a:ext cx="582517" cy="0"/>
            </a:xfrm>
            <a:prstGeom prst="line">
              <a:avLst/>
            </a:pr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Gerader Verbinder 31"/>
            <p:cNvSpPr/>
            <p:nvPr/>
          </p:nvSpPr>
          <p:spPr>
            <a:xfrm rot="5400000">
              <a:off x="5711146" y="4388701"/>
              <a:ext cx="1417924" cy="1082705"/>
            </a:xfrm>
            <a:prstGeom prst="line">
              <a:avLst/>
            </a:pr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248774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 4"/>
          <p:cNvGraphicFramePr/>
          <p:nvPr>
            <p:extLst/>
          </p:nvPr>
        </p:nvGraphicFramePr>
        <p:xfrm>
          <a:off x="367430" y="2256425"/>
          <a:ext cx="6705078" cy="44700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uppieren 6"/>
          <p:cNvGrpSpPr/>
          <p:nvPr/>
        </p:nvGrpSpPr>
        <p:grpSpPr>
          <a:xfrm rot="10800000">
            <a:off x="7218721" y="2243899"/>
            <a:ext cx="5294775" cy="1088024"/>
            <a:chOff x="0" y="370681"/>
            <a:chExt cx="2804000" cy="1121600"/>
          </a:xfrm>
        </p:grpSpPr>
        <p:sp>
          <p:nvSpPr>
            <p:cNvPr id="8" name="Chevron 7"/>
            <p:cNvSpPr/>
            <p:nvPr/>
          </p:nvSpPr>
          <p:spPr>
            <a:xfrm>
              <a:off x="0" y="370681"/>
              <a:ext cx="2804000" cy="1121600"/>
            </a:xfrm>
            <a:prstGeom prst="chevron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9" name="Chevron 4"/>
            <p:cNvSpPr txBox="1"/>
            <p:nvPr/>
          </p:nvSpPr>
          <p:spPr>
            <a:xfrm rot="10800000">
              <a:off x="0" y="370681"/>
              <a:ext cx="2485777" cy="11216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130" tIns="12065" rIns="0" bIns="12065" numCol="1" spcCol="1270" anchor="ctr" anchorCtr="0">
              <a:noAutofit/>
            </a:bodyPr>
            <a:lstStyle/>
            <a:p>
              <a:pPr marL="342900" lvl="0" indent="-342900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GB" sz="1900" kern="1200" noProof="0" dirty="0" smtClean="0">
                  <a:solidFill>
                    <a:schemeClr val="tx1"/>
                  </a:solidFill>
                </a:rPr>
                <a:t>End-User Workshops</a:t>
              </a:r>
            </a:p>
            <a:p>
              <a:pPr marL="342900" lvl="0" indent="-342900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GB" sz="1900" kern="1200" noProof="0" dirty="0" smtClean="0">
                  <a:solidFill>
                    <a:schemeClr val="tx1"/>
                  </a:solidFill>
                </a:rPr>
                <a:t>Market Analysis</a:t>
              </a:r>
              <a:endParaRPr lang="en-GB" sz="1900" kern="1200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Gruppieren 9"/>
          <p:cNvGrpSpPr/>
          <p:nvPr/>
        </p:nvGrpSpPr>
        <p:grpSpPr>
          <a:xfrm rot="10800000">
            <a:off x="7218721" y="3686480"/>
            <a:ext cx="5294779" cy="1088025"/>
            <a:chOff x="283950" y="486893"/>
            <a:chExt cx="2804000" cy="1121601"/>
          </a:xfrm>
        </p:grpSpPr>
        <p:sp>
          <p:nvSpPr>
            <p:cNvPr id="11" name="Chevron 10"/>
            <p:cNvSpPr/>
            <p:nvPr/>
          </p:nvSpPr>
          <p:spPr>
            <a:xfrm>
              <a:off x="283950" y="486894"/>
              <a:ext cx="2804000" cy="1121600"/>
            </a:xfrm>
            <a:prstGeom prst="chevron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12" name="Chevron 4"/>
            <p:cNvSpPr txBox="1"/>
            <p:nvPr/>
          </p:nvSpPr>
          <p:spPr>
            <a:xfrm rot="10800000">
              <a:off x="436520" y="486893"/>
              <a:ext cx="2333208" cy="1121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3465231"/>
                <a:satOff val="-15989"/>
                <a:lumOff val="588"/>
                <a:alphaOff val="0"/>
              </a:schemeClr>
            </a:fillRef>
            <a:effectRef idx="0">
              <a:schemeClr val="accent4">
                <a:hueOff val="3465231"/>
                <a:satOff val="-15989"/>
                <a:lumOff val="58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130" tIns="12065" rIns="0" bIns="12065" numCol="1" spcCol="1270" anchor="ctr" anchorCtr="0">
              <a:noAutofit/>
            </a:bodyPr>
            <a:lstStyle/>
            <a:p>
              <a:pPr marL="342900" lvl="0" indent="-342900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GB" sz="1900" kern="1200" noProof="0" dirty="0" smtClean="0">
                  <a:solidFill>
                    <a:schemeClr val="tx1"/>
                  </a:solidFill>
                </a:rPr>
                <a:t>identify &amp; specify Building Blocks</a:t>
              </a:r>
            </a:p>
            <a:p>
              <a:pPr marL="342900" lvl="0" indent="-342900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GB" sz="1900" dirty="0">
                  <a:solidFill>
                    <a:schemeClr val="tx1"/>
                  </a:solidFill>
                </a:rPr>
                <a:t>i</a:t>
              </a:r>
              <a:r>
                <a:rPr lang="en-GB" sz="1900" dirty="0" smtClean="0">
                  <a:solidFill>
                    <a:schemeClr val="tx1"/>
                  </a:solidFill>
                </a:rPr>
                <a:t>dentify Software Components and assess adaptability and extensibility</a:t>
              </a:r>
              <a:endParaRPr lang="en-GB" sz="1900" kern="1200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uppieren 15"/>
          <p:cNvGrpSpPr/>
          <p:nvPr/>
        </p:nvGrpSpPr>
        <p:grpSpPr>
          <a:xfrm rot="10800000">
            <a:off x="7218722" y="5129061"/>
            <a:ext cx="5294776" cy="1088024"/>
            <a:chOff x="0" y="370681"/>
            <a:chExt cx="2804000" cy="1121600"/>
          </a:xfrm>
        </p:grpSpPr>
        <p:sp>
          <p:nvSpPr>
            <p:cNvPr id="17" name="Chevron 16"/>
            <p:cNvSpPr/>
            <p:nvPr/>
          </p:nvSpPr>
          <p:spPr>
            <a:xfrm>
              <a:off x="0" y="370681"/>
              <a:ext cx="2804000" cy="1121600"/>
            </a:xfrm>
            <a:prstGeom prst="chevron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18" name="Chevron 4"/>
            <p:cNvSpPr txBox="1"/>
            <p:nvPr/>
          </p:nvSpPr>
          <p:spPr>
            <a:xfrm rot="10800000">
              <a:off x="86234" y="370681"/>
              <a:ext cx="2399542" cy="1121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10395692"/>
                <a:satOff val="-47968"/>
                <a:lumOff val="1765"/>
                <a:alphaOff val="0"/>
              </a:schemeClr>
            </a:fillRef>
            <a:effectRef idx="0">
              <a:schemeClr val="accent4">
                <a:hueOff val="10395692"/>
                <a:satOff val="-47968"/>
                <a:lumOff val="176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130" tIns="12065" rIns="0" bIns="12065" numCol="1" spcCol="1270" anchor="ctr" anchorCtr="0">
              <a:noAutofit/>
            </a:bodyPr>
            <a:lstStyle/>
            <a:p>
              <a:pPr marL="342900" lvl="0" indent="-342900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GB" sz="1900" dirty="0">
                  <a:solidFill>
                    <a:schemeClr val="tx1"/>
                  </a:solidFill>
                </a:rPr>
                <a:t>a</a:t>
              </a:r>
              <a:r>
                <a:rPr lang="en-GB" sz="1900" dirty="0" smtClean="0">
                  <a:solidFill>
                    <a:schemeClr val="tx1"/>
                  </a:solidFill>
                </a:rPr>
                <a:t>dapt, customise and extend Software Components</a:t>
              </a:r>
            </a:p>
            <a:p>
              <a:pPr marL="342900" lvl="0" indent="-342900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GB" sz="1900" dirty="0" smtClean="0">
                  <a:solidFill>
                    <a:schemeClr val="tx1"/>
                  </a:solidFill>
                </a:rPr>
                <a:t>integrate</a:t>
              </a:r>
              <a:r>
                <a:rPr lang="en-GB" sz="1900" kern="1200" noProof="0" dirty="0" smtClean="0">
                  <a:solidFill>
                    <a:schemeClr val="tx1"/>
                  </a:solidFill>
                </a:rPr>
                <a:t> and assemble Building Blocks </a:t>
              </a:r>
              <a:endParaRPr lang="en-GB" sz="1900" kern="1200" noProof="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227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ieren 8"/>
          <p:cNvGrpSpPr/>
          <p:nvPr/>
        </p:nvGrpSpPr>
        <p:grpSpPr>
          <a:xfrm>
            <a:off x="1791741" y="2789623"/>
            <a:ext cx="9351207" cy="4569338"/>
            <a:chOff x="1791741" y="2789623"/>
            <a:chExt cx="9351207" cy="4569338"/>
          </a:xfrm>
        </p:grpSpPr>
        <p:sp>
          <p:nvSpPr>
            <p:cNvPr id="10" name="Halbbogen 9"/>
            <p:cNvSpPr/>
            <p:nvPr/>
          </p:nvSpPr>
          <p:spPr>
            <a:xfrm>
              <a:off x="1791741" y="2789623"/>
              <a:ext cx="4569338" cy="4569338"/>
            </a:xfrm>
            <a:prstGeom prst="blockArc">
              <a:avLst>
                <a:gd name="adj1" fmla="val 18900000"/>
                <a:gd name="adj2" fmla="val 2700000"/>
                <a:gd name="adj3" fmla="val 473"/>
              </a:avLst>
            </a:prstGeom>
          </p:spPr>
          <p:style>
            <a:lnRef idx="2">
              <a:schemeClr val="dk2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Freihandform 10"/>
            <p:cNvSpPr/>
            <p:nvPr/>
          </p:nvSpPr>
          <p:spPr>
            <a:xfrm>
              <a:off x="6098541" y="3717584"/>
              <a:ext cx="5044406" cy="678354"/>
            </a:xfrm>
            <a:custGeom>
              <a:avLst/>
              <a:gdLst>
                <a:gd name="connsiteX0" fmla="*/ 0 w 5044406"/>
                <a:gd name="connsiteY0" fmla="*/ 0 h 678354"/>
                <a:gd name="connsiteX1" fmla="*/ 5044406 w 5044406"/>
                <a:gd name="connsiteY1" fmla="*/ 0 h 678354"/>
                <a:gd name="connsiteX2" fmla="*/ 5044406 w 5044406"/>
                <a:gd name="connsiteY2" fmla="*/ 678354 h 678354"/>
                <a:gd name="connsiteX3" fmla="*/ 0 w 5044406"/>
                <a:gd name="connsiteY3" fmla="*/ 678354 h 678354"/>
                <a:gd name="connsiteX4" fmla="*/ 0 w 5044406"/>
                <a:gd name="connsiteY4" fmla="*/ 0 h 678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4406" h="678354">
                  <a:moveTo>
                    <a:pt x="0" y="0"/>
                  </a:moveTo>
                  <a:lnTo>
                    <a:pt x="5044406" y="0"/>
                  </a:lnTo>
                  <a:lnTo>
                    <a:pt x="5044406" y="678354"/>
                  </a:lnTo>
                  <a:lnTo>
                    <a:pt x="0" y="67835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8443" tIns="81280" rIns="81280" bIns="81280" numCol="1" spcCol="1270" anchor="ctr" anchorCtr="0">
              <a:noAutofit/>
            </a:bodyPr>
            <a:lstStyle/>
            <a:p>
              <a:pPr lvl="0" algn="l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200" b="1" kern="1200" noProof="0" smtClean="0"/>
                <a:t>Explicit Architecture</a:t>
              </a:r>
              <a:endParaRPr lang="en-GB" sz="3200" kern="1200" noProof="0" dirty="0"/>
            </a:p>
          </p:txBody>
        </p:sp>
        <p:sp>
          <p:nvSpPr>
            <p:cNvPr id="12" name="Ellipse 11"/>
            <p:cNvSpPr/>
            <p:nvPr/>
          </p:nvSpPr>
          <p:spPr>
            <a:xfrm>
              <a:off x="5674570" y="3632789"/>
              <a:ext cx="847942" cy="847942"/>
            </a:xfrm>
            <a:prstGeom prst="ellipse">
              <a:avLst/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Freihandform 12"/>
            <p:cNvSpPr/>
            <p:nvPr/>
          </p:nvSpPr>
          <p:spPr>
            <a:xfrm>
              <a:off x="6345123" y="4735115"/>
              <a:ext cx="4797825" cy="678354"/>
            </a:xfrm>
            <a:custGeom>
              <a:avLst/>
              <a:gdLst>
                <a:gd name="connsiteX0" fmla="*/ 0 w 4797825"/>
                <a:gd name="connsiteY0" fmla="*/ 0 h 678354"/>
                <a:gd name="connsiteX1" fmla="*/ 4797825 w 4797825"/>
                <a:gd name="connsiteY1" fmla="*/ 0 h 678354"/>
                <a:gd name="connsiteX2" fmla="*/ 4797825 w 4797825"/>
                <a:gd name="connsiteY2" fmla="*/ 678354 h 678354"/>
                <a:gd name="connsiteX3" fmla="*/ 0 w 4797825"/>
                <a:gd name="connsiteY3" fmla="*/ 678354 h 678354"/>
                <a:gd name="connsiteX4" fmla="*/ 0 w 4797825"/>
                <a:gd name="connsiteY4" fmla="*/ 0 h 678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7825" h="678354">
                  <a:moveTo>
                    <a:pt x="0" y="0"/>
                  </a:moveTo>
                  <a:lnTo>
                    <a:pt x="4797825" y="0"/>
                  </a:lnTo>
                  <a:lnTo>
                    <a:pt x="4797825" y="678354"/>
                  </a:lnTo>
                  <a:lnTo>
                    <a:pt x="0" y="67835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8443" tIns="81280" rIns="81280" bIns="81280" numCol="1" spcCol="1270" anchor="ctr" anchorCtr="0">
              <a:noAutofit/>
            </a:bodyPr>
            <a:lstStyle/>
            <a:p>
              <a:pPr lvl="0" algn="l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200" b="1" kern="1200" noProof="0" dirty="0" smtClean="0"/>
                <a:t>Transition Layer</a:t>
              </a:r>
              <a:endParaRPr lang="en-GB" sz="3200" kern="1200" noProof="0" dirty="0"/>
            </a:p>
          </p:txBody>
        </p:sp>
        <p:sp>
          <p:nvSpPr>
            <p:cNvPr id="14" name="Ellipse 13"/>
            <p:cNvSpPr/>
            <p:nvPr/>
          </p:nvSpPr>
          <p:spPr>
            <a:xfrm>
              <a:off x="5921152" y="4650320"/>
              <a:ext cx="847942" cy="847942"/>
            </a:xfrm>
            <a:prstGeom prst="ellipse">
              <a:avLst/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Freihandform 14"/>
            <p:cNvSpPr/>
            <p:nvPr/>
          </p:nvSpPr>
          <p:spPr>
            <a:xfrm>
              <a:off x="6098541" y="5752646"/>
              <a:ext cx="5044406" cy="678354"/>
            </a:xfrm>
            <a:custGeom>
              <a:avLst/>
              <a:gdLst>
                <a:gd name="connsiteX0" fmla="*/ 0 w 5044406"/>
                <a:gd name="connsiteY0" fmla="*/ 0 h 678354"/>
                <a:gd name="connsiteX1" fmla="*/ 5044406 w 5044406"/>
                <a:gd name="connsiteY1" fmla="*/ 0 h 678354"/>
                <a:gd name="connsiteX2" fmla="*/ 5044406 w 5044406"/>
                <a:gd name="connsiteY2" fmla="*/ 678354 h 678354"/>
                <a:gd name="connsiteX3" fmla="*/ 0 w 5044406"/>
                <a:gd name="connsiteY3" fmla="*/ 678354 h 678354"/>
                <a:gd name="connsiteX4" fmla="*/ 0 w 5044406"/>
                <a:gd name="connsiteY4" fmla="*/ 0 h 678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4406" h="678354">
                  <a:moveTo>
                    <a:pt x="0" y="0"/>
                  </a:moveTo>
                  <a:lnTo>
                    <a:pt x="5044406" y="0"/>
                  </a:lnTo>
                  <a:lnTo>
                    <a:pt x="5044406" y="678354"/>
                  </a:lnTo>
                  <a:lnTo>
                    <a:pt x="0" y="67835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8443" tIns="81280" rIns="81280" bIns="81280" numCol="1" spcCol="1270" anchor="ctr" anchorCtr="0">
              <a:noAutofit/>
            </a:bodyPr>
            <a:lstStyle/>
            <a:p>
              <a:pPr lvl="0" algn="l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200" b="1" kern="1200" noProof="0" dirty="0" smtClean="0"/>
                <a:t>Emergent Architecture</a:t>
              </a:r>
              <a:endParaRPr lang="en-GB" sz="3200" b="1" kern="1200" noProof="0" dirty="0"/>
            </a:p>
          </p:txBody>
        </p:sp>
        <p:sp>
          <p:nvSpPr>
            <p:cNvPr id="16" name="Ellipse 15"/>
            <p:cNvSpPr/>
            <p:nvPr/>
          </p:nvSpPr>
          <p:spPr>
            <a:xfrm>
              <a:off x="5674570" y="5667851"/>
              <a:ext cx="847942" cy="847942"/>
            </a:xfrm>
            <a:prstGeom prst="ellipse">
              <a:avLst/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6" name="Chevron 5"/>
          <p:cNvSpPr/>
          <p:nvPr/>
        </p:nvSpPr>
        <p:spPr>
          <a:xfrm>
            <a:off x="1472418" y="3750150"/>
            <a:ext cx="4063564" cy="653241"/>
          </a:xfrm>
          <a:prstGeom prst="chevron">
            <a:avLst/>
          </a:prstGeom>
          <a:noFill/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2">
              <a:hueOff val="0"/>
              <a:satOff val="0"/>
              <a:lumOff val="0"/>
              <a:alphaOff val="0"/>
            </a:schemeClr>
          </a:fillRef>
          <a:effectRef idx="0">
            <a:schemeClr val="lt2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r>
              <a:rPr lang="en-GB" sz="1800" dirty="0" smtClean="0"/>
              <a:t>stabilise essential upfront design</a:t>
            </a:r>
            <a:endParaRPr lang="en-GB" sz="1800" dirty="0"/>
          </a:p>
        </p:txBody>
      </p:sp>
      <p:sp>
        <p:nvSpPr>
          <p:cNvPr id="7" name="Chevron 6"/>
          <p:cNvSpPr/>
          <p:nvPr/>
        </p:nvSpPr>
        <p:spPr>
          <a:xfrm>
            <a:off x="1472417" y="4747671"/>
            <a:ext cx="4063564" cy="653241"/>
          </a:xfrm>
          <a:prstGeom prst="chevron">
            <a:avLst/>
          </a:prstGeom>
          <a:noFill/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2">
              <a:hueOff val="0"/>
              <a:satOff val="0"/>
              <a:lumOff val="0"/>
              <a:alphaOff val="0"/>
            </a:schemeClr>
          </a:fillRef>
          <a:effectRef idx="0">
            <a:schemeClr val="lt2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r>
              <a:rPr lang="en-GB" sz="1800" dirty="0" smtClean="0"/>
              <a:t>evolve along direction of change</a:t>
            </a:r>
            <a:endParaRPr lang="en-GB" sz="1800" dirty="0"/>
          </a:p>
        </p:txBody>
      </p:sp>
      <p:sp>
        <p:nvSpPr>
          <p:cNvPr id="8" name="Chevron 7"/>
          <p:cNvSpPr/>
          <p:nvPr/>
        </p:nvSpPr>
        <p:spPr>
          <a:xfrm>
            <a:off x="1461466" y="5667449"/>
            <a:ext cx="4063564" cy="653241"/>
          </a:xfrm>
          <a:prstGeom prst="chevron">
            <a:avLst/>
          </a:prstGeom>
          <a:noFill/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2">
              <a:hueOff val="0"/>
              <a:satOff val="0"/>
              <a:lumOff val="0"/>
              <a:alphaOff val="0"/>
            </a:schemeClr>
          </a:fillRef>
          <a:effectRef idx="0">
            <a:schemeClr val="lt2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r>
              <a:rPr lang="en-GB" sz="1800" dirty="0" smtClean="0"/>
              <a:t>document detailed design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91480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pieren 21"/>
          <p:cNvGrpSpPr/>
          <p:nvPr/>
        </p:nvGrpSpPr>
        <p:grpSpPr>
          <a:xfrm>
            <a:off x="367431" y="1001041"/>
            <a:ext cx="10768641" cy="1632700"/>
            <a:chOff x="367431" y="2243899"/>
            <a:chExt cx="10768641" cy="1632700"/>
          </a:xfrm>
        </p:grpSpPr>
        <p:sp>
          <p:nvSpPr>
            <p:cNvPr id="4" name="Freihandform 3"/>
            <p:cNvSpPr/>
            <p:nvPr/>
          </p:nvSpPr>
          <p:spPr>
            <a:xfrm>
              <a:off x="367431" y="2259261"/>
              <a:ext cx="1132136" cy="1617338"/>
            </a:xfrm>
            <a:custGeom>
              <a:avLst/>
              <a:gdLst>
                <a:gd name="connsiteX0" fmla="*/ 0 w 1617338"/>
                <a:gd name="connsiteY0" fmla="*/ 0 h 1132136"/>
                <a:gd name="connsiteX1" fmla="*/ 1051270 w 1617338"/>
                <a:gd name="connsiteY1" fmla="*/ 0 h 1132136"/>
                <a:gd name="connsiteX2" fmla="*/ 1617338 w 1617338"/>
                <a:gd name="connsiteY2" fmla="*/ 566068 h 1132136"/>
                <a:gd name="connsiteX3" fmla="*/ 1051270 w 1617338"/>
                <a:gd name="connsiteY3" fmla="*/ 1132136 h 1132136"/>
                <a:gd name="connsiteX4" fmla="*/ 0 w 1617338"/>
                <a:gd name="connsiteY4" fmla="*/ 1132136 h 1132136"/>
                <a:gd name="connsiteX5" fmla="*/ 566068 w 1617338"/>
                <a:gd name="connsiteY5" fmla="*/ 566068 h 1132136"/>
                <a:gd name="connsiteX6" fmla="*/ 0 w 1617338"/>
                <a:gd name="connsiteY6" fmla="*/ 0 h 113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7338" h="1132136">
                  <a:moveTo>
                    <a:pt x="1617338" y="0"/>
                  </a:moveTo>
                  <a:lnTo>
                    <a:pt x="1617338" y="735889"/>
                  </a:lnTo>
                  <a:lnTo>
                    <a:pt x="808669" y="1132136"/>
                  </a:lnTo>
                  <a:lnTo>
                    <a:pt x="0" y="735889"/>
                  </a:lnTo>
                  <a:lnTo>
                    <a:pt x="0" y="0"/>
                  </a:lnTo>
                  <a:lnTo>
                    <a:pt x="808669" y="396247"/>
                  </a:lnTo>
                  <a:lnTo>
                    <a:pt x="1617338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581308" rIns="15240" bIns="581308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400" kern="1200" noProof="0" dirty="0" smtClean="0"/>
                <a:t>analyse</a:t>
              </a:r>
              <a:r>
                <a:rPr lang="en-GB" sz="2800" kern="1200" noProof="0" dirty="0" smtClean="0"/>
                <a:t>  </a:t>
              </a:r>
              <a:endParaRPr lang="en-GB" sz="2800" kern="1200" noProof="0" dirty="0"/>
            </a:p>
          </p:txBody>
        </p:sp>
        <p:sp>
          <p:nvSpPr>
            <p:cNvPr id="6" name="Freihandform 5"/>
            <p:cNvSpPr/>
            <p:nvPr/>
          </p:nvSpPr>
          <p:spPr>
            <a:xfrm>
              <a:off x="1499566" y="2259262"/>
              <a:ext cx="4074515" cy="1051269"/>
            </a:xfrm>
            <a:custGeom>
              <a:avLst/>
              <a:gdLst>
                <a:gd name="connsiteX0" fmla="*/ 175215 w 1051269"/>
                <a:gd name="connsiteY0" fmla="*/ 0 h 5572941"/>
                <a:gd name="connsiteX1" fmla="*/ 876054 w 1051269"/>
                <a:gd name="connsiteY1" fmla="*/ 0 h 5572941"/>
                <a:gd name="connsiteX2" fmla="*/ 1051269 w 1051269"/>
                <a:gd name="connsiteY2" fmla="*/ 175215 h 5572941"/>
                <a:gd name="connsiteX3" fmla="*/ 1051269 w 1051269"/>
                <a:gd name="connsiteY3" fmla="*/ 5572941 h 5572941"/>
                <a:gd name="connsiteX4" fmla="*/ 1051269 w 1051269"/>
                <a:gd name="connsiteY4" fmla="*/ 5572941 h 5572941"/>
                <a:gd name="connsiteX5" fmla="*/ 0 w 1051269"/>
                <a:gd name="connsiteY5" fmla="*/ 5572941 h 5572941"/>
                <a:gd name="connsiteX6" fmla="*/ 0 w 1051269"/>
                <a:gd name="connsiteY6" fmla="*/ 5572941 h 5572941"/>
                <a:gd name="connsiteX7" fmla="*/ 0 w 1051269"/>
                <a:gd name="connsiteY7" fmla="*/ 175215 h 5572941"/>
                <a:gd name="connsiteX8" fmla="*/ 175215 w 1051269"/>
                <a:gd name="connsiteY8" fmla="*/ 0 h 557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1269" h="5572941">
                  <a:moveTo>
                    <a:pt x="1051269" y="928842"/>
                  </a:moveTo>
                  <a:lnTo>
                    <a:pt x="1051269" y="4644099"/>
                  </a:lnTo>
                  <a:cubicBezTo>
                    <a:pt x="1051269" y="5157087"/>
                    <a:pt x="1036471" y="5572941"/>
                    <a:pt x="1018217" y="5572941"/>
                  </a:cubicBezTo>
                  <a:lnTo>
                    <a:pt x="0" y="5572941"/>
                  </a:lnTo>
                  <a:lnTo>
                    <a:pt x="0" y="557294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18217" y="0"/>
                  </a:lnTo>
                  <a:cubicBezTo>
                    <a:pt x="1036471" y="0"/>
                    <a:pt x="1051269" y="415854"/>
                    <a:pt x="1051269" y="928842"/>
                  </a:cubicBezTo>
                  <a:close/>
                </a:path>
              </a:pathLst>
            </a:custGeom>
            <a:noFill/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3361" tIns="70368" rIns="70368" bIns="70370" numCol="1" spcCol="1270" anchor="ctr" anchorCtr="0">
              <a:noAutofit/>
            </a:bodyPr>
            <a:lstStyle/>
            <a:p>
              <a:pPr marL="0" lvl="1" defTabSz="1333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400" kern="1200" noProof="0" dirty="0" smtClean="0"/>
                <a:t>Product Vision</a:t>
              </a:r>
              <a:endParaRPr lang="en-GB" sz="2400" kern="1200" noProof="0" dirty="0"/>
            </a:p>
            <a:p>
              <a:pPr marL="0" lvl="1" algn="l" defTabSz="1333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400" kern="1200" noProof="0" dirty="0" smtClean="0"/>
                <a:t>User Stories</a:t>
              </a:r>
              <a:endParaRPr lang="en-GB" sz="2400" kern="1200" noProof="0" dirty="0"/>
            </a:p>
          </p:txBody>
        </p:sp>
        <p:sp>
          <p:nvSpPr>
            <p:cNvPr id="8" name="Chevron 7"/>
            <p:cNvSpPr/>
            <p:nvPr/>
          </p:nvSpPr>
          <p:spPr>
            <a:xfrm rot="10800000">
              <a:off x="5841297" y="2243899"/>
              <a:ext cx="5294775" cy="1088024"/>
            </a:xfrm>
            <a:prstGeom prst="chevron">
              <a:avLst/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Chevron 4"/>
            <p:cNvSpPr txBox="1"/>
            <p:nvPr/>
          </p:nvSpPr>
          <p:spPr>
            <a:xfrm>
              <a:off x="6442195" y="2243900"/>
              <a:ext cx="4693877" cy="1088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12065" rIns="0" bIns="12065" numCol="1" spcCol="1270" anchor="ctr" anchorCtr="0">
              <a:noAutofit/>
            </a:bodyPr>
            <a:lstStyle/>
            <a:p>
              <a:pPr lvl="0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900" kern="1200" noProof="0" dirty="0" smtClean="0">
                  <a:solidFill>
                    <a:schemeClr val="tx1"/>
                  </a:solidFill>
                </a:rPr>
                <a:t>Stakeholder Workshops</a:t>
              </a:r>
            </a:p>
            <a:p>
              <a:pPr lvl="0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900" kern="1200" noProof="0" dirty="0" smtClean="0">
                  <a:solidFill>
                    <a:schemeClr val="tx1"/>
                  </a:solidFill>
                </a:rPr>
                <a:t>Market / Exploitation Requirements</a:t>
              </a:r>
              <a:endParaRPr lang="en-GB" sz="1900" kern="1200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Gruppieren 20"/>
          <p:cNvGrpSpPr/>
          <p:nvPr/>
        </p:nvGrpSpPr>
        <p:grpSpPr>
          <a:xfrm>
            <a:off x="367431" y="2324405"/>
            <a:ext cx="10768645" cy="1617338"/>
            <a:chOff x="367431" y="3682781"/>
            <a:chExt cx="10768645" cy="1617338"/>
          </a:xfrm>
        </p:grpSpPr>
        <p:sp>
          <p:nvSpPr>
            <p:cNvPr id="13" name="Freihandform 12"/>
            <p:cNvSpPr/>
            <p:nvPr/>
          </p:nvSpPr>
          <p:spPr>
            <a:xfrm>
              <a:off x="367431" y="3682781"/>
              <a:ext cx="1132136" cy="1617338"/>
            </a:xfrm>
            <a:custGeom>
              <a:avLst/>
              <a:gdLst>
                <a:gd name="connsiteX0" fmla="*/ 0 w 1617338"/>
                <a:gd name="connsiteY0" fmla="*/ 0 h 1132136"/>
                <a:gd name="connsiteX1" fmla="*/ 1051270 w 1617338"/>
                <a:gd name="connsiteY1" fmla="*/ 0 h 1132136"/>
                <a:gd name="connsiteX2" fmla="*/ 1617338 w 1617338"/>
                <a:gd name="connsiteY2" fmla="*/ 566068 h 1132136"/>
                <a:gd name="connsiteX3" fmla="*/ 1051270 w 1617338"/>
                <a:gd name="connsiteY3" fmla="*/ 1132136 h 1132136"/>
                <a:gd name="connsiteX4" fmla="*/ 0 w 1617338"/>
                <a:gd name="connsiteY4" fmla="*/ 1132136 h 1132136"/>
                <a:gd name="connsiteX5" fmla="*/ 566068 w 1617338"/>
                <a:gd name="connsiteY5" fmla="*/ 566068 h 1132136"/>
                <a:gd name="connsiteX6" fmla="*/ 0 w 1617338"/>
                <a:gd name="connsiteY6" fmla="*/ 0 h 113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7338" h="1132136">
                  <a:moveTo>
                    <a:pt x="1617338" y="0"/>
                  </a:moveTo>
                  <a:lnTo>
                    <a:pt x="1617338" y="735889"/>
                  </a:lnTo>
                  <a:lnTo>
                    <a:pt x="808669" y="1132136"/>
                  </a:lnTo>
                  <a:lnTo>
                    <a:pt x="0" y="735889"/>
                  </a:lnTo>
                  <a:lnTo>
                    <a:pt x="0" y="0"/>
                  </a:lnTo>
                  <a:lnTo>
                    <a:pt x="808669" y="396247"/>
                  </a:lnTo>
                  <a:lnTo>
                    <a:pt x="1617338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581308" rIns="15240" bIns="581308" numCol="1" spcCol="1270" anchor="ctr" anchorCtr="0">
              <a:noAutofit/>
            </a:bodyPr>
            <a:lstStyle/>
            <a:p>
              <a:pPr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400" dirty="0" smtClean="0"/>
                <a:t>design </a:t>
              </a:r>
              <a:endParaRPr lang="en-GB" sz="2400" dirty="0"/>
            </a:p>
          </p:txBody>
        </p:sp>
        <p:sp>
          <p:nvSpPr>
            <p:cNvPr id="14" name="Freihandform 13"/>
            <p:cNvSpPr/>
            <p:nvPr/>
          </p:nvSpPr>
          <p:spPr>
            <a:xfrm>
              <a:off x="1499566" y="3682783"/>
              <a:ext cx="4074515" cy="1051269"/>
            </a:xfrm>
            <a:custGeom>
              <a:avLst/>
              <a:gdLst>
                <a:gd name="connsiteX0" fmla="*/ 175215 w 1051269"/>
                <a:gd name="connsiteY0" fmla="*/ 0 h 5572941"/>
                <a:gd name="connsiteX1" fmla="*/ 876054 w 1051269"/>
                <a:gd name="connsiteY1" fmla="*/ 0 h 5572941"/>
                <a:gd name="connsiteX2" fmla="*/ 1051269 w 1051269"/>
                <a:gd name="connsiteY2" fmla="*/ 175215 h 5572941"/>
                <a:gd name="connsiteX3" fmla="*/ 1051269 w 1051269"/>
                <a:gd name="connsiteY3" fmla="*/ 5572941 h 5572941"/>
                <a:gd name="connsiteX4" fmla="*/ 1051269 w 1051269"/>
                <a:gd name="connsiteY4" fmla="*/ 5572941 h 5572941"/>
                <a:gd name="connsiteX5" fmla="*/ 0 w 1051269"/>
                <a:gd name="connsiteY5" fmla="*/ 5572941 h 5572941"/>
                <a:gd name="connsiteX6" fmla="*/ 0 w 1051269"/>
                <a:gd name="connsiteY6" fmla="*/ 5572941 h 5572941"/>
                <a:gd name="connsiteX7" fmla="*/ 0 w 1051269"/>
                <a:gd name="connsiteY7" fmla="*/ 175215 h 5572941"/>
                <a:gd name="connsiteX8" fmla="*/ 175215 w 1051269"/>
                <a:gd name="connsiteY8" fmla="*/ 0 h 557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1269" h="5572941">
                  <a:moveTo>
                    <a:pt x="1051269" y="928842"/>
                  </a:moveTo>
                  <a:lnTo>
                    <a:pt x="1051269" y="4644099"/>
                  </a:lnTo>
                  <a:cubicBezTo>
                    <a:pt x="1051269" y="5157087"/>
                    <a:pt x="1036471" y="5572941"/>
                    <a:pt x="1018217" y="5572941"/>
                  </a:cubicBezTo>
                  <a:lnTo>
                    <a:pt x="0" y="5572941"/>
                  </a:lnTo>
                  <a:lnTo>
                    <a:pt x="0" y="557294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18217" y="0"/>
                  </a:lnTo>
                  <a:cubicBezTo>
                    <a:pt x="1036471" y="0"/>
                    <a:pt x="1051269" y="415854"/>
                    <a:pt x="1051269" y="928842"/>
                  </a:cubicBezTo>
                  <a:close/>
                </a:path>
              </a:pathLst>
            </a:custGeom>
            <a:noFill/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3361" tIns="70368" rIns="70368" bIns="70370" numCol="1" spcCol="1270" anchor="ctr" anchorCtr="0">
              <a:noAutofit/>
            </a:bodyPr>
            <a:lstStyle/>
            <a:p>
              <a:pPr marL="0" lvl="1" algn="l" defTabSz="1333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400" i="1" kern="1200" noProof="0" dirty="0" smtClean="0"/>
                <a:t>initial</a:t>
              </a:r>
              <a:r>
                <a:rPr lang="en-GB" sz="2400" kern="1200" noProof="0" dirty="0" smtClean="0"/>
                <a:t> Test Cases</a:t>
              </a:r>
              <a:endParaRPr lang="en-GB" sz="2400" kern="1200" noProof="0" dirty="0"/>
            </a:p>
            <a:p>
              <a:pPr marL="0" lvl="1" defTabSz="1333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400" i="1" dirty="0"/>
                <a:t>initial</a:t>
              </a:r>
              <a:r>
                <a:rPr lang="en-GB" sz="2400" kern="1200" noProof="0" dirty="0" smtClean="0"/>
                <a:t> Mock-ups / Prototypes</a:t>
              </a:r>
              <a:endParaRPr lang="en-GB" sz="2400" kern="1200" noProof="0" dirty="0"/>
            </a:p>
          </p:txBody>
        </p:sp>
        <p:sp>
          <p:nvSpPr>
            <p:cNvPr id="11" name="Chevron 10"/>
            <p:cNvSpPr/>
            <p:nvPr/>
          </p:nvSpPr>
          <p:spPr>
            <a:xfrm rot="10800000">
              <a:off x="5841297" y="3682781"/>
              <a:ext cx="5294779" cy="1088024"/>
            </a:xfrm>
            <a:prstGeom prst="chevron">
              <a:avLst/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Chevron 4"/>
            <p:cNvSpPr txBox="1"/>
            <p:nvPr/>
          </p:nvSpPr>
          <p:spPr>
            <a:xfrm>
              <a:off x="6442195" y="3695309"/>
              <a:ext cx="4405785" cy="1088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12065" rIns="0" bIns="12065" numCol="1" spcCol="1270" anchor="ctr" anchorCtr="0">
              <a:noAutofit/>
            </a:bodyPr>
            <a:lstStyle/>
            <a:p>
              <a:pPr lvl="0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900" kern="1200" noProof="0" dirty="0" smtClean="0">
                  <a:solidFill>
                    <a:schemeClr val="tx1"/>
                  </a:solidFill>
                </a:rPr>
                <a:t>identify &amp; specify Building Blocks</a:t>
              </a:r>
            </a:p>
            <a:p>
              <a:pPr lvl="0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900" dirty="0">
                  <a:solidFill>
                    <a:schemeClr val="tx1"/>
                  </a:solidFill>
                </a:rPr>
                <a:t>i</a:t>
              </a:r>
              <a:r>
                <a:rPr lang="en-GB" sz="1900" dirty="0" smtClean="0">
                  <a:solidFill>
                    <a:schemeClr val="tx1"/>
                  </a:solidFill>
                </a:rPr>
                <a:t>dentify Software Components and assess adaptability and extensibility</a:t>
              </a:r>
              <a:endParaRPr lang="en-GB" sz="1900" kern="1200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Gruppieren 19"/>
          <p:cNvGrpSpPr/>
          <p:nvPr/>
        </p:nvGrpSpPr>
        <p:grpSpPr>
          <a:xfrm>
            <a:off x="367430" y="6714840"/>
            <a:ext cx="10768642" cy="1617338"/>
            <a:chOff x="367431" y="5106301"/>
            <a:chExt cx="10768642" cy="1617338"/>
          </a:xfrm>
        </p:grpSpPr>
        <p:sp>
          <p:nvSpPr>
            <p:cNvPr id="15" name="Freihandform 14"/>
            <p:cNvSpPr/>
            <p:nvPr/>
          </p:nvSpPr>
          <p:spPr>
            <a:xfrm>
              <a:off x="367431" y="5106301"/>
              <a:ext cx="1132136" cy="1617338"/>
            </a:xfrm>
            <a:custGeom>
              <a:avLst/>
              <a:gdLst>
                <a:gd name="connsiteX0" fmla="*/ 0 w 1617338"/>
                <a:gd name="connsiteY0" fmla="*/ 0 h 1132136"/>
                <a:gd name="connsiteX1" fmla="*/ 1051270 w 1617338"/>
                <a:gd name="connsiteY1" fmla="*/ 0 h 1132136"/>
                <a:gd name="connsiteX2" fmla="*/ 1617338 w 1617338"/>
                <a:gd name="connsiteY2" fmla="*/ 566068 h 1132136"/>
                <a:gd name="connsiteX3" fmla="*/ 1051270 w 1617338"/>
                <a:gd name="connsiteY3" fmla="*/ 1132136 h 1132136"/>
                <a:gd name="connsiteX4" fmla="*/ 0 w 1617338"/>
                <a:gd name="connsiteY4" fmla="*/ 1132136 h 1132136"/>
                <a:gd name="connsiteX5" fmla="*/ 566068 w 1617338"/>
                <a:gd name="connsiteY5" fmla="*/ 566068 h 1132136"/>
                <a:gd name="connsiteX6" fmla="*/ 0 w 1617338"/>
                <a:gd name="connsiteY6" fmla="*/ 0 h 113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7338" h="1132136">
                  <a:moveTo>
                    <a:pt x="1617338" y="0"/>
                  </a:moveTo>
                  <a:lnTo>
                    <a:pt x="1617338" y="735889"/>
                  </a:lnTo>
                  <a:lnTo>
                    <a:pt x="808669" y="1132136"/>
                  </a:lnTo>
                  <a:lnTo>
                    <a:pt x="0" y="735889"/>
                  </a:lnTo>
                  <a:lnTo>
                    <a:pt x="0" y="0"/>
                  </a:lnTo>
                  <a:lnTo>
                    <a:pt x="808669" y="396247"/>
                  </a:lnTo>
                  <a:lnTo>
                    <a:pt x="1617338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581308" rIns="15240" bIns="581308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400" kern="1200" noProof="0" dirty="0" smtClean="0"/>
                <a:t>create</a:t>
              </a:r>
              <a:r>
                <a:rPr lang="en-GB" sz="3100" kern="1200" noProof="0" dirty="0" smtClean="0"/>
                <a:t> </a:t>
              </a:r>
              <a:endParaRPr lang="en-GB" sz="3100" kern="1200" noProof="0" dirty="0"/>
            </a:p>
          </p:txBody>
        </p:sp>
        <p:sp>
          <p:nvSpPr>
            <p:cNvPr id="19" name="Freihandform 18"/>
            <p:cNvSpPr/>
            <p:nvPr/>
          </p:nvSpPr>
          <p:spPr>
            <a:xfrm>
              <a:off x="1499567" y="5106302"/>
              <a:ext cx="4074515" cy="1051269"/>
            </a:xfrm>
            <a:custGeom>
              <a:avLst/>
              <a:gdLst>
                <a:gd name="connsiteX0" fmla="*/ 175215 w 1051269"/>
                <a:gd name="connsiteY0" fmla="*/ 0 h 5572941"/>
                <a:gd name="connsiteX1" fmla="*/ 876054 w 1051269"/>
                <a:gd name="connsiteY1" fmla="*/ 0 h 5572941"/>
                <a:gd name="connsiteX2" fmla="*/ 1051269 w 1051269"/>
                <a:gd name="connsiteY2" fmla="*/ 175215 h 5572941"/>
                <a:gd name="connsiteX3" fmla="*/ 1051269 w 1051269"/>
                <a:gd name="connsiteY3" fmla="*/ 5572941 h 5572941"/>
                <a:gd name="connsiteX4" fmla="*/ 1051269 w 1051269"/>
                <a:gd name="connsiteY4" fmla="*/ 5572941 h 5572941"/>
                <a:gd name="connsiteX5" fmla="*/ 0 w 1051269"/>
                <a:gd name="connsiteY5" fmla="*/ 5572941 h 5572941"/>
                <a:gd name="connsiteX6" fmla="*/ 0 w 1051269"/>
                <a:gd name="connsiteY6" fmla="*/ 5572941 h 5572941"/>
                <a:gd name="connsiteX7" fmla="*/ 0 w 1051269"/>
                <a:gd name="connsiteY7" fmla="*/ 175215 h 5572941"/>
                <a:gd name="connsiteX8" fmla="*/ 175215 w 1051269"/>
                <a:gd name="connsiteY8" fmla="*/ 0 h 557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1269" h="5572941">
                  <a:moveTo>
                    <a:pt x="1051269" y="928842"/>
                  </a:moveTo>
                  <a:lnTo>
                    <a:pt x="1051269" y="4644099"/>
                  </a:lnTo>
                  <a:cubicBezTo>
                    <a:pt x="1051269" y="5157087"/>
                    <a:pt x="1036471" y="5572941"/>
                    <a:pt x="1018217" y="5572941"/>
                  </a:cubicBezTo>
                  <a:lnTo>
                    <a:pt x="0" y="5572941"/>
                  </a:lnTo>
                  <a:lnTo>
                    <a:pt x="0" y="557294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18217" y="0"/>
                  </a:lnTo>
                  <a:cubicBezTo>
                    <a:pt x="1036471" y="0"/>
                    <a:pt x="1051269" y="415854"/>
                    <a:pt x="1051269" y="928842"/>
                  </a:cubicBezTo>
                  <a:close/>
                </a:path>
              </a:pathLst>
            </a:custGeom>
            <a:noFill/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3361" tIns="70369" rIns="70368" bIns="70369" numCol="1" spcCol="1270" anchor="ctr" anchorCtr="0">
              <a:noAutofit/>
            </a:bodyPr>
            <a:lstStyle/>
            <a:p>
              <a:pPr marL="0" lvl="1" algn="l" defTabSz="1333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400" kern="1200" noProof="0" dirty="0" smtClean="0"/>
                <a:t>CSIS / ICT Climate Services</a:t>
              </a:r>
              <a:endParaRPr lang="en-GB" sz="2400" kern="1200" noProof="0" dirty="0"/>
            </a:p>
            <a:p>
              <a:pPr marL="0" lvl="1" algn="l" defTabSz="1333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400" kern="1200" noProof="0" dirty="0" smtClean="0"/>
                <a:t>Expert Climate Services</a:t>
              </a:r>
              <a:endParaRPr lang="en-GB" sz="2400" kern="1200" noProof="0" dirty="0"/>
            </a:p>
          </p:txBody>
        </p:sp>
        <p:sp>
          <p:nvSpPr>
            <p:cNvPr id="17" name="Chevron 16"/>
            <p:cNvSpPr/>
            <p:nvPr/>
          </p:nvSpPr>
          <p:spPr>
            <a:xfrm rot="10800000">
              <a:off x="5841297" y="5129061"/>
              <a:ext cx="5294776" cy="1088024"/>
            </a:xfrm>
            <a:prstGeom prst="chevron">
              <a:avLst/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8" name="Chevron 4"/>
            <p:cNvSpPr txBox="1"/>
            <p:nvPr/>
          </p:nvSpPr>
          <p:spPr>
            <a:xfrm>
              <a:off x="6434068" y="5163792"/>
              <a:ext cx="4531040" cy="1088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12065" rIns="0" bIns="12065" numCol="1" spcCol="1270" anchor="ctr" anchorCtr="0">
              <a:noAutofit/>
            </a:bodyPr>
            <a:lstStyle/>
            <a:p>
              <a:pPr lvl="0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900" dirty="0" smtClean="0">
                  <a:solidFill>
                    <a:schemeClr val="tx1"/>
                  </a:solidFill>
                </a:rPr>
                <a:t>adapt, customise and extend Software Components</a:t>
              </a:r>
            </a:p>
            <a:p>
              <a:pPr lvl="0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900" dirty="0" smtClean="0">
                  <a:solidFill>
                    <a:schemeClr val="tx1"/>
                  </a:solidFill>
                </a:rPr>
                <a:t>integrate</a:t>
              </a:r>
              <a:r>
                <a:rPr lang="en-GB" sz="1900" kern="1200" noProof="0" dirty="0" smtClean="0">
                  <a:solidFill>
                    <a:schemeClr val="tx1"/>
                  </a:solidFill>
                </a:rPr>
                <a:t> and assemble Building Blocks </a:t>
              </a:r>
              <a:endParaRPr lang="en-GB" sz="1900" kern="1200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Gruppieren 35"/>
          <p:cNvGrpSpPr/>
          <p:nvPr/>
        </p:nvGrpSpPr>
        <p:grpSpPr>
          <a:xfrm>
            <a:off x="1499566" y="3378407"/>
            <a:ext cx="9726052" cy="3391770"/>
            <a:chOff x="1499566" y="3466467"/>
            <a:chExt cx="9726052" cy="3391770"/>
          </a:xfrm>
        </p:grpSpPr>
        <p:graphicFrame>
          <p:nvGraphicFramePr>
            <p:cNvPr id="24" name="Diagramm 23"/>
            <p:cNvGraphicFramePr/>
            <p:nvPr>
              <p:extLst>
                <p:ext uri="{D42A27DB-BD31-4B8C-83A1-F6EECF244321}">
                  <p14:modId xmlns:p14="http://schemas.microsoft.com/office/powerpoint/2010/main" val="3243603131"/>
                </p:ext>
              </p:extLst>
            </p:nvPr>
          </p:nvGraphicFramePr>
          <p:xfrm>
            <a:off x="5663627" y="3466467"/>
            <a:ext cx="5561991" cy="339177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27" name="Chevron 26"/>
            <p:cNvSpPr/>
            <p:nvPr/>
          </p:nvSpPr>
          <p:spPr>
            <a:xfrm>
              <a:off x="1510518" y="3838210"/>
              <a:ext cx="4063564" cy="653241"/>
            </a:xfrm>
            <a:prstGeom prst="chevron">
              <a:avLst/>
            </a:prstGeom>
            <a:noFill/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r>
                <a:rPr lang="en-GB" sz="1800" dirty="0" smtClean="0"/>
                <a:t>stabilise essential upfront design</a:t>
              </a:r>
              <a:endParaRPr lang="en-GB" sz="1800" dirty="0"/>
            </a:p>
          </p:txBody>
        </p:sp>
        <p:sp>
          <p:nvSpPr>
            <p:cNvPr id="32" name="Chevron 31"/>
            <p:cNvSpPr/>
            <p:nvPr/>
          </p:nvSpPr>
          <p:spPr>
            <a:xfrm>
              <a:off x="1510517" y="4835731"/>
              <a:ext cx="4063564" cy="653241"/>
            </a:xfrm>
            <a:prstGeom prst="chevron">
              <a:avLst/>
            </a:prstGeom>
            <a:noFill/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r>
                <a:rPr lang="en-GB" sz="1800" dirty="0" smtClean="0"/>
                <a:t>evolve along direction of change</a:t>
              </a:r>
              <a:endParaRPr lang="en-GB" sz="1800" dirty="0"/>
            </a:p>
          </p:txBody>
        </p:sp>
        <p:sp>
          <p:nvSpPr>
            <p:cNvPr id="33" name="Chevron 32"/>
            <p:cNvSpPr/>
            <p:nvPr/>
          </p:nvSpPr>
          <p:spPr>
            <a:xfrm>
              <a:off x="1499566" y="5755509"/>
              <a:ext cx="4063564" cy="653241"/>
            </a:xfrm>
            <a:prstGeom prst="chevron">
              <a:avLst/>
            </a:prstGeom>
            <a:noFill/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r>
                <a:rPr lang="en-GB" sz="1800" dirty="0" smtClean="0"/>
                <a:t>document detailed design</a:t>
              </a:r>
              <a:endParaRPr lang="en-GB" sz="1800" dirty="0"/>
            </a:p>
          </p:txBody>
        </p:sp>
      </p:grpSp>
      <p:sp>
        <p:nvSpPr>
          <p:cNvPr id="37" name="Halbbogen 36"/>
          <p:cNvSpPr/>
          <p:nvPr/>
        </p:nvSpPr>
        <p:spPr>
          <a:xfrm>
            <a:off x="5917495" y="1900174"/>
            <a:ext cx="6348233" cy="6348233"/>
          </a:xfrm>
          <a:prstGeom prst="blockArc">
            <a:avLst>
              <a:gd name="adj1" fmla="val 18900000"/>
              <a:gd name="adj2" fmla="val 2700000"/>
              <a:gd name="adj3" fmla="val 473"/>
            </a:avLst>
          </a:prstGeom>
        </p:spPr>
        <p:style>
          <a:lnRef idx="2">
            <a:schemeClr val="dk2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171376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uppieren 74"/>
          <p:cNvGrpSpPr/>
          <p:nvPr/>
        </p:nvGrpSpPr>
        <p:grpSpPr>
          <a:xfrm>
            <a:off x="4935814" y="1500120"/>
            <a:ext cx="6513210" cy="6337435"/>
            <a:chOff x="4935814" y="1500120"/>
            <a:chExt cx="6513210" cy="6337435"/>
          </a:xfrm>
        </p:grpSpPr>
        <p:sp>
          <p:nvSpPr>
            <p:cNvPr id="32" name="Freihandform 31"/>
            <p:cNvSpPr/>
            <p:nvPr/>
          </p:nvSpPr>
          <p:spPr>
            <a:xfrm>
              <a:off x="4935814" y="1500120"/>
              <a:ext cx="6513210" cy="6337435"/>
            </a:xfrm>
            <a:custGeom>
              <a:avLst/>
              <a:gdLst>
                <a:gd name="connsiteX0" fmla="*/ 0 w 6513210"/>
                <a:gd name="connsiteY0" fmla="*/ 3168718 h 6337435"/>
                <a:gd name="connsiteX1" fmla="*/ 3256605 w 6513210"/>
                <a:gd name="connsiteY1" fmla="*/ 0 h 6337435"/>
                <a:gd name="connsiteX2" fmla="*/ 6513210 w 6513210"/>
                <a:gd name="connsiteY2" fmla="*/ 3168718 h 6337435"/>
                <a:gd name="connsiteX3" fmla="*/ 3256605 w 6513210"/>
                <a:gd name="connsiteY3" fmla="*/ 6337436 h 6337435"/>
                <a:gd name="connsiteX4" fmla="*/ 0 w 6513210"/>
                <a:gd name="connsiteY4" fmla="*/ 3168718 h 6337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13210" h="6337435">
                  <a:moveTo>
                    <a:pt x="0" y="3168718"/>
                  </a:moveTo>
                  <a:cubicBezTo>
                    <a:pt x="0" y="1418683"/>
                    <a:pt x="1458032" y="0"/>
                    <a:pt x="3256605" y="0"/>
                  </a:cubicBezTo>
                  <a:cubicBezTo>
                    <a:pt x="5055178" y="0"/>
                    <a:pt x="6513210" y="1418683"/>
                    <a:pt x="6513210" y="3168718"/>
                  </a:cubicBezTo>
                  <a:cubicBezTo>
                    <a:pt x="6513210" y="4918753"/>
                    <a:pt x="5055178" y="6337436"/>
                    <a:pt x="3256605" y="6337436"/>
                  </a:cubicBezTo>
                  <a:cubicBezTo>
                    <a:pt x="1458032" y="6337436"/>
                    <a:pt x="0" y="4918753"/>
                    <a:pt x="0" y="3168718"/>
                  </a:cubicBezTo>
                  <a:close/>
                </a:path>
              </a:pathLst>
            </a:custGeom>
            <a:ln w="12700">
              <a:solidFill>
                <a:schemeClr val="tx2"/>
              </a:solidFill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001">
              <a:schemeClr val="dk2"/>
            </a:fillRef>
            <a:effectRef idx="0">
              <a:schemeClr val="accent3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619595" tIns="973816" rIns="180000" bIns="973816" numCol="1" spcCol="1270" anchor="ctr" anchorCtr="0">
              <a:noAutofit/>
            </a:bodyPr>
            <a:lstStyle/>
            <a:p>
              <a:pPr lvl="0" algn="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4400" kern="1200" dirty="0" smtClean="0">
                  <a:solidFill>
                    <a:schemeClr val="bg2"/>
                  </a:solidFill>
                </a:rPr>
                <a:t>Framework</a:t>
              </a:r>
              <a:endParaRPr lang="en-GB" sz="4400" kern="1200" dirty="0">
                <a:solidFill>
                  <a:schemeClr val="bg2"/>
                </a:solidFill>
              </a:endParaRPr>
            </a:p>
          </p:txBody>
        </p:sp>
        <p:sp>
          <p:nvSpPr>
            <p:cNvPr id="11" name="Ellipse 10"/>
            <p:cNvSpPr/>
            <p:nvPr/>
          </p:nvSpPr>
          <p:spPr>
            <a:xfrm>
              <a:off x="7585752" y="4129144"/>
              <a:ext cx="936104" cy="936104"/>
            </a:xfrm>
            <a:prstGeom prst="ellips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3"/>
            </a:lnRef>
            <a:fillRef idx="1002">
              <a:schemeClr val="dk2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2800" dirty="0" smtClean="0">
                  <a:solidFill>
                    <a:schemeClr val="bg2"/>
                  </a:solidFill>
                </a:rPr>
                <a:t>BB</a:t>
              </a:r>
              <a:endParaRPr lang="en-GB" sz="2800" dirty="0">
                <a:solidFill>
                  <a:schemeClr val="bg2"/>
                </a:solidFill>
              </a:endParaRPr>
            </a:p>
          </p:txBody>
        </p:sp>
        <p:sp>
          <p:nvSpPr>
            <p:cNvPr id="6" name="Ellipse 5"/>
            <p:cNvSpPr/>
            <p:nvPr/>
          </p:nvSpPr>
          <p:spPr>
            <a:xfrm>
              <a:off x="6167238" y="2580606"/>
              <a:ext cx="936104" cy="936104"/>
            </a:xfrm>
            <a:prstGeom prst="ellips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3"/>
            </a:lnRef>
            <a:fillRef idx="1002">
              <a:schemeClr val="dk2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2800" dirty="0" smtClean="0">
                  <a:solidFill>
                    <a:schemeClr val="bg2"/>
                  </a:solidFill>
                </a:rPr>
                <a:t>BB</a:t>
              </a:r>
              <a:endParaRPr lang="en-GB" sz="2800" dirty="0">
                <a:solidFill>
                  <a:schemeClr val="bg2"/>
                </a:solidFill>
              </a:endParaRPr>
            </a:p>
          </p:txBody>
        </p:sp>
        <p:sp>
          <p:nvSpPr>
            <p:cNvPr id="7" name="Ellipse 6"/>
            <p:cNvSpPr/>
            <p:nvPr/>
          </p:nvSpPr>
          <p:spPr>
            <a:xfrm>
              <a:off x="5602691" y="4229486"/>
              <a:ext cx="936104" cy="936104"/>
            </a:xfrm>
            <a:prstGeom prst="ellips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3"/>
            </a:lnRef>
            <a:fillRef idx="1002">
              <a:schemeClr val="dk2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2800" dirty="0" smtClean="0">
                  <a:solidFill>
                    <a:schemeClr val="bg2"/>
                  </a:solidFill>
                </a:rPr>
                <a:t>BB</a:t>
              </a:r>
              <a:endParaRPr lang="en-GB" sz="2800" dirty="0">
                <a:solidFill>
                  <a:schemeClr val="bg2"/>
                </a:solidFill>
              </a:endParaRPr>
            </a:p>
          </p:txBody>
        </p:sp>
        <p:sp>
          <p:nvSpPr>
            <p:cNvPr id="8" name="Ellipse 7"/>
            <p:cNvSpPr/>
            <p:nvPr/>
          </p:nvSpPr>
          <p:spPr>
            <a:xfrm>
              <a:off x="6735247" y="5784962"/>
              <a:ext cx="936104" cy="936104"/>
            </a:xfrm>
            <a:prstGeom prst="ellips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3"/>
            </a:lnRef>
            <a:fillRef idx="1002">
              <a:schemeClr val="dk2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2800" dirty="0" smtClean="0">
                  <a:solidFill>
                    <a:schemeClr val="bg2"/>
                  </a:solidFill>
                </a:rPr>
                <a:t>BB</a:t>
              </a:r>
              <a:endParaRPr lang="en-GB" sz="2800" dirty="0">
                <a:solidFill>
                  <a:schemeClr val="bg2"/>
                </a:solidFill>
              </a:endParaRPr>
            </a:p>
          </p:txBody>
        </p:sp>
        <p:sp>
          <p:nvSpPr>
            <p:cNvPr id="9" name="Ellipse 8"/>
            <p:cNvSpPr/>
            <p:nvPr/>
          </p:nvSpPr>
          <p:spPr>
            <a:xfrm>
              <a:off x="8555149" y="1968538"/>
              <a:ext cx="936104" cy="936104"/>
            </a:xfrm>
            <a:prstGeom prst="ellips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3"/>
            </a:lnRef>
            <a:fillRef idx="1002">
              <a:schemeClr val="dk2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2800" dirty="0" smtClean="0">
                  <a:solidFill>
                    <a:schemeClr val="bg2"/>
                  </a:solidFill>
                </a:rPr>
                <a:t>BB</a:t>
              </a:r>
              <a:endParaRPr lang="en-GB" sz="2800" dirty="0">
                <a:solidFill>
                  <a:schemeClr val="bg2"/>
                </a:solidFill>
              </a:endParaRPr>
            </a:p>
          </p:txBody>
        </p:sp>
        <p:sp>
          <p:nvSpPr>
            <p:cNvPr id="10" name="Ellipse 9"/>
            <p:cNvSpPr/>
            <p:nvPr/>
          </p:nvSpPr>
          <p:spPr>
            <a:xfrm>
              <a:off x="9457960" y="3264682"/>
              <a:ext cx="936104" cy="936104"/>
            </a:xfrm>
            <a:prstGeom prst="ellips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3"/>
            </a:lnRef>
            <a:fillRef idx="1002">
              <a:schemeClr val="dk2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2800" dirty="0" smtClean="0">
                  <a:solidFill>
                    <a:schemeClr val="bg2"/>
                  </a:solidFill>
                </a:rPr>
                <a:t>BB</a:t>
              </a:r>
              <a:endParaRPr lang="en-GB" sz="2800" dirty="0">
                <a:solidFill>
                  <a:schemeClr val="bg2"/>
                </a:solidFill>
              </a:endParaRPr>
            </a:p>
          </p:txBody>
        </p:sp>
        <p:sp>
          <p:nvSpPr>
            <p:cNvPr id="12" name="Ellipse 11"/>
            <p:cNvSpPr/>
            <p:nvPr/>
          </p:nvSpPr>
          <p:spPr>
            <a:xfrm>
              <a:off x="9212388" y="5965348"/>
              <a:ext cx="936104" cy="936104"/>
            </a:xfrm>
            <a:prstGeom prst="ellips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3"/>
            </a:lnRef>
            <a:fillRef idx="1002">
              <a:schemeClr val="dk2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2800" dirty="0" smtClean="0">
                  <a:solidFill>
                    <a:schemeClr val="bg2"/>
                  </a:solidFill>
                </a:rPr>
                <a:t>BB</a:t>
              </a:r>
              <a:endParaRPr lang="en-GB" sz="2800" dirty="0">
                <a:solidFill>
                  <a:schemeClr val="bg2"/>
                </a:solidFill>
              </a:endParaRPr>
            </a:p>
          </p:txBody>
        </p:sp>
      </p:grpSp>
      <p:sp>
        <p:nvSpPr>
          <p:cNvPr id="31" name="Freihandform 30"/>
          <p:cNvSpPr/>
          <p:nvPr/>
        </p:nvSpPr>
        <p:spPr>
          <a:xfrm>
            <a:off x="2547903" y="1500120"/>
            <a:ext cx="6356912" cy="6250455"/>
          </a:xfrm>
          <a:custGeom>
            <a:avLst/>
            <a:gdLst>
              <a:gd name="connsiteX0" fmla="*/ 0 w 6356912"/>
              <a:gd name="connsiteY0" fmla="*/ 3125228 h 6250455"/>
              <a:gd name="connsiteX1" fmla="*/ 3178456 w 6356912"/>
              <a:gd name="connsiteY1" fmla="*/ 0 h 6250455"/>
              <a:gd name="connsiteX2" fmla="*/ 6356912 w 6356912"/>
              <a:gd name="connsiteY2" fmla="*/ 3125228 h 6250455"/>
              <a:gd name="connsiteX3" fmla="*/ 3178456 w 6356912"/>
              <a:gd name="connsiteY3" fmla="*/ 6250456 h 6250455"/>
              <a:gd name="connsiteX4" fmla="*/ 0 w 6356912"/>
              <a:gd name="connsiteY4" fmla="*/ 3125228 h 625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56912" h="6250455">
                <a:moveTo>
                  <a:pt x="0" y="3125228"/>
                </a:moveTo>
                <a:cubicBezTo>
                  <a:pt x="0" y="1399212"/>
                  <a:pt x="1423043" y="0"/>
                  <a:pt x="3178456" y="0"/>
                </a:cubicBezTo>
                <a:cubicBezTo>
                  <a:pt x="4933869" y="0"/>
                  <a:pt x="6356912" y="1399212"/>
                  <a:pt x="6356912" y="3125228"/>
                </a:cubicBezTo>
                <a:cubicBezTo>
                  <a:pt x="6356912" y="4851244"/>
                  <a:pt x="4933869" y="6250456"/>
                  <a:pt x="3178456" y="6250456"/>
                </a:cubicBezTo>
                <a:cubicBezTo>
                  <a:pt x="1423043" y="6250456"/>
                  <a:pt x="0" y="4851244"/>
                  <a:pt x="0" y="3125228"/>
                </a:cubicBezTo>
                <a:close/>
              </a:path>
            </a:pathLst>
          </a:custGeom>
          <a:solidFill>
            <a:schemeClr val="lt2">
              <a:alpha val="50000"/>
            </a:schemeClr>
          </a:solidFill>
          <a:ln w="12700">
            <a:solidFill>
              <a:schemeClr val="tx2">
                <a:alpha val="5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001">
            <a:schemeClr val="lt2"/>
          </a:fillRef>
          <a:effectRef idx="0">
            <a:schemeClr val="accent2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180000" tIns="961078" rIns="180000" bIns="961078" numCol="1" spcCol="1270" anchor="ctr" anchorCtr="0">
            <a:noAutofit/>
          </a:bodyPr>
          <a:lstStyle/>
          <a:p>
            <a:pPr lvl="0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400" kern="1200" noProof="0" dirty="0" smtClean="0"/>
              <a:t/>
            </a:r>
            <a:br>
              <a:rPr lang="en-US" sz="4400" kern="1200" noProof="0" dirty="0" smtClean="0"/>
            </a:br>
            <a:r>
              <a:rPr lang="en-US" sz="4400" kern="1200" noProof="0" dirty="0" smtClean="0"/>
              <a:t>Application</a:t>
            </a:r>
            <a:br>
              <a:rPr lang="en-US" sz="4400" kern="1200" noProof="0" dirty="0" smtClean="0"/>
            </a:br>
            <a:r>
              <a:rPr lang="en-US" sz="2800" i="1" kern="1200" noProof="0" dirty="0" smtClean="0"/>
              <a:t>Extended Use Case</a:t>
            </a:r>
            <a:endParaRPr lang="en-US" sz="2800" i="1" kern="1200" noProof="0" dirty="0"/>
          </a:p>
        </p:txBody>
      </p:sp>
      <p:sp>
        <p:nvSpPr>
          <p:cNvPr id="15" name="Ellipse 14"/>
          <p:cNvSpPr/>
          <p:nvPr/>
        </p:nvSpPr>
        <p:spPr>
          <a:xfrm>
            <a:off x="4085735" y="2112554"/>
            <a:ext cx="936104" cy="936104"/>
          </a:xfrm>
          <a:prstGeom prst="ellipse">
            <a:avLst/>
          </a:prstGeom>
          <a:solidFill>
            <a:srgbClr val="E7E6E6"/>
          </a:solidFill>
          <a:ln>
            <a:solidFill>
              <a:schemeClr val="tx2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500" dirty="0" smtClean="0"/>
              <a:t>EXT</a:t>
            </a:r>
            <a:endParaRPr lang="en-GB" sz="2500" dirty="0"/>
          </a:p>
        </p:txBody>
      </p:sp>
      <p:sp>
        <p:nvSpPr>
          <p:cNvPr id="34" name="Ellipse 33"/>
          <p:cNvSpPr/>
          <p:nvPr/>
        </p:nvSpPr>
        <p:spPr>
          <a:xfrm>
            <a:off x="3224085" y="3193040"/>
            <a:ext cx="936104" cy="936104"/>
          </a:xfrm>
          <a:prstGeom prst="ellipse">
            <a:avLst/>
          </a:prstGeom>
          <a:solidFill>
            <a:srgbClr val="E7E6E6"/>
          </a:solidFill>
          <a:ln>
            <a:solidFill>
              <a:schemeClr val="tx2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500" dirty="0" smtClean="0"/>
              <a:t>EXT</a:t>
            </a:r>
            <a:endParaRPr lang="en-GB" sz="2500" dirty="0"/>
          </a:p>
        </p:txBody>
      </p:sp>
      <p:sp>
        <p:nvSpPr>
          <p:cNvPr id="35" name="Ellipse 34"/>
          <p:cNvSpPr/>
          <p:nvPr/>
        </p:nvSpPr>
        <p:spPr>
          <a:xfrm>
            <a:off x="3999710" y="6253014"/>
            <a:ext cx="936104" cy="936104"/>
          </a:xfrm>
          <a:prstGeom prst="ellipse">
            <a:avLst/>
          </a:prstGeom>
          <a:solidFill>
            <a:srgbClr val="E7E6E6"/>
          </a:solidFill>
          <a:ln>
            <a:solidFill>
              <a:schemeClr val="tx2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500" dirty="0" smtClean="0"/>
              <a:t>EXT</a:t>
            </a:r>
            <a:endParaRPr lang="en-GB" sz="2500" dirty="0"/>
          </a:p>
        </p:txBody>
      </p:sp>
      <p:cxnSp>
        <p:nvCxnSpPr>
          <p:cNvPr id="41" name="Gerader Verbinder 40"/>
          <p:cNvCxnSpPr>
            <a:endCxn id="7" idx="2"/>
          </p:cNvCxnSpPr>
          <p:nvPr/>
        </p:nvCxnSpPr>
        <p:spPr>
          <a:xfrm>
            <a:off x="4126329" y="3844947"/>
            <a:ext cx="1476362" cy="852591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r Verbinder 44"/>
          <p:cNvCxnSpPr>
            <a:stCxn id="35" idx="7"/>
            <a:endCxn id="7" idx="3"/>
          </p:cNvCxnSpPr>
          <p:nvPr/>
        </p:nvCxnSpPr>
        <p:spPr>
          <a:xfrm flipV="1">
            <a:off x="4798725" y="5028501"/>
            <a:ext cx="941055" cy="1361602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r Verbinder 49"/>
          <p:cNvCxnSpPr/>
          <p:nvPr/>
        </p:nvCxnSpPr>
        <p:spPr>
          <a:xfrm>
            <a:off x="4969674" y="2839378"/>
            <a:ext cx="2669396" cy="1547405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r Verbinder 54"/>
          <p:cNvCxnSpPr>
            <a:stCxn id="35" idx="6"/>
            <a:endCxn id="8" idx="2"/>
          </p:cNvCxnSpPr>
          <p:nvPr/>
        </p:nvCxnSpPr>
        <p:spPr>
          <a:xfrm flipV="1">
            <a:off x="4935814" y="6253014"/>
            <a:ext cx="1799433" cy="468052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r Verbinder 59"/>
          <p:cNvCxnSpPr/>
          <p:nvPr/>
        </p:nvCxnSpPr>
        <p:spPr>
          <a:xfrm>
            <a:off x="5021839" y="2625485"/>
            <a:ext cx="1145399" cy="354629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Gerader Verbinder 62"/>
          <p:cNvCxnSpPr/>
          <p:nvPr/>
        </p:nvCxnSpPr>
        <p:spPr>
          <a:xfrm>
            <a:off x="4750202" y="3026816"/>
            <a:ext cx="1081122" cy="1234869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61890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ihandform 30"/>
          <p:cNvSpPr/>
          <p:nvPr/>
        </p:nvSpPr>
        <p:spPr>
          <a:xfrm>
            <a:off x="1634597" y="114215"/>
            <a:ext cx="9532406" cy="9372770"/>
          </a:xfrm>
          <a:custGeom>
            <a:avLst/>
            <a:gdLst>
              <a:gd name="connsiteX0" fmla="*/ 0 w 6356912"/>
              <a:gd name="connsiteY0" fmla="*/ 3125228 h 6250455"/>
              <a:gd name="connsiteX1" fmla="*/ 3178456 w 6356912"/>
              <a:gd name="connsiteY1" fmla="*/ 0 h 6250455"/>
              <a:gd name="connsiteX2" fmla="*/ 6356912 w 6356912"/>
              <a:gd name="connsiteY2" fmla="*/ 3125228 h 6250455"/>
              <a:gd name="connsiteX3" fmla="*/ 3178456 w 6356912"/>
              <a:gd name="connsiteY3" fmla="*/ 6250456 h 6250455"/>
              <a:gd name="connsiteX4" fmla="*/ 0 w 6356912"/>
              <a:gd name="connsiteY4" fmla="*/ 3125228 h 625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56912" h="6250455">
                <a:moveTo>
                  <a:pt x="0" y="3125228"/>
                </a:moveTo>
                <a:cubicBezTo>
                  <a:pt x="0" y="1399212"/>
                  <a:pt x="1423043" y="0"/>
                  <a:pt x="3178456" y="0"/>
                </a:cubicBezTo>
                <a:cubicBezTo>
                  <a:pt x="4933869" y="0"/>
                  <a:pt x="6356912" y="1399212"/>
                  <a:pt x="6356912" y="3125228"/>
                </a:cubicBezTo>
                <a:cubicBezTo>
                  <a:pt x="6356912" y="4851244"/>
                  <a:pt x="4933869" y="6250456"/>
                  <a:pt x="3178456" y="6250456"/>
                </a:cubicBezTo>
                <a:cubicBezTo>
                  <a:pt x="1423043" y="6250456"/>
                  <a:pt x="0" y="4851244"/>
                  <a:pt x="0" y="3125228"/>
                </a:cubicBezTo>
                <a:close/>
              </a:path>
            </a:pathLst>
          </a:custGeom>
          <a:solidFill>
            <a:schemeClr val="lt2">
              <a:alpha val="57000"/>
            </a:schemeClr>
          </a:solidFill>
          <a:ln w="12700">
            <a:solidFill>
              <a:schemeClr val="tx2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001">
            <a:schemeClr val="lt2"/>
          </a:fillRef>
          <a:effectRef idx="0">
            <a:schemeClr val="accent2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180000" tIns="961078" rIns="180000" bIns="961078" numCol="1" spcCol="1270" anchor="ctr" anchorCtr="0">
            <a:noAutofit/>
          </a:bodyPr>
          <a:lstStyle/>
          <a:p>
            <a:pPr lvl="0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 kern="1200" noProof="0" dirty="0"/>
          </a:p>
        </p:txBody>
      </p:sp>
      <p:grpSp>
        <p:nvGrpSpPr>
          <p:cNvPr id="2" name="Gruppieren 1"/>
          <p:cNvGrpSpPr/>
          <p:nvPr/>
        </p:nvGrpSpPr>
        <p:grpSpPr>
          <a:xfrm>
            <a:off x="3339972" y="1822376"/>
            <a:ext cx="6121657" cy="5956449"/>
            <a:chOff x="4935814" y="1500120"/>
            <a:chExt cx="6513210" cy="6337435"/>
          </a:xfrm>
        </p:grpSpPr>
        <p:sp>
          <p:nvSpPr>
            <p:cNvPr id="32" name="Platform"/>
            <p:cNvSpPr/>
            <p:nvPr/>
          </p:nvSpPr>
          <p:spPr>
            <a:xfrm>
              <a:off x="4935814" y="1500120"/>
              <a:ext cx="6513210" cy="6337435"/>
            </a:xfrm>
            <a:custGeom>
              <a:avLst/>
              <a:gdLst>
                <a:gd name="connsiteX0" fmla="*/ 0 w 6513210"/>
                <a:gd name="connsiteY0" fmla="*/ 3168718 h 6337435"/>
                <a:gd name="connsiteX1" fmla="*/ 3256605 w 6513210"/>
                <a:gd name="connsiteY1" fmla="*/ 0 h 6337435"/>
                <a:gd name="connsiteX2" fmla="*/ 6513210 w 6513210"/>
                <a:gd name="connsiteY2" fmla="*/ 3168718 h 6337435"/>
                <a:gd name="connsiteX3" fmla="*/ 3256605 w 6513210"/>
                <a:gd name="connsiteY3" fmla="*/ 6337436 h 6337435"/>
                <a:gd name="connsiteX4" fmla="*/ 0 w 6513210"/>
                <a:gd name="connsiteY4" fmla="*/ 3168718 h 6337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13210" h="6337435">
                  <a:moveTo>
                    <a:pt x="0" y="3168718"/>
                  </a:moveTo>
                  <a:cubicBezTo>
                    <a:pt x="0" y="1418683"/>
                    <a:pt x="1458032" y="0"/>
                    <a:pt x="3256605" y="0"/>
                  </a:cubicBezTo>
                  <a:cubicBezTo>
                    <a:pt x="5055178" y="0"/>
                    <a:pt x="6513210" y="1418683"/>
                    <a:pt x="6513210" y="3168718"/>
                  </a:cubicBezTo>
                  <a:cubicBezTo>
                    <a:pt x="6513210" y="4918753"/>
                    <a:pt x="5055178" y="6337436"/>
                    <a:pt x="3256605" y="6337436"/>
                  </a:cubicBezTo>
                  <a:cubicBezTo>
                    <a:pt x="1458032" y="6337436"/>
                    <a:pt x="0" y="4918753"/>
                    <a:pt x="0" y="3168718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001">
              <a:schemeClr val="dk2"/>
            </a:fillRef>
            <a:effectRef idx="0">
              <a:schemeClr val="accent3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80000" tIns="973816" rIns="180000" bIns="973816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5400" kern="1200" dirty="0" smtClean="0">
                  <a:solidFill>
                    <a:schemeClr val="bg2"/>
                  </a:solidFill>
                </a:rPr>
                <a:t>Platform</a:t>
              </a:r>
              <a:br>
                <a:rPr lang="en-GB" sz="5400" kern="1200" dirty="0" smtClean="0">
                  <a:solidFill>
                    <a:schemeClr val="bg2"/>
                  </a:solidFill>
                </a:rPr>
              </a:br>
              <a:r>
                <a:rPr lang="en-GB" sz="2800" i="1" kern="1200" dirty="0" smtClean="0">
                  <a:solidFill>
                    <a:schemeClr val="bg2"/>
                  </a:solidFill>
                </a:rPr>
                <a:t> </a:t>
              </a:r>
              <a:r>
                <a:rPr lang="en-GB" sz="2800" i="1" dirty="0">
                  <a:solidFill>
                    <a:schemeClr val="bg2"/>
                  </a:solidFill>
                </a:rPr>
                <a:t>C</a:t>
              </a:r>
              <a:r>
                <a:rPr lang="en-GB" sz="2800" i="1" kern="1200" dirty="0" smtClean="0">
                  <a:solidFill>
                    <a:schemeClr val="bg2"/>
                  </a:solidFill>
                </a:rPr>
                <a:t>ommon Use Case</a:t>
              </a:r>
              <a:endParaRPr lang="en-GB" sz="2800" i="1" kern="1200" dirty="0">
                <a:solidFill>
                  <a:schemeClr val="bg2"/>
                </a:solidFill>
              </a:endParaRPr>
            </a:p>
          </p:txBody>
        </p:sp>
        <p:sp>
          <p:nvSpPr>
            <p:cNvPr id="9" name="Ellipse 8"/>
            <p:cNvSpPr/>
            <p:nvPr/>
          </p:nvSpPr>
          <p:spPr>
            <a:xfrm>
              <a:off x="8712897" y="2328578"/>
              <a:ext cx="936104" cy="936104"/>
            </a:xfrm>
            <a:prstGeom prst="ellipse">
              <a:avLst/>
            </a:prstGeom>
            <a:ln w="19050"/>
          </p:spPr>
          <p:style>
            <a:lnRef idx="1">
              <a:schemeClr val="accent3"/>
            </a:lnRef>
            <a:fillRef idx="1002">
              <a:schemeClr val="dk2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2800" dirty="0" smtClean="0">
                  <a:solidFill>
                    <a:schemeClr val="bg2"/>
                  </a:solidFill>
                </a:rPr>
                <a:t>BB</a:t>
              </a:r>
              <a:endParaRPr lang="en-GB" sz="2800" dirty="0">
                <a:solidFill>
                  <a:schemeClr val="bg2"/>
                </a:solidFill>
              </a:endParaRPr>
            </a:p>
          </p:txBody>
        </p:sp>
        <p:sp>
          <p:nvSpPr>
            <p:cNvPr id="10" name="Ellipse 9"/>
            <p:cNvSpPr/>
            <p:nvPr/>
          </p:nvSpPr>
          <p:spPr>
            <a:xfrm>
              <a:off x="9950348" y="4008393"/>
              <a:ext cx="936104" cy="936104"/>
            </a:xfrm>
            <a:prstGeom prst="ellipse">
              <a:avLst/>
            </a:prstGeom>
            <a:ln w="19050"/>
          </p:spPr>
          <p:style>
            <a:lnRef idx="1">
              <a:schemeClr val="accent3"/>
            </a:lnRef>
            <a:fillRef idx="1002">
              <a:schemeClr val="dk2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2800" dirty="0" smtClean="0">
                  <a:solidFill>
                    <a:schemeClr val="bg2"/>
                  </a:solidFill>
                </a:rPr>
                <a:t>BB</a:t>
              </a:r>
              <a:endParaRPr lang="en-GB" sz="2800" dirty="0">
                <a:solidFill>
                  <a:schemeClr val="bg2"/>
                </a:solidFill>
              </a:endParaRPr>
            </a:p>
          </p:txBody>
        </p:sp>
        <p:sp>
          <p:nvSpPr>
            <p:cNvPr id="11" name="Ellipse 10"/>
            <p:cNvSpPr/>
            <p:nvPr/>
          </p:nvSpPr>
          <p:spPr>
            <a:xfrm>
              <a:off x="7909003" y="6475156"/>
              <a:ext cx="936104" cy="936104"/>
            </a:xfrm>
            <a:prstGeom prst="ellipse">
              <a:avLst/>
            </a:prstGeom>
            <a:ln w="19050"/>
          </p:spPr>
          <p:style>
            <a:lnRef idx="1">
              <a:schemeClr val="accent3"/>
            </a:lnRef>
            <a:fillRef idx="1002">
              <a:schemeClr val="dk2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2800" dirty="0" smtClean="0">
                  <a:solidFill>
                    <a:schemeClr val="bg2"/>
                  </a:solidFill>
                </a:rPr>
                <a:t>BB</a:t>
              </a:r>
              <a:endParaRPr lang="en-GB" sz="2800" dirty="0">
                <a:solidFill>
                  <a:schemeClr val="bg2"/>
                </a:solidFill>
              </a:endParaRPr>
            </a:p>
          </p:txBody>
        </p:sp>
        <p:sp>
          <p:nvSpPr>
            <p:cNvPr id="6" name="Ellipse 5"/>
            <p:cNvSpPr/>
            <p:nvPr/>
          </p:nvSpPr>
          <p:spPr>
            <a:xfrm>
              <a:off x="6788263" y="2706437"/>
              <a:ext cx="936104" cy="936104"/>
            </a:xfrm>
            <a:prstGeom prst="ellipse">
              <a:avLst/>
            </a:prstGeom>
            <a:ln w="19050"/>
          </p:spPr>
          <p:style>
            <a:lnRef idx="1">
              <a:schemeClr val="accent3"/>
            </a:lnRef>
            <a:fillRef idx="1002">
              <a:schemeClr val="dk2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2800" dirty="0" smtClean="0">
                  <a:solidFill>
                    <a:schemeClr val="bg2"/>
                  </a:solidFill>
                </a:rPr>
                <a:t>BB</a:t>
              </a:r>
              <a:endParaRPr lang="en-GB" sz="2800" dirty="0">
                <a:solidFill>
                  <a:schemeClr val="bg2"/>
                </a:solidFill>
              </a:endParaRPr>
            </a:p>
          </p:txBody>
        </p:sp>
        <p:sp>
          <p:nvSpPr>
            <p:cNvPr id="7" name="Ellipse 6"/>
            <p:cNvSpPr/>
            <p:nvPr/>
          </p:nvSpPr>
          <p:spPr>
            <a:xfrm>
              <a:off x="5602691" y="4229486"/>
              <a:ext cx="936104" cy="936104"/>
            </a:xfrm>
            <a:prstGeom prst="ellipse">
              <a:avLst/>
            </a:prstGeom>
            <a:ln w="19050"/>
          </p:spPr>
          <p:style>
            <a:lnRef idx="1">
              <a:schemeClr val="accent3"/>
            </a:lnRef>
            <a:fillRef idx="1002">
              <a:schemeClr val="dk2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2800" dirty="0" smtClean="0">
                  <a:solidFill>
                    <a:schemeClr val="bg2"/>
                  </a:solidFill>
                </a:rPr>
                <a:t>BB</a:t>
              </a:r>
              <a:endParaRPr lang="en-GB" sz="2800" dirty="0">
                <a:solidFill>
                  <a:schemeClr val="bg2"/>
                </a:solidFill>
              </a:endParaRPr>
            </a:p>
          </p:txBody>
        </p:sp>
        <p:sp>
          <p:nvSpPr>
            <p:cNvPr id="8" name="Ellipse 7"/>
            <p:cNvSpPr/>
            <p:nvPr/>
          </p:nvSpPr>
          <p:spPr>
            <a:xfrm>
              <a:off x="6861293" y="5427981"/>
              <a:ext cx="936104" cy="936104"/>
            </a:xfrm>
            <a:prstGeom prst="ellipse">
              <a:avLst/>
            </a:prstGeom>
            <a:ln w="19050"/>
          </p:spPr>
          <p:style>
            <a:lnRef idx="1">
              <a:schemeClr val="accent3"/>
            </a:lnRef>
            <a:fillRef idx="1002">
              <a:schemeClr val="dk2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2800" dirty="0" smtClean="0">
                  <a:solidFill>
                    <a:schemeClr val="bg2"/>
                  </a:solidFill>
                </a:rPr>
                <a:t>BB</a:t>
              </a:r>
              <a:endParaRPr lang="en-GB" sz="2800" dirty="0">
                <a:solidFill>
                  <a:schemeClr val="bg2"/>
                </a:solidFill>
              </a:endParaRPr>
            </a:p>
          </p:txBody>
        </p:sp>
        <p:sp>
          <p:nvSpPr>
            <p:cNvPr id="12" name="Ellipse 11"/>
            <p:cNvSpPr/>
            <p:nvPr/>
          </p:nvSpPr>
          <p:spPr>
            <a:xfrm>
              <a:off x="9212388" y="5965348"/>
              <a:ext cx="936104" cy="936104"/>
            </a:xfrm>
            <a:prstGeom prst="ellipse">
              <a:avLst/>
            </a:prstGeom>
            <a:ln w="19050"/>
          </p:spPr>
          <p:style>
            <a:lnRef idx="1">
              <a:schemeClr val="accent3"/>
            </a:lnRef>
            <a:fillRef idx="1002">
              <a:schemeClr val="dk2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2800" dirty="0" smtClean="0">
                  <a:solidFill>
                    <a:schemeClr val="bg2"/>
                  </a:solidFill>
                </a:rPr>
                <a:t>BB</a:t>
              </a:r>
              <a:endParaRPr lang="en-GB" sz="2800" dirty="0">
                <a:solidFill>
                  <a:schemeClr val="bg2"/>
                </a:solidFill>
              </a:endParaRPr>
            </a:p>
          </p:txBody>
        </p:sp>
      </p:grpSp>
      <p:sp>
        <p:nvSpPr>
          <p:cNvPr id="15" name="Ellipse 14"/>
          <p:cNvSpPr/>
          <p:nvPr/>
        </p:nvSpPr>
        <p:spPr>
          <a:xfrm>
            <a:off x="5932748" y="266547"/>
            <a:ext cx="936104" cy="936104"/>
          </a:xfrm>
          <a:prstGeom prst="ellipse">
            <a:avLst/>
          </a:prstGeom>
          <a:solidFill>
            <a:srgbClr val="E7E6E6"/>
          </a:solidFill>
          <a:ln>
            <a:solidFill>
              <a:schemeClr val="tx2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500" dirty="0" smtClean="0"/>
              <a:t>EXT</a:t>
            </a:r>
            <a:endParaRPr lang="en-GB" sz="2500" dirty="0"/>
          </a:p>
        </p:txBody>
      </p:sp>
      <p:sp>
        <p:nvSpPr>
          <p:cNvPr id="34" name="Ellipse 33"/>
          <p:cNvSpPr/>
          <p:nvPr/>
        </p:nvSpPr>
        <p:spPr>
          <a:xfrm>
            <a:off x="2409632" y="6369504"/>
            <a:ext cx="936104" cy="936104"/>
          </a:xfrm>
          <a:prstGeom prst="ellipse">
            <a:avLst/>
          </a:prstGeom>
          <a:solidFill>
            <a:srgbClr val="E7E6E6"/>
          </a:solidFill>
          <a:ln>
            <a:solidFill>
              <a:schemeClr val="tx2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500" dirty="0" smtClean="0"/>
              <a:t>EXT</a:t>
            </a:r>
            <a:endParaRPr lang="en-GB" sz="2500" dirty="0"/>
          </a:p>
        </p:txBody>
      </p:sp>
      <p:sp>
        <p:nvSpPr>
          <p:cNvPr id="35" name="Ellipse 34"/>
          <p:cNvSpPr/>
          <p:nvPr/>
        </p:nvSpPr>
        <p:spPr>
          <a:xfrm>
            <a:off x="9476100" y="6369504"/>
            <a:ext cx="936104" cy="936104"/>
          </a:xfrm>
          <a:prstGeom prst="ellipse">
            <a:avLst/>
          </a:prstGeom>
          <a:solidFill>
            <a:srgbClr val="E7E6E6"/>
          </a:solidFill>
          <a:ln>
            <a:solidFill>
              <a:schemeClr val="tx2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500" dirty="0" smtClean="0"/>
              <a:t>EXT</a:t>
            </a:r>
            <a:endParaRPr lang="en-GB" sz="2500" dirty="0"/>
          </a:p>
        </p:txBody>
      </p:sp>
      <p:cxnSp>
        <p:nvCxnSpPr>
          <p:cNvPr id="16" name="Gerader Verbinder 15"/>
          <p:cNvCxnSpPr/>
          <p:nvPr/>
        </p:nvCxnSpPr>
        <p:spPr>
          <a:xfrm flipV="1">
            <a:off x="3325501" y="6369504"/>
            <a:ext cx="420999" cy="272596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r Verbinder 19"/>
          <p:cNvCxnSpPr/>
          <p:nvPr/>
        </p:nvCxnSpPr>
        <p:spPr>
          <a:xfrm>
            <a:off x="9036050" y="6369504"/>
            <a:ext cx="440050" cy="272596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r Verbinder 29"/>
          <p:cNvCxnSpPr/>
          <p:nvPr/>
        </p:nvCxnSpPr>
        <p:spPr>
          <a:xfrm>
            <a:off x="6397578" y="1214526"/>
            <a:ext cx="3222" cy="596484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hteck 28"/>
          <p:cNvSpPr/>
          <p:nvPr/>
        </p:nvSpPr>
        <p:spPr>
          <a:xfrm>
            <a:off x="4334589" y="7981978"/>
            <a:ext cx="447949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i="1" dirty="0" smtClean="0"/>
              <a:t>Extended Use Case</a:t>
            </a:r>
            <a:endParaRPr lang="en-GB" sz="4400" i="1" dirty="0"/>
          </a:p>
        </p:txBody>
      </p:sp>
    </p:spTree>
    <p:extLst>
      <p:ext uri="{BB962C8B-B14F-4D97-AF65-F5344CB8AC3E}">
        <p14:creationId xmlns:p14="http://schemas.microsoft.com/office/powerpoint/2010/main" val="4201118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1853</Words>
  <Application>Microsoft Office PowerPoint</Application>
  <PresentationFormat>A3-Papier (297 x 420 mm)</PresentationFormat>
  <Paragraphs>394</Paragraphs>
  <Slides>37</Slides>
  <Notes>7</Notes>
  <HiddenSlides>10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Pascal Dihé</dc:creator>
  <cp:lastModifiedBy>Pascal Dihé</cp:lastModifiedBy>
  <cp:revision>142</cp:revision>
  <dcterms:created xsi:type="dcterms:W3CDTF">2018-01-29T10:31:23Z</dcterms:created>
  <dcterms:modified xsi:type="dcterms:W3CDTF">2018-10-16T14:13:28Z</dcterms:modified>
</cp:coreProperties>
</file>