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92" r:id="rId4"/>
    <p:sldId id="294" r:id="rId5"/>
    <p:sldId id="295" r:id="rId6"/>
    <p:sldId id="296" r:id="rId7"/>
    <p:sldId id="293" r:id="rId8"/>
    <p:sldId id="297" r:id="rId9"/>
    <p:sldId id="298" r:id="rId10"/>
  </p:sldIdLst>
  <p:sldSz cx="12241213" cy="7773988"/>
  <p:notesSz cx="6858000" cy="9144000"/>
  <p:defaultTextStyle>
    <a:defPPr>
      <a:defRPr lang="es-CL"/>
    </a:defPPr>
    <a:lvl1pPr marL="0" algn="l" defTabSz="1143640" rtl="0" eaLnBrk="1" latinLnBrk="0" hangingPunct="1">
      <a:defRPr sz="2300" kern="1200">
        <a:solidFill>
          <a:schemeClr val="tx1"/>
        </a:solidFill>
        <a:latin typeface="+mn-lt"/>
        <a:ea typeface="+mn-ea"/>
        <a:cs typeface="+mn-cs"/>
      </a:defRPr>
    </a:lvl1pPr>
    <a:lvl2pPr marL="571820" algn="l" defTabSz="1143640" rtl="0" eaLnBrk="1" latinLnBrk="0" hangingPunct="1">
      <a:defRPr sz="2300" kern="1200">
        <a:solidFill>
          <a:schemeClr val="tx1"/>
        </a:solidFill>
        <a:latin typeface="+mn-lt"/>
        <a:ea typeface="+mn-ea"/>
        <a:cs typeface="+mn-cs"/>
      </a:defRPr>
    </a:lvl2pPr>
    <a:lvl3pPr marL="1143640" algn="l" defTabSz="1143640" rtl="0" eaLnBrk="1" latinLnBrk="0" hangingPunct="1">
      <a:defRPr sz="2300" kern="1200">
        <a:solidFill>
          <a:schemeClr val="tx1"/>
        </a:solidFill>
        <a:latin typeface="+mn-lt"/>
        <a:ea typeface="+mn-ea"/>
        <a:cs typeface="+mn-cs"/>
      </a:defRPr>
    </a:lvl3pPr>
    <a:lvl4pPr marL="1715460" algn="l" defTabSz="1143640" rtl="0" eaLnBrk="1" latinLnBrk="0" hangingPunct="1">
      <a:defRPr sz="2300" kern="1200">
        <a:solidFill>
          <a:schemeClr val="tx1"/>
        </a:solidFill>
        <a:latin typeface="+mn-lt"/>
        <a:ea typeface="+mn-ea"/>
        <a:cs typeface="+mn-cs"/>
      </a:defRPr>
    </a:lvl4pPr>
    <a:lvl5pPr marL="2287280" algn="l" defTabSz="1143640" rtl="0" eaLnBrk="1" latinLnBrk="0" hangingPunct="1">
      <a:defRPr sz="2300" kern="1200">
        <a:solidFill>
          <a:schemeClr val="tx1"/>
        </a:solidFill>
        <a:latin typeface="+mn-lt"/>
        <a:ea typeface="+mn-ea"/>
        <a:cs typeface="+mn-cs"/>
      </a:defRPr>
    </a:lvl5pPr>
    <a:lvl6pPr marL="2859100" algn="l" defTabSz="1143640" rtl="0" eaLnBrk="1" latinLnBrk="0" hangingPunct="1">
      <a:defRPr sz="2300" kern="1200">
        <a:solidFill>
          <a:schemeClr val="tx1"/>
        </a:solidFill>
        <a:latin typeface="+mn-lt"/>
        <a:ea typeface="+mn-ea"/>
        <a:cs typeface="+mn-cs"/>
      </a:defRPr>
    </a:lvl6pPr>
    <a:lvl7pPr marL="3430920" algn="l" defTabSz="1143640" rtl="0" eaLnBrk="1" latinLnBrk="0" hangingPunct="1">
      <a:defRPr sz="2300" kern="1200">
        <a:solidFill>
          <a:schemeClr val="tx1"/>
        </a:solidFill>
        <a:latin typeface="+mn-lt"/>
        <a:ea typeface="+mn-ea"/>
        <a:cs typeface="+mn-cs"/>
      </a:defRPr>
    </a:lvl7pPr>
    <a:lvl8pPr marL="4002740" algn="l" defTabSz="1143640" rtl="0" eaLnBrk="1" latinLnBrk="0" hangingPunct="1">
      <a:defRPr sz="2300" kern="1200">
        <a:solidFill>
          <a:schemeClr val="tx1"/>
        </a:solidFill>
        <a:latin typeface="+mn-lt"/>
        <a:ea typeface="+mn-ea"/>
        <a:cs typeface="+mn-cs"/>
      </a:defRPr>
    </a:lvl8pPr>
    <a:lvl9pPr marL="4574560" algn="l" defTabSz="1143640" rtl="0" eaLnBrk="1" latinLnBrk="0" hangingPunct="1">
      <a:defRPr sz="23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6" d="100"/>
          <a:sy n="56" d="100"/>
        </p:scale>
        <p:origin x="-1146" y="-102"/>
      </p:cViewPr>
      <p:guideLst>
        <p:guide orient="horz" pos="2449"/>
        <p:guide pos="3856"/>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8091" y="2414975"/>
            <a:ext cx="10405031" cy="1666369"/>
          </a:xfrm>
        </p:spPr>
        <p:txBody>
          <a:bodyPr/>
          <a:lstStyle/>
          <a:p>
            <a:r>
              <a:rPr lang="es-ES" smtClean="0"/>
              <a:t>Haga clic para modificar el estilo de título del patrón</a:t>
            </a:r>
            <a:endParaRPr lang="es-CL"/>
          </a:p>
        </p:txBody>
      </p:sp>
      <p:sp>
        <p:nvSpPr>
          <p:cNvPr id="3" name="2 Subtítulo"/>
          <p:cNvSpPr>
            <a:spLocks noGrp="1"/>
          </p:cNvSpPr>
          <p:nvPr>
            <p:ph type="subTitle" idx="1"/>
          </p:nvPr>
        </p:nvSpPr>
        <p:spPr>
          <a:xfrm>
            <a:off x="1836182" y="4405260"/>
            <a:ext cx="8568849" cy="1986686"/>
          </a:xfrm>
        </p:spPr>
        <p:txBody>
          <a:bodyPr/>
          <a:lstStyle>
            <a:lvl1pPr marL="0" indent="0" algn="ctr">
              <a:buNone/>
              <a:defRPr>
                <a:solidFill>
                  <a:schemeClr val="tx1">
                    <a:tint val="75000"/>
                  </a:schemeClr>
                </a:solidFill>
              </a:defRPr>
            </a:lvl1pPr>
            <a:lvl2pPr marL="571820" indent="0" algn="ctr">
              <a:buNone/>
              <a:defRPr>
                <a:solidFill>
                  <a:schemeClr val="tx1">
                    <a:tint val="75000"/>
                  </a:schemeClr>
                </a:solidFill>
              </a:defRPr>
            </a:lvl2pPr>
            <a:lvl3pPr marL="1143640" indent="0" algn="ctr">
              <a:buNone/>
              <a:defRPr>
                <a:solidFill>
                  <a:schemeClr val="tx1">
                    <a:tint val="75000"/>
                  </a:schemeClr>
                </a:solidFill>
              </a:defRPr>
            </a:lvl3pPr>
            <a:lvl4pPr marL="1715460" indent="0" algn="ctr">
              <a:buNone/>
              <a:defRPr>
                <a:solidFill>
                  <a:schemeClr val="tx1">
                    <a:tint val="75000"/>
                  </a:schemeClr>
                </a:solidFill>
              </a:defRPr>
            </a:lvl4pPr>
            <a:lvl5pPr marL="2287280" indent="0" algn="ctr">
              <a:buNone/>
              <a:defRPr>
                <a:solidFill>
                  <a:schemeClr val="tx1">
                    <a:tint val="75000"/>
                  </a:schemeClr>
                </a:solidFill>
              </a:defRPr>
            </a:lvl5pPr>
            <a:lvl6pPr marL="2859100" indent="0" algn="ctr">
              <a:buNone/>
              <a:defRPr>
                <a:solidFill>
                  <a:schemeClr val="tx1">
                    <a:tint val="75000"/>
                  </a:schemeClr>
                </a:solidFill>
              </a:defRPr>
            </a:lvl6pPr>
            <a:lvl7pPr marL="3430920" indent="0" algn="ctr">
              <a:buNone/>
              <a:defRPr>
                <a:solidFill>
                  <a:schemeClr val="tx1">
                    <a:tint val="75000"/>
                  </a:schemeClr>
                </a:solidFill>
              </a:defRPr>
            </a:lvl7pPr>
            <a:lvl8pPr marL="4002740" indent="0" algn="ctr">
              <a:buNone/>
              <a:defRPr>
                <a:solidFill>
                  <a:schemeClr val="tx1">
                    <a:tint val="75000"/>
                  </a:schemeClr>
                </a:solidFill>
              </a:defRPr>
            </a:lvl8pPr>
            <a:lvl9pPr marL="4574560" indent="0" algn="ctr">
              <a:buNone/>
              <a:defRPr>
                <a:solidFill>
                  <a:schemeClr val="tx1">
                    <a:tint val="75000"/>
                  </a:schemeClr>
                </a:solidFill>
              </a:defRPr>
            </a:lvl9pPr>
          </a:lstStyle>
          <a:p>
            <a:r>
              <a:rPr lang="es-ES" smtClean="0"/>
              <a:t>Haga clic para modificar el estilo de subtítulo del patrón</a:t>
            </a:r>
            <a:endParaRPr lang="es-CL"/>
          </a:p>
        </p:txBody>
      </p:sp>
      <p:sp>
        <p:nvSpPr>
          <p:cNvPr id="4" name="3 Marcador de fecha"/>
          <p:cNvSpPr>
            <a:spLocks noGrp="1"/>
          </p:cNvSpPr>
          <p:nvPr>
            <p:ph type="dt" sz="half" idx="10"/>
          </p:nvPr>
        </p:nvSpPr>
        <p:spPr/>
        <p:txBody>
          <a:bodyPr/>
          <a:lstStyle/>
          <a:p>
            <a:fld id="{D9591F07-D69D-4D06-9D1A-CB5025396C01}" type="datetimeFigureOut">
              <a:rPr lang="es-CL" smtClean="0"/>
              <a:pPr/>
              <a:t>27-01-2017</a:t>
            </a:fld>
            <a:endParaRPr lang="es-CL"/>
          </a:p>
        </p:txBody>
      </p:sp>
      <p:sp>
        <p:nvSpPr>
          <p:cNvPr id="5" name="4 Marcador de pie de página"/>
          <p:cNvSpPr>
            <a:spLocks noGrp="1"/>
          </p:cNvSpPr>
          <p:nvPr>
            <p:ph type="ftr" sz="quarter" idx="11"/>
          </p:nvPr>
        </p:nvSpPr>
        <p:spPr/>
        <p:txBody>
          <a:bodyPr/>
          <a:lstStyle/>
          <a:p>
            <a:endParaRPr lang="es-CL"/>
          </a:p>
        </p:txBody>
      </p:sp>
      <p:sp>
        <p:nvSpPr>
          <p:cNvPr id="6" name="5 Marcador de número de diapositiva"/>
          <p:cNvSpPr>
            <a:spLocks noGrp="1"/>
          </p:cNvSpPr>
          <p:nvPr>
            <p:ph type="sldNum" sz="quarter" idx="12"/>
          </p:nvPr>
        </p:nvSpPr>
        <p:spPr/>
        <p:txBody>
          <a:bodyPr/>
          <a:lstStyle/>
          <a:p>
            <a:fld id="{5B0F69AE-B73C-49A9-8F17-7F05C09672B4}" type="slidenum">
              <a:rPr lang="es-CL" smtClean="0"/>
              <a:pPr/>
              <a:t>‹Nº›</a:t>
            </a:fld>
            <a:endParaRPr lang="es-C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L"/>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3 Marcador de fecha"/>
          <p:cNvSpPr>
            <a:spLocks noGrp="1"/>
          </p:cNvSpPr>
          <p:nvPr>
            <p:ph type="dt" sz="half" idx="10"/>
          </p:nvPr>
        </p:nvSpPr>
        <p:spPr/>
        <p:txBody>
          <a:bodyPr/>
          <a:lstStyle/>
          <a:p>
            <a:fld id="{D9591F07-D69D-4D06-9D1A-CB5025396C01}" type="datetimeFigureOut">
              <a:rPr lang="es-CL" smtClean="0"/>
              <a:pPr/>
              <a:t>27-01-2017</a:t>
            </a:fld>
            <a:endParaRPr lang="es-CL"/>
          </a:p>
        </p:txBody>
      </p:sp>
      <p:sp>
        <p:nvSpPr>
          <p:cNvPr id="5" name="4 Marcador de pie de página"/>
          <p:cNvSpPr>
            <a:spLocks noGrp="1"/>
          </p:cNvSpPr>
          <p:nvPr>
            <p:ph type="ftr" sz="quarter" idx="11"/>
          </p:nvPr>
        </p:nvSpPr>
        <p:spPr/>
        <p:txBody>
          <a:bodyPr/>
          <a:lstStyle/>
          <a:p>
            <a:endParaRPr lang="es-CL"/>
          </a:p>
        </p:txBody>
      </p:sp>
      <p:sp>
        <p:nvSpPr>
          <p:cNvPr id="6" name="5 Marcador de número de diapositiva"/>
          <p:cNvSpPr>
            <a:spLocks noGrp="1"/>
          </p:cNvSpPr>
          <p:nvPr>
            <p:ph type="sldNum" sz="quarter" idx="12"/>
          </p:nvPr>
        </p:nvSpPr>
        <p:spPr/>
        <p:txBody>
          <a:bodyPr/>
          <a:lstStyle/>
          <a:p>
            <a:fld id="{5B0F69AE-B73C-49A9-8F17-7F05C09672B4}" type="slidenum">
              <a:rPr lang="es-CL" smtClean="0"/>
              <a:pPr/>
              <a:t>‹Nº›</a:t>
            </a:fld>
            <a:endParaRPr lang="es-C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6972" y="4995508"/>
            <a:ext cx="10405031" cy="1544000"/>
          </a:xfrm>
        </p:spPr>
        <p:txBody>
          <a:bodyPr anchor="t"/>
          <a:lstStyle>
            <a:lvl1pPr algn="l">
              <a:defRPr sz="5000" b="1" cap="all"/>
            </a:lvl1pPr>
          </a:lstStyle>
          <a:p>
            <a:r>
              <a:rPr lang="es-ES" smtClean="0"/>
              <a:t>Haga clic para modificar el estilo de título del patrón</a:t>
            </a:r>
            <a:endParaRPr lang="es-CL"/>
          </a:p>
        </p:txBody>
      </p:sp>
      <p:sp>
        <p:nvSpPr>
          <p:cNvPr id="3" name="2 Marcador de texto"/>
          <p:cNvSpPr>
            <a:spLocks noGrp="1"/>
          </p:cNvSpPr>
          <p:nvPr>
            <p:ph type="body" idx="1"/>
          </p:nvPr>
        </p:nvSpPr>
        <p:spPr>
          <a:xfrm>
            <a:off x="966972" y="3294949"/>
            <a:ext cx="10405031" cy="1700559"/>
          </a:xfrm>
        </p:spPr>
        <p:txBody>
          <a:bodyPr anchor="b"/>
          <a:lstStyle>
            <a:lvl1pPr marL="0" indent="0">
              <a:buNone/>
              <a:defRPr sz="2500">
                <a:solidFill>
                  <a:schemeClr val="tx1">
                    <a:tint val="75000"/>
                  </a:schemeClr>
                </a:solidFill>
              </a:defRPr>
            </a:lvl1pPr>
            <a:lvl2pPr marL="571820" indent="0">
              <a:buNone/>
              <a:defRPr sz="2300">
                <a:solidFill>
                  <a:schemeClr val="tx1">
                    <a:tint val="75000"/>
                  </a:schemeClr>
                </a:solidFill>
              </a:defRPr>
            </a:lvl2pPr>
            <a:lvl3pPr marL="1143640" indent="0">
              <a:buNone/>
              <a:defRPr sz="2000">
                <a:solidFill>
                  <a:schemeClr val="tx1">
                    <a:tint val="75000"/>
                  </a:schemeClr>
                </a:solidFill>
              </a:defRPr>
            </a:lvl3pPr>
            <a:lvl4pPr marL="1715460" indent="0">
              <a:buNone/>
              <a:defRPr sz="1800">
                <a:solidFill>
                  <a:schemeClr val="tx1">
                    <a:tint val="75000"/>
                  </a:schemeClr>
                </a:solidFill>
              </a:defRPr>
            </a:lvl4pPr>
            <a:lvl5pPr marL="2287280" indent="0">
              <a:buNone/>
              <a:defRPr sz="1800">
                <a:solidFill>
                  <a:schemeClr val="tx1">
                    <a:tint val="75000"/>
                  </a:schemeClr>
                </a:solidFill>
              </a:defRPr>
            </a:lvl5pPr>
            <a:lvl6pPr marL="2859100" indent="0">
              <a:buNone/>
              <a:defRPr sz="1800">
                <a:solidFill>
                  <a:schemeClr val="tx1">
                    <a:tint val="75000"/>
                  </a:schemeClr>
                </a:solidFill>
              </a:defRPr>
            </a:lvl6pPr>
            <a:lvl7pPr marL="3430920" indent="0">
              <a:buNone/>
              <a:defRPr sz="1800">
                <a:solidFill>
                  <a:schemeClr val="tx1">
                    <a:tint val="75000"/>
                  </a:schemeClr>
                </a:solidFill>
              </a:defRPr>
            </a:lvl7pPr>
            <a:lvl8pPr marL="4002740" indent="0">
              <a:buNone/>
              <a:defRPr sz="1800">
                <a:solidFill>
                  <a:schemeClr val="tx1">
                    <a:tint val="75000"/>
                  </a:schemeClr>
                </a:solidFill>
              </a:defRPr>
            </a:lvl8pPr>
            <a:lvl9pPr marL="4574560" indent="0">
              <a:buNone/>
              <a:defRPr sz="18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D9591F07-D69D-4D06-9D1A-CB5025396C01}" type="datetimeFigureOut">
              <a:rPr lang="es-CL" smtClean="0"/>
              <a:pPr/>
              <a:t>27-01-2017</a:t>
            </a:fld>
            <a:endParaRPr lang="es-CL"/>
          </a:p>
        </p:txBody>
      </p:sp>
      <p:sp>
        <p:nvSpPr>
          <p:cNvPr id="5" name="4 Marcador de pie de página"/>
          <p:cNvSpPr>
            <a:spLocks noGrp="1"/>
          </p:cNvSpPr>
          <p:nvPr>
            <p:ph type="ftr" sz="quarter" idx="11"/>
          </p:nvPr>
        </p:nvSpPr>
        <p:spPr/>
        <p:txBody>
          <a:bodyPr/>
          <a:lstStyle/>
          <a:p>
            <a:endParaRPr lang="es-CL"/>
          </a:p>
        </p:txBody>
      </p:sp>
      <p:sp>
        <p:nvSpPr>
          <p:cNvPr id="6" name="5 Marcador de número de diapositiva"/>
          <p:cNvSpPr>
            <a:spLocks noGrp="1"/>
          </p:cNvSpPr>
          <p:nvPr>
            <p:ph type="sldNum" sz="quarter" idx="12"/>
          </p:nvPr>
        </p:nvSpPr>
        <p:spPr/>
        <p:txBody>
          <a:bodyPr/>
          <a:lstStyle/>
          <a:p>
            <a:fld id="{5B0F69AE-B73C-49A9-8F17-7F05C09672B4}" type="slidenum">
              <a:rPr lang="es-CL" smtClean="0"/>
              <a:pPr/>
              <a:t>‹Nº›</a:t>
            </a:fld>
            <a:endParaRPr lang="es-C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L"/>
          </a:p>
        </p:txBody>
      </p:sp>
      <p:sp>
        <p:nvSpPr>
          <p:cNvPr id="3" name="2 Marcador de contenido"/>
          <p:cNvSpPr>
            <a:spLocks noGrp="1"/>
          </p:cNvSpPr>
          <p:nvPr>
            <p:ph sz="half" idx="1"/>
          </p:nvPr>
        </p:nvSpPr>
        <p:spPr>
          <a:xfrm>
            <a:off x="820331" y="2056868"/>
            <a:ext cx="7270346" cy="5814295"/>
          </a:xfrm>
        </p:spPr>
        <p:txBody>
          <a:bodyPr/>
          <a:lstStyle>
            <a:lvl1pPr>
              <a:defRPr sz="3500"/>
            </a:lvl1pPr>
            <a:lvl2pPr>
              <a:defRPr sz="3000"/>
            </a:lvl2pPr>
            <a:lvl3pPr>
              <a:defRPr sz="2500"/>
            </a:lvl3pPr>
            <a:lvl4pPr>
              <a:defRPr sz="2300"/>
            </a:lvl4pPr>
            <a:lvl5pPr>
              <a:defRPr sz="2300"/>
            </a:lvl5pPr>
            <a:lvl6pPr>
              <a:defRPr sz="2300"/>
            </a:lvl6pPr>
            <a:lvl7pPr>
              <a:defRPr sz="2300"/>
            </a:lvl7pPr>
            <a:lvl8pPr>
              <a:defRPr sz="2300"/>
            </a:lvl8pPr>
            <a:lvl9pPr>
              <a:defRPr sz="23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3 Marcador de contenido"/>
          <p:cNvSpPr>
            <a:spLocks noGrp="1"/>
          </p:cNvSpPr>
          <p:nvPr>
            <p:ph sz="half" idx="2"/>
          </p:nvPr>
        </p:nvSpPr>
        <p:spPr>
          <a:xfrm>
            <a:off x="8294698" y="2056868"/>
            <a:ext cx="7272471" cy="5814295"/>
          </a:xfrm>
        </p:spPr>
        <p:txBody>
          <a:bodyPr/>
          <a:lstStyle>
            <a:lvl1pPr>
              <a:defRPr sz="3500"/>
            </a:lvl1pPr>
            <a:lvl2pPr>
              <a:defRPr sz="3000"/>
            </a:lvl2pPr>
            <a:lvl3pPr>
              <a:defRPr sz="2500"/>
            </a:lvl3pPr>
            <a:lvl4pPr>
              <a:defRPr sz="2300"/>
            </a:lvl4pPr>
            <a:lvl5pPr>
              <a:defRPr sz="2300"/>
            </a:lvl5pPr>
            <a:lvl6pPr>
              <a:defRPr sz="2300"/>
            </a:lvl6pPr>
            <a:lvl7pPr>
              <a:defRPr sz="2300"/>
            </a:lvl7pPr>
            <a:lvl8pPr>
              <a:defRPr sz="2300"/>
            </a:lvl8pPr>
            <a:lvl9pPr>
              <a:defRPr sz="23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5" name="4 Marcador de fecha"/>
          <p:cNvSpPr>
            <a:spLocks noGrp="1"/>
          </p:cNvSpPr>
          <p:nvPr>
            <p:ph type="dt" sz="half" idx="10"/>
          </p:nvPr>
        </p:nvSpPr>
        <p:spPr/>
        <p:txBody>
          <a:bodyPr/>
          <a:lstStyle/>
          <a:p>
            <a:fld id="{D9591F07-D69D-4D06-9D1A-CB5025396C01}" type="datetimeFigureOut">
              <a:rPr lang="es-CL" smtClean="0"/>
              <a:pPr/>
              <a:t>27-01-2017</a:t>
            </a:fld>
            <a:endParaRPr lang="es-CL"/>
          </a:p>
        </p:txBody>
      </p:sp>
      <p:sp>
        <p:nvSpPr>
          <p:cNvPr id="6" name="5 Marcador de pie de página"/>
          <p:cNvSpPr>
            <a:spLocks noGrp="1"/>
          </p:cNvSpPr>
          <p:nvPr>
            <p:ph type="ftr" sz="quarter" idx="11"/>
          </p:nvPr>
        </p:nvSpPr>
        <p:spPr/>
        <p:txBody>
          <a:bodyPr/>
          <a:lstStyle/>
          <a:p>
            <a:endParaRPr lang="es-CL"/>
          </a:p>
        </p:txBody>
      </p:sp>
      <p:sp>
        <p:nvSpPr>
          <p:cNvPr id="7" name="6 Marcador de número de diapositiva"/>
          <p:cNvSpPr>
            <a:spLocks noGrp="1"/>
          </p:cNvSpPr>
          <p:nvPr>
            <p:ph type="sldNum" sz="quarter" idx="12"/>
          </p:nvPr>
        </p:nvSpPr>
        <p:spPr/>
        <p:txBody>
          <a:bodyPr/>
          <a:lstStyle/>
          <a:p>
            <a:fld id="{5B0F69AE-B73C-49A9-8F17-7F05C09672B4}" type="slidenum">
              <a:rPr lang="es-CL" smtClean="0"/>
              <a:pPr/>
              <a:t>‹Nº›</a:t>
            </a:fld>
            <a:endParaRPr lang="es-C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12061" y="311320"/>
            <a:ext cx="11017092" cy="1295665"/>
          </a:xfrm>
        </p:spPr>
        <p:txBody>
          <a:bodyPr/>
          <a:lstStyle>
            <a:lvl1pPr>
              <a:defRPr/>
            </a:lvl1pPr>
          </a:lstStyle>
          <a:p>
            <a:r>
              <a:rPr lang="es-ES" smtClean="0"/>
              <a:t>Haga clic para modificar el estilo de título del patrón</a:t>
            </a:r>
            <a:endParaRPr lang="es-CL"/>
          </a:p>
        </p:txBody>
      </p:sp>
      <p:sp>
        <p:nvSpPr>
          <p:cNvPr id="3" name="2 Marcador de texto"/>
          <p:cNvSpPr>
            <a:spLocks noGrp="1"/>
          </p:cNvSpPr>
          <p:nvPr>
            <p:ph type="body" idx="1"/>
          </p:nvPr>
        </p:nvSpPr>
        <p:spPr>
          <a:xfrm>
            <a:off x="612060" y="1740150"/>
            <a:ext cx="5408662" cy="725212"/>
          </a:xfrm>
        </p:spPr>
        <p:txBody>
          <a:bodyPr anchor="b"/>
          <a:lstStyle>
            <a:lvl1pPr marL="0" indent="0">
              <a:buNone/>
              <a:defRPr sz="3000" b="1"/>
            </a:lvl1pPr>
            <a:lvl2pPr marL="571820" indent="0">
              <a:buNone/>
              <a:defRPr sz="2500" b="1"/>
            </a:lvl2pPr>
            <a:lvl3pPr marL="1143640" indent="0">
              <a:buNone/>
              <a:defRPr sz="2300" b="1"/>
            </a:lvl3pPr>
            <a:lvl4pPr marL="1715460" indent="0">
              <a:buNone/>
              <a:defRPr sz="2000" b="1"/>
            </a:lvl4pPr>
            <a:lvl5pPr marL="2287280" indent="0">
              <a:buNone/>
              <a:defRPr sz="2000" b="1"/>
            </a:lvl5pPr>
            <a:lvl6pPr marL="2859100" indent="0">
              <a:buNone/>
              <a:defRPr sz="2000" b="1"/>
            </a:lvl6pPr>
            <a:lvl7pPr marL="3430920" indent="0">
              <a:buNone/>
              <a:defRPr sz="2000" b="1"/>
            </a:lvl7pPr>
            <a:lvl8pPr marL="4002740" indent="0">
              <a:buNone/>
              <a:defRPr sz="2000" b="1"/>
            </a:lvl8pPr>
            <a:lvl9pPr marL="4574560" indent="0">
              <a:buNone/>
              <a:defRPr sz="20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12060" y="2465362"/>
            <a:ext cx="5408662" cy="4479041"/>
          </a:xfrm>
        </p:spPr>
        <p:txBody>
          <a:bodyPr/>
          <a:lstStyle>
            <a:lvl1pPr>
              <a:defRPr sz="3000"/>
            </a:lvl1pPr>
            <a:lvl2pPr>
              <a:defRPr sz="2500"/>
            </a:lvl2pPr>
            <a:lvl3pPr>
              <a:defRPr sz="23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5" name="4 Marcador de texto"/>
          <p:cNvSpPr>
            <a:spLocks noGrp="1"/>
          </p:cNvSpPr>
          <p:nvPr>
            <p:ph type="body" sz="quarter" idx="3"/>
          </p:nvPr>
        </p:nvSpPr>
        <p:spPr>
          <a:xfrm>
            <a:off x="6218367" y="1740150"/>
            <a:ext cx="5410786" cy="725212"/>
          </a:xfrm>
        </p:spPr>
        <p:txBody>
          <a:bodyPr anchor="b"/>
          <a:lstStyle>
            <a:lvl1pPr marL="0" indent="0">
              <a:buNone/>
              <a:defRPr sz="3000" b="1"/>
            </a:lvl1pPr>
            <a:lvl2pPr marL="571820" indent="0">
              <a:buNone/>
              <a:defRPr sz="2500" b="1"/>
            </a:lvl2pPr>
            <a:lvl3pPr marL="1143640" indent="0">
              <a:buNone/>
              <a:defRPr sz="2300" b="1"/>
            </a:lvl3pPr>
            <a:lvl4pPr marL="1715460" indent="0">
              <a:buNone/>
              <a:defRPr sz="2000" b="1"/>
            </a:lvl4pPr>
            <a:lvl5pPr marL="2287280" indent="0">
              <a:buNone/>
              <a:defRPr sz="2000" b="1"/>
            </a:lvl5pPr>
            <a:lvl6pPr marL="2859100" indent="0">
              <a:buNone/>
              <a:defRPr sz="2000" b="1"/>
            </a:lvl6pPr>
            <a:lvl7pPr marL="3430920" indent="0">
              <a:buNone/>
              <a:defRPr sz="2000" b="1"/>
            </a:lvl7pPr>
            <a:lvl8pPr marL="4002740" indent="0">
              <a:buNone/>
              <a:defRPr sz="2000" b="1"/>
            </a:lvl8pPr>
            <a:lvl9pPr marL="4574560" indent="0">
              <a:buNone/>
              <a:defRPr sz="20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218367" y="2465362"/>
            <a:ext cx="5410786" cy="4479041"/>
          </a:xfrm>
        </p:spPr>
        <p:txBody>
          <a:bodyPr/>
          <a:lstStyle>
            <a:lvl1pPr>
              <a:defRPr sz="3000"/>
            </a:lvl1pPr>
            <a:lvl2pPr>
              <a:defRPr sz="2500"/>
            </a:lvl2pPr>
            <a:lvl3pPr>
              <a:defRPr sz="23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7" name="6 Marcador de fecha"/>
          <p:cNvSpPr>
            <a:spLocks noGrp="1"/>
          </p:cNvSpPr>
          <p:nvPr>
            <p:ph type="dt" sz="half" idx="10"/>
          </p:nvPr>
        </p:nvSpPr>
        <p:spPr/>
        <p:txBody>
          <a:bodyPr/>
          <a:lstStyle/>
          <a:p>
            <a:fld id="{D9591F07-D69D-4D06-9D1A-CB5025396C01}" type="datetimeFigureOut">
              <a:rPr lang="es-CL" smtClean="0"/>
              <a:pPr/>
              <a:t>27-01-2017</a:t>
            </a:fld>
            <a:endParaRPr lang="es-CL"/>
          </a:p>
        </p:txBody>
      </p:sp>
      <p:sp>
        <p:nvSpPr>
          <p:cNvPr id="8" name="7 Marcador de pie de página"/>
          <p:cNvSpPr>
            <a:spLocks noGrp="1"/>
          </p:cNvSpPr>
          <p:nvPr>
            <p:ph type="ftr" sz="quarter" idx="11"/>
          </p:nvPr>
        </p:nvSpPr>
        <p:spPr/>
        <p:txBody>
          <a:bodyPr/>
          <a:lstStyle/>
          <a:p>
            <a:endParaRPr lang="es-CL"/>
          </a:p>
        </p:txBody>
      </p:sp>
      <p:sp>
        <p:nvSpPr>
          <p:cNvPr id="9" name="8 Marcador de número de diapositiva"/>
          <p:cNvSpPr>
            <a:spLocks noGrp="1"/>
          </p:cNvSpPr>
          <p:nvPr>
            <p:ph type="sldNum" sz="quarter" idx="12"/>
          </p:nvPr>
        </p:nvSpPr>
        <p:spPr/>
        <p:txBody>
          <a:bodyPr/>
          <a:lstStyle/>
          <a:p>
            <a:fld id="{5B0F69AE-B73C-49A9-8F17-7F05C09672B4}" type="slidenum">
              <a:rPr lang="es-CL" smtClean="0"/>
              <a:pPr/>
              <a:t>‹Nº›</a:t>
            </a:fld>
            <a:endParaRPr lang="es-C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L"/>
          </a:p>
        </p:txBody>
      </p:sp>
      <p:sp>
        <p:nvSpPr>
          <p:cNvPr id="3" name="2 Marcador de fecha"/>
          <p:cNvSpPr>
            <a:spLocks noGrp="1"/>
          </p:cNvSpPr>
          <p:nvPr>
            <p:ph type="dt" sz="half" idx="10"/>
          </p:nvPr>
        </p:nvSpPr>
        <p:spPr/>
        <p:txBody>
          <a:bodyPr/>
          <a:lstStyle/>
          <a:p>
            <a:fld id="{D9591F07-D69D-4D06-9D1A-CB5025396C01}" type="datetimeFigureOut">
              <a:rPr lang="es-CL" smtClean="0"/>
              <a:pPr/>
              <a:t>27-01-2017</a:t>
            </a:fld>
            <a:endParaRPr lang="es-CL"/>
          </a:p>
        </p:txBody>
      </p:sp>
      <p:sp>
        <p:nvSpPr>
          <p:cNvPr id="4" name="3 Marcador de pie de página"/>
          <p:cNvSpPr>
            <a:spLocks noGrp="1"/>
          </p:cNvSpPr>
          <p:nvPr>
            <p:ph type="ftr" sz="quarter" idx="11"/>
          </p:nvPr>
        </p:nvSpPr>
        <p:spPr/>
        <p:txBody>
          <a:bodyPr/>
          <a:lstStyle/>
          <a:p>
            <a:endParaRPr lang="es-CL"/>
          </a:p>
        </p:txBody>
      </p:sp>
      <p:sp>
        <p:nvSpPr>
          <p:cNvPr id="5" name="4 Marcador de número de diapositiva"/>
          <p:cNvSpPr>
            <a:spLocks noGrp="1"/>
          </p:cNvSpPr>
          <p:nvPr>
            <p:ph type="sldNum" sz="quarter" idx="12"/>
          </p:nvPr>
        </p:nvSpPr>
        <p:spPr/>
        <p:txBody>
          <a:bodyPr/>
          <a:lstStyle/>
          <a:p>
            <a:fld id="{5B0F69AE-B73C-49A9-8F17-7F05C09672B4}" type="slidenum">
              <a:rPr lang="es-CL" smtClean="0"/>
              <a:pPr/>
              <a:t>‹Nº›</a:t>
            </a:fld>
            <a:endParaRPr lang="es-C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D9591F07-D69D-4D06-9D1A-CB5025396C01}" type="datetimeFigureOut">
              <a:rPr lang="es-CL" smtClean="0"/>
              <a:pPr/>
              <a:t>27-01-2017</a:t>
            </a:fld>
            <a:endParaRPr lang="es-CL"/>
          </a:p>
        </p:txBody>
      </p:sp>
      <p:sp>
        <p:nvSpPr>
          <p:cNvPr id="3" name="2 Marcador de pie de página"/>
          <p:cNvSpPr>
            <a:spLocks noGrp="1"/>
          </p:cNvSpPr>
          <p:nvPr>
            <p:ph type="ftr" sz="quarter" idx="11"/>
          </p:nvPr>
        </p:nvSpPr>
        <p:spPr/>
        <p:txBody>
          <a:bodyPr/>
          <a:lstStyle/>
          <a:p>
            <a:endParaRPr lang="es-CL"/>
          </a:p>
        </p:txBody>
      </p:sp>
      <p:sp>
        <p:nvSpPr>
          <p:cNvPr id="4" name="3 Marcador de número de diapositiva"/>
          <p:cNvSpPr>
            <a:spLocks noGrp="1"/>
          </p:cNvSpPr>
          <p:nvPr>
            <p:ph type="sldNum" sz="quarter" idx="12"/>
          </p:nvPr>
        </p:nvSpPr>
        <p:spPr/>
        <p:txBody>
          <a:bodyPr/>
          <a:lstStyle/>
          <a:p>
            <a:fld id="{5B0F69AE-B73C-49A9-8F17-7F05C09672B4}" type="slidenum">
              <a:rPr lang="es-CL" smtClean="0"/>
              <a:pPr/>
              <a:t>‹Nº›</a:t>
            </a:fld>
            <a:endParaRPr lang="es-C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12061" y="309520"/>
            <a:ext cx="4027275" cy="1317259"/>
          </a:xfrm>
        </p:spPr>
        <p:txBody>
          <a:bodyPr anchor="b"/>
          <a:lstStyle>
            <a:lvl1pPr algn="l">
              <a:defRPr sz="2500" b="1"/>
            </a:lvl1pPr>
          </a:lstStyle>
          <a:p>
            <a:r>
              <a:rPr lang="es-ES" smtClean="0"/>
              <a:t>Haga clic para modificar el estilo de título del patrón</a:t>
            </a:r>
            <a:endParaRPr lang="es-CL"/>
          </a:p>
        </p:txBody>
      </p:sp>
      <p:sp>
        <p:nvSpPr>
          <p:cNvPr id="3" name="2 Marcador de contenido"/>
          <p:cNvSpPr>
            <a:spLocks noGrp="1"/>
          </p:cNvSpPr>
          <p:nvPr>
            <p:ph idx="1"/>
          </p:nvPr>
        </p:nvSpPr>
        <p:spPr>
          <a:xfrm>
            <a:off x="4785974" y="309521"/>
            <a:ext cx="6843178" cy="6634883"/>
          </a:xfrm>
        </p:spPr>
        <p:txBody>
          <a:bodyPr/>
          <a:lstStyle>
            <a:lvl1pPr>
              <a:defRPr sz="4000"/>
            </a:lvl1pPr>
            <a:lvl2pPr>
              <a:defRPr sz="3500"/>
            </a:lvl2pPr>
            <a:lvl3pPr>
              <a:defRPr sz="3000"/>
            </a:lvl3pPr>
            <a:lvl4pPr>
              <a:defRPr sz="2500"/>
            </a:lvl4pPr>
            <a:lvl5pPr>
              <a:defRPr sz="2500"/>
            </a:lvl5pPr>
            <a:lvl6pPr>
              <a:defRPr sz="2500"/>
            </a:lvl6pPr>
            <a:lvl7pPr>
              <a:defRPr sz="2500"/>
            </a:lvl7pPr>
            <a:lvl8pPr>
              <a:defRPr sz="2500"/>
            </a:lvl8pPr>
            <a:lvl9pPr>
              <a:defRPr sz="2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3 Marcador de texto"/>
          <p:cNvSpPr>
            <a:spLocks noGrp="1"/>
          </p:cNvSpPr>
          <p:nvPr>
            <p:ph type="body" sz="half" idx="2"/>
          </p:nvPr>
        </p:nvSpPr>
        <p:spPr>
          <a:xfrm>
            <a:off x="612061" y="1626780"/>
            <a:ext cx="4027275" cy="5317624"/>
          </a:xfrm>
        </p:spPr>
        <p:txBody>
          <a:bodyPr/>
          <a:lstStyle>
            <a:lvl1pPr marL="0" indent="0">
              <a:buNone/>
              <a:defRPr sz="1800"/>
            </a:lvl1pPr>
            <a:lvl2pPr marL="571820" indent="0">
              <a:buNone/>
              <a:defRPr sz="1500"/>
            </a:lvl2pPr>
            <a:lvl3pPr marL="1143640" indent="0">
              <a:buNone/>
              <a:defRPr sz="1300"/>
            </a:lvl3pPr>
            <a:lvl4pPr marL="1715460" indent="0">
              <a:buNone/>
              <a:defRPr sz="1100"/>
            </a:lvl4pPr>
            <a:lvl5pPr marL="2287280" indent="0">
              <a:buNone/>
              <a:defRPr sz="1100"/>
            </a:lvl5pPr>
            <a:lvl6pPr marL="2859100" indent="0">
              <a:buNone/>
              <a:defRPr sz="1100"/>
            </a:lvl6pPr>
            <a:lvl7pPr marL="3430920" indent="0">
              <a:buNone/>
              <a:defRPr sz="1100"/>
            </a:lvl7pPr>
            <a:lvl8pPr marL="4002740" indent="0">
              <a:buNone/>
              <a:defRPr sz="1100"/>
            </a:lvl8pPr>
            <a:lvl9pPr marL="4574560" indent="0">
              <a:buNone/>
              <a:defRPr sz="11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D9591F07-D69D-4D06-9D1A-CB5025396C01}" type="datetimeFigureOut">
              <a:rPr lang="es-CL" smtClean="0"/>
              <a:pPr/>
              <a:t>27-01-2017</a:t>
            </a:fld>
            <a:endParaRPr lang="es-CL"/>
          </a:p>
        </p:txBody>
      </p:sp>
      <p:sp>
        <p:nvSpPr>
          <p:cNvPr id="6" name="5 Marcador de pie de página"/>
          <p:cNvSpPr>
            <a:spLocks noGrp="1"/>
          </p:cNvSpPr>
          <p:nvPr>
            <p:ph type="ftr" sz="quarter" idx="11"/>
          </p:nvPr>
        </p:nvSpPr>
        <p:spPr/>
        <p:txBody>
          <a:bodyPr/>
          <a:lstStyle/>
          <a:p>
            <a:endParaRPr lang="es-CL"/>
          </a:p>
        </p:txBody>
      </p:sp>
      <p:sp>
        <p:nvSpPr>
          <p:cNvPr id="7" name="6 Marcador de número de diapositiva"/>
          <p:cNvSpPr>
            <a:spLocks noGrp="1"/>
          </p:cNvSpPr>
          <p:nvPr>
            <p:ph type="sldNum" sz="quarter" idx="12"/>
          </p:nvPr>
        </p:nvSpPr>
        <p:spPr/>
        <p:txBody>
          <a:bodyPr/>
          <a:lstStyle/>
          <a:p>
            <a:fld id="{5B0F69AE-B73C-49A9-8F17-7F05C09672B4}" type="slidenum">
              <a:rPr lang="es-CL" smtClean="0"/>
              <a:pPr/>
              <a:t>‹Nº›</a:t>
            </a:fld>
            <a:endParaRPr lang="es-C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99363" y="5441792"/>
            <a:ext cx="7344728" cy="642434"/>
          </a:xfrm>
        </p:spPr>
        <p:txBody>
          <a:bodyPr anchor="b"/>
          <a:lstStyle>
            <a:lvl1pPr algn="l">
              <a:defRPr sz="2500" b="1"/>
            </a:lvl1pPr>
          </a:lstStyle>
          <a:p>
            <a:r>
              <a:rPr lang="es-ES" smtClean="0"/>
              <a:t>Haga clic para modificar el estilo de título del patrón</a:t>
            </a:r>
            <a:endParaRPr lang="es-CL"/>
          </a:p>
        </p:txBody>
      </p:sp>
      <p:sp>
        <p:nvSpPr>
          <p:cNvPr id="3" name="2 Marcador de posición de imagen"/>
          <p:cNvSpPr>
            <a:spLocks noGrp="1"/>
          </p:cNvSpPr>
          <p:nvPr>
            <p:ph type="pic" idx="1"/>
          </p:nvPr>
        </p:nvSpPr>
        <p:spPr>
          <a:xfrm>
            <a:off x="2399363" y="694620"/>
            <a:ext cx="7344728" cy="4664393"/>
          </a:xfrm>
        </p:spPr>
        <p:txBody>
          <a:bodyPr/>
          <a:lstStyle>
            <a:lvl1pPr marL="0" indent="0">
              <a:buNone/>
              <a:defRPr sz="4000"/>
            </a:lvl1pPr>
            <a:lvl2pPr marL="571820" indent="0">
              <a:buNone/>
              <a:defRPr sz="3500"/>
            </a:lvl2pPr>
            <a:lvl3pPr marL="1143640" indent="0">
              <a:buNone/>
              <a:defRPr sz="3000"/>
            </a:lvl3pPr>
            <a:lvl4pPr marL="1715460" indent="0">
              <a:buNone/>
              <a:defRPr sz="2500"/>
            </a:lvl4pPr>
            <a:lvl5pPr marL="2287280" indent="0">
              <a:buNone/>
              <a:defRPr sz="2500"/>
            </a:lvl5pPr>
            <a:lvl6pPr marL="2859100" indent="0">
              <a:buNone/>
              <a:defRPr sz="2500"/>
            </a:lvl6pPr>
            <a:lvl7pPr marL="3430920" indent="0">
              <a:buNone/>
              <a:defRPr sz="2500"/>
            </a:lvl7pPr>
            <a:lvl8pPr marL="4002740" indent="0">
              <a:buNone/>
              <a:defRPr sz="2500"/>
            </a:lvl8pPr>
            <a:lvl9pPr marL="4574560" indent="0">
              <a:buNone/>
              <a:defRPr sz="2500"/>
            </a:lvl9pPr>
          </a:lstStyle>
          <a:p>
            <a:endParaRPr lang="es-CL"/>
          </a:p>
        </p:txBody>
      </p:sp>
      <p:sp>
        <p:nvSpPr>
          <p:cNvPr id="4" name="3 Marcador de texto"/>
          <p:cNvSpPr>
            <a:spLocks noGrp="1"/>
          </p:cNvSpPr>
          <p:nvPr>
            <p:ph type="body" sz="half" idx="2"/>
          </p:nvPr>
        </p:nvSpPr>
        <p:spPr>
          <a:xfrm>
            <a:off x="2399363" y="6084226"/>
            <a:ext cx="7344728" cy="912363"/>
          </a:xfrm>
        </p:spPr>
        <p:txBody>
          <a:bodyPr/>
          <a:lstStyle>
            <a:lvl1pPr marL="0" indent="0">
              <a:buNone/>
              <a:defRPr sz="1800"/>
            </a:lvl1pPr>
            <a:lvl2pPr marL="571820" indent="0">
              <a:buNone/>
              <a:defRPr sz="1500"/>
            </a:lvl2pPr>
            <a:lvl3pPr marL="1143640" indent="0">
              <a:buNone/>
              <a:defRPr sz="1300"/>
            </a:lvl3pPr>
            <a:lvl4pPr marL="1715460" indent="0">
              <a:buNone/>
              <a:defRPr sz="1100"/>
            </a:lvl4pPr>
            <a:lvl5pPr marL="2287280" indent="0">
              <a:buNone/>
              <a:defRPr sz="1100"/>
            </a:lvl5pPr>
            <a:lvl6pPr marL="2859100" indent="0">
              <a:buNone/>
              <a:defRPr sz="1100"/>
            </a:lvl6pPr>
            <a:lvl7pPr marL="3430920" indent="0">
              <a:buNone/>
              <a:defRPr sz="1100"/>
            </a:lvl7pPr>
            <a:lvl8pPr marL="4002740" indent="0">
              <a:buNone/>
              <a:defRPr sz="1100"/>
            </a:lvl8pPr>
            <a:lvl9pPr marL="4574560" indent="0">
              <a:buNone/>
              <a:defRPr sz="11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D9591F07-D69D-4D06-9D1A-CB5025396C01}" type="datetimeFigureOut">
              <a:rPr lang="es-CL" smtClean="0"/>
              <a:pPr/>
              <a:t>27-01-2017</a:t>
            </a:fld>
            <a:endParaRPr lang="es-CL"/>
          </a:p>
        </p:txBody>
      </p:sp>
      <p:sp>
        <p:nvSpPr>
          <p:cNvPr id="6" name="5 Marcador de pie de página"/>
          <p:cNvSpPr>
            <a:spLocks noGrp="1"/>
          </p:cNvSpPr>
          <p:nvPr>
            <p:ph type="ftr" sz="quarter" idx="11"/>
          </p:nvPr>
        </p:nvSpPr>
        <p:spPr/>
        <p:txBody>
          <a:bodyPr/>
          <a:lstStyle/>
          <a:p>
            <a:endParaRPr lang="es-CL"/>
          </a:p>
        </p:txBody>
      </p:sp>
      <p:sp>
        <p:nvSpPr>
          <p:cNvPr id="7" name="6 Marcador de número de diapositiva"/>
          <p:cNvSpPr>
            <a:spLocks noGrp="1"/>
          </p:cNvSpPr>
          <p:nvPr>
            <p:ph type="sldNum" sz="quarter" idx="12"/>
          </p:nvPr>
        </p:nvSpPr>
        <p:spPr/>
        <p:txBody>
          <a:bodyPr/>
          <a:lstStyle/>
          <a:p>
            <a:fld id="{5B0F69AE-B73C-49A9-8F17-7F05C09672B4}" type="slidenum">
              <a:rPr lang="es-CL" smtClean="0"/>
              <a:pPr/>
              <a:t>‹Nº›</a:t>
            </a:fld>
            <a:endParaRPr lang="es-C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L"/>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3 Marcador de fecha"/>
          <p:cNvSpPr>
            <a:spLocks noGrp="1"/>
          </p:cNvSpPr>
          <p:nvPr>
            <p:ph type="dt" sz="half" idx="10"/>
          </p:nvPr>
        </p:nvSpPr>
        <p:spPr/>
        <p:txBody>
          <a:bodyPr/>
          <a:lstStyle/>
          <a:p>
            <a:fld id="{D9591F07-D69D-4D06-9D1A-CB5025396C01}" type="datetimeFigureOut">
              <a:rPr lang="es-CL" smtClean="0"/>
              <a:pPr/>
              <a:t>27-01-2017</a:t>
            </a:fld>
            <a:endParaRPr lang="es-CL"/>
          </a:p>
        </p:txBody>
      </p:sp>
      <p:sp>
        <p:nvSpPr>
          <p:cNvPr id="5" name="4 Marcador de pie de página"/>
          <p:cNvSpPr>
            <a:spLocks noGrp="1"/>
          </p:cNvSpPr>
          <p:nvPr>
            <p:ph type="ftr" sz="quarter" idx="11"/>
          </p:nvPr>
        </p:nvSpPr>
        <p:spPr/>
        <p:txBody>
          <a:bodyPr/>
          <a:lstStyle/>
          <a:p>
            <a:endParaRPr lang="es-CL"/>
          </a:p>
        </p:txBody>
      </p:sp>
      <p:sp>
        <p:nvSpPr>
          <p:cNvPr id="6" name="5 Marcador de número de diapositiva"/>
          <p:cNvSpPr>
            <a:spLocks noGrp="1"/>
          </p:cNvSpPr>
          <p:nvPr>
            <p:ph type="sldNum" sz="quarter" idx="12"/>
          </p:nvPr>
        </p:nvSpPr>
        <p:spPr/>
        <p:txBody>
          <a:bodyPr/>
          <a:lstStyle/>
          <a:p>
            <a:fld id="{5B0F69AE-B73C-49A9-8F17-7F05C09672B4}" type="slidenum">
              <a:rPr lang="es-CL" smtClean="0"/>
              <a:pPr/>
              <a:t>‹Nº›</a:t>
            </a:fld>
            <a:endParaRPr lang="es-C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11882054" y="352709"/>
            <a:ext cx="3685115" cy="7518454"/>
          </a:xfrm>
        </p:spPr>
        <p:txBody>
          <a:bodyPr vert="eaVert"/>
          <a:lstStyle/>
          <a:p>
            <a:r>
              <a:rPr lang="es-ES" smtClean="0"/>
              <a:t>Haga clic para modificar el estilo de título del patrón</a:t>
            </a:r>
            <a:endParaRPr lang="es-CL"/>
          </a:p>
        </p:txBody>
      </p:sp>
      <p:sp>
        <p:nvSpPr>
          <p:cNvPr id="3" name="2 Marcador de texto vertical"/>
          <p:cNvSpPr>
            <a:spLocks noGrp="1"/>
          </p:cNvSpPr>
          <p:nvPr>
            <p:ph type="body" orient="vert" idx="1"/>
          </p:nvPr>
        </p:nvSpPr>
        <p:spPr>
          <a:xfrm>
            <a:off x="820331" y="352709"/>
            <a:ext cx="10857702" cy="7518454"/>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3 Marcador de fecha"/>
          <p:cNvSpPr>
            <a:spLocks noGrp="1"/>
          </p:cNvSpPr>
          <p:nvPr>
            <p:ph type="dt" sz="half" idx="10"/>
          </p:nvPr>
        </p:nvSpPr>
        <p:spPr/>
        <p:txBody>
          <a:bodyPr/>
          <a:lstStyle/>
          <a:p>
            <a:fld id="{D9591F07-D69D-4D06-9D1A-CB5025396C01}" type="datetimeFigureOut">
              <a:rPr lang="es-CL" smtClean="0"/>
              <a:pPr/>
              <a:t>27-01-2017</a:t>
            </a:fld>
            <a:endParaRPr lang="es-CL"/>
          </a:p>
        </p:txBody>
      </p:sp>
      <p:sp>
        <p:nvSpPr>
          <p:cNvPr id="5" name="4 Marcador de pie de página"/>
          <p:cNvSpPr>
            <a:spLocks noGrp="1"/>
          </p:cNvSpPr>
          <p:nvPr>
            <p:ph type="ftr" sz="quarter" idx="11"/>
          </p:nvPr>
        </p:nvSpPr>
        <p:spPr/>
        <p:txBody>
          <a:bodyPr/>
          <a:lstStyle/>
          <a:p>
            <a:endParaRPr lang="es-CL"/>
          </a:p>
        </p:txBody>
      </p:sp>
      <p:sp>
        <p:nvSpPr>
          <p:cNvPr id="6" name="5 Marcador de número de diapositiva"/>
          <p:cNvSpPr>
            <a:spLocks noGrp="1"/>
          </p:cNvSpPr>
          <p:nvPr>
            <p:ph type="sldNum" sz="quarter" idx="12"/>
          </p:nvPr>
        </p:nvSpPr>
        <p:spPr/>
        <p:txBody>
          <a:bodyPr/>
          <a:lstStyle/>
          <a:p>
            <a:fld id="{5B0F69AE-B73C-49A9-8F17-7F05C09672B4}" type="slidenum">
              <a:rPr lang="es-CL" smtClean="0"/>
              <a:pPr/>
              <a:t>‹Nº›</a:t>
            </a:fld>
            <a:endParaRPr lang="es-C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612061" y="311320"/>
            <a:ext cx="11017092" cy="1295665"/>
          </a:xfrm>
          <a:prstGeom prst="rect">
            <a:avLst/>
          </a:prstGeom>
        </p:spPr>
        <p:txBody>
          <a:bodyPr vert="horz" lIns="114364" tIns="57182" rIns="114364" bIns="57182" rtlCol="0" anchor="ctr">
            <a:normAutofit/>
          </a:bodyPr>
          <a:lstStyle/>
          <a:p>
            <a:r>
              <a:rPr lang="es-ES" smtClean="0"/>
              <a:t>Haga clic para modificar el estilo de título del patrón</a:t>
            </a:r>
            <a:endParaRPr lang="es-CL"/>
          </a:p>
        </p:txBody>
      </p:sp>
      <p:sp>
        <p:nvSpPr>
          <p:cNvPr id="3" name="2 Marcador de texto"/>
          <p:cNvSpPr>
            <a:spLocks noGrp="1"/>
          </p:cNvSpPr>
          <p:nvPr>
            <p:ph type="body" idx="1"/>
          </p:nvPr>
        </p:nvSpPr>
        <p:spPr>
          <a:xfrm>
            <a:off x="612061" y="1813931"/>
            <a:ext cx="11017092" cy="5130473"/>
          </a:xfrm>
          <a:prstGeom prst="rect">
            <a:avLst/>
          </a:prstGeom>
        </p:spPr>
        <p:txBody>
          <a:bodyPr vert="horz" lIns="114364" tIns="57182" rIns="114364" bIns="57182"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3 Marcador de fecha"/>
          <p:cNvSpPr>
            <a:spLocks noGrp="1"/>
          </p:cNvSpPr>
          <p:nvPr>
            <p:ph type="dt" sz="half" idx="2"/>
          </p:nvPr>
        </p:nvSpPr>
        <p:spPr>
          <a:xfrm>
            <a:off x="612061" y="7205336"/>
            <a:ext cx="2856283" cy="413893"/>
          </a:xfrm>
          <a:prstGeom prst="rect">
            <a:avLst/>
          </a:prstGeom>
        </p:spPr>
        <p:txBody>
          <a:bodyPr vert="horz" lIns="114364" tIns="57182" rIns="114364" bIns="57182" rtlCol="0" anchor="ctr"/>
          <a:lstStyle>
            <a:lvl1pPr algn="l">
              <a:defRPr sz="1500">
                <a:solidFill>
                  <a:schemeClr val="tx1">
                    <a:tint val="75000"/>
                  </a:schemeClr>
                </a:solidFill>
              </a:defRPr>
            </a:lvl1pPr>
          </a:lstStyle>
          <a:p>
            <a:fld id="{D9591F07-D69D-4D06-9D1A-CB5025396C01}" type="datetimeFigureOut">
              <a:rPr lang="es-CL" smtClean="0"/>
              <a:pPr/>
              <a:t>27-01-2017</a:t>
            </a:fld>
            <a:endParaRPr lang="es-CL"/>
          </a:p>
        </p:txBody>
      </p:sp>
      <p:sp>
        <p:nvSpPr>
          <p:cNvPr id="5" name="4 Marcador de pie de página"/>
          <p:cNvSpPr>
            <a:spLocks noGrp="1"/>
          </p:cNvSpPr>
          <p:nvPr>
            <p:ph type="ftr" sz="quarter" idx="3"/>
          </p:nvPr>
        </p:nvSpPr>
        <p:spPr>
          <a:xfrm>
            <a:off x="4182415" y="7205336"/>
            <a:ext cx="3876384" cy="413893"/>
          </a:xfrm>
          <a:prstGeom prst="rect">
            <a:avLst/>
          </a:prstGeom>
        </p:spPr>
        <p:txBody>
          <a:bodyPr vert="horz" lIns="114364" tIns="57182" rIns="114364" bIns="57182" rtlCol="0" anchor="ctr"/>
          <a:lstStyle>
            <a:lvl1pPr algn="ctr">
              <a:defRPr sz="1500">
                <a:solidFill>
                  <a:schemeClr val="tx1">
                    <a:tint val="75000"/>
                  </a:schemeClr>
                </a:solidFill>
              </a:defRPr>
            </a:lvl1pPr>
          </a:lstStyle>
          <a:p>
            <a:endParaRPr lang="es-CL"/>
          </a:p>
        </p:txBody>
      </p:sp>
      <p:sp>
        <p:nvSpPr>
          <p:cNvPr id="6" name="5 Marcador de número de diapositiva"/>
          <p:cNvSpPr>
            <a:spLocks noGrp="1"/>
          </p:cNvSpPr>
          <p:nvPr>
            <p:ph type="sldNum" sz="quarter" idx="4"/>
          </p:nvPr>
        </p:nvSpPr>
        <p:spPr>
          <a:xfrm>
            <a:off x="8772869" y="7205336"/>
            <a:ext cx="2856283" cy="413893"/>
          </a:xfrm>
          <a:prstGeom prst="rect">
            <a:avLst/>
          </a:prstGeom>
        </p:spPr>
        <p:txBody>
          <a:bodyPr vert="horz" lIns="114364" tIns="57182" rIns="114364" bIns="57182" rtlCol="0" anchor="ctr"/>
          <a:lstStyle>
            <a:lvl1pPr algn="r">
              <a:defRPr sz="1500">
                <a:solidFill>
                  <a:schemeClr val="tx1">
                    <a:tint val="75000"/>
                  </a:schemeClr>
                </a:solidFill>
              </a:defRPr>
            </a:lvl1pPr>
          </a:lstStyle>
          <a:p>
            <a:fld id="{5B0F69AE-B73C-49A9-8F17-7F05C09672B4}" type="slidenum">
              <a:rPr lang="es-CL" smtClean="0"/>
              <a:pPr/>
              <a:t>‹Nº›</a:t>
            </a:fld>
            <a:endParaRPr lang="es-C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143640" rtl="0" eaLnBrk="1" latinLnBrk="0" hangingPunct="1">
        <a:spcBef>
          <a:spcPct val="0"/>
        </a:spcBef>
        <a:buNone/>
        <a:defRPr sz="5500" kern="1200">
          <a:solidFill>
            <a:schemeClr val="tx1"/>
          </a:solidFill>
          <a:latin typeface="+mj-lt"/>
          <a:ea typeface="+mj-ea"/>
          <a:cs typeface="+mj-cs"/>
        </a:defRPr>
      </a:lvl1pPr>
    </p:titleStyle>
    <p:bodyStyle>
      <a:lvl1pPr marL="428865" indent="-428865" algn="l" defTabSz="1143640" rtl="0" eaLnBrk="1" latinLnBrk="0" hangingPunct="1">
        <a:spcBef>
          <a:spcPct val="20000"/>
        </a:spcBef>
        <a:buFont typeface="Arial" pitchFamily="34" charset="0"/>
        <a:buChar char="•"/>
        <a:defRPr sz="4000" kern="1200">
          <a:solidFill>
            <a:schemeClr val="tx1"/>
          </a:solidFill>
          <a:latin typeface="+mn-lt"/>
          <a:ea typeface="+mn-ea"/>
          <a:cs typeface="+mn-cs"/>
        </a:defRPr>
      </a:lvl1pPr>
      <a:lvl2pPr marL="929208" indent="-357388" algn="l" defTabSz="1143640" rtl="0" eaLnBrk="1" latinLnBrk="0" hangingPunct="1">
        <a:spcBef>
          <a:spcPct val="20000"/>
        </a:spcBef>
        <a:buFont typeface="Arial" pitchFamily="34" charset="0"/>
        <a:buChar char="–"/>
        <a:defRPr sz="3500" kern="1200">
          <a:solidFill>
            <a:schemeClr val="tx1"/>
          </a:solidFill>
          <a:latin typeface="+mn-lt"/>
          <a:ea typeface="+mn-ea"/>
          <a:cs typeface="+mn-cs"/>
        </a:defRPr>
      </a:lvl2pPr>
      <a:lvl3pPr marL="1429550" indent="-285910" algn="l" defTabSz="1143640" rtl="0" eaLnBrk="1" latinLnBrk="0" hangingPunct="1">
        <a:spcBef>
          <a:spcPct val="20000"/>
        </a:spcBef>
        <a:buFont typeface="Arial" pitchFamily="34" charset="0"/>
        <a:buChar char="•"/>
        <a:defRPr sz="3000" kern="1200">
          <a:solidFill>
            <a:schemeClr val="tx1"/>
          </a:solidFill>
          <a:latin typeface="+mn-lt"/>
          <a:ea typeface="+mn-ea"/>
          <a:cs typeface="+mn-cs"/>
        </a:defRPr>
      </a:lvl3pPr>
      <a:lvl4pPr marL="2001370" indent="-285910" algn="l" defTabSz="1143640" rtl="0" eaLnBrk="1" latinLnBrk="0" hangingPunct="1">
        <a:spcBef>
          <a:spcPct val="20000"/>
        </a:spcBef>
        <a:buFont typeface="Arial" pitchFamily="34" charset="0"/>
        <a:buChar char="–"/>
        <a:defRPr sz="2500" kern="1200">
          <a:solidFill>
            <a:schemeClr val="tx1"/>
          </a:solidFill>
          <a:latin typeface="+mn-lt"/>
          <a:ea typeface="+mn-ea"/>
          <a:cs typeface="+mn-cs"/>
        </a:defRPr>
      </a:lvl4pPr>
      <a:lvl5pPr marL="2573190" indent="-285910" algn="l" defTabSz="1143640" rtl="0" eaLnBrk="1" latinLnBrk="0" hangingPunct="1">
        <a:spcBef>
          <a:spcPct val="20000"/>
        </a:spcBef>
        <a:buFont typeface="Arial" pitchFamily="34" charset="0"/>
        <a:buChar char="»"/>
        <a:defRPr sz="2500" kern="1200">
          <a:solidFill>
            <a:schemeClr val="tx1"/>
          </a:solidFill>
          <a:latin typeface="+mn-lt"/>
          <a:ea typeface="+mn-ea"/>
          <a:cs typeface="+mn-cs"/>
        </a:defRPr>
      </a:lvl5pPr>
      <a:lvl6pPr marL="3145010" indent="-285910" algn="l" defTabSz="1143640" rtl="0" eaLnBrk="1" latinLnBrk="0" hangingPunct="1">
        <a:spcBef>
          <a:spcPct val="20000"/>
        </a:spcBef>
        <a:buFont typeface="Arial" pitchFamily="34" charset="0"/>
        <a:buChar char="•"/>
        <a:defRPr sz="2500" kern="1200">
          <a:solidFill>
            <a:schemeClr val="tx1"/>
          </a:solidFill>
          <a:latin typeface="+mn-lt"/>
          <a:ea typeface="+mn-ea"/>
          <a:cs typeface="+mn-cs"/>
        </a:defRPr>
      </a:lvl6pPr>
      <a:lvl7pPr marL="3716830" indent="-285910" algn="l" defTabSz="1143640" rtl="0" eaLnBrk="1" latinLnBrk="0" hangingPunct="1">
        <a:spcBef>
          <a:spcPct val="20000"/>
        </a:spcBef>
        <a:buFont typeface="Arial" pitchFamily="34" charset="0"/>
        <a:buChar char="•"/>
        <a:defRPr sz="2500" kern="1200">
          <a:solidFill>
            <a:schemeClr val="tx1"/>
          </a:solidFill>
          <a:latin typeface="+mn-lt"/>
          <a:ea typeface="+mn-ea"/>
          <a:cs typeface="+mn-cs"/>
        </a:defRPr>
      </a:lvl7pPr>
      <a:lvl8pPr marL="4288650" indent="-285910" algn="l" defTabSz="1143640" rtl="0" eaLnBrk="1" latinLnBrk="0" hangingPunct="1">
        <a:spcBef>
          <a:spcPct val="20000"/>
        </a:spcBef>
        <a:buFont typeface="Arial" pitchFamily="34" charset="0"/>
        <a:buChar char="•"/>
        <a:defRPr sz="2500" kern="1200">
          <a:solidFill>
            <a:schemeClr val="tx1"/>
          </a:solidFill>
          <a:latin typeface="+mn-lt"/>
          <a:ea typeface="+mn-ea"/>
          <a:cs typeface="+mn-cs"/>
        </a:defRPr>
      </a:lvl8pPr>
      <a:lvl9pPr marL="4860470" indent="-285910" algn="l" defTabSz="1143640" rtl="0" eaLnBrk="1" latinLnBrk="0" hangingPunct="1">
        <a:spcBef>
          <a:spcPct val="20000"/>
        </a:spcBef>
        <a:buFont typeface="Arial" pitchFamily="34" charset="0"/>
        <a:buChar char="•"/>
        <a:defRPr sz="2500" kern="1200">
          <a:solidFill>
            <a:schemeClr val="tx1"/>
          </a:solidFill>
          <a:latin typeface="+mn-lt"/>
          <a:ea typeface="+mn-ea"/>
          <a:cs typeface="+mn-cs"/>
        </a:defRPr>
      </a:lvl9pPr>
    </p:bodyStyle>
    <p:otherStyle>
      <a:defPPr>
        <a:defRPr lang="es-CL"/>
      </a:defPPr>
      <a:lvl1pPr marL="0" algn="l" defTabSz="1143640" rtl="0" eaLnBrk="1" latinLnBrk="0" hangingPunct="1">
        <a:defRPr sz="2300" kern="1200">
          <a:solidFill>
            <a:schemeClr val="tx1"/>
          </a:solidFill>
          <a:latin typeface="+mn-lt"/>
          <a:ea typeface="+mn-ea"/>
          <a:cs typeface="+mn-cs"/>
        </a:defRPr>
      </a:lvl1pPr>
      <a:lvl2pPr marL="571820" algn="l" defTabSz="1143640" rtl="0" eaLnBrk="1" latinLnBrk="0" hangingPunct="1">
        <a:defRPr sz="2300" kern="1200">
          <a:solidFill>
            <a:schemeClr val="tx1"/>
          </a:solidFill>
          <a:latin typeface="+mn-lt"/>
          <a:ea typeface="+mn-ea"/>
          <a:cs typeface="+mn-cs"/>
        </a:defRPr>
      </a:lvl2pPr>
      <a:lvl3pPr marL="1143640" algn="l" defTabSz="1143640" rtl="0" eaLnBrk="1" latinLnBrk="0" hangingPunct="1">
        <a:defRPr sz="2300" kern="1200">
          <a:solidFill>
            <a:schemeClr val="tx1"/>
          </a:solidFill>
          <a:latin typeface="+mn-lt"/>
          <a:ea typeface="+mn-ea"/>
          <a:cs typeface="+mn-cs"/>
        </a:defRPr>
      </a:lvl3pPr>
      <a:lvl4pPr marL="1715460" algn="l" defTabSz="1143640" rtl="0" eaLnBrk="1" latinLnBrk="0" hangingPunct="1">
        <a:defRPr sz="2300" kern="1200">
          <a:solidFill>
            <a:schemeClr val="tx1"/>
          </a:solidFill>
          <a:latin typeface="+mn-lt"/>
          <a:ea typeface="+mn-ea"/>
          <a:cs typeface="+mn-cs"/>
        </a:defRPr>
      </a:lvl4pPr>
      <a:lvl5pPr marL="2287280" algn="l" defTabSz="1143640" rtl="0" eaLnBrk="1" latinLnBrk="0" hangingPunct="1">
        <a:defRPr sz="2300" kern="1200">
          <a:solidFill>
            <a:schemeClr val="tx1"/>
          </a:solidFill>
          <a:latin typeface="+mn-lt"/>
          <a:ea typeface="+mn-ea"/>
          <a:cs typeface="+mn-cs"/>
        </a:defRPr>
      </a:lvl5pPr>
      <a:lvl6pPr marL="2859100" algn="l" defTabSz="1143640" rtl="0" eaLnBrk="1" latinLnBrk="0" hangingPunct="1">
        <a:defRPr sz="2300" kern="1200">
          <a:solidFill>
            <a:schemeClr val="tx1"/>
          </a:solidFill>
          <a:latin typeface="+mn-lt"/>
          <a:ea typeface="+mn-ea"/>
          <a:cs typeface="+mn-cs"/>
        </a:defRPr>
      </a:lvl6pPr>
      <a:lvl7pPr marL="3430920" algn="l" defTabSz="1143640" rtl="0" eaLnBrk="1" latinLnBrk="0" hangingPunct="1">
        <a:defRPr sz="2300" kern="1200">
          <a:solidFill>
            <a:schemeClr val="tx1"/>
          </a:solidFill>
          <a:latin typeface="+mn-lt"/>
          <a:ea typeface="+mn-ea"/>
          <a:cs typeface="+mn-cs"/>
        </a:defRPr>
      </a:lvl7pPr>
      <a:lvl8pPr marL="4002740" algn="l" defTabSz="1143640" rtl="0" eaLnBrk="1" latinLnBrk="0" hangingPunct="1">
        <a:defRPr sz="2300" kern="1200">
          <a:solidFill>
            <a:schemeClr val="tx1"/>
          </a:solidFill>
          <a:latin typeface="+mn-lt"/>
          <a:ea typeface="+mn-ea"/>
          <a:cs typeface="+mn-cs"/>
        </a:defRPr>
      </a:lvl8pPr>
      <a:lvl9pPr marL="4574560" algn="l" defTabSz="1143640" rtl="0" eaLnBrk="1" latinLnBrk="0" hangingPunct="1">
        <a:defRPr sz="2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8.png"/><Relationship Id="rId7" Type="http://schemas.openxmlformats.org/officeDocument/2006/relationships/image" Target="../media/image15.jpe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21.jpeg"/><Relationship Id="rId5" Type="http://schemas.openxmlformats.org/officeDocument/2006/relationships/image" Target="../media/image10.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5.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18.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PORTADA OFICIO copia.jpg"/>
          <p:cNvPicPr>
            <a:picLocks noChangeAspect="1"/>
          </p:cNvPicPr>
          <p:nvPr/>
        </p:nvPicPr>
        <p:blipFill>
          <a:blip r:embed="rId2" cstate="print"/>
          <a:stretch>
            <a:fillRect/>
          </a:stretch>
        </p:blipFill>
        <p:spPr>
          <a:xfrm>
            <a:off x="0" y="1298"/>
            <a:ext cx="12241213" cy="7771392"/>
          </a:xfrm>
          <a:prstGeom prst="rect">
            <a:avLst/>
          </a:prstGeom>
        </p:spPr>
      </p:pic>
      <p:sp>
        <p:nvSpPr>
          <p:cNvPr id="3" name="2 CuadroTexto"/>
          <p:cNvSpPr txBox="1"/>
          <p:nvPr/>
        </p:nvSpPr>
        <p:spPr>
          <a:xfrm>
            <a:off x="0" y="6244448"/>
            <a:ext cx="9787006" cy="446276"/>
          </a:xfrm>
          <a:prstGeom prst="rect">
            <a:avLst/>
          </a:prstGeom>
          <a:noFill/>
        </p:spPr>
        <p:txBody>
          <a:bodyPr wrap="square" rtlCol="0">
            <a:spAutoFit/>
          </a:bodyPr>
          <a:lstStyle/>
          <a:p>
            <a:r>
              <a:rPr lang="es-CL" b="1" dirty="0" err="1" smtClean="0"/>
              <a:t>Totem</a:t>
            </a:r>
            <a:r>
              <a:rPr lang="es-CL" b="1" dirty="0" smtClean="0"/>
              <a:t> - </a:t>
            </a:r>
            <a:r>
              <a:rPr lang="es-CL" b="1" dirty="0" err="1" smtClean="0"/>
              <a:t>prototype</a:t>
            </a:r>
            <a:r>
              <a:rPr lang="es-CL" b="1" dirty="0" smtClean="0"/>
              <a:t> // </a:t>
            </a:r>
            <a:r>
              <a:rPr lang="es-CL" b="1" dirty="0" err="1" smtClean="0"/>
              <a:t>communication</a:t>
            </a:r>
            <a:r>
              <a:rPr lang="es-CL" b="1" dirty="0" smtClean="0"/>
              <a:t> + </a:t>
            </a:r>
            <a:r>
              <a:rPr lang="es-CL" b="1" dirty="0" err="1" smtClean="0"/>
              <a:t>information</a:t>
            </a:r>
            <a:r>
              <a:rPr lang="es-CL" b="1" dirty="0" smtClean="0"/>
              <a:t> in </a:t>
            </a:r>
            <a:r>
              <a:rPr lang="es-CL" b="1" dirty="0" err="1" smtClean="0"/>
              <a:t>remote</a:t>
            </a:r>
            <a:r>
              <a:rPr lang="es-CL" b="1" dirty="0" smtClean="0"/>
              <a:t> </a:t>
            </a:r>
            <a:r>
              <a:rPr lang="es-CL" b="1" dirty="0" err="1" smtClean="0"/>
              <a:t>areas</a:t>
            </a:r>
            <a:endParaRPr lang="es-CL"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LAMINA OFICIO copia.jpg"/>
          <p:cNvPicPr>
            <a:picLocks noChangeAspect="1"/>
          </p:cNvPicPr>
          <p:nvPr/>
        </p:nvPicPr>
        <p:blipFill>
          <a:blip r:embed="rId2" cstate="print"/>
          <a:stretch>
            <a:fillRect/>
          </a:stretch>
        </p:blipFill>
        <p:spPr>
          <a:xfrm>
            <a:off x="0" y="1298"/>
            <a:ext cx="12241213" cy="7771392"/>
          </a:xfrm>
          <a:prstGeom prst="rect">
            <a:avLst/>
          </a:prstGeom>
        </p:spPr>
      </p:pic>
      <p:sp>
        <p:nvSpPr>
          <p:cNvPr id="4" name="3 CuadroTexto"/>
          <p:cNvSpPr txBox="1"/>
          <p:nvPr/>
        </p:nvSpPr>
        <p:spPr>
          <a:xfrm>
            <a:off x="405566" y="797512"/>
            <a:ext cx="9787006" cy="446276"/>
          </a:xfrm>
          <a:prstGeom prst="rect">
            <a:avLst/>
          </a:prstGeom>
          <a:noFill/>
        </p:spPr>
        <p:txBody>
          <a:bodyPr wrap="square" rtlCol="0">
            <a:spAutoFit/>
          </a:bodyPr>
          <a:lstStyle/>
          <a:p>
            <a:r>
              <a:rPr lang="es-CL" b="1" dirty="0" smtClean="0"/>
              <a:t>Soporte físico</a:t>
            </a:r>
            <a:endParaRPr lang="es-CL" b="1" dirty="0"/>
          </a:p>
        </p:txBody>
      </p:sp>
      <p:pic>
        <p:nvPicPr>
          <p:cNvPr id="8" name="7 Imagen" descr="bateria .png"/>
          <p:cNvPicPr>
            <a:picLocks noChangeAspect="1"/>
          </p:cNvPicPr>
          <p:nvPr/>
        </p:nvPicPr>
        <p:blipFill>
          <a:blip r:embed="rId3" cstate="print"/>
          <a:stretch>
            <a:fillRect/>
          </a:stretch>
        </p:blipFill>
        <p:spPr>
          <a:xfrm>
            <a:off x="4320406" y="2300554"/>
            <a:ext cx="1008112" cy="938368"/>
          </a:xfrm>
          <a:prstGeom prst="rect">
            <a:avLst/>
          </a:prstGeom>
        </p:spPr>
      </p:pic>
      <p:pic>
        <p:nvPicPr>
          <p:cNvPr id="9" name="8 Imagen" descr="panel solar.png"/>
          <p:cNvPicPr>
            <a:picLocks noChangeAspect="1"/>
          </p:cNvPicPr>
          <p:nvPr/>
        </p:nvPicPr>
        <p:blipFill>
          <a:blip r:embed="rId4" cstate="print"/>
          <a:stretch>
            <a:fillRect/>
          </a:stretch>
        </p:blipFill>
        <p:spPr>
          <a:xfrm>
            <a:off x="4608438" y="2989827"/>
            <a:ext cx="1164098" cy="825159"/>
          </a:xfrm>
          <a:prstGeom prst="rect">
            <a:avLst/>
          </a:prstGeom>
        </p:spPr>
      </p:pic>
      <p:pic>
        <p:nvPicPr>
          <p:cNvPr id="10" name="9 Imagen" descr="pendrive.png"/>
          <p:cNvPicPr>
            <a:picLocks noChangeAspect="1"/>
          </p:cNvPicPr>
          <p:nvPr/>
        </p:nvPicPr>
        <p:blipFill>
          <a:blip r:embed="rId5" cstate="print"/>
          <a:stretch>
            <a:fillRect/>
          </a:stretch>
        </p:blipFill>
        <p:spPr>
          <a:xfrm>
            <a:off x="2271712" y="2652287"/>
            <a:ext cx="1400622" cy="730651"/>
          </a:xfrm>
          <a:prstGeom prst="rect">
            <a:avLst/>
          </a:prstGeom>
        </p:spPr>
      </p:pic>
      <p:pic>
        <p:nvPicPr>
          <p:cNvPr id="11" name="10 Imagen" descr="router.png"/>
          <p:cNvPicPr>
            <a:picLocks noChangeAspect="1"/>
          </p:cNvPicPr>
          <p:nvPr/>
        </p:nvPicPr>
        <p:blipFill>
          <a:blip r:embed="rId6" cstate="print"/>
          <a:stretch>
            <a:fillRect/>
          </a:stretch>
        </p:blipFill>
        <p:spPr>
          <a:xfrm>
            <a:off x="71934" y="2358341"/>
            <a:ext cx="1322488" cy="1168613"/>
          </a:xfrm>
          <a:prstGeom prst="rect">
            <a:avLst/>
          </a:prstGeom>
        </p:spPr>
      </p:pic>
      <p:pic>
        <p:nvPicPr>
          <p:cNvPr id="12" name="11 Imagen" descr="totem.png"/>
          <p:cNvPicPr>
            <a:picLocks noChangeAspect="1"/>
          </p:cNvPicPr>
          <p:nvPr/>
        </p:nvPicPr>
        <p:blipFill>
          <a:blip r:embed="rId7" cstate="print"/>
          <a:stretch>
            <a:fillRect/>
          </a:stretch>
        </p:blipFill>
        <p:spPr>
          <a:xfrm>
            <a:off x="11578698" y="1458102"/>
            <a:ext cx="590580" cy="2921150"/>
          </a:xfrm>
          <a:prstGeom prst="rect">
            <a:avLst/>
          </a:prstGeom>
        </p:spPr>
      </p:pic>
      <p:sp>
        <p:nvSpPr>
          <p:cNvPr id="13" name="12 Más"/>
          <p:cNvSpPr/>
          <p:nvPr/>
        </p:nvSpPr>
        <p:spPr>
          <a:xfrm>
            <a:off x="1440086" y="2601110"/>
            <a:ext cx="857256" cy="857256"/>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4" name="13 Más"/>
          <p:cNvSpPr/>
          <p:nvPr/>
        </p:nvSpPr>
        <p:spPr>
          <a:xfrm>
            <a:off x="3672334" y="2672548"/>
            <a:ext cx="857256" cy="857256"/>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5" name="14 Más"/>
          <p:cNvSpPr/>
          <p:nvPr/>
        </p:nvSpPr>
        <p:spPr>
          <a:xfrm>
            <a:off x="5688558" y="2672548"/>
            <a:ext cx="857256" cy="857256"/>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6" name="15 Igual que"/>
          <p:cNvSpPr/>
          <p:nvPr/>
        </p:nvSpPr>
        <p:spPr>
          <a:xfrm>
            <a:off x="10377058" y="2743986"/>
            <a:ext cx="1000132" cy="785818"/>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solidFill>
                <a:schemeClr val="tx1"/>
              </a:solidFill>
            </a:endParaRPr>
          </a:p>
        </p:txBody>
      </p:sp>
      <p:sp>
        <p:nvSpPr>
          <p:cNvPr id="17" name="16 CuadroTexto"/>
          <p:cNvSpPr txBox="1"/>
          <p:nvPr/>
        </p:nvSpPr>
        <p:spPr>
          <a:xfrm>
            <a:off x="548442" y="4387060"/>
            <a:ext cx="9787006" cy="2800767"/>
          </a:xfrm>
          <a:prstGeom prst="rect">
            <a:avLst/>
          </a:prstGeom>
          <a:noFill/>
        </p:spPr>
        <p:txBody>
          <a:bodyPr wrap="square" rtlCol="0">
            <a:spAutoFit/>
          </a:bodyPr>
          <a:lstStyle/>
          <a:p>
            <a:r>
              <a:rPr lang="en-US" sz="1600" dirty="0" smtClean="0"/>
              <a:t>It is proposed the construction of a totem (pedestal + Access Point) with the following attributes:</a:t>
            </a:r>
          </a:p>
          <a:p>
            <a:r>
              <a:rPr lang="en-US" sz="1600" dirty="0" smtClean="0"/>
              <a:t>  Pedestal or stand</a:t>
            </a:r>
          </a:p>
          <a:p>
            <a:r>
              <a:rPr lang="en-US" sz="1600" dirty="0" smtClean="0"/>
              <a:t>  Solar panel + battery</a:t>
            </a:r>
          </a:p>
          <a:p>
            <a:r>
              <a:rPr lang="en-US" sz="1600" dirty="0" smtClean="0"/>
              <a:t>  External memory (changeable)</a:t>
            </a:r>
          </a:p>
          <a:p>
            <a:r>
              <a:rPr lang="en-US" sz="1600" dirty="0" smtClean="0"/>
              <a:t>  Antenna (long range wireless router or antenna)</a:t>
            </a:r>
          </a:p>
          <a:p>
            <a:r>
              <a:rPr lang="en-US" sz="1600" dirty="0" smtClean="0"/>
              <a:t>  Automatic Weather Station</a:t>
            </a:r>
          </a:p>
          <a:p>
            <a:r>
              <a:rPr lang="en-US" sz="1600" dirty="0" smtClean="0"/>
              <a:t>  Radio HF</a:t>
            </a:r>
          </a:p>
          <a:p>
            <a:endParaRPr lang="en-US" sz="1600" dirty="0" smtClean="0"/>
          </a:p>
          <a:p>
            <a:r>
              <a:rPr lang="en-US" sz="1600" dirty="0" smtClean="0"/>
              <a:t>It considers the integration in a single product (prototype to be developed), that feeds of solar energy that gives autonomy, allows to deliver in an open signal of </a:t>
            </a:r>
            <a:r>
              <a:rPr lang="en-US" sz="1600" dirty="0" err="1" smtClean="0"/>
              <a:t>wifi</a:t>
            </a:r>
            <a:r>
              <a:rPr lang="en-US" sz="1600" dirty="0" smtClean="0"/>
              <a:t> (web - intranet) in a range of up to 100 </a:t>
            </a:r>
            <a:r>
              <a:rPr lang="en-US" sz="1600" dirty="0" err="1" smtClean="0"/>
              <a:t>mts</a:t>
            </a:r>
            <a:r>
              <a:rPr lang="en-US" sz="1600" dirty="0" smtClean="0"/>
              <a:t>. The prototype allows changing the content to be delivered, changing a removable device.</a:t>
            </a:r>
            <a:endParaRPr lang="es-CL" sz="1600" dirty="0" smtClean="0"/>
          </a:p>
        </p:txBody>
      </p:sp>
      <p:sp>
        <p:nvSpPr>
          <p:cNvPr id="18" name="17 Más"/>
          <p:cNvSpPr/>
          <p:nvPr/>
        </p:nvSpPr>
        <p:spPr>
          <a:xfrm>
            <a:off x="7783630" y="2662858"/>
            <a:ext cx="857256" cy="857256"/>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9" name="18 Imagen" descr="ft857.jpg"/>
          <p:cNvPicPr>
            <a:picLocks noChangeAspect="1"/>
          </p:cNvPicPr>
          <p:nvPr/>
        </p:nvPicPr>
        <p:blipFill>
          <a:blip r:embed="rId8" cstate="print">
            <a:clrChange>
              <a:clrFrom>
                <a:srgbClr val="FFFFFF"/>
              </a:clrFrom>
              <a:clrTo>
                <a:srgbClr val="FFFFFF">
                  <a:alpha val="0"/>
                </a:srgbClr>
              </a:clrTo>
            </a:clrChange>
          </a:blip>
          <a:stretch>
            <a:fillRect/>
          </a:stretch>
        </p:blipFill>
        <p:spPr>
          <a:xfrm>
            <a:off x="8568878" y="2446834"/>
            <a:ext cx="1800200" cy="1150352"/>
          </a:xfrm>
          <a:prstGeom prst="rect">
            <a:avLst/>
          </a:prstGeom>
        </p:spPr>
      </p:pic>
      <p:pic>
        <p:nvPicPr>
          <p:cNvPr id="20" name="19 Imagen" descr="veleta-estacion-meteorologica-whws-1081-13635-MLA137505860_4261-O.jpg"/>
          <p:cNvPicPr>
            <a:picLocks noChangeAspect="1"/>
          </p:cNvPicPr>
          <p:nvPr/>
        </p:nvPicPr>
        <p:blipFill>
          <a:blip r:embed="rId9" cstate="print">
            <a:clrChange>
              <a:clrFrom>
                <a:srgbClr val="FFFFFF"/>
              </a:clrFrom>
              <a:clrTo>
                <a:srgbClr val="FFFFFF">
                  <a:alpha val="0"/>
                </a:srgbClr>
              </a:clrTo>
            </a:clrChange>
          </a:blip>
          <a:stretch>
            <a:fillRect/>
          </a:stretch>
        </p:blipFill>
        <p:spPr>
          <a:xfrm>
            <a:off x="6408638" y="2014786"/>
            <a:ext cx="1687835" cy="1856619"/>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LAMINA OFICIO copia.jpg"/>
          <p:cNvPicPr>
            <a:picLocks noChangeAspect="1"/>
          </p:cNvPicPr>
          <p:nvPr/>
        </p:nvPicPr>
        <p:blipFill>
          <a:blip r:embed="rId2" cstate="print"/>
          <a:stretch>
            <a:fillRect/>
          </a:stretch>
        </p:blipFill>
        <p:spPr>
          <a:xfrm>
            <a:off x="0" y="1298"/>
            <a:ext cx="12241213" cy="7771392"/>
          </a:xfrm>
          <a:prstGeom prst="rect">
            <a:avLst/>
          </a:prstGeom>
        </p:spPr>
      </p:pic>
      <p:sp>
        <p:nvSpPr>
          <p:cNvPr id="4" name="3 CuadroTexto"/>
          <p:cNvSpPr txBox="1"/>
          <p:nvPr/>
        </p:nvSpPr>
        <p:spPr>
          <a:xfrm>
            <a:off x="405566" y="797512"/>
            <a:ext cx="9787006" cy="446276"/>
          </a:xfrm>
          <a:prstGeom prst="rect">
            <a:avLst/>
          </a:prstGeom>
          <a:noFill/>
        </p:spPr>
        <p:txBody>
          <a:bodyPr wrap="square" rtlCol="0">
            <a:spAutoFit/>
          </a:bodyPr>
          <a:lstStyle/>
          <a:p>
            <a:r>
              <a:rPr lang="es-CL" b="1" dirty="0" err="1" smtClean="0"/>
              <a:t>Support</a:t>
            </a:r>
            <a:endParaRPr lang="es-CL" b="1" dirty="0"/>
          </a:p>
        </p:txBody>
      </p:sp>
      <p:pic>
        <p:nvPicPr>
          <p:cNvPr id="12" name="11 Imagen" descr="totem.png"/>
          <p:cNvPicPr>
            <a:picLocks noChangeAspect="1"/>
          </p:cNvPicPr>
          <p:nvPr/>
        </p:nvPicPr>
        <p:blipFill>
          <a:blip r:embed="rId3" cstate="print"/>
          <a:stretch>
            <a:fillRect/>
          </a:stretch>
        </p:blipFill>
        <p:spPr>
          <a:xfrm>
            <a:off x="334128" y="1529540"/>
            <a:ext cx="590580" cy="2921150"/>
          </a:xfrm>
          <a:prstGeom prst="rect">
            <a:avLst/>
          </a:prstGeom>
        </p:spPr>
      </p:pic>
      <p:sp>
        <p:nvSpPr>
          <p:cNvPr id="17" name="16 CuadroTexto"/>
          <p:cNvSpPr txBox="1"/>
          <p:nvPr/>
        </p:nvSpPr>
        <p:spPr>
          <a:xfrm>
            <a:off x="4120342" y="4744250"/>
            <a:ext cx="2143140" cy="1323439"/>
          </a:xfrm>
          <a:prstGeom prst="rect">
            <a:avLst/>
          </a:prstGeom>
          <a:noFill/>
        </p:spPr>
        <p:txBody>
          <a:bodyPr wrap="square" rtlCol="0">
            <a:spAutoFit/>
          </a:bodyPr>
          <a:lstStyle/>
          <a:p>
            <a:r>
              <a:rPr lang="en-US" sz="1600" b="1" dirty="0" smtClean="0"/>
              <a:t>Story</a:t>
            </a:r>
          </a:p>
          <a:p>
            <a:r>
              <a:rPr lang="en-US" sz="1600" b="1" dirty="0" smtClean="0"/>
              <a:t>tourism</a:t>
            </a:r>
          </a:p>
          <a:p>
            <a:r>
              <a:rPr lang="en-US" sz="1600" b="1" dirty="0" smtClean="0"/>
              <a:t>  Graphic design</a:t>
            </a:r>
          </a:p>
          <a:p>
            <a:r>
              <a:rPr lang="en-US" sz="1600" b="1" dirty="0" err="1" smtClean="0"/>
              <a:t>Utem</a:t>
            </a:r>
            <a:r>
              <a:rPr lang="en-US" sz="1600" b="1" dirty="0" smtClean="0"/>
              <a:t> TV</a:t>
            </a:r>
          </a:p>
          <a:p>
            <a:r>
              <a:rPr lang="en-US" sz="1600" b="1" dirty="0" smtClean="0"/>
              <a:t>  Computing</a:t>
            </a:r>
            <a:endParaRPr lang="es-CL" sz="1600" b="1" dirty="0" smtClean="0"/>
          </a:p>
        </p:txBody>
      </p:sp>
      <p:pic>
        <p:nvPicPr>
          <p:cNvPr id="18" name="17 Imagen" descr="faviconrw.png"/>
          <p:cNvPicPr>
            <a:picLocks noChangeAspect="1"/>
          </p:cNvPicPr>
          <p:nvPr/>
        </p:nvPicPr>
        <p:blipFill>
          <a:blip r:embed="rId4" cstate="print"/>
          <a:stretch>
            <a:fillRect/>
          </a:stretch>
        </p:blipFill>
        <p:spPr>
          <a:xfrm rot="2129368">
            <a:off x="1322183" y="731645"/>
            <a:ext cx="2472234" cy="2472234"/>
          </a:xfrm>
          <a:prstGeom prst="rect">
            <a:avLst/>
          </a:prstGeom>
        </p:spPr>
      </p:pic>
      <p:pic>
        <p:nvPicPr>
          <p:cNvPr id="19" name="18 Imagen" descr="jpeg.jpg"/>
          <p:cNvPicPr>
            <a:picLocks noChangeAspect="1"/>
          </p:cNvPicPr>
          <p:nvPr/>
        </p:nvPicPr>
        <p:blipFill>
          <a:blip r:embed="rId5" cstate="print"/>
          <a:stretch>
            <a:fillRect/>
          </a:stretch>
        </p:blipFill>
        <p:spPr>
          <a:xfrm>
            <a:off x="3834590" y="1386664"/>
            <a:ext cx="1714512" cy="1714512"/>
          </a:xfrm>
          <a:prstGeom prst="rect">
            <a:avLst/>
          </a:prstGeom>
        </p:spPr>
      </p:pic>
      <p:pic>
        <p:nvPicPr>
          <p:cNvPr id="20" name="19 Imagen" descr="smartphone-silueta.jpg"/>
          <p:cNvPicPr>
            <a:picLocks noChangeAspect="1"/>
          </p:cNvPicPr>
          <p:nvPr/>
        </p:nvPicPr>
        <p:blipFill>
          <a:blip r:embed="rId6" cstate="print"/>
          <a:srcRect l="26190" t="2273" r="30952"/>
          <a:stretch>
            <a:fillRect/>
          </a:stretch>
        </p:blipFill>
        <p:spPr>
          <a:xfrm>
            <a:off x="5620540" y="1243788"/>
            <a:ext cx="1785950" cy="2133203"/>
          </a:xfrm>
          <a:prstGeom prst="rect">
            <a:avLst/>
          </a:prstGeom>
        </p:spPr>
      </p:pic>
      <p:sp>
        <p:nvSpPr>
          <p:cNvPr id="21" name="20 CuadroTexto"/>
          <p:cNvSpPr txBox="1"/>
          <p:nvPr/>
        </p:nvSpPr>
        <p:spPr>
          <a:xfrm>
            <a:off x="1334260" y="4744250"/>
            <a:ext cx="2143140" cy="2554545"/>
          </a:xfrm>
          <a:prstGeom prst="rect">
            <a:avLst/>
          </a:prstGeom>
          <a:noFill/>
        </p:spPr>
        <p:txBody>
          <a:bodyPr wrap="square" rtlCol="0">
            <a:spAutoFit/>
          </a:bodyPr>
          <a:lstStyle/>
          <a:p>
            <a:r>
              <a:rPr lang="en-US" sz="1600" b="1" dirty="0" smtClean="0"/>
              <a:t>Support</a:t>
            </a:r>
          </a:p>
          <a:p>
            <a:r>
              <a:rPr lang="en-US" sz="1600" b="1" dirty="0" smtClean="0"/>
              <a:t>Web</a:t>
            </a:r>
          </a:p>
          <a:p>
            <a:r>
              <a:rPr lang="en-US" sz="1600" b="1" dirty="0" smtClean="0"/>
              <a:t>  Intranet</a:t>
            </a:r>
          </a:p>
          <a:p>
            <a:r>
              <a:rPr lang="en-US" sz="1600" b="1" dirty="0" smtClean="0"/>
              <a:t>App</a:t>
            </a:r>
          </a:p>
          <a:p>
            <a:r>
              <a:rPr lang="en-US" sz="1600" b="1" dirty="0" smtClean="0"/>
              <a:t>  </a:t>
            </a:r>
            <a:r>
              <a:rPr lang="en-US" sz="1600" b="1" dirty="0" err="1" smtClean="0"/>
              <a:t>Audioguide</a:t>
            </a:r>
            <a:endParaRPr lang="en-US" sz="1600" b="1" dirty="0" smtClean="0"/>
          </a:p>
          <a:p>
            <a:r>
              <a:rPr lang="en-US" sz="1600" b="1" dirty="0" smtClean="0"/>
              <a:t>  Forum</a:t>
            </a:r>
          </a:p>
          <a:p>
            <a:r>
              <a:rPr lang="en-US" sz="1600" b="1" dirty="0" smtClean="0"/>
              <a:t>  Languages +2</a:t>
            </a:r>
          </a:p>
          <a:p>
            <a:r>
              <a:rPr lang="en-US" sz="1600" b="1" dirty="0" smtClean="0"/>
              <a:t>  Weather</a:t>
            </a:r>
          </a:p>
          <a:p>
            <a:r>
              <a:rPr lang="en-US" sz="1600" b="1" dirty="0" smtClean="0"/>
              <a:t>  Remote communication</a:t>
            </a:r>
            <a:endParaRPr lang="es-CL" sz="1600" b="1" dirty="0" smtClean="0"/>
          </a:p>
        </p:txBody>
      </p:sp>
      <p:sp>
        <p:nvSpPr>
          <p:cNvPr id="22" name="21 CuadroTexto"/>
          <p:cNvSpPr txBox="1"/>
          <p:nvPr/>
        </p:nvSpPr>
        <p:spPr>
          <a:xfrm>
            <a:off x="6692110" y="4744250"/>
            <a:ext cx="2143140" cy="2554545"/>
          </a:xfrm>
          <a:prstGeom prst="rect">
            <a:avLst/>
          </a:prstGeom>
          <a:noFill/>
        </p:spPr>
        <p:txBody>
          <a:bodyPr wrap="square" rtlCol="0">
            <a:spAutoFit/>
          </a:bodyPr>
          <a:lstStyle/>
          <a:p>
            <a:r>
              <a:rPr lang="en-US" sz="1600" b="1" dirty="0" smtClean="0"/>
              <a:t>What's New?</a:t>
            </a:r>
          </a:p>
          <a:p>
            <a:r>
              <a:rPr lang="en-US" sz="1600" b="1" dirty="0" smtClean="0"/>
              <a:t>General Information</a:t>
            </a:r>
          </a:p>
          <a:p>
            <a:r>
              <a:rPr lang="en-US" sz="1600" b="1" dirty="0" smtClean="0"/>
              <a:t>  Geography</a:t>
            </a:r>
          </a:p>
          <a:p>
            <a:r>
              <a:rPr lang="en-US" sz="1600" b="1" dirty="0" smtClean="0"/>
              <a:t>Flora</a:t>
            </a:r>
          </a:p>
          <a:p>
            <a:r>
              <a:rPr lang="en-US" sz="1600" b="1" dirty="0" smtClean="0"/>
              <a:t>  Fauna</a:t>
            </a:r>
          </a:p>
          <a:p>
            <a:r>
              <a:rPr lang="en-US" sz="1600" b="1" dirty="0" smtClean="0"/>
              <a:t>  History</a:t>
            </a:r>
          </a:p>
          <a:p>
            <a:endParaRPr lang="en-US" sz="1600" b="1" dirty="0" smtClean="0"/>
          </a:p>
          <a:p>
            <a:r>
              <a:rPr lang="en-US" sz="1600" b="1" dirty="0" smtClean="0"/>
              <a:t>  Maps</a:t>
            </a:r>
          </a:p>
          <a:p>
            <a:r>
              <a:rPr lang="en-US" sz="1600" b="1" dirty="0" smtClean="0"/>
              <a:t>  Videos</a:t>
            </a:r>
          </a:p>
          <a:p>
            <a:r>
              <a:rPr lang="en-US" sz="1600" b="1" dirty="0" smtClean="0"/>
              <a:t>  Comments</a:t>
            </a:r>
            <a:endParaRPr lang="es-CL" sz="1600" b="1" dirty="0" smtClean="0"/>
          </a:p>
        </p:txBody>
      </p:sp>
      <p:cxnSp>
        <p:nvCxnSpPr>
          <p:cNvPr id="24" name="23 Conector recto"/>
          <p:cNvCxnSpPr/>
          <p:nvPr/>
        </p:nvCxnSpPr>
        <p:spPr>
          <a:xfrm>
            <a:off x="262690" y="4601374"/>
            <a:ext cx="1007275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25 Conector recto"/>
          <p:cNvCxnSpPr/>
          <p:nvPr/>
        </p:nvCxnSpPr>
        <p:spPr>
          <a:xfrm rot="5400000">
            <a:off x="2262954" y="6030134"/>
            <a:ext cx="257176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26 Conector recto"/>
          <p:cNvCxnSpPr/>
          <p:nvPr/>
        </p:nvCxnSpPr>
        <p:spPr>
          <a:xfrm rot="5400000">
            <a:off x="4976804" y="6029340"/>
            <a:ext cx="2571768"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LAMINA OFICIO copia.jpg"/>
          <p:cNvPicPr>
            <a:picLocks noChangeAspect="1"/>
          </p:cNvPicPr>
          <p:nvPr/>
        </p:nvPicPr>
        <p:blipFill>
          <a:blip r:embed="rId2" cstate="print"/>
          <a:stretch>
            <a:fillRect/>
          </a:stretch>
        </p:blipFill>
        <p:spPr>
          <a:xfrm>
            <a:off x="0" y="1298"/>
            <a:ext cx="12241213" cy="7771392"/>
          </a:xfrm>
          <a:prstGeom prst="rect">
            <a:avLst/>
          </a:prstGeom>
        </p:spPr>
      </p:pic>
      <p:sp>
        <p:nvSpPr>
          <p:cNvPr id="4" name="3 CuadroTexto"/>
          <p:cNvSpPr txBox="1"/>
          <p:nvPr/>
        </p:nvSpPr>
        <p:spPr>
          <a:xfrm>
            <a:off x="405566" y="797512"/>
            <a:ext cx="9787006" cy="446276"/>
          </a:xfrm>
          <a:prstGeom prst="rect">
            <a:avLst/>
          </a:prstGeom>
          <a:noFill/>
        </p:spPr>
        <p:txBody>
          <a:bodyPr wrap="square" rtlCol="0">
            <a:spAutoFit/>
          </a:bodyPr>
          <a:lstStyle/>
          <a:p>
            <a:r>
              <a:rPr lang="es-CL" b="1" dirty="0" smtClean="0"/>
              <a:t>Access </a:t>
            </a:r>
            <a:r>
              <a:rPr lang="es-CL" b="1" dirty="0" err="1" smtClean="0"/>
              <a:t>point</a:t>
            </a:r>
            <a:r>
              <a:rPr lang="es-CL" b="1" dirty="0" smtClean="0"/>
              <a:t> / </a:t>
            </a:r>
            <a:r>
              <a:rPr lang="es-CL" b="1" dirty="0" err="1" smtClean="0"/>
              <a:t>cell</a:t>
            </a:r>
            <a:endParaRPr lang="es-CL" b="1" dirty="0"/>
          </a:p>
        </p:txBody>
      </p:sp>
      <p:sp>
        <p:nvSpPr>
          <p:cNvPr id="5" name="4 CuadroTexto"/>
          <p:cNvSpPr txBox="1"/>
          <p:nvPr/>
        </p:nvSpPr>
        <p:spPr>
          <a:xfrm>
            <a:off x="7477928" y="1870632"/>
            <a:ext cx="2857520" cy="4524315"/>
          </a:xfrm>
          <a:prstGeom prst="rect">
            <a:avLst/>
          </a:prstGeom>
          <a:noFill/>
        </p:spPr>
        <p:txBody>
          <a:bodyPr wrap="square" rtlCol="0">
            <a:spAutoFit/>
          </a:bodyPr>
          <a:lstStyle/>
          <a:p>
            <a:pPr algn="just"/>
            <a:r>
              <a:rPr lang="en-US" sz="1600" dirty="0" smtClean="0"/>
              <a:t>Also called AP only, Access Point translated means access point. It is a device used in Wireless Local Area Network (WLAN), a local wireless network is one that has an interconnection of relatively close computers, without the need for cables, these networks operate on the basis of waves of Radius. The Access Point is then responsible for being a gateway to the wireless network in a specific location and for a certain radio coverage, for any device that requests access, as long as it is configured and has the necessary permissions.</a:t>
            </a:r>
            <a:endParaRPr lang="es-CL" sz="1600" dirty="0" smtClean="0"/>
          </a:p>
        </p:txBody>
      </p:sp>
      <p:pic>
        <p:nvPicPr>
          <p:cNvPr id="10" name="9 Imagen" descr="ACCESS POINT copia.jpg"/>
          <p:cNvPicPr>
            <a:picLocks noChangeAspect="1"/>
          </p:cNvPicPr>
          <p:nvPr/>
        </p:nvPicPr>
        <p:blipFill>
          <a:blip r:embed="rId3" cstate="print"/>
          <a:stretch>
            <a:fillRect/>
          </a:stretch>
        </p:blipFill>
        <p:spPr>
          <a:xfrm>
            <a:off x="477004" y="1847080"/>
            <a:ext cx="5397500" cy="5397500"/>
          </a:xfrm>
          <a:prstGeom prst="rect">
            <a:avLst/>
          </a:prstGeom>
        </p:spPr>
      </p:pic>
      <p:pic>
        <p:nvPicPr>
          <p:cNvPr id="13" name="12 Imagen" descr="acceess point b copia.jpg"/>
          <p:cNvPicPr>
            <a:picLocks noChangeAspect="1"/>
          </p:cNvPicPr>
          <p:nvPr/>
        </p:nvPicPr>
        <p:blipFill>
          <a:blip r:embed="rId4" cstate="print"/>
          <a:stretch>
            <a:fillRect/>
          </a:stretch>
        </p:blipFill>
        <p:spPr>
          <a:xfrm>
            <a:off x="477004" y="4672812"/>
            <a:ext cx="5397500" cy="28829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LAMINA OFICIO copia.jpg"/>
          <p:cNvPicPr>
            <a:picLocks noChangeAspect="1"/>
          </p:cNvPicPr>
          <p:nvPr/>
        </p:nvPicPr>
        <p:blipFill>
          <a:blip r:embed="rId2" cstate="print"/>
          <a:stretch>
            <a:fillRect/>
          </a:stretch>
        </p:blipFill>
        <p:spPr>
          <a:xfrm>
            <a:off x="0" y="1298"/>
            <a:ext cx="12241213" cy="7771392"/>
          </a:xfrm>
          <a:prstGeom prst="rect">
            <a:avLst/>
          </a:prstGeom>
        </p:spPr>
      </p:pic>
      <p:sp>
        <p:nvSpPr>
          <p:cNvPr id="4" name="3 CuadroTexto"/>
          <p:cNvSpPr txBox="1"/>
          <p:nvPr/>
        </p:nvSpPr>
        <p:spPr>
          <a:xfrm>
            <a:off x="405566" y="797512"/>
            <a:ext cx="9787006" cy="446276"/>
          </a:xfrm>
          <a:prstGeom prst="rect">
            <a:avLst/>
          </a:prstGeom>
          <a:noFill/>
        </p:spPr>
        <p:txBody>
          <a:bodyPr wrap="square" rtlCol="0">
            <a:spAutoFit/>
          </a:bodyPr>
          <a:lstStyle/>
          <a:p>
            <a:r>
              <a:rPr lang="es-CL" b="1" dirty="0" smtClean="0"/>
              <a:t>Use in </a:t>
            </a:r>
            <a:r>
              <a:rPr lang="es-CL" b="1" dirty="0" err="1" smtClean="0"/>
              <a:t>Remote</a:t>
            </a:r>
            <a:r>
              <a:rPr lang="es-CL" b="1" dirty="0" smtClean="0"/>
              <a:t> </a:t>
            </a:r>
            <a:r>
              <a:rPr lang="es-CL" b="1" dirty="0" err="1" smtClean="0"/>
              <a:t>Zones</a:t>
            </a:r>
            <a:endParaRPr lang="es-CL" b="1" dirty="0"/>
          </a:p>
        </p:txBody>
      </p:sp>
      <p:pic>
        <p:nvPicPr>
          <p:cNvPr id="7" name="6 Imagen" descr="arbol como access point copia.jpg"/>
          <p:cNvPicPr>
            <a:picLocks noChangeAspect="1"/>
          </p:cNvPicPr>
          <p:nvPr/>
        </p:nvPicPr>
        <p:blipFill>
          <a:blip r:embed="rId3" cstate="print"/>
          <a:stretch>
            <a:fillRect/>
          </a:stretch>
        </p:blipFill>
        <p:spPr>
          <a:xfrm>
            <a:off x="334128" y="1815292"/>
            <a:ext cx="5397500" cy="53975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LAMINA OFICIO copia.jpg"/>
          <p:cNvPicPr>
            <a:picLocks noChangeAspect="1"/>
          </p:cNvPicPr>
          <p:nvPr/>
        </p:nvPicPr>
        <p:blipFill>
          <a:blip r:embed="rId2" cstate="print"/>
          <a:stretch>
            <a:fillRect/>
          </a:stretch>
        </p:blipFill>
        <p:spPr>
          <a:xfrm>
            <a:off x="0" y="1298"/>
            <a:ext cx="12241213" cy="7771392"/>
          </a:xfrm>
          <a:prstGeom prst="rect">
            <a:avLst/>
          </a:prstGeom>
        </p:spPr>
      </p:pic>
      <p:pic>
        <p:nvPicPr>
          <p:cNvPr id="3" name="2 Imagen" descr="mapa rio clarillo con señal copia.jpg"/>
          <p:cNvPicPr>
            <a:picLocks noChangeAspect="1"/>
          </p:cNvPicPr>
          <p:nvPr/>
        </p:nvPicPr>
        <p:blipFill>
          <a:blip r:embed="rId3" cstate="print"/>
          <a:stretch>
            <a:fillRect/>
          </a:stretch>
        </p:blipFill>
        <p:spPr>
          <a:xfrm>
            <a:off x="0" y="2376488"/>
            <a:ext cx="5397500" cy="5397500"/>
          </a:xfrm>
          <a:prstGeom prst="rect">
            <a:avLst/>
          </a:prstGeom>
        </p:spPr>
      </p:pic>
      <p:sp>
        <p:nvSpPr>
          <p:cNvPr id="4" name="3 CuadroTexto"/>
          <p:cNvSpPr txBox="1"/>
          <p:nvPr/>
        </p:nvSpPr>
        <p:spPr>
          <a:xfrm>
            <a:off x="405566" y="797512"/>
            <a:ext cx="9787006" cy="446276"/>
          </a:xfrm>
          <a:prstGeom prst="rect">
            <a:avLst/>
          </a:prstGeom>
          <a:noFill/>
        </p:spPr>
        <p:txBody>
          <a:bodyPr wrap="square" rtlCol="0">
            <a:spAutoFit/>
          </a:bodyPr>
          <a:lstStyle/>
          <a:p>
            <a:r>
              <a:rPr lang="en-US" b="1" dirty="0" smtClean="0"/>
              <a:t>AP network in an area, forming cells</a:t>
            </a:r>
            <a:r>
              <a:rPr lang="es-CL" b="1" dirty="0" smtClean="0"/>
              <a:t>.</a:t>
            </a:r>
            <a:endParaRPr lang="es-CL" b="1" dirty="0"/>
          </a:p>
        </p:txBody>
      </p:sp>
      <p:sp>
        <p:nvSpPr>
          <p:cNvPr id="5" name="4 CuadroTexto"/>
          <p:cNvSpPr txBox="1"/>
          <p:nvPr/>
        </p:nvSpPr>
        <p:spPr>
          <a:xfrm>
            <a:off x="7335052" y="1886730"/>
            <a:ext cx="3000396" cy="3539430"/>
          </a:xfrm>
          <a:prstGeom prst="rect">
            <a:avLst/>
          </a:prstGeom>
          <a:noFill/>
        </p:spPr>
        <p:txBody>
          <a:bodyPr wrap="square" rtlCol="0">
            <a:spAutoFit/>
          </a:bodyPr>
          <a:lstStyle/>
          <a:p>
            <a:pPr algn="just"/>
            <a:r>
              <a:rPr lang="en-US" sz="1600" dirty="0" smtClean="0"/>
              <a:t>The project would allow the creation of a set of APs as independent and autonomous cells, which allow the mass information to be delivered to the users who request it, so as to have information for QR codes and </a:t>
            </a:r>
            <a:r>
              <a:rPr lang="en-US" sz="1600" dirty="0" err="1" smtClean="0"/>
              <a:t>audioguides</a:t>
            </a:r>
            <a:r>
              <a:rPr lang="en-US" sz="1600" dirty="0" smtClean="0"/>
              <a:t> that circulate within the range of the devices.</a:t>
            </a:r>
          </a:p>
          <a:p>
            <a:pPr algn="just"/>
            <a:endParaRPr lang="en-US" sz="1600" dirty="0" smtClean="0"/>
          </a:p>
          <a:p>
            <a:pPr algn="just"/>
            <a:r>
              <a:rPr lang="en-US" sz="1600" dirty="0" smtClean="0"/>
              <a:t>A space is created for the use of technology in order to improve the user experience in urban areas and in remote areas.</a:t>
            </a:r>
            <a:endParaRPr lang="es-CL" sz="16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LAMINA OFICIO copia.jpg"/>
          <p:cNvPicPr>
            <a:picLocks noChangeAspect="1"/>
          </p:cNvPicPr>
          <p:nvPr/>
        </p:nvPicPr>
        <p:blipFill>
          <a:blip r:embed="rId2" cstate="print"/>
          <a:stretch>
            <a:fillRect/>
          </a:stretch>
        </p:blipFill>
        <p:spPr>
          <a:xfrm>
            <a:off x="0" y="1298"/>
            <a:ext cx="12241213" cy="7771392"/>
          </a:xfrm>
          <a:prstGeom prst="rect">
            <a:avLst/>
          </a:prstGeom>
        </p:spPr>
      </p:pic>
      <p:sp>
        <p:nvSpPr>
          <p:cNvPr id="4" name="3 CuadroTexto"/>
          <p:cNvSpPr txBox="1"/>
          <p:nvPr/>
        </p:nvSpPr>
        <p:spPr>
          <a:xfrm>
            <a:off x="405566" y="797512"/>
            <a:ext cx="9787006" cy="446276"/>
          </a:xfrm>
          <a:prstGeom prst="rect">
            <a:avLst/>
          </a:prstGeom>
          <a:noFill/>
        </p:spPr>
        <p:txBody>
          <a:bodyPr wrap="square" rtlCol="0">
            <a:spAutoFit/>
          </a:bodyPr>
          <a:lstStyle/>
          <a:p>
            <a:r>
              <a:rPr lang="es-CL" b="1" dirty="0" smtClean="0"/>
              <a:t>Use</a:t>
            </a:r>
            <a:endParaRPr lang="es-CL" b="1" dirty="0"/>
          </a:p>
        </p:txBody>
      </p:sp>
      <p:pic>
        <p:nvPicPr>
          <p:cNvPr id="12" name="11 Imagen" descr="totem.png"/>
          <p:cNvPicPr>
            <a:picLocks noChangeAspect="1"/>
          </p:cNvPicPr>
          <p:nvPr/>
        </p:nvPicPr>
        <p:blipFill>
          <a:blip r:embed="rId3" cstate="print"/>
          <a:stretch>
            <a:fillRect/>
          </a:stretch>
        </p:blipFill>
        <p:spPr>
          <a:xfrm flipH="1">
            <a:off x="4691846" y="1529540"/>
            <a:ext cx="287279" cy="1420952"/>
          </a:xfrm>
          <a:prstGeom prst="rect">
            <a:avLst/>
          </a:prstGeom>
        </p:spPr>
      </p:pic>
      <p:sp>
        <p:nvSpPr>
          <p:cNvPr id="17" name="16 CuadroTexto"/>
          <p:cNvSpPr txBox="1"/>
          <p:nvPr/>
        </p:nvSpPr>
        <p:spPr>
          <a:xfrm>
            <a:off x="3691714" y="4744250"/>
            <a:ext cx="2714644" cy="2123658"/>
          </a:xfrm>
          <a:prstGeom prst="rect">
            <a:avLst/>
          </a:prstGeom>
          <a:noFill/>
        </p:spPr>
        <p:txBody>
          <a:bodyPr wrap="square" rtlCol="0">
            <a:spAutoFit/>
          </a:bodyPr>
          <a:lstStyle/>
          <a:p>
            <a:r>
              <a:rPr lang="en-US" sz="1600" b="1" dirty="0" smtClean="0"/>
              <a:t>Expeditions - Tourism</a:t>
            </a:r>
          </a:p>
          <a:p>
            <a:r>
              <a:rPr lang="en-US" sz="1600" b="1" dirty="0" smtClean="0"/>
              <a:t>Technical use of environmental interpretation for expeditions on routes, mapping.</a:t>
            </a:r>
          </a:p>
          <a:p>
            <a:r>
              <a:rPr lang="en-US" sz="1600" b="1" dirty="0" smtClean="0"/>
              <a:t>  Possibility to install Weather Stations</a:t>
            </a:r>
          </a:p>
          <a:p>
            <a:r>
              <a:rPr lang="en-US" sz="1600" b="1" dirty="0" smtClean="0"/>
              <a:t>Tourism </a:t>
            </a:r>
            <a:r>
              <a:rPr lang="en-US" sz="1600" b="1" dirty="0" smtClean="0"/>
              <a:t>information</a:t>
            </a:r>
            <a:endParaRPr lang="es-CL" sz="1600" b="1" dirty="0" smtClean="0"/>
          </a:p>
        </p:txBody>
      </p:sp>
      <p:pic>
        <p:nvPicPr>
          <p:cNvPr id="18" name="17 Imagen" descr="faviconrw.png"/>
          <p:cNvPicPr>
            <a:picLocks noChangeAspect="1"/>
          </p:cNvPicPr>
          <p:nvPr/>
        </p:nvPicPr>
        <p:blipFill>
          <a:blip r:embed="rId4" cstate="print"/>
          <a:stretch>
            <a:fillRect/>
          </a:stretch>
        </p:blipFill>
        <p:spPr>
          <a:xfrm rot="2129368">
            <a:off x="5269103" y="678037"/>
            <a:ext cx="1838732" cy="1838732"/>
          </a:xfrm>
          <a:prstGeom prst="rect">
            <a:avLst/>
          </a:prstGeom>
        </p:spPr>
      </p:pic>
      <p:sp>
        <p:nvSpPr>
          <p:cNvPr id="21" name="20 CuadroTexto"/>
          <p:cNvSpPr txBox="1"/>
          <p:nvPr/>
        </p:nvSpPr>
        <p:spPr>
          <a:xfrm>
            <a:off x="762756" y="4738602"/>
            <a:ext cx="2714644" cy="1938992"/>
          </a:xfrm>
          <a:prstGeom prst="rect">
            <a:avLst/>
          </a:prstGeom>
          <a:noFill/>
        </p:spPr>
        <p:txBody>
          <a:bodyPr wrap="square" rtlCol="0">
            <a:spAutoFit/>
          </a:bodyPr>
          <a:lstStyle/>
          <a:p>
            <a:r>
              <a:rPr lang="en-US" sz="2000" b="1" dirty="0" smtClean="0"/>
              <a:t>Environmental education</a:t>
            </a:r>
          </a:p>
          <a:p>
            <a:r>
              <a:rPr lang="en-US" sz="1600" b="1" dirty="0" smtClean="0"/>
              <a:t>- Delivery of massive information to users about characteristics of the unit.</a:t>
            </a:r>
          </a:p>
          <a:p>
            <a:r>
              <a:rPr lang="en-US" sz="1600" b="1" dirty="0" smtClean="0"/>
              <a:t>Delivery of No Trace Manuals</a:t>
            </a:r>
          </a:p>
          <a:p>
            <a:r>
              <a:rPr lang="en-US" sz="1600" b="1" dirty="0" smtClean="0"/>
              <a:t>  Others</a:t>
            </a:r>
            <a:endParaRPr lang="es-CL" sz="1600" b="1" dirty="0" smtClean="0"/>
          </a:p>
        </p:txBody>
      </p:sp>
      <p:sp>
        <p:nvSpPr>
          <p:cNvPr id="22" name="21 CuadroTexto"/>
          <p:cNvSpPr txBox="1"/>
          <p:nvPr/>
        </p:nvSpPr>
        <p:spPr>
          <a:xfrm>
            <a:off x="6692110" y="4744250"/>
            <a:ext cx="2571768" cy="1631216"/>
          </a:xfrm>
          <a:prstGeom prst="rect">
            <a:avLst/>
          </a:prstGeom>
          <a:noFill/>
        </p:spPr>
        <p:txBody>
          <a:bodyPr wrap="square" rtlCol="0">
            <a:spAutoFit/>
          </a:bodyPr>
          <a:lstStyle/>
          <a:p>
            <a:r>
              <a:rPr lang="en-US" sz="2000" b="1" dirty="0" smtClean="0"/>
              <a:t>Accessibility</a:t>
            </a:r>
          </a:p>
          <a:p>
            <a:r>
              <a:rPr lang="en-US" sz="1600" b="1" dirty="0" smtClean="0"/>
              <a:t>Delivery of multimedia information to people with disabilities.</a:t>
            </a:r>
          </a:p>
          <a:p>
            <a:r>
              <a:rPr lang="en-US" sz="1600" b="1" dirty="0" err="1" smtClean="0"/>
              <a:t>Audioguide</a:t>
            </a:r>
            <a:r>
              <a:rPr lang="en-US" sz="1600" b="1" dirty="0" smtClean="0"/>
              <a:t> Development</a:t>
            </a:r>
          </a:p>
          <a:p>
            <a:r>
              <a:rPr lang="en-US" sz="1600" b="1" dirty="0" smtClean="0"/>
              <a:t>  Others</a:t>
            </a:r>
            <a:endParaRPr lang="es-CL" sz="1600" b="1" dirty="0" smtClean="0"/>
          </a:p>
        </p:txBody>
      </p:sp>
      <p:cxnSp>
        <p:nvCxnSpPr>
          <p:cNvPr id="24" name="23 Conector recto"/>
          <p:cNvCxnSpPr/>
          <p:nvPr/>
        </p:nvCxnSpPr>
        <p:spPr>
          <a:xfrm>
            <a:off x="262690" y="4601374"/>
            <a:ext cx="1007275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25 Conector recto"/>
          <p:cNvCxnSpPr/>
          <p:nvPr/>
        </p:nvCxnSpPr>
        <p:spPr>
          <a:xfrm rot="5400000">
            <a:off x="2262954" y="6030134"/>
            <a:ext cx="257176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26 Conector recto"/>
          <p:cNvCxnSpPr/>
          <p:nvPr/>
        </p:nvCxnSpPr>
        <p:spPr>
          <a:xfrm rot="5400000">
            <a:off x="5333993" y="6029340"/>
            <a:ext cx="2571768"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14" name="13 Imagen" descr="gen_image_produit.png"/>
          <p:cNvPicPr>
            <a:picLocks noChangeAspect="1"/>
          </p:cNvPicPr>
          <p:nvPr/>
        </p:nvPicPr>
        <p:blipFill>
          <a:blip r:embed="rId5" cstate="print"/>
          <a:stretch>
            <a:fillRect/>
          </a:stretch>
        </p:blipFill>
        <p:spPr>
          <a:xfrm>
            <a:off x="0" y="-560578"/>
            <a:ext cx="7549357" cy="5662018"/>
          </a:xfrm>
          <a:prstGeom prst="rect">
            <a:avLst/>
          </a:prstGeom>
        </p:spPr>
      </p:pic>
      <p:pic>
        <p:nvPicPr>
          <p:cNvPr id="16" name="15 Imagen" descr="exploradores.png"/>
          <p:cNvPicPr>
            <a:picLocks noChangeAspect="1"/>
          </p:cNvPicPr>
          <p:nvPr/>
        </p:nvPicPr>
        <p:blipFill>
          <a:blip r:embed="rId6" cstate="print"/>
          <a:stretch>
            <a:fillRect/>
          </a:stretch>
        </p:blipFill>
        <p:spPr>
          <a:xfrm>
            <a:off x="9192440" y="600846"/>
            <a:ext cx="1357322" cy="1357322"/>
          </a:xfrm>
          <a:prstGeom prst="rect">
            <a:avLst/>
          </a:prstGeom>
        </p:spPr>
      </p:pic>
      <p:pic>
        <p:nvPicPr>
          <p:cNvPr id="23" name="22 Imagen" descr="silueta persona usando telefono.png"/>
          <p:cNvPicPr>
            <a:picLocks noChangeAspect="1"/>
          </p:cNvPicPr>
          <p:nvPr/>
        </p:nvPicPr>
        <p:blipFill>
          <a:blip r:embed="rId7" cstate="print"/>
          <a:stretch>
            <a:fillRect/>
          </a:stretch>
        </p:blipFill>
        <p:spPr>
          <a:xfrm>
            <a:off x="7835118" y="2165056"/>
            <a:ext cx="1428760" cy="2430774"/>
          </a:xfrm>
          <a:prstGeom prst="rect">
            <a:avLst/>
          </a:prstGeom>
        </p:spPr>
      </p:pic>
      <p:sp>
        <p:nvSpPr>
          <p:cNvPr id="25" name="24 CuadroTexto"/>
          <p:cNvSpPr txBox="1"/>
          <p:nvPr/>
        </p:nvSpPr>
        <p:spPr>
          <a:xfrm>
            <a:off x="262690" y="7387456"/>
            <a:ext cx="9858444" cy="323165"/>
          </a:xfrm>
          <a:prstGeom prst="rect">
            <a:avLst/>
          </a:prstGeom>
          <a:noFill/>
          <a:ln>
            <a:solidFill>
              <a:schemeClr val="tx1"/>
            </a:solidFill>
          </a:ln>
        </p:spPr>
        <p:txBody>
          <a:bodyPr wrap="square" rtlCol="0">
            <a:spAutoFit/>
          </a:bodyPr>
          <a:lstStyle/>
          <a:p>
            <a:pPr algn="ctr"/>
            <a:r>
              <a:rPr lang="en-US" sz="1500" b="1" dirty="0" smtClean="0"/>
              <a:t>ALLOWS INSTALLATION IN ANY TYPE OF LAND AND AUTOMATICALLY OPERATES</a:t>
            </a:r>
            <a:endParaRPr lang="es-CL" sz="15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LAMINA OFICIO copia.jpg"/>
          <p:cNvPicPr>
            <a:picLocks noChangeAspect="1"/>
          </p:cNvPicPr>
          <p:nvPr/>
        </p:nvPicPr>
        <p:blipFill>
          <a:blip r:embed="rId2" cstate="print"/>
          <a:stretch>
            <a:fillRect/>
          </a:stretch>
        </p:blipFill>
        <p:spPr>
          <a:xfrm>
            <a:off x="0" y="1298"/>
            <a:ext cx="12241213" cy="7771392"/>
          </a:xfrm>
          <a:prstGeom prst="rect">
            <a:avLst/>
          </a:prstGeom>
        </p:spPr>
      </p:pic>
      <p:pic>
        <p:nvPicPr>
          <p:cNvPr id="14" name="13 Imagen" descr="gen_image_produit.png"/>
          <p:cNvPicPr>
            <a:picLocks noChangeAspect="1"/>
          </p:cNvPicPr>
          <p:nvPr/>
        </p:nvPicPr>
        <p:blipFill>
          <a:blip r:embed="rId3" cstate="print"/>
          <a:stretch>
            <a:fillRect/>
          </a:stretch>
        </p:blipFill>
        <p:spPr>
          <a:xfrm>
            <a:off x="0" y="0"/>
            <a:ext cx="12241213" cy="9180910"/>
          </a:xfrm>
          <a:prstGeom prst="rect">
            <a:avLst/>
          </a:prstGeom>
        </p:spPr>
      </p:pic>
      <p:sp>
        <p:nvSpPr>
          <p:cNvPr id="4" name="3 CuadroTexto"/>
          <p:cNvSpPr txBox="1"/>
          <p:nvPr/>
        </p:nvSpPr>
        <p:spPr>
          <a:xfrm>
            <a:off x="405566" y="797512"/>
            <a:ext cx="9787006" cy="446276"/>
          </a:xfrm>
          <a:prstGeom prst="rect">
            <a:avLst/>
          </a:prstGeom>
          <a:noFill/>
        </p:spPr>
        <p:txBody>
          <a:bodyPr wrap="square" rtlCol="0">
            <a:spAutoFit/>
          </a:bodyPr>
          <a:lstStyle/>
          <a:p>
            <a:r>
              <a:rPr lang="es-CL" b="1" dirty="0" smtClean="0"/>
              <a:t>Concept</a:t>
            </a:r>
            <a:endParaRPr lang="es-CL" b="1" dirty="0"/>
          </a:p>
        </p:txBody>
      </p:sp>
      <p:pic>
        <p:nvPicPr>
          <p:cNvPr id="12" name="11 Imagen" descr="totem.png"/>
          <p:cNvPicPr>
            <a:picLocks noChangeAspect="1"/>
          </p:cNvPicPr>
          <p:nvPr/>
        </p:nvPicPr>
        <p:blipFill>
          <a:blip r:embed="rId4" cstate="print"/>
          <a:stretch>
            <a:fillRect/>
          </a:stretch>
        </p:blipFill>
        <p:spPr>
          <a:xfrm flipH="1">
            <a:off x="1080046" y="1798762"/>
            <a:ext cx="287279" cy="1420952"/>
          </a:xfrm>
          <a:prstGeom prst="rect">
            <a:avLst/>
          </a:prstGeom>
        </p:spPr>
      </p:pic>
      <p:pic>
        <p:nvPicPr>
          <p:cNvPr id="18" name="17 Imagen" descr="faviconrw.png"/>
          <p:cNvPicPr>
            <a:picLocks noChangeAspect="1"/>
          </p:cNvPicPr>
          <p:nvPr/>
        </p:nvPicPr>
        <p:blipFill>
          <a:blip r:embed="rId5" cstate="print"/>
          <a:stretch>
            <a:fillRect/>
          </a:stretch>
        </p:blipFill>
        <p:spPr>
          <a:xfrm rot="2129368">
            <a:off x="1659014" y="937570"/>
            <a:ext cx="1838732" cy="1838732"/>
          </a:xfrm>
          <a:prstGeom prst="rect">
            <a:avLst/>
          </a:prstGeom>
        </p:spPr>
      </p:pic>
      <p:pic>
        <p:nvPicPr>
          <p:cNvPr id="19" name="18 Imagen" descr="silueta-elegante-casa-con-chimenea_318-41516.jpg"/>
          <p:cNvPicPr>
            <a:picLocks noChangeAspect="1"/>
          </p:cNvPicPr>
          <p:nvPr/>
        </p:nvPicPr>
        <p:blipFill>
          <a:blip r:embed="rId6" cstate="print">
            <a:clrChange>
              <a:clrFrom>
                <a:srgbClr val="FFFFFF"/>
              </a:clrFrom>
              <a:clrTo>
                <a:srgbClr val="FFFFFF">
                  <a:alpha val="0"/>
                </a:srgbClr>
              </a:clrTo>
            </a:clrChange>
          </a:blip>
          <a:stretch>
            <a:fillRect/>
          </a:stretch>
        </p:blipFill>
        <p:spPr>
          <a:xfrm>
            <a:off x="144016" y="3022972"/>
            <a:ext cx="2016150" cy="2016150"/>
          </a:xfrm>
          <a:prstGeom prst="rect">
            <a:avLst/>
          </a:prstGeom>
        </p:spPr>
      </p:pic>
      <p:pic>
        <p:nvPicPr>
          <p:cNvPr id="20" name="19 Imagen" descr="arbol como access point copia.jpg"/>
          <p:cNvPicPr>
            <a:picLocks noChangeAspect="1"/>
          </p:cNvPicPr>
          <p:nvPr/>
        </p:nvPicPr>
        <p:blipFill>
          <a:blip r:embed="rId7" cstate="print">
            <a:clrChange>
              <a:clrFrom>
                <a:srgbClr val="FFFFFF"/>
              </a:clrFrom>
              <a:clrTo>
                <a:srgbClr val="FFFFFF">
                  <a:alpha val="0"/>
                </a:srgbClr>
              </a:clrTo>
            </a:clrChange>
          </a:blip>
          <a:stretch>
            <a:fillRect/>
          </a:stretch>
        </p:blipFill>
        <p:spPr>
          <a:xfrm>
            <a:off x="7920806" y="2937460"/>
            <a:ext cx="2677726" cy="2677726"/>
          </a:xfrm>
          <a:prstGeom prst="rect">
            <a:avLst/>
          </a:prstGeom>
        </p:spPr>
      </p:pic>
      <p:pic>
        <p:nvPicPr>
          <p:cNvPr id="28" name="27 Imagen" descr="14913343-Gente-de-dibujo-vectorial-en-los-caf-s-Siluetas-de-la-gente-en-la-vida-urbana-Foto-de-archivo.jpg"/>
          <p:cNvPicPr>
            <a:picLocks noChangeAspect="1"/>
          </p:cNvPicPr>
          <p:nvPr/>
        </p:nvPicPr>
        <p:blipFill>
          <a:blip r:embed="rId8" cstate="print">
            <a:clrChange>
              <a:clrFrom>
                <a:srgbClr val="FFFFFF"/>
              </a:clrFrom>
              <a:clrTo>
                <a:srgbClr val="FFFFFF">
                  <a:alpha val="0"/>
                </a:srgbClr>
              </a:clrTo>
            </a:clrChange>
          </a:blip>
          <a:stretch>
            <a:fillRect/>
          </a:stretch>
        </p:blipFill>
        <p:spPr>
          <a:xfrm>
            <a:off x="5184502" y="4967114"/>
            <a:ext cx="1728192" cy="1221699"/>
          </a:xfrm>
          <a:prstGeom prst="rect">
            <a:avLst/>
          </a:prstGeom>
        </p:spPr>
      </p:pic>
      <p:cxnSp>
        <p:nvCxnSpPr>
          <p:cNvPr id="30" name="29 Conector recto de flecha"/>
          <p:cNvCxnSpPr>
            <a:stCxn id="18" idx="3"/>
          </p:cNvCxnSpPr>
          <p:nvPr/>
        </p:nvCxnSpPr>
        <p:spPr>
          <a:xfrm>
            <a:off x="3326948" y="2390677"/>
            <a:ext cx="5673978" cy="1640333"/>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LAMINA OFICIO copia.jpg"/>
          <p:cNvPicPr>
            <a:picLocks noChangeAspect="1"/>
          </p:cNvPicPr>
          <p:nvPr/>
        </p:nvPicPr>
        <p:blipFill>
          <a:blip r:embed="rId2" cstate="print"/>
          <a:stretch>
            <a:fillRect/>
          </a:stretch>
        </p:blipFill>
        <p:spPr>
          <a:xfrm>
            <a:off x="0" y="1298"/>
            <a:ext cx="12241213" cy="7771392"/>
          </a:xfrm>
          <a:prstGeom prst="rect">
            <a:avLst/>
          </a:prstGeom>
        </p:spPr>
      </p:pic>
      <p:sp>
        <p:nvSpPr>
          <p:cNvPr id="11" name="1 Título"/>
          <p:cNvSpPr txBox="1">
            <a:spLocks/>
          </p:cNvSpPr>
          <p:nvPr/>
        </p:nvSpPr>
        <p:spPr>
          <a:xfrm>
            <a:off x="838200" y="365125"/>
            <a:ext cx="10515600" cy="1325563"/>
          </a:xfrm>
          <a:prstGeom prst="rect">
            <a:avLst/>
          </a:prstGeom>
        </p:spPr>
        <p:txBody>
          <a:bodyPr vert="horz" lIns="114364" tIns="57182" rIns="114364" bIns="57182" rtlCol="0" anchor="ctr">
            <a:normAutofit/>
          </a:bodyPr>
          <a:lstStyle/>
          <a:p>
            <a:pPr lvl="0">
              <a:spcBef>
                <a:spcPct val="0"/>
              </a:spcBef>
              <a:defRPr/>
            </a:pPr>
            <a:r>
              <a:rPr lang="es-CL" sz="5500" dirty="0" smtClean="0">
                <a:latin typeface="Calibri Light" charset="0"/>
                <a:ea typeface="+mj-ea"/>
                <a:cs typeface="+mj-cs"/>
              </a:rPr>
              <a:t>SCHEME</a:t>
            </a:r>
            <a:endParaRPr kumimoji="0" lang="es-CL" sz="5500" b="0" i="0" u="none" strike="noStrike" kern="1200" cap="none" spc="0" normalizeH="0" baseline="0" noProof="0" dirty="0">
              <a:ln>
                <a:noFill/>
              </a:ln>
              <a:solidFill>
                <a:schemeClr val="tx1"/>
              </a:solidFill>
              <a:effectLst/>
              <a:uLnTx/>
              <a:uFillTx/>
              <a:latin typeface="Calibri Light" charset="0"/>
              <a:ea typeface="+mj-ea"/>
              <a:cs typeface="+mj-cs"/>
            </a:endParaRPr>
          </a:p>
        </p:txBody>
      </p:sp>
      <p:pic>
        <p:nvPicPr>
          <p:cNvPr id="13" name="3 Imagen" descr="totem.pn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596438" y="2459038"/>
            <a:ext cx="203200" cy="1003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 name="4 Imagen" descr="faviconrw.png"/>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2129368">
            <a:off x="9956800" y="1814513"/>
            <a:ext cx="1298575" cy="1298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5 Imagen" descr="gen_image_produit.png"/>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905375" y="1612900"/>
            <a:ext cx="5334000" cy="4000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 name="6 Imagen" descr="silueta persona usando telefono.png"/>
          <p:cNvPicPr>
            <a:picLocks noChangeAspect="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0948988" y="2932113"/>
            <a:ext cx="1009650" cy="1717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 name="7 Imagen" descr="faviconrw.png"/>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8717940">
            <a:off x="5135563" y="2770188"/>
            <a:ext cx="1298575" cy="1300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 name="9 Imagen" descr="totem.pn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562725" y="3179763"/>
            <a:ext cx="203200" cy="1003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3" name="11 Imagen" descr="silueta persona usando telefono.png"/>
          <p:cNvPicPr>
            <a:picLocks noChangeAspect="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686300" y="3473450"/>
            <a:ext cx="1009650" cy="1717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4" name="12 Imagen" descr="can-stock-photo_csp6849187 copia.png"/>
          <p:cNvPicPr>
            <a:picLocks noChangeAspect="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539750" y="3546475"/>
            <a:ext cx="1441450" cy="1801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25" name="24 Forma"/>
          <p:cNvCxnSpPr/>
          <p:nvPr/>
        </p:nvCxnSpPr>
        <p:spPr>
          <a:xfrm rot="16200000" flipV="1">
            <a:off x="4769644" y="1285082"/>
            <a:ext cx="1682750" cy="2106612"/>
          </a:xfrm>
          <a:prstGeom prst="curvedConnector2">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6" name="25 Forma"/>
          <p:cNvCxnSpPr/>
          <p:nvPr/>
        </p:nvCxnSpPr>
        <p:spPr>
          <a:xfrm rot="10800000" flipV="1">
            <a:off x="1260475" y="1524000"/>
            <a:ext cx="2438400" cy="2022475"/>
          </a:xfrm>
          <a:prstGeom prst="curvedConnector2">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27" name="23 CuadroTexto"/>
          <p:cNvSpPr txBox="1">
            <a:spLocks noChangeArrowheads="1"/>
          </p:cNvSpPr>
          <p:nvPr/>
        </p:nvSpPr>
        <p:spPr bwMode="auto">
          <a:xfrm>
            <a:off x="2878286" y="1510730"/>
            <a:ext cx="3962400" cy="446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s-CL" dirty="0" smtClean="0"/>
              <a:t>HF - COMUNICATION</a:t>
            </a:r>
            <a:endParaRPr lang="es-CL" dirty="0"/>
          </a:p>
        </p:txBody>
      </p:sp>
      <p:cxnSp>
        <p:nvCxnSpPr>
          <p:cNvPr id="29" name="28 Conector recto de flecha"/>
          <p:cNvCxnSpPr/>
          <p:nvPr/>
        </p:nvCxnSpPr>
        <p:spPr>
          <a:xfrm rot="5400000">
            <a:off x="1212850" y="4773613"/>
            <a:ext cx="4170363"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1" name="26 CuadroTexto"/>
          <p:cNvSpPr txBox="1">
            <a:spLocks noChangeArrowheads="1"/>
          </p:cNvSpPr>
          <p:nvPr/>
        </p:nvSpPr>
        <p:spPr bwMode="auto">
          <a:xfrm>
            <a:off x="9504363" y="4903788"/>
            <a:ext cx="2397125" cy="17081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1500" dirty="0" smtClean="0"/>
              <a:t>Totem for information consultation in "intranet", it is necessary to define the radius of antenna illumination and the support (tubular profile of galvanized steel?)</a:t>
            </a:r>
            <a:endParaRPr lang="es-CL" sz="1500" b="1" dirty="0"/>
          </a:p>
        </p:txBody>
      </p:sp>
      <p:sp>
        <p:nvSpPr>
          <p:cNvPr id="32" name="27 CuadroTexto"/>
          <p:cNvSpPr txBox="1">
            <a:spLocks noChangeArrowheads="1"/>
          </p:cNvSpPr>
          <p:nvPr/>
        </p:nvSpPr>
        <p:spPr bwMode="auto">
          <a:xfrm>
            <a:off x="3630613" y="5430838"/>
            <a:ext cx="4876800"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1500" dirty="0" smtClean="0"/>
              <a:t>Totem for delivery of information and communication via HF with third (</a:t>
            </a:r>
            <a:r>
              <a:rPr lang="en-US" sz="1500" dirty="0" err="1" smtClean="0"/>
              <a:t>guardaparque</a:t>
            </a:r>
            <a:r>
              <a:rPr lang="en-US" sz="1500" dirty="0" smtClean="0"/>
              <a:t>?) Requires HF transceiver and dipole antenna. Communication distance and programming must be studied for HF to </a:t>
            </a:r>
            <a:r>
              <a:rPr lang="en-US" sz="1500" dirty="0" err="1" smtClean="0"/>
              <a:t>WiFi</a:t>
            </a:r>
            <a:r>
              <a:rPr lang="en-US" sz="1500" dirty="0" smtClean="0"/>
              <a:t> frequencies and vice versa.</a:t>
            </a:r>
            <a:endParaRPr lang="es-CL" sz="1500" dirty="0"/>
          </a:p>
        </p:txBody>
      </p:sp>
      <p:sp>
        <p:nvSpPr>
          <p:cNvPr id="33" name="28 CuadroTexto"/>
          <p:cNvSpPr txBox="1">
            <a:spLocks noChangeArrowheads="1"/>
          </p:cNvSpPr>
          <p:nvPr/>
        </p:nvSpPr>
        <p:spPr bwMode="auto">
          <a:xfrm>
            <a:off x="166688" y="5375275"/>
            <a:ext cx="2963862" cy="554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1500" dirty="0" smtClean="0"/>
              <a:t>PC to HF Radio connector for data transmission with totem pole</a:t>
            </a:r>
            <a:endParaRPr lang="es-CL" sz="15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1167</TotalTime>
  <Words>373</Words>
  <Application>Microsoft Office PowerPoint</Application>
  <PresentationFormat>Personalizado</PresentationFormat>
  <Paragraphs>63</Paragraphs>
  <Slides>9</Slides>
  <Notes>0</Notes>
  <HiddenSlides>0</HiddenSlides>
  <MMClips>0</MMClips>
  <ScaleCrop>false</ScaleCrop>
  <HeadingPairs>
    <vt:vector size="4" baseType="variant">
      <vt:variant>
        <vt:lpstr>Tema</vt:lpstr>
      </vt:variant>
      <vt:variant>
        <vt:i4>1</vt:i4>
      </vt:variant>
      <vt:variant>
        <vt:lpstr>Títulos de diapositiva</vt:lpstr>
      </vt:variant>
      <vt:variant>
        <vt:i4>9</vt:i4>
      </vt:variant>
    </vt:vector>
  </HeadingPairs>
  <TitlesOfParts>
    <vt:vector size="10"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Gonzalo</dc:creator>
  <cp:lastModifiedBy>Gonzalo</cp:lastModifiedBy>
  <cp:revision>104</cp:revision>
  <dcterms:created xsi:type="dcterms:W3CDTF">2016-05-21T02:20:18Z</dcterms:created>
  <dcterms:modified xsi:type="dcterms:W3CDTF">2017-01-27T04:51:04Z</dcterms:modified>
</cp:coreProperties>
</file>