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14"/>
  </p:notesMasterIdLst>
  <p:sldIdLst>
    <p:sldId id="278" r:id="rId2"/>
    <p:sldId id="279" r:id="rId3"/>
    <p:sldId id="262" r:id="rId4"/>
    <p:sldId id="269" r:id="rId5"/>
    <p:sldId id="270" r:id="rId6"/>
    <p:sldId id="275" r:id="rId7"/>
    <p:sldId id="281" r:id="rId8"/>
    <p:sldId id="271" r:id="rId9"/>
    <p:sldId id="272" r:id="rId10"/>
    <p:sldId id="273" r:id="rId11"/>
    <p:sldId id="264" r:id="rId12"/>
    <p:sldId id="27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413"/>
    <a:srgbClr val="FE6802"/>
    <a:srgbClr val="A1C0D3"/>
    <a:srgbClr val="81ABC5"/>
    <a:srgbClr val="508AAD"/>
    <a:srgbClr val="0099FF"/>
    <a:srgbClr val="282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D6AB79-1D78-435D-8630-72DFDAD4D763}" v="7" dt="2026-07-23T18:07:36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7" y="3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tyar Foroughi" userId="c34bdeb6-69aa-405e-bd26-761601b64fcc" providerId="ADAL" clId="{AB561E89-501A-474E-A7B0-3632F0F135D2}"/>
    <pc:docChg chg="undo redo custSel addSld delSld modSld sldOrd">
      <pc:chgData name="Satyar Foroughi" userId="c34bdeb6-69aa-405e-bd26-761601b64fcc" providerId="ADAL" clId="{AB561E89-501A-474E-A7B0-3632F0F135D2}" dt="2026-07-23T18:07:36.848" v="4004" actId="962"/>
      <pc:docMkLst>
        <pc:docMk/>
      </pc:docMkLst>
      <pc:sldChg chg="addSp delSp modSp add del mod ord">
        <pc:chgData name="Satyar Foroughi" userId="c34bdeb6-69aa-405e-bd26-761601b64fcc" providerId="ADAL" clId="{AB561E89-501A-474E-A7B0-3632F0F135D2}" dt="2026-07-02T19:19:57.948" v="3582" actId="47"/>
        <pc:sldMkLst>
          <pc:docMk/>
          <pc:sldMk cId="0" sldId="259"/>
        </pc:sldMkLst>
        <pc:spChg chg="add mod">
          <ac:chgData name="Satyar Foroughi" userId="c34bdeb6-69aa-405e-bd26-761601b64fcc" providerId="ADAL" clId="{AB561E89-501A-474E-A7B0-3632F0F135D2}" dt="2026-06-29T15:43:57.438" v="458" actId="1036"/>
          <ac:spMkLst>
            <pc:docMk/>
            <pc:sldMk cId="0" sldId="259"/>
            <ac:spMk id="3" creationId="{D02D5909-BA3C-927B-4658-0C9020777CBF}"/>
          </ac:spMkLst>
        </pc:spChg>
        <pc:spChg chg="add mod ord">
          <ac:chgData name="Satyar Foroughi" userId="c34bdeb6-69aa-405e-bd26-761601b64fcc" providerId="ADAL" clId="{AB561E89-501A-474E-A7B0-3632F0F135D2}" dt="2026-06-29T15:44:07.751" v="477" actId="14100"/>
          <ac:spMkLst>
            <pc:docMk/>
            <pc:sldMk cId="0" sldId="259"/>
            <ac:spMk id="9" creationId="{67D1979D-2054-35D1-6533-68F5B301FE0A}"/>
          </ac:spMkLst>
        </pc:spChg>
        <pc:spChg chg="mod">
          <ac:chgData name="Satyar Foroughi" userId="c34bdeb6-69aa-405e-bd26-761601b64fcc" providerId="ADAL" clId="{AB561E89-501A-474E-A7B0-3632F0F135D2}" dt="2026-06-29T15:55:03.008" v="604"/>
          <ac:spMkLst>
            <pc:docMk/>
            <pc:sldMk cId="0" sldId="259"/>
            <ac:spMk id="11" creationId="{825B8C66-701D-645C-E5B3-E8F171E25970}"/>
          </ac:spMkLst>
        </pc:spChg>
        <pc:spChg chg="mod">
          <ac:chgData name="Satyar Foroughi" userId="c34bdeb6-69aa-405e-bd26-761601b64fcc" providerId="ADAL" clId="{AB561E89-501A-474E-A7B0-3632F0F135D2}" dt="2026-06-29T15:55:03.008" v="604"/>
          <ac:spMkLst>
            <pc:docMk/>
            <pc:sldMk cId="0" sldId="259"/>
            <ac:spMk id="13" creationId="{0FAC0CD8-4A4F-D578-9AF2-0AEAE7231ED7}"/>
          </ac:spMkLst>
        </pc:spChg>
        <pc:spChg chg="add del mod">
          <ac:chgData name="Satyar Foroughi" userId="c34bdeb6-69aa-405e-bd26-761601b64fcc" providerId="ADAL" clId="{AB561E89-501A-474E-A7B0-3632F0F135D2}" dt="2026-06-29T15:55:53.871" v="621" actId="113"/>
          <ac:spMkLst>
            <pc:docMk/>
            <pc:sldMk cId="0" sldId="259"/>
            <ac:spMk id="81" creationId="{00000000-0000-0000-0000-000000000000}"/>
          </ac:spMkLst>
        </pc:spChg>
        <pc:grpChg chg="add mod">
          <ac:chgData name="Satyar Foroughi" userId="c34bdeb6-69aa-405e-bd26-761601b64fcc" providerId="ADAL" clId="{AB561E89-501A-474E-A7B0-3632F0F135D2}" dt="2026-06-29T15:55:28.675" v="607" actId="1076"/>
          <ac:grpSpMkLst>
            <pc:docMk/>
            <pc:sldMk cId="0" sldId="259"/>
            <ac:grpSpMk id="10" creationId="{016B7D5A-2E0C-280C-C2F2-1E24B6F0E1D7}"/>
          </ac:grpSpMkLst>
        </pc:grpChg>
        <pc:picChg chg="mod">
          <ac:chgData name="Satyar Foroughi" userId="c34bdeb6-69aa-405e-bd26-761601b64fcc" providerId="ADAL" clId="{AB561E89-501A-474E-A7B0-3632F0F135D2}" dt="2026-06-29T15:55:03.008" v="604"/>
          <ac:picMkLst>
            <pc:docMk/>
            <pc:sldMk cId="0" sldId="259"/>
            <ac:picMk id="12" creationId="{6F928EDB-CB0F-AF98-EA28-5A6B3BA939E3}"/>
          </ac:picMkLst>
        </pc:picChg>
      </pc:sldChg>
      <pc:sldChg chg="addSp modSp mod">
        <pc:chgData name="Satyar Foroughi" userId="c34bdeb6-69aa-405e-bd26-761601b64fcc" providerId="ADAL" clId="{AB561E89-501A-474E-A7B0-3632F0F135D2}" dt="2026-07-23T17:53:18.212" v="3960" actId="1036"/>
        <pc:sldMkLst>
          <pc:docMk/>
          <pc:sldMk cId="0" sldId="262"/>
        </pc:sldMkLst>
        <pc:spChg chg="mod">
          <ac:chgData name="Satyar Foroughi" userId="c34bdeb6-69aa-405e-bd26-761601b64fcc" providerId="ADAL" clId="{AB561E89-501A-474E-A7B0-3632F0F135D2}" dt="2026-06-29T16:14:08.283" v="784" actId="1076"/>
          <ac:spMkLst>
            <pc:docMk/>
            <pc:sldMk cId="0" sldId="262"/>
            <ac:spMk id="99" creationId="{00000000-0000-0000-0000-000000000000}"/>
          </ac:spMkLst>
        </pc:spChg>
        <pc:spChg chg="mod">
          <ac:chgData name="Satyar Foroughi" userId="c34bdeb6-69aa-405e-bd26-761601b64fcc" providerId="ADAL" clId="{AB561E89-501A-474E-A7B0-3632F0F135D2}" dt="2026-07-23T17:53:18.212" v="3960" actId="1036"/>
          <ac:spMkLst>
            <pc:docMk/>
            <pc:sldMk cId="0" sldId="262"/>
            <ac:spMk id="100" creationId="{00000000-0000-0000-0000-000000000000}"/>
          </ac:spMkLst>
        </pc:spChg>
        <pc:spChg chg="mod">
          <ac:chgData name="Satyar Foroughi" userId="c34bdeb6-69aa-405e-bd26-761601b64fcc" providerId="ADAL" clId="{AB561E89-501A-474E-A7B0-3632F0F135D2}" dt="2026-07-23T17:53:18.212" v="3960" actId="1036"/>
          <ac:spMkLst>
            <pc:docMk/>
            <pc:sldMk cId="0" sldId="262"/>
            <ac:spMk id="101" creationId="{00000000-0000-0000-0000-000000000000}"/>
          </ac:spMkLst>
        </pc:spChg>
        <pc:grpChg chg="add mod">
          <ac:chgData name="Satyar Foroughi" userId="c34bdeb6-69aa-405e-bd26-761601b64fcc" providerId="ADAL" clId="{AB561E89-501A-474E-A7B0-3632F0F135D2}" dt="2026-07-23T17:53:18.212" v="3960" actId="1036"/>
          <ac:grpSpMkLst>
            <pc:docMk/>
            <pc:sldMk cId="0" sldId="262"/>
            <ac:grpSpMk id="8" creationId="{D06141B0-A405-1365-CB59-87C0A6C408B2}"/>
          </ac:grpSpMkLst>
        </pc:grpChg>
        <pc:picChg chg="add mod modCrop">
          <ac:chgData name="Satyar Foroughi" userId="c34bdeb6-69aa-405e-bd26-761601b64fcc" providerId="ADAL" clId="{AB561E89-501A-474E-A7B0-3632F0F135D2}" dt="2026-07-23T17:53:18.212" v="3960" actId="1036"/>
          <ac:picMkLst>
            <pc:docMk/>
            <pc:sldMk cId="0" sldId="262"/>
            <ac:picMk id="2" creationId="{5B1754CC-B8AD-0E48-C6A0-C697B410B719}"/>
          </ac:picMkLst>
        </pc:picChg>
        <pc:picChg chg="add mod">
          <ac:chgData name="Satyar Foroughi" userId="c34bdeb6-69aa-405e-bd26-761601b64fcc" providerId="ADAL" clId="{AB561E89-501A-474E-A7B0-3632F0F135D2}" dt="2026-07-23T17:53:18.212" v="3960" actId="1036"/>
          <ac:picMkLst>
            <pc:docMk/>
            <pc:sldMk cId="0" sldId="262"/>
            <ac:picMk id="3" creationId="{EE2E3631-7B1C-4298-4BB5-FC3EBDB24C5B}"/>
          </ac:picMkLst>
        </pc:picChg>
        <pc:picChg chg="add mod modCrop">
          <ac:chgData name="Satyar Foroughi" userId="c34bdeb6-69aa-405e-bd26-761601b64fcc" providerId="ADAL" clId="{AB561E89-501A-474E-A7B0-3632F0F135D2}" dt="2026-07-23T17:53:18.212" v="3960" actId="1036"/>
          <ac:picMkLst>
            <pc:docMk/>
            <pc:sldMk cId="0" sldId="262"/>
            <ac:picMk id="4" creationId="{8978BF51-DDF1-015D-D7FB-2CED7E7A455D}"/>
          </ac:picMkLst>
        </pc:picChg>
        <pc:picChg chg="add mod modCrop">
          <ac:chgData name="Satyar Foroughi" userId="c34bdeb6-69aa-405e-bd26-761601b64fcc" providerId="ADAL" clId="{AB561E89-501A-474E-A7B0-3632F0F135D2}" dt="2026-07-01T17:27:44.236" v="1298" actId="164"/>
          <ac:picMkLst>
            <pc:docMk/>
            <pc:sldMk cId="0" sldId="262"/>
            <ac:picMk id="5" creationId="{2C933011-CDF4-4C72-EAB5-C0E85E41527B}"/>
          </ac:picMkLst>
        </pc:picChg>
        <pc:picChg chg="add mod">
          <ac:chgData name="Satyar Foroughi" userId="c34bdeb6-69aa-405e-bd26-761601b64fcc" providerId="ADAL" clId="{AB561E89-501A-474E-A7B0-3632F0F135D2}" dt="2026-07-01T17:27:44.236" v="1298" actId="164"/>
          <ac:picMkLst>
            <pc:docMk/>
            <pc:sldMk cId="0" sldId="262"/>
            <ac:picMk id="7" creationId="{3704158F-07BF-FF48-3D4B-EC1EDDE1368E}"/>
          </ac:picMkLst>
        </pc:picChg>
        <pc:picChg chg="add mod">
          <ac:chgData name="Satyar Foroughi" userId="c34bdeb6-69aa-405e-bd26-761601b64fcc" providerId="ADAL" clId="{AB561E89-501A-474E-A7B0-3632F0F135D2}" dt="2026-07-23T17:53:18.212" v="3960" actId="1036"/>
          <ac:picMkLst>
            <pc:docMk/>
            <pc:sldMk cId="0" sldId="262"/>
            <ac:picMk id="9" creationId="{2C154A35-7AC7-07CA-9181-D44B3850D0C1}"/>
          </ac:picMkLst>
        </pc:picChg>
        <pc:picChg chg="add mod">
          <ac:chgData name="Satyar Foroughi" userId="c34bdeb6-69aa-405e-bd26-761601b64fcc" providerId="ADAL" clId="{AB561E89-501A-474E-A7B0-3632F0F135D2}" dt="2026-07-23T17:53:18.212" v="3960" actId="1036"/>
          <ac:picMkLst>
            <pc:docMk/>
            <pc:sldMk cId="0" sldId="262"/>
            <ac:picMk id="10" creationId="{DEE35A66-2A1B-BEE7-5057-9BED6CCF05B5}"/>
          </ac:picMkLst>
        </pc:picChg>
      </pc:sldChg>
      <pc:sldChg chg="addSp delSp modSp mod ord setBg">
        <pc:chgData name="Satyar Foroughi" userId="c34bdeb6-69aa-405e-bd26-761601b64fcc" providerId="ADAL" clId="{AB561E89-501A-474E-A7B0-3632F0F135D2}" dt="2026-07-23T13:35:23.833" v="3944" actId="113"/>
        <pc:sldMkLst>
          <pc:docMk/>
          <pc:sldMk cId="0" sldId="264"/>
        </pc:sldMkLst>
        <pc:spChg chg="add mod">
          <ac:chgData name="Satyar Foroughi" userId="c34bdeb6-69aa-405e-bd26-761601b64fcc" providerId="ADAL" clId="{AB561E89-501A-474E-A7B0-3632F0F135D2}" dt="2026-07-06T14:30:15.226" v="3777" actId="1035"/>
          <ac:spMkLst>
            <pc:docMk/>
            <pc:sldMk cId="0" sldId="264"/>
            <ac:spMk id="2" creationId="{DA59D974-73A5-D526-5D8A-09D50A198685}"/>
          </ac:spMkLst>
        </pc:spChg>
        <pc:spChg chg="mod">
          <ac:chgData name="Satyar Foroughi" userId="c34bdeb6-69aa-405e-bd26-761601b64fcc" providerId="ADAL" clId="{AB561E89-501A-474E-A7B0-3632F0F135D2}" dt="2026-07-23T13:35:23.833" v="3944" actId="113"/>
          <ac:spMkLst>
            <pc:docMk/>
            <pc:sldMk cId="0" sldId="264"/>
            <ac:spMk id="113" creationId="{00000000-0000-0000-0000-000000000000}"/>
          </ac:spMkLst>
        </pc:spChg>
        <pc:picChg chg="add del mod">
          <ac:chgData name="Satyar Foroughi" userId="c34bdeb6-69aa-405e-bd26-761601b64fcc" providerId="ADAL" clId="{AB561E89-501A-474E-A7B0-3632F0F135D2}" dt="2026-07-23T13:34:52.952" v="3942" actId="478"/>
          <ac:picMkLst>
            <pc:docMk/>
            <pc:sldMk cId="0" sldId="264"/>
            <ac:picMk id="4" creationId="{52A46504-3A0E-FCBF-9FD7-441767C0013A}"/>
          </ac:picMkLst>
        </pc:picChg>
        <pc:picChg chg="add mod modCrop">
          <ac:chgData name="Satyar Foroughi" userId="c34bdeb6-69aa-405e-bd26-761601b64fcc" providerId="ADAL" clId="{AB561E89-501A-474E-A7B0-3632F0F135D2}" dt="2026-07-23T13:35:18.968" v="3943" actId="34807"/>
          <ac:picMkLst>
            <pc:docMk/>
            <pc:sldMk cId="0" sldId="264"/>
            <ac:picMk id="8" creationId="{2862D3C7-1BE9-B56E-BCD3-BE865E383918}"/>
          </ac:picMkLst>
        </pc:picChg>
      </pc:sldChg>
      <pc:sldChg chg="modSp add mod modNotesTx">
        <pc:chgData name="Satyar Foroughi" userId="c34bdeb6-69aa-405e-bd26-761601b64fcc" providerId="ADAL" clId="{AB561E89-501A-474E-A7B0-3632F0F135D2}" dt="2026-07-02T15:04:46.562" v="2300" actId="20577"/>
        <pc:sldMkLst>
          <pc:docMk/>
          <pc:sldMk cId="2750765682" sldId="268"/>
        </pc:sldMkLst>
        <pc:spChg chg="mod">
          <ac:chgData name="Satyar Foroughi" userId="c34bdeb6-69aa-405e-bd26-761601b64fcc" providerId="ADAL" clId="{AB561E89-501A-474E-A7B0-3632F0F135D2}" dt="2026-06-29T16:15:46.637" v="861" actId="20577"/>
          <ac:spMkLst>
            <pc:docMk/>
            <pc:sldMk cId="2750765682" sldId="268"/>
            <ac:spMk id="2" creationId="{8F886DC9-F812-CEC9-7A74-F7868EADA210}"/>
          </ac:spMkLst>
        </pc:spChg>
        <pc:spChg chg="mod">
          <ac:chgData name="Satyar Foroughi" userId="c34bdeb6-69aa-405e-bd26-761601b64fcc" providerId="ADAL" clId="{AB561E89-501A-474E-A7B0-3632F0F135D2}" dt="2026-06-29T16:16:00.732" v="869" actId="14100"/>
          <ac:spMkLst>
            <pc:docMk/>
            <pc:sldMk cId="2750765682" sldId="268"/>
            <ac:spMk id="6" creationId="{DB3DEF0A-91A9-CAB7-6463-6C79CF78CBBE}"/>
          </ac:spMkLst>
        </pc:spChg>
        <pc:spChg chg="mod">
          <ac:chgData name="Satyar Foroughi" userId="c34bdeb6-69aa-405e-bd26-761601b64fcc" providerId="ADAL" clId="{AB561E89-501A-474E-A7B0-3632F0F135D2}" dt="2026-06-29T16:16:38.846" v="889" actId="14100"/>
          <ac:spMkLst>
            <pc:docMk/>
            <pc:sldMk cId="2750765682" sldId="268"/>
            <ac:spMk id="7" creationId="{DBD01418-6A92-5C8E-15AC-93B3F1204AD6}"/>
          </ac:spMkLst>
        </pc:spChg>
        <pc:picChg chg="mod">
          <ac:chgData name="Satyar Foroughi" userId="c34bdeb6-69aa-405e-bd26-761601b64fcc" providerId="ADAL" clId="{AB561E89-501A-474E-A7B0-3632F0F135D2}" dt="2026-06-29T16:17:50.263" v="906" actId="1076"/>
          <ac:picMkLst>
            <pc:docMk/>
            <pc:sldMk cId="2750765682" sldId="268"/>
            <ac:picMk id="5" creationId="{15262934-8367-F16D-BF27-E01710AD921E}"/>
          </ac:picMkLst>
        </pc:picChg>
        <pc:picChg chg="mod">
          <ac:chgData name="Satyar Foroughi" userId="c34bdeb6-69aa-405e-bd26-761601b64fcc" providerId="ADAL" clId="{AB561E89-501A-474E-A7B0-3632F0F135D2}" dt="2026-07-01T18:12:07.094" v="1598" actId="14100"/>
          <ac:picMkLst>
            <pc:docMk/>
            <pc:sldMk cId="2750765682" sldId="268"/>
            <ac:picMk id="8" creationId="{CE8857B4-FDA7-D9A4-3103-F1F3DD81BCD9}"/>
          </ac:picMkLst>
        </pc:picChg>
        <pc:picChg chg="mod">
          <ac:chgData name="Satyar Foroughi" userId="c34bdeb6-69aa-405e-bd26-761601b64fcc" providerId="ADAL" clId="{AB561E89-501A-474E-A7B0-3632F0F135D2}" dt="2026-07-01T18:12:10.710" v="1599" actId="14100"/>
          <ac:picMkLst>
            <pc:docMk/>
            <pc:sldMk cId="2750765682" sldId="268"/>
            <ac:picMk id="9" creationId="{C9939725-DC4C-0D6A-20CE-2CC01914B0B4}"/>
          </ac:picMkLst>
        </pc:picChg>
      </pc:sldChg>
      <pc:sldChg chg="addSp delSp modSp add mod modNotesTx">
        <pc:chgData name="Satyar Foroughi" userId="c34bdeb6-69aa-405e-bd26-761601b64fcc" providerId="ADAL" clId="{AB561E89-501A-474E-A7B0-3632F0F135D2}" dt="2026-07-02T16:38:27.825" v="3303" actId="14100"/>
        <pc:sldMkLst>
          <pc:docMk/>
          <pc:sldMk cId="3435324363" sldId="269"/>
        </pc:sldMkLst>
        <pc:spChg chg="add mod">
          <ac:chgData name="Satyar Foroughi" userId="c34bdeb6-69aa-405e-bd26-761601b64fcc" providerId="ADAL" clId="{AB561E89-501A-474E-A7B0-3632F0F135D2}" dt="2026-07-01T17:37:56.794" v="1365" actId="1076"/>
          <ac:spMkLst>
            <pc:docMk/>
            <pc:sldMk cId="3435324363" sldId="269"/>
            <ac:spMk id="3" creationId="{6CEEA325-929D-0288-7258-F0FE4C734FF5}"/>
          </ac:spMkLst>
        </pc:spChg>
        <pc:spChg chg="add mod">
          <ac:chgData name="Satyar Foroughi" userId="c34bdeb6-69aa-405e-bd26-761601b64fcc" providerId="ADAL" clId="{AB561E89-501A-474E-A7B0-3632F0F135D2}" dt="2026-07-02T16:38:27.825" v="3303" actId="14100"/>
          <ac:spMkLst>
            <pc:docMk/>
            <pc:sldMk cId="3435324363" sldId="269"/>
            <ac:spMk id="12" creationId="{E7837FB9-CF47-6703-740D-3DEC665377B1}"/>
          </ac:spMkLst>
        </pc:spChg>
        <pc:spChg chg="mod">
          <ac:chgData name="Satyar Foroughi" userId="c34bdeb6-69aa-405e-bd26-761601b64fcc" providerId="ADAL" clId="{AB561E89-501A-474E-A7B0-3632F0F135D2}" dt="2026-07-02T14:54:19.588" v="1857" actId="20577"/>
          <ac:spMkLst>
            <pc:docMk/>
            <pc:sldMk cId="3435324363" sldId="269"/>
            <ac:spMk id="99" creationId="{50DB5DA8-7693-2812-E408-636F57A0E3D4}"/>
          </ac:spMkLst>
        </pc:spChg>
        <pc:grpChg chg="add mod">
          <ac:chgData name="Satyar Foroughi" userId="c34bdeb6-69aa-405e-bd26-761601b64fcc" providerId="ADAL" clId="{AB561E89-501A-474E-A7B0-3632F0F135D2}" dt="2026-07-01T17:32:50.387" v="1364" actId="1076"/>
          <ac:grpSpMkLst>
            <pc:docMk/>
            <pc:sldMk cId="3435324363" sldId="269"/>
            <ac:grpSpMk id="4" creationId="{7957E291-088F-6E1E-7BC8-DD7158D50EE0}"/>
          </ac:grpSpMkLst>
        </pc:grpChg>
        <pc:grpChg chg="mod">
          <ac:chgData name="Satyar Foroughi" userId="c34bdeb6-69aa-405e-bd26-761601b64fcc" providerId="ADAL" clId="{AB561E89-501A-474E-A7B0-3632F0F135D2}" dt="2026-07-01T17:31:36.347" v="1350"/>
          <ac:grpSpMkLst>
            <pc:docMk/>
            <pc:sldMk cId="3435324363" sldId="269"/>
            <ac:grpSpMk id="5" creationId="{41D26C20-6F4C-5FE5-CC1E-560090B01F4B}"/>
          </ac:grpSpMkLst>
        </pc:grpChg>
        <pc:picChg chg="mod">
          <ac:chgData name="Satyar Foroughi" userId="c34bdeb6-69aa-405e-bd26-761601b64fcc" providerId="ADAL" clId="{AB561E89-501A-474E-A7B0-3632F0F135D2}" dt="2026-07-01T17:31:36.347" v="1350"/>
          <ac:picMkLst>
            <pc:docMk/>
            <pc:sldMk cId="3435324363" sldId="269"/>
            <ac:picMk id="6" creationId="{90BC39B3-C995-4B04-0E3E-B508E81838EB}"/>
          </ac:picMkLst>
        </pc:picChg>
        <pc:picChg chg="mod">
          <ac:chgData name="Satyar Foroughi" userId="c34bdeb6-69aa-405e-bd26-761601b64fcc" providerId="ADAL" clId="{AB561E89-501A-474E-A7B0-3632F0F135D2}" dt="2026-07-01T17:31:36.347" v="1350"/>
          <ac:picMkLst>
            <pc:docMk/>
            <pc:sldMk cId="3435324363" sldId="269"/>
            <ac:picMk id="7" creationId="{E56C6A95-6730-E98C-9074-1B9FD4DE2CA4}"/>
          </ac:picMkLst>
        </pc:picChg>
        <pc:picChg chg="mod">
          <ac:chgData name="Satyar Foroughi" userId="c34bdeb6-69aa-405e-bd26-761601b64fcc" providerId="ADAL" clId="{AB561E89-501A-474E-A7B0-3632F0F135D2}" dt="2026-07-01T17:31:36.347" v="1350"/>
          <ac:picMkLst>
            <pc:docMk/>
            <pc:sldMk cId="3435324363" sldId="269"/>
            <ac:picMk id="8" creationId="{CD0C34F7-9233-4C15-4B18-66B0A782D955}"/>
          </ac:picMkLst>
        </pc:picChg>
        <pc:picChg chg="mod">
          <ac:chgData name="Satyar Foroughi" userId="c34bdeb6-69aa-405e-bd26-761601b64fcc" providerId="ADAL" clId="{AB561E89-501A-474E-A7B0-3632F0F135D2}" dt="2026-07-01T17:31:36.347" v="1350"/>
          <ac:picMkLst>
            <pc:docMk/>
            <pc:sldMk cId="3435324363" sldId="269"/>
            <ac:picMk id="9" creationId="{EF06BD5D-B51F-2B9D-3883-D419D5C06566}"/>
          </ac:picMkLst>
        </pc:picChg>
        <pc:picChg chg="mod">
          <ac:chgData name="Satyar Foroughi" userId="c34bdeb6-69aa-405e-bd26-761601b64fcc" providerId="ADAL" clId="{AB561E89-501A-474E-A7B0-3632F0F135D2}" dt="2026-07-01T17:31:36.347" v="1350"/>
          <ac:picMkLst>
            <pc:docMk/>
            <pc:sldMk cId="3435324363" sldId="269"/>
            <ac:picMk id="10" creationId="{0847E339-F72C-EFDA-7F15-6711EB14E2B6}"/>
          </ac:picMkLst>
        </pc:picChg>
        <pc:picChg chg="add mod">
          <ac:chgData name="Satyar Foroughi" userId="c34bdeb6-69aa-405e-bd26-761601b64fcc" providerId="ADAL" clId="{AB561E89-501A-474E-A7B0-3632F0F135D2}" dt="2026-07-01T17:32:40.613" v="1362" actId="1076"/>
          <ac:picMkLst>
            <pc:docMk/>
            <pc:sldMk cId="3435324363" sldId="269"/>
            <ac:picMk id="11" creationId="{1BBB6686-C96A-27E6-FC6B-835467CA0270}"/>
          </ac:picMkLst>
        </pc:picChg>
      </pc:sldChg>
      <pc:sldChg chg="addSp delSp modSp add mod modNotesTx">
        <pc:chgData name="Satyar Foroughi" userId="c34bdeb6-69aa-405e-bd26-761601b64fcc" providerId="ADAL" clId="{AB561E89-501A-474E-A7B0-3632F0F135D2}" dt="2026-07-02T15:17:25.539" v="2731" actId="20577"/>
        <pc:sldMkLst>
          <pc:docMk/>
          <pc:sldMk cId="2363746568" sldId="270"/>
        </pc:sldMkLst>
        <pc:spChg chg="add mod">
          <ac:chgData name="Satyar Foroughi" userId="c34bdeb6-69aa-405e-bd26-761601b64fcc" providerId="ADAL" clId="{AB561E89-501A-474E-A7B0-3632F0F135D2}" dt="2026-07-01T17:46:37.324" v="1468" actId="207"/>
          <ac:spMkLst>
            <pc:docMk/>
            <pc:sldMk cId="2363746568" sldId="270"/>
            <ac:spMk id="8" creationId="{C7198E9E-7C0C-ED80-83B7-C74182886BC1}"/>
          </ac:spMkLst>
        </pc:spChg>
        <pc:spChg chg="mod">
          <ac:chgData name="Satyar Foroughi" userId="c34bdeb6-69aa-405e-bd26-761601b64fcc" providerId="ADAL" clId="{AB561E89-501A-474E-A7B0-3632F0F135D2}" dt="2026-06-29T17:01:53.800" v="938" actId="255"/>
          <ac:spMkLst>
            <pc:docMk/>
            <pc:sldMk cId="2363746568" sldId="270"/>
            <ac:spMk id="99" creationId="{B0F29D2D-4682-11B7-0A11-14675DD5385F}"/>
          </ac:spMkLst>
        </pc:spChg>
        <pc:picChg chg="add mod modCrop">
          <ac:chgData name="Satyar Foroughi" userId="c34bdeb6-69aa-405e-bd26-761601b64fcc" providerId="ADAL" clId="{AB561E89-501A-474E-A7B0-3632F0F135D2}" dt="2026-07-01T17:45:37.812" v="1414" actId="1076"/>
          <ac:picMkLst>
            <pc:docMk/>
            <pc:sldMk cId="2363746568" sldId="270"/>
            <ac:picMk id="7" creationId="{80C7F477-76F3-515F-6F9B-0A08868BBF56}"/>
          </ac:picMkLst>
        </pc:picChg>
      </pc:sldChg>
      <pc:sldChg chg="addSp modSp add mod modNotesTx">
        <pc:chgData name="Satyar Foroughi" userId="c34bdeb6-69aa-405e-bd26-761601b64fcc" providerId="ADAL" clId="{AB561E89-501A-474E-A7B0-3632F0F135D2}" dt="2026-07-02T14:59:23.107" v="2053" actId="20577"/>
        <pc:sldMkLst>
          <pc:docMk/>
          <pc:sldMk cId="4081822106" sldId="271"/>
        </pc:sldMkLst>
        <pc:spChg chg="mod">
          <ac:chgData name="Satyar Foroughi" userId="c34bdeb6-69aa-405e-bd26-761601b64fcc" providerId="ADAL" clId="{AB561E89-501A-474E-A7B0-3632F0F135D2}" dt="2026-06-29T17:01:58.951" v="939" actId="255"/>
          <ac:spMkLst>
            <pc:docMk/>
            <pc:sldMk cId="4081822106" sldId="271"/>
            <ac:spMk id="99" creationId="{F10A59FD-8E14-5EAD-6526-43C9FD223849}"/>
          </ac:spMkLst>
        </pc:spChg>
        <pc:grpChg chg="add mod">
          <ac:chgData name="Satyar Foroughi" userId="c34bdeb6-69aa-405e-bd26-761601b64fcc" providerId="ADAL" clId="{AB561E89-501A-474E-A7B0-3632F0F135D2}" dt="2026-07-01T17:49:13.623" v="1480" actId="1076"/>
          <ac:grpSpMkLst>
            <pc:docMk/>
            <pc:sldMk cId="4081822106" sldId="271"/>
            <ac:grpSpMk id="4" creationId="{B55906A0-6906-68FC-9E3E-137C11F45314}"/>
          </ac:grpSpMkLst>
        </pc:grpChg>
        <pc:picChg chg="add mod">
          <ac:chgData name="Satyar Foroughi" userId="c34bdeb6-69aa-405e-bd26-761601b64fcc" providerId="ADAL" clId="{AB561E89-501A-474E-A7B0-3632F0F135D2}" dt="2026-07-01T17:49:22.300" v="1481" actId="14100"/>
          <ac:picMkLst>
            <pc:docMk/>
            <pc:sldMk cId="4081822106" sldId="271"/>
            <ac:picMk id="2" creationId="{113D3DA2-6C82-8673-C2AD-3CDB8B973EDA}"/>
          </ac:picMkLst>
        </pc:picChg>
        <pc:picChg chg="add mod">
          <ac:chgData name="Satyar Foroughi" userId="c34bdeb6-69aa-405e-bd26-761601b64fcc" providerId="ADAL" clId="{AB561E89-501A-474E-A7B0-3632F0F135D2}" dt="2026-07-01T17:49:01.124" v="1477" actId="14100"/>
          <ac:picMkLst>
            <pc:docMk/>
            <pc:sldMk cId="4081822106" sldId="271"/>
            <ac:picMk id="3" creationId="{189F3893-5436-E0DF-6827-2F8F02C8C37D}"/>
          </ac:picMkLst>
        </pc:picChg>
        <pc:picChg chg="mod">
          <ac:chgData name="Satyar Foroughi" userId="c34bdeb6-69aa-405e-bd26-761601b64fcc" providerId="ADAL" clId="{AB561E89-501A-474E-A7B0-3632F0F135D2}" dt="2026-07-01T17:49:09.180" v="1478"/>
          <ac:picMkLst>
            <pc:docMk/>
            <pc:sldMk cId="4081822106" sldId="271"/>
            <ac:picMk id="5" creationId="{5C08D262-A28D-D9F1-6DAE-1B11DF743542}"/>
          </ac:picMkLst>
        </pc:picChg>
        <pc:picChg chg="mod">
          <ac:chgData name="Satyar Foroughi" userId="c34bdeb6-69aa-405e-bd26-761601b64fcc" providerId="ADAL" clId="{AB561E89-501A-474E-A7B0-3632F0F135D2}" dt="2026-07-01T17:49:09.180" v="1478"/>
          <ac:picMkLst>
            <pc:docMk/>
            <pc:sldMk cId="4081822106" sldId="271"/>
            <ac:picMk id="6" creationId="{AA2F4F4F-6BB0-F47A-DE4B-A14A244851AC}"/>
          </ac:picMkLst>
        </pc:picChg>
      </pc:sldChg>
      <pc:sldChg chg="addSp modSp add mod modNotesTx">
        <pc:chgData name="Satyar Foroughi" userId="c34bdeb6-69aa-405e-bd26-761601b64fcc" providerId="ADAL" clId="{AB561E89-501A-474E-A7B0-3632F0F135D2}" dt="2026-07-02T15:04:19.813" v="2244" actId="20577"/>
        <pc:sldMkLst>
          <pc:docMk/>
          <pc:sldMk cId="3487880694" sldId="272"/>
        </pc:sldMkLst>
        <pc:spChg chg="mod">
          <ac:chgData name="Satyar Foroughi" userId="c34bdeb6-69aa-405e-bd26-761601b64fcc" providerId="ADAL" clId="{AB561E89-501A-474E-A7B0-3632F0F135D2}" dt="2026-06-29T17:02:51.994" v="944" actId="20577"/>
          <ac:spMkLst>
            <pc:docMk/>
            <pc:sldMk cId="3487880694" sldId="272"/>
            <ac:spMk id="99" creationId="{E8823A41-ADA8-EE75-C5F8-835741B974D9}"/>
          </ac:spMkLst>
        </pc:spChg>
        <pc:grpChg chg="add mod">
          <ac:chgData name="Satyar Foroughi" userId="c34bdeb6-69aa-405e-bd26-761601b64fcc" providerId="ADAL" clId="{AB561E89-501A-474E-A7B0-3632F0F135D2}" dt="2026-07-01T17:53:10.148" v="1522" actId="14100"/>
          <ac:grpSpMkLst>
            <pc:docMk/>
            <pc:sldMk cId="3487880694" sldId="272"/>
            <ac:grpSpMk id="6" creationId="{CE47DAE7-0DA3-EF8D-5012-9BA08A2E628C}"/>
          </ac:grpSpMkLst>
        </pc:grpChg>
        <pc:picChg chg="add mod">
          <ac:chgData name="Satyar Foroughi" userId="c34bdeb6-69aa-405e-bd26-761601b64fcc" providerId="ADAL" clId="{AB561E89-501A-474E-A7B0-3632F0F135D2}" dt="2026-07-01T17:52:57.064" v="1521" actId="1035"/>
          <ac:picMkLst>
            <pc:docMk/>
            <pc:sldMk cId="3487880694" sldId="272"/>
            <ac:picMk id="2" creationId="{B20BCD9D-EFF6-412C-2633-0398BD8CB8FB}"/>
          </ac:picMkLst>
        </pc:picChg>
        <pc:picChg chg="add mod">
          <ac:chgData name="Satyar Foroughi" userId="c34bdeb6-69aa-405e-bd26-761601b64fcc" providerId="ADAL" clId="{AB561E89-501A-474E-A7B0-3632F0F135D2}" dt="2026-07-01T17:53:10.148" v="1522" actId="14100"/>
          <ac:picMkLst>
            <pc:docMk/>
            <pc:sldMk cId="3487880694" sldId="272"/>
            <ac:picMk id="3" creationId="{F0002E46-1988-FFE3-A5B6-9EA3CE5CDA4C}"/>
          </ac:picMkLst>
        </pc:picChg>
        <pc:picChg chg="add mod">
          <ac:chgData name="Satyar Foroughi" userId="c34bdeb6-69aa-405e-bd26-761601b64fcc" providerId="ADAL" clId="{AB561E89-501A-474E-A7B0-3632F0F135D2}" dt="2026-07-01T17:52:35.490" v="1514" actId="1076"/>
          <ac:picMkLst>
            <pc:docMk/>
            <pc:sldMk cId="3487880694" sldId="272"/>
            <ac:picMk id="4" creationId="{E58B6CA3-4448-1408-5646-0C4D5D4D82F1}"/>
          </ac:picMkLst>
        </pc:picChg>
        <pc:picChg chg="add mod">
          <ac:chgData name="Satyar Foroughi" userId="c34bdeb6-69aa-405e-bd26-761601b64fcc" providerId="ADAL" clId="{AB561E89-501A-474E-A7B0-3632F0F135D2}" dt="2026-07-01T17:53:10.148" v="1522" actId="14100"/>
          <ac:picMkLst>
            <pc:docMk/>
            <pc:sldMk cId="3487880694" sldId="272"/>
            <ac:picMk id="5" creationId="{26997F40-549A-C8AD-5D16-AD7C9FA68143}"/>
          </ac:picMkLst>
        </pc:picChg>
      </pc:sldChg>
      <pc:sldChg chg="addSp delSp modSp add mod modNotesTx">
        <pc:chgData name="Satyar Foroughi" userId="c34bdeb6-69aa-405e-bd26-761601b64fcc" providerId="ADAL" clId="{AB561E89-501A-474E-A7B0-3632F0F135D2}" dt="2026-07-02T15:12:03.393" v="2667" actId="5793"/>
        <pc:sldMkLst>
          <pc:docMk/>
          <pc:sldMk cId="2753626923" sldId="273"/>
        </pc:sldMkLst>
        <pc:spChg chg="add mod">
          <ac:chgData name="Satyar Foroughi" userId="c34bdeb6-69aa-405e-bd26-761601b64fcc" providerId="ADAL" clId="{AB561E89-501A-474E-A7B0-3632F0F135D2}" dt="2026-07-02T15:07:24.682" v="2423" actId="20577"/>
          <ac:spMkLst>
            <pc:docMk/>
            <pc:sldMk cId="2753626923" sldId="273"/>
            <ac:spMk id="4" creationId="{96A23927-3238-0DDE-7096-F468C816966E}"/>
          </ac:spMkLst>
        </pc:spChg>
        <pc:spChg chg="add mod">
          <ac:chgData name="Satyar Foroughi" userId="c34bdeb6-69aa-405e-bd26-761601b64fcc" providerId="ADAL" clId="{AB561E89-501A-474E-A7B0-3632F0F135D2}" dt="2026-07-02T15:09:47.143" v="2456" actId="1076"/>
          <ac:spMkLst>
            <pc:docMk/>
            <pc:sldMk cId="2753626923" sldId="273"/>
            <ac:spMk id="6" creationId="{DC70C45B-A9EB-6292-0EFB-3249A91D968A}"/>
          </ac:spMkLst>
        </pc:spChg>
        <pc:spChg chg="mod">
          <ac:chgData name="Satyar Foroughi" userId="c34bdeb6-69aa-405e-bd26-761601b64fcc" providerId="ADAL" clId="{AB561E89-501A-474E-A7B0-3632F0F135D2}" dt="2026-06-29T17:03:01.447" v="947" actId="255"/>
          <ac:spMkLst>
            <pc:docMk/>
            <pc:sldMk cId="2753626923" sldId="273"/>
            <ac:spMk id="99" creationId="{92637376-6694-2E1D-343B-74688A8F2F0B}"/>
          </ac:spMkLst>
        </pc:spChg>
        <pc:picChg chg="add mod modCrop">
          <ac:chgData name="Satyar Foroughi" userId="c34bdeb6-69aa-405e-bd26-761601b64fcc" providerId="ADAL" clId="{AB561E89-501A-474E-A7B0-3632F0F135D2}" dt="2026-07-01T18:07:01.618" v="1592" actId="1076"/>
          <ac:picMkLst>
            <pc:docMk/>
            <pc:sldMk cId="2753626923" sldId="273"/>
            <ac:picMk id="8" creationId="{84AF86F1-81B3-A62E-275A-129DEC875165}"/>
          </ac:picMkLst>
        </pc:picChg>
      </pc:sldChg>
      <pc:sldChg chg="addSp delSp modSp add mod modNotesTx">
        <pc:chgData name="Satyar Foroughi" userId="c34bdeb6-69aa-405e-bd26-761601b64fcc" providerId="ADAL" clId="{AB561E89-501A-474E-A7B0-3632F0F135D2}" dt="2026-07-16T15:31:49.159" v="3821" actId="20577"/>
        <pc:sldMkLst>
          <pc:docMk/>
          <pc:sldMk cId="2256976018" sldId="274"/>
        </pc:sldMkLst>
        <pc:spChg chg="mod">
          <ac:chgData name="Satyar Foroughi" userId="c34bdeb6-69aa-405e-bd26-761601b64fcc" providerId="ADAL" clId="{AB561E89-501A-474E-A7B0-3632F0F135D2}" dt="2026-07-02T16:31:10.015" v="3269" actId="1036"/>
          <ac:spMkLst>
            <pc:docMk/>
            <pc:sldMk cId="2256976018" sldId="274"/>
            <ac:spMk id="11" creationId="{0A08D8FE-0CCA-760A-0459-85083A6E9792}"/>
          </ac:spMkLst>
        </pc:spChg>
        <pc:spChg chg="mod topLvl">
          <ac:chgData name="Satyar Foroughi" userId="c34bdeb6-69aa-405e-bd26-761601b64fcc" providerId="ADAL" clId="{AB561E89-501A-474E-A7B0-3632F0F135D2}" dt="2026-07-02T16:40:33.704" v="3319" actId="404"/>
          <ac:spMkLst>
            <pc:docMk/>
            <pc:sldMk cId="2256976018" sldId="274"/>
            <ac:spMk id="15" creationId="{61E11921-9689-78B1-18FF-709D8E42C7CB}"/>
          </ac:spMkLst>
        </pc:spChg>
        <pc:spChg chg="mod topLvl">
          <ac:chgData name="Satyar Foroughi" userId="c34bdeb6-69aa-405e-bd26-761601b64fcc" providerId="ADAL" clId="{AB561E89-501A-474E-A7B0-3632F0F135D2}" dt="2026-07-02T16:40:23.936" v="3315" actId="14100"/>
          <ac:spMkLst>
            <pc:docMk/>
            <pc:sldMk cId="2256976018" sldId="274"/>
            <ac:spMk id="16" creationId="{F0A6E109-15CA-9974-E620-9E7E317EF95C}"/>
          </ac:spMkLst>
        </pc:spChg>
        <pc:grpChg chg="add mod">
          <ac:chgData name="Satyar Foroughi" userId="c34bdeb6-69aa-405e-bd26-761601b64fcc" providerId="ADAL" clId="{AB561E89-501A-474E-A7B0-3632F0F135D2}" dt="2026-07-02T16:40:43.946" v="3320" actId="1076"/>
          <ac:grpSpMkLst>
            <pc:docMk/>
            <pc:sldMk cId="2256976018" sldId="274"/>
            <ac:grpSpMk id="5" creationId="{634389DC-3EEC-7D33-7FD4-8ABEED748A34}"/>
          </ac:grpSpMkLst>
        </pc:grpChg>
        <pc:picChg chg="add mod modCrop">
          <ac:chgData name="Satyar Foroughi" userId="c34bdeb6-69aa-405e-bd26-761601b64fcc" providerId="ADAL" clId="{AB561E89-501A-474E-A7B0-3632F0F135D2}" dt="2026-07-02T16:18:23.830" v="3005" actId="1076"/>
          <ac:picMkLst>
            <pc:docMk/>
            <pc:sldMk cId="2256976018" sldId="274"/>
            <ac:picMk id="3" creationId="{722E8EA8-5BEB-6E0B-AC90-B7142D8FFFB3}"/>
          </ac:picMkLst>
        </pc:picChg>
        <pc:picChg chg="add mod">
          <ac:chgData name="Satyar Foroughi" userId="c34bdeb6-69aa-405e-bd26-761601b64fcc" providerId="ADAL" clId="{AB561E89-501A-474E-A7B0-3632F0F135D2}" dt="2026-07-02T16:20:55.768" v="3033" actId="164"/>
          <ac:picMkLst>
            <pc:docMk/>
            <pc:sldMk cId="2256976018" sldId="274"/>
            <ac:picMk id="4" creationId="{CF842D44-0E69-7698-1EC0-85A15BACB654}"/>
          </ac:picMkLst>
        </pc:picChg>
      </pc:sldChg>
      <pc:sldChg chg="addSp delSp modSp add mod">
        <pc:chgData name="Satyar Foroughi" userId="c34bdeb6-69aa-405e-bd26-761601b64fcc" providerId="ADAL" clId="{AB561E89-501A-474E-A7B0-3632F0F135D2}" dt="2026-07-23T17:55:45.041" v="3997" actId="1036"/>
        <pc:sldMkLst>
          <pc:docMk/>
          <pc:sldMk cId="8364226" sldId="275"/>
        </pc:sldMkLst>
        <pc:spChg chg="mod">
          <ac:chgData name="Satyar Foroughi" userId="c34bdeb6-69aa-405e-bd26-761601b64fcc" providerId="ADAL" clId="{AB561E89-501A-474E-A7B0-3632F0F135D2}" dt="2026-07-02T15:01:48.051" v="2106" actId="20577"/>
          <ac:spMkLst>
            <pc:docMk/>
            <pc:sldMk cId="8364226" sldId="275"/>
            <ac:spMk id="99" creationId="{886B15BD-3D6E-6A39-8160-A139AA4438E3}"/>
          </ac:spMkLst>
        </pc:spChg>
        <pc:picChg chg="add mod ord modCrop">
          <ac:chgData name="Satyar Foroughi" userId="c34bdeb6-69aa-405e-bd26-761601b64fcc" providerId="ADAL" clId="{AB561E89-501A-474E-A7B0-3632F0F135D2}" dt="2026-07-23T17:55:45.041" v="3997" actId="1036"/>
          <ac:picMkLst>
            <pc:docMk/>
            <pc:sldMk cId="8364226" sldId="275"/>
            <ac:picMk id="3" creationId="{143C5FE1-6E27-B059-7A99-E9DCB580E1BF}"/>
          </ac:picMkLst>
        </pc:picChg>
      </pc:sldChg>
      <pc:sldChg chg="addSp delSp modSp add del mod modNotesTx">
        <pc:chgData name="Satyar Foroughi" userId="c34bdeb6-69aa-405e-bd26-761601b64fcc" providerId="ADAL" clId="{AB561E89-501A-474E-A7B0-3632F0F135D2}" dt="2026-07-23T13:41:23.524" v="3947" actId="47"/>
        <pc:sldMkLst>
          <pc:docMk/>
          <pc:sldMk cId="3716792529" sldId="276"/>
        </pc:sldMkLst>
      </pc:sldChg>
      <pc:sldChg chg="addSp delSp modSp add mod ord">
        <pc:chgData name="Satyar Foroughi" userId="c34bdeb6-69aa-405e-bd26-761601b64fcc" providerId="ADAL" clId="{AB561E89-501A-474E-A7B0-3632F0F135D2}" dt="2026-07-02T16:47:44.522" v="3578" actId="1036"/>
        <pc:sldMkLst>
          <pc:docMk/>
          <pc:sldMk cId="1245199307" sldId="277"/>
        </pc:sldMkLst>
        <pc:spChg chg="mod">
          <ac:chgData name="Satyar Foroughi" userId="c34bdeb6-69aa-405e-bd26-761601b64fcc" providerId="ADAL" clId="{AB561E89-501A-474E-A7B0-3632F0F135D2}" dt="2026-07-02T16:41:33.184" v="3335" actId="20577"/>
          <ac:spMkLst>
            <pc:docMk/>
            <pc:sldMk cId="1245199307" sldId="277"/>
            <ac:spMk id="99" creationId="{A278EF36-D6BA-69BA-7E04-0C50681E6BCB}"/>
          </ac:spMkLst>
        </pc:spChg>
        <pc:picChg chg="add mod">
          <ac:chgData name="Satyar Foroughi" userId="c34bdeb6-69aa-405e-bd26-761601b64fcc" providerId="ADAL" clId="{AB561E89-501A-474E-A7B0-3632F0F135D2}" dt="2026-07-02T16:47:44.522" v="3578" actId="1036"/>
          <ac:picMkLst>
            <pc:docMk/>
            <pc:sldMk cId="1245199307" sldId="277"/>
            <ac:picMk id="4" creationId="{6C01FD39-A1C7-1216-E0CB-445E9D28E3C1}"/>
          </ac:picMkLst>
        </pc:picChg>
        <pc:picChg chg="add mod modCrop">
          <ac:chgData name="Satyar Foroughi" userId="c34bdeb6-69aa-405e-bd26-761601b64fcc" providerId="ADAL" clId="{AB561E89-501A-474E-A7B0-3632F0F135D2}" dt="2026-07-02T16:47:44.522" v="3578" actId="1036"/>
          <ac:picMkLst>
            <pc:docMk/>
            <pc:sldMk cId="1245199307" sldId="277"/>
            <ac:picMk id="8" creationId="{A2D09D61-EEFA-E193-8ABC-4E8E692095BE}"/>
          </ac:picMkLst>
        </pc:picChg>
        <pc:picChg chg="add mod">
          <ac:chgData name="Satyar Foroughi" userId="c34bdeb6-69aa-405e-bd26-761601b64fcc" providerId="ADAL" clId="{AB561E89-501A-474E-A7B0-3632F0F135D2}" dt="2026-07-02T16:47:44.522" v="3578" actId="1036"/>
          <ac:picMkLst>
            <pc:docMk/>
            <pc:sldMk cId="1245199307" sldId="277"/>
            <ac:picMk id="10" creationId="{0408C2AA-09BB-BDF5-B141-FB9E616CE7FC}"/>
          </ac:picMkLst>
        </pc:picChg>
      </pc:sldChg>
      <pc:sldChg chg="modSp add mod setBg">
        <pc:chgData name="Satyar Foroughi" userId="c34bdeb6-69aa-405e-bd26-761601b64fcc" providerId="ADAL" clId="{AB561E89-501A-474E-A7B0-3632F0F135D2}" dt="2026-07-16T15:36:06.545" v="3827" actId="34807"/>
        <pc:sldMkLst>
          <pc:docMk/>
          <pc:sldMk cId="1870850071" sldId="278"/>
        </pc:sldMkLst>
        <pc:picChg chg="mod modCrop">
          <ac:chgData name="Satyar Foroughi" userId="c34bdeb6-69aa-405e-bd26-761601b64fcc" providerId="ADAL" clId="{AB561E89-501A-474E-A7B0-3632F0F135D2}" dt="2026-07-16T15:36:06.545" v="3827" actId="34807"/>
          <ac:picMkLst>
            <pc:docMk/>
            <pc:sldMk cId="1870850071" sldId="278"/>
            <ac:picMk id="3" creationId="{0785A044-14E5-6ACF-F28D-19A1010FC8CA}"/>
          </ac:picMkLst>
        </pc:picChg>
      </pc:sldChg>
      <pc:sldChg chg="modSp add mod ord">
        <pc:chgData name="Satyar Foroughi" userId="c34bdeb6-69aa-405e-bd26-761601b64fcc" providerId="ADAL" clId="{AB561E89-501A-474E-A7B0-3632F0F135D2}" dt="2026-07-23T18:07:36.848" v="4004" actId="962"/>
        <pc:sldMkLst>
          <pc:docMk/>
          <pc:sldMk cId="2557054747" sldId="279"/>
        </pc:sldMkLst>
        <pc:spChg chg="mod">
          <ac:chgData name="Satyar Foroughi" userId="c34bdeb6-69aa-405e-bd26-761601b64fcc" providerId="ADAL" clId="{AB561E89-501A-474E-A7B0-3632F0F135D2}" dt="2026-07-16T15:39:53.555" v="3835" actId="1076"/>
          <ac:spMkLst>
            <pc:docMk/>
            <pc:sldMk cId="2557054747" sldId="279"/>
            <ac:spMk id="2" creationId="{A37E11E2-30E7-80BF-CA09-DBA705E90CB7}"/>
          </ac:spMkLst>
        </pc:spChg>
        <pc:spChg chg="mod">
          <ac:chgData name="Satyar Foroughi" userId="c34bdeb6-69aa-405e-bd26-761601b64fcc" providerId="ADAL" clId="{AB561E89-501A-474E-A7B0-3632F0F135D2}" dt="2026-07-16T15:40:05.975" v="3837" actId="14100"/>
          <ac:spMkLst>
            <pc:docMk/>
            <pc:sldMk cId="2557054747" sldId="279"/>
            <ac:spMk id="6" creationId="{7C48D039-C36D-00E8-A17A-6F90E2873766}"/>
          </ac:spMkLst>
        </pc:spChg>
        <pc:spChg chg="mod">
          <ac:chgData name="Satyar Foroughi" userId="c34bdeb6-69aa-405e-bd26-761601b64fcc" providerId="ADAL" clId="{AB561E89-501A-474E-A7B0-3632F0F135D2}" dt="2026-07-23T13:24:27.038" v="3876" actId="1036"/>
          <ac:spMkLst>
            <pc:docMk/>
            <pc:sldMk cId="2557054747" sldId="279"/>
            <ac:spMk id="7" creationId="{C396F9CB-1379-AC54-BAC4-B54C5D1F2BA6}"/>
          </ac:spMkLst>
        </pc:spChg>
        <pc:spChg chg="mod">
          <ac:chgData name="Satyar Foroughi" userId="c34bdeb6-69aa-405e-bd26-761601b64fcc" providerId="ADAL" clId="{AB561E89-501A-474E-A7B0-3632F0F135D2}" dt="2026-07-23T17:55:16.379" v="3987" actId="20577"/>
          <ac:spMkLst>
            <pc:docMk/>
            <pc:sldMk cId="2557054747" sldId="279"/>
            <ac:spMk id="93" creationId="{2FD17C8F-B8D3-6E6F-F356-EDDBC1AECEFE}"/>
          </ac:spMkLst>
        </pc:spChg>
        <pc:picChg chg="mod">
          <ac:chgData name="Satyar Foroughi" userId="c34bdeb6-69aa-405e-bd26-761601b64fcc" providerId="ADAL" clId="{AB561E89-501A-474E-A7B0-3632F0F135D2}" dt="2026-07-23T18:07:36.848" v="4004" actId="962"/>
          <ac:picMkLst>
            <pc:docMk/>
            <pc:sldMk cId="2557054747" sldId="279"/>
            <ac:picMk id="5" creationId="{2EC70B3E-069E-133A-A391-E09D0F872D23}"/>
          </ac:picMkLst>
        </pc:picChg>
        <pc:picChg chg="mod">
          <ac:chgData name="Satyar Foroughi" userId="c34bdeb6-69aa-405e-bd26-761601b64fcc" providerId="ADAL" clId="{AB561E89-501A-474E-A7B0-3632F0F135D2}" dt="2026-07-23T18:07:34.440" v="4003" actId="962"/>
          <ac:picMkLst>
            <pc:docMk/>
            <pc:sldMk cId="2557054747" sldId="279"/>
            <ac:picMk id="8" creationId="{40489C11-F954-DFC3-76FF-29BFE18C6ECE}"/>
          </ac:picMkLst>
        </pc:picChg>
        <pc:picChg chg="mod">
          <ac:chgData name="Satyar Foroughi" userId="c34bdeb6-69aa-405e-bd26-761601b64fcc" providerId="ADAL" clId="{AB561E89-501A-474E-A7B0-3632F0F135D2}" dt="2026-07-23T18:07:32.691" v="4002" actId="962"/>
          <ac:picMkLst>
            <pc:docMk/>
            <pc:sldMk cId="2557054747" sldId="279"/>
            <ac:picMk id="9" creationId="{9A25F113-3368-4808-EC42-992502FB2225}"/>
          </ac:picMkLst>
        </pc:picChg>
      </pc:sldChg>
      <pc:sldChg chg="addSp delSp modSp add mod ord">
        <pc:chgData name="Satyar Foroughi" userId="c34bdeb6-69aa-405e-bd26-761601b64fcc" providerId="ADAL" clId="{AB561E89-501A-474E-A7B0-3632F0F135D2}" dt="2026-07-23T13:32:35.362" v="3938" actId="1076"/>
        <pc:sldMkLst>
          <pc:docMk/>
          <pc:sldMk cId="2389312995" sldId="280"/>
        </pc:sldMkLst>
        <pc:spChg chg="add del mod">
          <ac:chgData name="Satyar Foroughi" userId="c34bdeb6-69aa-405e-bd26-761601b64fcc" providerId="ADAL" clId="{AB561E89-501A-474E-A7B0-3632F0F135D2}" dt="2026-07-23T13:30:49.811" v="3926" actId="478"/>
          <ac:spMkLst>
            <pc:docMk/>
            <pc:sldMk cId="2389312995" sldId="280"/>
            <ac:spMk id="13" creationId="{078785AE-6EAE-146B-AE53-72C653CECCEF}"/>
          </ac:spMkLst>
        </pc:spChg>
        <pc:spChg chg="add del">
          <ac:chgData name="Satyar Foroughi" userId="c34bdeb6-69aa-405e-bd26-761601b64fcc" providerId="ADAL" clId="{AB561E89-501A-474E-A7B0-3632F0F135D2}" dt="2026-07-23T13:31:39.162" v="3930" actId="478"/>
          <ac:spMkLst>
            <pc:docMk/>
            <pc:sldMk cId="2389312995" sldId="280"/>
            <ac:spMk id="16" creationId="{91CB1239-A67D-9D68-546C-775F46363B41}"/>
          </ac:spMkLst>
        </pc:spChg>
        <pc:picChg chg="add del mod modCrop">
          <ac:chgData name="Satyar Foroughi" userId="c34bdeb6-69aa-405e-bd26-761601b64fcc" providerId="ADAL" clId="{AB561E89-501A-474E-A7B0-3632F0F135D2}" dt="2026-07-23T13:26:13.822" v="3877" actId="478"/>
          <ac:picMkLst>
            <pc:docMk/>
            <pc:sldMk cId="2389312995" sldId="280"/>
            <ac:picMk id="4" creationId="{1A11AE7E-E134-B22C-F228-CE8171A15EB5}"/>
          </ac:picMkLst>
        </pc:picChg>
        <pc:picChg chg="add mod modCrop">
          <ac:chgData name="Satyar Foroughi" userId="c34bdeb6-69aa-405e-bd26-761601b64fcc" providerId="ADAL" clId="{AB561E89-501A-474E-A7B0-3632F0F135D2}" dt="2026-07-23T13:29:28.249" v="3920" actId="1076"/>
          <ac:picMkLst>
            <pc:docMk/>
            <pc:sldMk cId="2389312995" sldId="280"/>
            <ac:picMk id="5" creationId="{1C78DDEC-A4FA-C483-7D16-AA7118473C94}"/>
          </ac:picMkLst>
        </pc:picChg>
        <pc:picChg chg="add mod modCrop">
          <ac:chgData name="Satyar Foroughi" userId="c34bdeb6-69aa-405e-bd26-761601b64fcc" providerId="ADAL" clId="{AB561E89-501A-474E-A7B0-3632F0F135D2}" dt="2026-07-23T13:29:28.249" v="3920" actId="1076"/>
          <ac:picMkLst>
            <pc:docMk/>
            <pc:sldMk cId="2389312995" sldId="280"/>
            <ac:picMk id="8" creationId="{F381D04C-A7BB-B0E5-1FA5-1F7C2E9405F0}"/>
          </ac:picMkLst>
        </pc:picChg>
        <pc:picChg chg="add mod modCrop">
          <ac:chgData name="Satyar Foroughi" userId="c34bdeb6-69aa-405e-bd26-761601b64fcc" providerId="ADAL" clId="{AB561E89-501A-474E-A7B0-3632F0F135D2}" dt="2026-07-23T13:29:28.249" v="3920" actId="1076"/>
          <ac:picMkLst>
            <pc:docMk/>
            <pc:sldMk cId="2389312995" sldId="280"/>
            <ac:picMk id="10" creationId="{3A3C5FD8-BB2A-D91E-207C-852B6087A82C}"/>
          </ac:picMkLst>
        </pc:picChg>
        <pc:picChg chg="add mod modCrop">
          <ac:chgData name="Satyar Foroughi" userId="c34bdeb6-69aa-405e-bd26-761601b64fcc" providerId="ADAL" clId="{AB561E89-501A-474E-A7B0-3632F0F135D2}" dt="2026-07-23T13:29:28.249" v="3920" actId="1076"/>
          <ac:picMkLst>
            <pc:docMk/>
            <pc:sldMk cId="2389312995" sldId="280"/>
            <ac:picMk id="12" creationId="{EBA519C6-86A1-D254-C13B-5FB52971BAA2}"/>
          </ac:picMkLst>
        </pc:picChg>
        <pc:picChg chg="add mod">
          <ac:chgData name="Satyar Foroughi" userId="c34bdeb6-69aa-405e-bd26-761601b64fcc" providerId="ADAL" clId="{AB561E89-501A-474E-A7B0-3632F0F135D2}" dt="2026-07-23T13:32:12.929" v="3934" actId="1076"/>
          <ac:picMkLst>
            <pc:docMk/>
            <pc:sldMk cId="2389312995" sldId="280"/>
            <ac:picMk id="18" creationId="{B39C13D9-4736-1D48-F41E-3124D91EA25C}"/>
          </ac:picMkLst>
        </pc:picChg>
        <pc:picChg chg="add mod">
          <ac:chgData name="Satyar Foroughi" userId="c34bdeb6-69aa-405e-bd26-761601b64fcc" providerId="ADAL" clId="{AB561E89-501A-474E-A7B0-3632F0F135D2}" dt="2026-07-23T13:32:24.274" v="3936" actId="1076"/>
          <ac:picMkLst>
            <pc:docMk/>
            <pc:sldMk cId="2389312995" sldId="280"/>
            <ac:picMk id="20" creationId="{1ED19C4D-A31E-D393-CFB8-23948A892969}"/>
          </ac:picMkLst>
        </pc:picChg>
        <pc:picChg chg="add mod">
          <ac:chgData name="Satyar Foroughi" userId="c34bdeb6-69aa-405e-bd26-761601b64fcc" providerId="ADAL" clId="{AB561E89-501A-474E-A7B0-3632F0F135D2}" dt="2026-07-23T13:32:35.362" v="3938" actId="1076"/>
          <ac:picMkLst>
            <pc:docMk/>
            <pc:sldMk cId="2389312995" sldId="280"/>
            <ac:picMk id="22" creationId="{6AD29071-29AF-0C78-2EAB-341860E448CA}"/>
          </ac:picMkLst>
        </pc:picChg>
        <pc:cxnChg chg="add del mod">
          <ac:chgData name="Satyar Foroughi" userId="c34bdeb6-69aa-405e-bd26-761601b64fcc" providerId="ADAL" clId="{AB561E89-501A-474E-A7B0-3632F0F135D2}" dt="2026-07-23T13:31:12.846" v="3928" actId="478"/>
          <ac:cxnSpMkLst>
            <pc:docMk/>
            <pc:sldMk cId="2389312995" sldId="280"/>
            <ac:cxnSpMk id="15" creationId="{7369D9F4-9237-2B1F-B8CF-9F96EB387384}"/>
          </ac:cxnSpMkLst>
        </pc:cxnChg>
      </pc:sldChg>
      <pc:sldChg chg="add del">
        <pc:chgData name="Satyar Foroughi" userId="c34bdeb6-69aa-405e-bd26-761601b64fcc" providerId="ADAL" clId="{AB561E89-501A-474E-A7B0-3632F0F135D2}" dt="2026-07-23T13:41:18.382" v="3946" actId="47"/>
        <pc:sldMkLst>
          <pc:docMk/>
          <pc:sldMk cId="510156326" sldId="281"/>
        </pc:sldMkLst>
      </pc:sldChg>
      <pc:sldChg chg="addSp modSp add">
        <pc:chgData name="Satyar Foroughi" userId="c34bdeb6-69aa-405e-bd26-761601b64fcc" providerId="ADAL" clId="{AB561E89-501A-474E-A7B0-3632F0F135D2}" dt="2026-07-23T18:05:07.744" v="3999" actId="164"/>
        <pc:sldMkLst>
          <pc:docMk/>
          <pc:sldMk cId="2269941192" sldId="281"/>
        </pc:sldMkLst>
        <pc:grpChg chg="add mod">
          <ac:chgData name="Satyar Foroughi" userId="c34bdeb6-69aa-405e-bd26-761601b64fcc" providerId="ADAL" clId="{AB561E89-501A-474E-A7B0-3632F0F135D2}" dt="2026-07-23T18:05:07.744" v="3999" actId="164"/>
          <ac:grpSpMkLst>
            <pc:docMk/>
            <pc:sldMk cId="2269941192" sldId="281"/>
            <ac:grpSpMk id="3" creationId="{659F9066-B503-1AB4-8C3B-ACC812C9335E}"/>
          </ac:grpSpMkLst>
        </pc:grp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5" creationId="{77499837-EEEA-C2FF-2291-B2B64A1BF50D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8" creationId="{AC8614F2-DC5F-14F8-B562-9D8F3A3E1F3A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10" creationId="{48A76D85-11E4-A894-1D2C-C30B23F51899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12" creationId="{E7D5F615-8C85-0B1C-0E30-26A040D8959D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18" creationId="{465B60EB-AF1B-A997-F544-34761FE28FB9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20" creationId="{0D00EC60-240A-8717-F193-5313D3F5E31C}"/>
          </ac:picMkLst>
        </pc:picChg>
        <pc:picChg chg="mod">
          <ac:chgData name="Satyar Foroughi" userId="c34bdeb6-69aa-405e-bd26-761601b64fcc" providerId="ADAL" clId="{AB561E89-501A-474E-A7B0-3632F0F135D2}" dt="2026-07-23T18:05:07.744" v="3999" actId="164"/>
          <ac:picMkLst>
            <pc:docMk/>
            <pc:sldMk cId="2269941192" sldId="281"/>
            <ac:picMk id="22" creationId="{BC97FCFF-5584-C53C-1FC8-5C4A30CDF260}"/>
          </ac:picMkLst>
        </pc:picChg>
      </pc:sldChg>
      <pc:sldMasterChg chg="addSldLayout delSldLayout">
        <pc:chgData name="Satyar Foroughi" userId="c34bdeb6-69aa-405e-bd26-761601b64fcc" providerId="ADAL" clId="{AB561E89-501A-474E-A7B0-3632F0F135D2}" dt="2026-07-02T19:20:03.930" v="3583" actId="47"/>
        <pc:sldMasterMkLst>
          <pc:docMk/>
          <pc:sldMasterMk cId="0" sldId="2147483658"/>
        </pc:sldMasterMkLst>
        <pc:sldLayoutChg chg="add del">
          <pc:chgData name="Satyar Foroughi" userId="c34bdeb6-69aa-405e-bd26-761601b64fcc" providerId="ADAL" clId="{AB561E89-501A-474E-A7B0-3632F0F135D2}" dt="2026-07-02T19:19:57.948" v="3582" actId="47"/>
          <pc:sldLayoutMkLst>
            <pc:docMk/>
            <pc:sldMasterMk cId="0" sldId="2147483658"/>
            <pc:sldLayoutMk cId="0" sldId="214748364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38BB5FD7-4DE4-B11E-B7AC-3B698146B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ff75bc211_4_0:notes">
            <a:extLst>
              <a:ext uri="{FF2B5EF4-FFF2-40B4-BE49-F238E27FC236}">
                <a16:creationId xmlns:a16="http://schemas.microsoft.com/office/drawing/2014/main" id="{84D732BC-6CC2-432A-9324-B47F463607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ff75bc211_4_0:notes">
            <a:extLst>
              <a:ext uri="{FF2B5EF4-FFF2-40B4-BE49-F238E27FC236}">
                <a16:creationId xmlns:a16="http://schemas.microsoft.com/office/drawing/2014/main" id="{42524804-8508-D293-9E3D-AEFBB012AD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Have a title slide from the UCF template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6070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8AF4ED36-D13E-8976-5509-D3A0CBEA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E563FFA3-8A30-0290-EB47-D077D6E587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17195562-6D1E-F466-57C9-796DF66715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605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1327a6c9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1327a6c9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EA5A923A-E841-749F-BDA2-E84F667EF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A4DE4389-CE4D-9FE7-65B2-84E3CCEEB7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70A8B273-CA1F-209F-983A-E1BA22D463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6827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DF9DC3A3-E34A-9F77-9EE7-00B791837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3ab21b995_3_0:notes">
            <a:extLst>
              <a:ext uri="{FF2B5EF4-FFF2-40B4-BE49-F238E27FC236}">
                <a16:creationId xmlns:a16="http://schemas.microsoft.com/office/drawing/2014/main" id="{8EB06705-F575-D1F6-94EE-DF6945B653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3ab21b995_3_0:notes">
            <a:extLst>
              <a:ext uri="{FF2B5EF4-FFF2-40B4-BE49-F238E27FC236}">
                <a16:creationId xmlns:a16="http://schemas.microsoft.com/office/drawing/2014/main" id="{D3204C66-DF78-9EBB-D77D-29F89C1AF9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Address use of these HPC resources is not generally taught to researchers in these fields. Researchers. We had requests for R parallelization workshop.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5785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B41E8912-A2D3-E340-C9FD-A16D4508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8EF1A770-C1F8-E2A8-15F5-BBDA1D3712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8D4893B3-FFB1-8996-D34A-D7F5757A4F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Add reference, make it a point again that having such dataset is a challenge and we found this resource that is well documented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4428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075A40EA-FFA3-CB65-BF7E-76972A40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123D2F96-4938-1C88-CD53-8DF005879A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AA921A88-AF75-CC5B-BC9F-253FFBCF08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 assume that the audience are familiar with R and statistics since the request was for parallelization in R. 2</a:t>
            </a:r>
            <a:r>
              <a:rPr lang="en-US" baseline="30000" dirty="0"/>
              <a:t>nd</a:t>
            </a:r>
            <a:r>
              <a:rPr lang="en-US" dirty="0"/>
              <a:t> part talk about ACCESS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0637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66A64619-C7F3-FEBA-6AE7-F8D8310E3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F1EFC56B-1FD1-1CEA-27A4-369409F49E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3006F790-370A-2C89-E71C-A57FFDE537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8666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04686FC6-4246-5500-9F51-91ABC6059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EE22672A-D591-B100-3361-82ECFAAA1A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13B4428D-93B6-5A59-00C6-4528C15EC8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ACCESS (</a:t>
            </a:r>
            <a:r>
              <a:rPr lang="en-US" dirty="0" err="1"/>
              <a:t>bc</a:t>
            </a:r>
            <a:r>
              <a:rPr lang="en-US" dirty="0"/>
              <a:t>. </a:t>
            </a:r>
            <a:r>
              <a:rPr lang="en-US" dirty="0" err="1"/>
              <a:t>Rstudio</a:t>
            </a:r>
            <a:r>
              <a:rPr lang="en-US" dirty="0"/>
              <a:t>, OOD), (Mention that users had to create accounts and all the preparation), We had two resources ready (Purdue Anvil and PSC Bridges2, R scripts and files available on both, </a:t>
            </a:r>
            <a:r>
              <a:rPr lang="en-US" dirty="0" err="1"/>
              <a:t>github</a:t>
            </a:r>
            <a:r>
              <a:rPr lang="en-US" dirty="0"/>
              <a:t> repos for both)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6224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6DB6AE7B-DE47-D56A-82B2-D2E541898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056D72FA-0DB6-2203-C298-D8E613A983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929964DC-974A-B632-1208-28B9F1581A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 points here: Speedup, and diminishing returns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9549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5B63DAF0-5D2C-B29E-DD44-5D4F3A448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1327a6c90_0_15:notes">
            <a:extLst>
              <a:ext uri="{FF2B5EF4-FFF2-40B4-BE49-F238E27FC236}">
                <a16:creationId xmlns:a16="http://schemas.microsoft.com/office/drawing/2014/main" id="{EFC8083A-8221-F430-7BED-2C8EF9D76F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1327a6c90_0_15:notes">
            <a:extLst>
              <a:ext uri="{FF2B5EF4-FFF2-40B4-BE49-F238E27FC236}">
                <a16:creationId xmlns:a16="http://schemas.microsoft.com/office/drawing/2014/main" id="{95602F63-CF90-458C-BD11-C70A29512C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Convey here: Parallelization doesn’t always have to be manual, for some algorithms there are libraries that already do that;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5049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" name="Google Shape;17;p3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1625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896325"/>
            <a:ext cx="8520600" cy="25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" name="Google Shape;22;p4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5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1625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" name="Google Shape;32;p6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1625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160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924600" cy="27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7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1625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05575" y="360992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028"/>
              </a:buClr>
              <a:buSzPts val="2800"/>
              <a:buNone/>
              <a:defRPr>
                <a:solidFill>
                  <a:srgbClr val="FF6028"/>
                </a:solidFill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" name="Google Shape;52;p10" title="PEARC26_logo_FINAL_Black-hor-02.png"/>
          <p:cNvPicPr preferRelativeResize="0"/>
          <p:nvPr/>
        </p:nvPicPr>
        <p:blipFill rotWithShape="1">
          <a:blip r:embed="rId2">
            <a:alphaModFix/>
          </a:blip>
          <a:srcRect l="8831" t="27199" r="8092" b="22507"/>
          <a:stretch/>
        </p:blipFill>
        <p:spPr>
          <a:xfrm>
            <a:off x="16250" y="4357100"/>
            <a:ext cx="2407327" cy="78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6028"/>
              </a:buClr>
              <a:buSzPts val="4600"/>
              <a:buNone/>
              <a:defRPr sz="4600">
                <a:solidFill>
                  <a:srgbClr val="FF602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896325"/>
            <a:ext cx="8520600" cy="25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406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72230"/>
              </a:buClr>
              <a:buSzPts val="2800"/>
              <a:buChar char="●"/>
              <a:defRPr sz="2800">
                <a:solidFill>
                  <a:srgbClr val="172230"/>
                </a:solidFill>
              </a:defRPr>
            </a:lvl1pPr>
            <a:lvl2pPr marL="914400" lvl="1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9C9C"/>
              </a:buClr>
              <a:buSzPts val="2400"/>
              <a:buChar char="○"/>
              <a:defRPr sz="2400">
                <a:solidFill>
                  <a:srgbClr val="9C9C9C"/>
                </a:solidFill>
              </a:defRPr>
            </a:lvl2pPr>
            <a:lvl3pPr marL="1371600" lvl="2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8AAD"/>
              </a:buClr>
              <a:buSzPts val="2400"/>
              <a:buChar char="■"/>
              <a:defRPr sz="2400">
                <a:solidFill>
                  <a:srgbClr val="508AAD"/>
                </a:solidFill>
              </a:defRPr>
            </a:lvl3pPr>
            <a:lvl4pPr marL="1828800" lvl="3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BDAD6"/>
              </a:buClr>
              <a:buSzPts val="2400"/>
              <a:buChar char="●"/>
              <a:defRPr sz="2400">
                <a:solidFill>
                  <a:srgbClr val="DBDAD6"/>
                </a:solidFill>
              </a:defRPr>
            </a:lvl4pPr>
            <a:lvl5pPr marL="2286000" lvl="4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028"/>
              </a:buClr>
              <a:buSzPts val="2400"/>
              <a:buChar char="○"/>
              <a:defRPr sz="2400">
                <a:solidFill>
                  <a:srgbClr val="FF6028"/>
                </a:solidFill>
              </a:defRPr>
            </a:lvl5pPr>
            <a:lvl6pPr marL="2743200" lvl="5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C9C9C"/>
              </a:buClr>
              <a:buSzPts val="2400"/>
              <a:buChar char="■"/>
              <a:defRPr sz="2400">
                <a:solidFill>
                  <a:srgbClr val="9C9C9C"/>
                </a:solidFill>
              </a:defRPr>
            </a:lvl6pPr>
            <a:lvl7pPr marL="3200400" lvl="6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8AAD"/>
              </a:buClr>
              <a:buSzPts val="2400"/>
              <a:buChar char="●"/>
              <a:defRPr sz="2400">
                <a:solidFill>
                  <a:srgbClr val="508AAD"/>
                </a:solidFill>
              </a:defRPr>
            </a:lvl7pPr>
            <a:lvl8pPr marL="3657600" lvl="7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BDAD6"/>
              </a:buClr>
              <a:buSzPts val="2400"/>
              <a:buChar char="○"/>
              <a:defRPr sz="2400">
                <a:solidFill>
                  <a:srgbClr val="DBDAD6"/>
                </a:solidFill>
              </a:defRPr>
            </a:lvl8pPr>
            <a:lvl9pPr marL="4114800" lvl="8" indent="-381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028"/>
              </a:buClr>
              <a:buSzPts val="2400"/>
              <a:buChar char="■"/>
              <a:defRPr sz="2400">
                <a:solidFill>
                  <a:srgbClr val="FF6028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atyar@ucf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hyperlink" Target="https://rci.research.ucf.edu/" TargetMode="External"/><Relationship Id="rId4" Type="http://schemas.openxmlformats.org/officeDocument/2006/relationships/hyperlink" Target="mailto:nandan.tandon@ucf.ed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413"/>
        </a:solidFill>
        <a:effectLst/>
      </p:bgPr>
    </p:bg>
    <p:spTree>
      <p:nvGrpSpPr>
        <p:cNvPr id="1" name="Shape 87">
          <a:extLst>
            <a:ext uri="{FF2B5EF4-FFF2-40B4-BE49-F238E27FC236}">
              <a16:creationId xmlns:a16="http://schemas.microsoft.com/office/drawing/2014/main" id="{D06EC358-3D96-AE40-86BD-C2540B40B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1;p15">
            <a:extLst>
              <a:ext uri="{FF2B5EF4-FFF2-40B4-BE49-F238E27FC236}">
                <a16:creationId xmlns:a16="http://schemas.microsoft.com/office/drawing/2014/main" id="{A9A04375-D02B-8CFF-CA5A-7218CF306696}"/>
              </a:ext>
            </a:extLst>
          </p:cNvPr>
          <p:cNvSpPr txBox="1">
            <a:spLocks/>
          </p:cNvSpPr>
          <p:nvPr/>
        </p:nvSpPr>
        <p:spPr>
          <a:xfrm>
            <a:off x="1820931" y="3063019"/>
            <a:ext cx="5511600" cy="1292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/>
              <a:t>Satyar Foroughi, Nandan Tandon</a:t>
            </a:r>
          </a:p>
          <a:p>
            <a:pPr algn="ctr"/>
            <a:r>
              <a:rPr lang="en-US" sz="2400" dirty="0"/>
              <a:t>Office of Research Cyberinfrastructure</a:t>
            </a:r>
          </a:p>
          <a:p>
            <a:pPr algn="ctr"/>
            <a:r>
              <a:rPr lang="en-US" sz="2400" dirty="0"/>
              <a:t>University of Central Florida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E41F89-C6AF-E88E-B487-5F3045299E25}"/>
              </a:ext>
            </a:extLst>
          </p:cNvPr>
          <p:cNvGrpSpPr/>
          <p:nvPr/>
        </p:nvGrpSpPr>
        <p:grpSpPr>
          <a:xfrm>
            <a:off x="256419" y="1468337"/>
            <a:ext cx="8631162" cy="1394708"/>
            <a:chOff x="216000" y="1216237"/>
            <a:chExt cx="8631162" cy="139470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68BC07B-38F9-E87F-558C-ECCBDBE9710F}"/>
                </a:ext>
              </a:extLst>
            </p:cNvPr>
            <p:cNvSpPr/>
            <p:nvPr/>
          </p:nvSpPr>
          <p:spPr>
            <a:xfrm>
              <a:off x="225462" y="1279845"/>
              <a:ext cx="8621700" cy="1229054"/>
            </a:xfrm>
            <a:prstGeom prst="roundRect">
              <a:avLst/>
            </a:prstGeom>
            <a:solidFill>
              <a:srgbClr val="508AA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Google Shape;82;p15">
              <a:extLst>
                <a:ext uri="{FF2B5EF4-FFF2-40B4-BE49-F238E27FC236}">
                  <a16:creationId xmlns:a16="http://schemas.microsoft.com/office/drawing/2014/main" id="{83F83D87-1475-6CFC-BA5E-4A1CE58E1C0D}"/>
                </a:ext>
              </a:extLst>
            </p:cNvPr>
            <p:cNvSpPr txBox="1"/>
            <p:nvPr/>
          </p:nvSpPr>
          <p:spPr>
            <a:xfrm>
              <a:off x="947400" y="1995345"/>
              <a:ext cx="7843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dk2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CED210-DB70-8534-85BD-0BB6D1E197EF}"/>
                </a:ext>
              </a:extLst>
            </p:cNvPr>
            <p:cNvSpPr txBox="1"/>
            <p:nvPr/>
          </p:nvSpPr>
          <p:spPr>
            <a:xfrm>
              <a:off x="216000" y="1216237"/>
              <a:ext cx="8621700" cy="12926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bg1"/>
                  </a:solidFill>
                </a:rPr>
                <a:t>HPC for Health Sciences</a:t>
              </a:r>
              <a:r>
                <a:rPr lang="en-US" sz="3000" dirty="0">
                  <a:solidFill>
                    <a:schemeClr val="bg1"/>
                  </a:solidFill>
                </a:rPr>
                <a:t>: </a:t>
              </a:r>
              <a:br>
                <a:rPr lang="en-US" sz="3000" dirty="0">
                  <a:solidFill>
                    <a:schemeClr val="bg1"/>
                  </a:solidFill>
                </a:rPr>
              </a:br>
              <a:r>
                <a:rPr lang="en-US" sz="2400" dirty="0">
                  <a:solidFill>
                    <a:schemeClr val="bg1"/>
                  </a:solidFill>
                </a:rPr>
                <a:t>A Workshop on Parallel Computing in R using Synthetic Data and NSF ACCESS Resources</a:t>
              </a:r>
              <a:endParaRPr lang="en-US" sz="3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785A044-14E5-6ACF-F28D-19A1010FC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87" t="3541" r="16417" b="3502"/>
          <a:stretch>
            <a:fillRect/>
          </a:stretch>
        </p:blipFill>
        <p:spPr>
          <a:xfrm>
            <a:off x="7902389" y="3969433"/>
            <a:ext cx="1148011" cy="115214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31286DE-068B-B153-5684-218F49031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90383" y="0"/>
            <a:ext cx="4572695" cy="1306962"/>
            <a:chOff x="2666867" y="19001"/>
            <a:chExt cx="4572695" cy="130696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D93E28-3C05-27C1-5865-02A9830283E6}"/>
                </a:ext>
              </a:extLst>
            </p:cNvPr>
            <p:cNvSpPr/>
            <p:nvPr/>
          </p:nvSpPr>
          <p:spPr>
            <a:xfrm>
              <a:off x="3641559" y="19001"/>
              <a:ext cx="3598003" cy="1306962"/>
            </a:xfrm>
            <a:prstGeom prst="rect">
              <a:avLst/>
            </a:prstGeom>
            <a:solidFill>
              <a:srgbClr val="F2C4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8905D4-B77C-42A6-6AB0-18D62F47F497}"/>
                </a:ext>
              </a:extLst>
            </p:cNvPr>
            <p:cNvSpPr txBox="1"/>
            <p:nvPr/>
          </p:nvSpPr>
          <p:spPr>
            <a:xfrm>
              <a:off x="3641558" y="295455"/>
              <a:ext cx="359800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University of Central Florida</a:t>
              </a:r>
              <a:br>
                <a:rPr lang="en-US" sz="1600" b="1" dirty="0"/>
              </a:br>
              <a:br>
                <a:rPr lang="en-US" sz="1600" b="1" dirty="0"/>
              </a:br>
              <a:r>
                <a:rPr lang="en-US" b="1" dirty="0"/>
                <a:t>Office of Research Cyberinfrastructure</a:t>
              </a:r>
              <a:endParaRPr lang="en-US" sz="1600" b="1" dirty="0"/>
            </a:p>
          </p:txBody>
        </p:sp>
        <p:pic>
          <p:nvPicPr>
            <p:cNvPr id="4" name="Picture 3" descr="UCF's Logos and Identity System | UCF Brand &amp; Style Guide">
              <a:extLst>
                <a:ext uri="{FF2B5EF4-FFF2-40B4-BE49-F238E27FC236}">
                  <a16:creationId xmlns:a16="http://schemas.microsoft.com/office/drawing/2014/main" id="{B376942F-1AFF-35EC-0091-F299CE976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6867" y="19001"/>
              <a:ext cx="974692" cy="1306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085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865AF23E-940A-701F-BAC7-3B6357223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92637376-6694-2E1D-343B-74688A8F2F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Outcomes and next steps</a:t>
            </a:r>
            <a:endParaRPr sz="3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23927-3238-0DDE-7096-F468C816966E}"/>
              </a:ext>
            </a:extLst>
          </p:cNvPr>
          <p:cNvSpPr txBox="1"/>
          <p:nvPr/>
        </p:nvSpPr>
        <p:spPr>
          <a:xfrm>
            <a:off x="300600" y="1002090"/>
            <a:ext cx="5826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 UCF in-person workshops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68 registered, 27 attended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Mixed beginner/intermediate 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Future: IRB-approved survey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70C45B-A9EB-6292-0EFB-3249A91D968A}"/>
              </a:ext>
            </a:extLst>
          </p:cNvPr>
          <p:cNvSpPr txBox="1"/>
          <p:nvPr/>
        </p:nvSpPr>
        <p:spPr>
          <a:xfrm>
            <a:off x="1083600" y="3021140"/>
            <a:ext cx="6976800" cy="830997"/>
          </a:xfrm>
          <a:prstGeom prst="rect">
            <a:avLst/>
          </a:prstGeom>
          <a:solidFill>
            <a:srgbClr val="A1C0D3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dirty="0"/>
              <a:t>Domain-specific, privacy-aware training can equip health researchers into using HPC more efficiently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AF86F1-81B3-A62E-275A-129DEC875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91" t="6160" b="17970"/>
          <a:stretch>
            <a:fillRect/>
          </a:stretch>
        </p:blipFill>
        <p:spPr>
          <a:xfrm>
            <a:off x="6427800" y="160957"/>
            <a:ext cx="2716200" cy="241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6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413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530250" y="591750"/>
            <a:ext cx="8083500" cy="10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b="1" dirty="0"/>
              <a:t>Thank You!</a:t>
            </a:r>
            <a:endParaRPr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59D974-73A5-D526-5D8A-09D50A198685}"/>
              </a:ext>
            </a:extLst>
          </p:cNvPr>
          <p:cNvSpPr txBox="1"/>
          <p:nvPr/>
        </p:nvSpPr>
        <p:spPr>
          <a:xfrm>
            <a:off x="300600" y="1700490"/>
            <a:ext cx="6993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Email</a:t>
            </a:r>
            <a:r>
              <a:rPr lang="en-US" sz="2400" dirty="0"/>
              <a:t>: </a:t>
            </a:r>
            <a:br>
              <a:rPr lang="en-US" sz="2400" dirty="0"/>
            </a:br>
            <a:r>
              <a:rPr lang="en-US" sz="2400" dirty="0">
                <a:hlinkClick r:id="rId3"/>
              </a:rPr>
              <a:t>satyar@ucf.edu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nandan.tandon@ucf.edu</a:t>
            </a:r>
            <a:endParaRPr lang="en-US" sz="2400" dirty="0"/>
          </a:p>
          <a:p>
            <a:br>
              <a:rPr lang="en-US" sz="2400" b="1" dirty="0"/>
            </a:br>
            <a:r>
              <a:rPr lang="en-US" sz="2400" b="1" dirty="0"/>
              <a:t>UCF Office of Research Cyberinfrastructure</a:t>
            </a:r>
            <a:r>
              <a:rPr lang="en-US" sz="2400" dirty="0"/>
              <a:t>:</a:t>
            </a:r>
          </a:p>
          <a:p>
            <a:r>
              <a:rPr lang="en-US" sz="2400" dirty="0">
                <a:hlinkClick r:id="rId5"/>
              </a:rPr>
              <a:t>https://rci.research.ucf.edu/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62D3C7-1BE9-B56E-BCD3-BE865E383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687" t="3541" r="16417" b="3502"/>
          <a:stretch>
            <a:fillRect/>
          </a:stretch>
        </p:blipFill>
        <p:spPr>
          <a:xfrm>
            <a:off x="7902389" y="3969433"/>
            <a:ext cx="1148011" cy="11521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2E91B409-4D8B-EA14-E041-939A01819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A278EF36-D6BA-69BA-7E04-0C50681E6B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References</a:t>
            </a:r>
            <a:endParaRPr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01FD39-A1C7-1216-E0CB-445E9D28E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99" y="559055"/>
            <a:ext cx="3534301" cy="15336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D09D61-EEFA-E193-8ABC-4E8E6920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854"/>
          <a:stretch>
            <a:fillRect/>
          </a:stretch>
        </p:blipFill>
        <p:spPr>
          <a:xfrm>
            <a:off x="4633651" y="559055"/>
            <a:ext cx="3534301" cy="3726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08C2AA-09BB-BDF5-B141-FB9E616CE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699" y="2092670"/>
            <a:ext cx="3534301" cy="233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9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>
          <a:extLst>
            <a:ext uri="{FF2B5EF4-FFF2-40B4-BE49-F238E27FC236}">
              <a16:creationId xmlns:a16="http://schemas.microsoft.com/office/drawing/2014/main" id="{007C5833-F65A-3D43-D885-341968BF4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>
            <a:extLst>
              <a:ext uri="{FF2B5EF4-FFF2-40B4-BE49-F238E27FC236}">
                <a16:creationId xmlns:a16="http://schemas.microsoft.com/office/drawing/2014/main" id="{2FD17C8F-B8D3-6E6F-F356-EDDBC1AECE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063" y="24847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/>
              <a:t>Need for HPC in Health Fields</a:t>
            </a:r>
            <a:endParaRPr sz="3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E11E2-30E7-80BF-CA09-DBA705E90CB7}"/>
              </a:ext>
            </a:extLst>
          </p:cNvPr>
          <p:cNvSpPr txBox="1"/>
          <p:nvPr/>
        </p:nvSpPr>
        <p:spPr>
          <a:xfrm>
            <a:off x="176529" y="892528"/>
            <a:ext cx="5740514" cy="646331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r>
              <a:rPr lang="en-US" sz="2400" b="1" dirty="0">
                <a:solidFill>
                  <a:srgbClr val="508AAD"/>
                </a:solidFill>
                <a:latin typeface="+mn-lt"/>
                <a:cs typeface="Helvetica" panose="020B0604020202020204" pitchFamily="34" charset="0"/>
              </a:rPr>
              <a:t>Genomics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  <a:cs typeface="Helvetica" panose="020B0604020202020204" pitchFamily="34" charset="0"/>
              </a:rPr>
              <a:t>Extremely large, high-dimensional datasets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EC70B3E-069E-133A-A391-E09D0F872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" t="16315" r="3725" b="14037"/>
          <a:stretch>
            <a:fillRect/>
          </a:stretch>
        </p:blipFill>
        <p:spPr bwMode="auto">
          <a:xfrm>
            <a:off x="5845617" y="468217"/>
            <a:ext cx="2865037" cy="143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48D039-C36D-00E8-A17A-6F90E2873766}"/>
              </a:ext>
            </a:extLst>
          </p:cNvPr>
          <p:cNvSpPr txBox="1"/>
          <p:nvPr/>
        </p:nvSpPr>
        <p:spPr>
          <a:xfrm>
            <a:off x="176529" y="1954456"/>
            <a:ext cx="5432271" cy="923330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2400" b="1" dirty="0">
                <a:solidFill>
                  <a:srgbClr val="508AAD"/>
                </a:solidFill>
                <a:latin typeface="+mn-lt"/>
                <a:cs typeface="Helvetica" panose="020B0604020202020204" pitchFamily="34" charset="0"/>
              </a:rPr>
              <a:t>Electronic Health Records (EHR)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  <a:cs typeface="Helvetica" panose="020B0604020202020204" pitchFamily="34" charset="0"/>
              </a:rPr>
              <a:t>Large volume, heterogeneity, and continuous growth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96F9CB-1379-AC54-BAC4-B54C5D1F2BA6}"/>
              </a:ext>
            </a:extLst>
          </p:cNvPr>
          <p:cNvSpPr txBox="1"/>
          <p:nvPr/>
        </p:nvSpPr>
        <p:spPr>
          <a:xfrm>
            <a:off x="176529" y="3196384"/>
            <a:ext cx="5357579" cy="923330"/>
          </a:xfrm>
          <a:prstGeom prst="rect">
            <a:avLst/>
          </a:prstGeom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2400" b="1" dirty="0">
                <a:solidFill>
                  <a:srgbClr val="508AAD"/>
                </a:solidFill>
                <a:latin typeface="+mn-lt"/>
                <a:cs typeface="Helvetica" panose="020B0604020202020204" pitchFamily="34" charset="0"/>
              </a:rPr>
              <a:t>Longitudinal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  <a:cs typeface="Helvetica" panose="020B0604020202020204" pitchFamily="34" charset="0"/>
              </a:rPr>
              <a:t>Repeated measurements, large, time-dependent datasets.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0489C11-F954-DFC3-76FF-29BFE18C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17" y="1956875"/>
            <a:ext cx="3201024" cy="103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A25F113-3368-4808-EC42-992502FB2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19375" r="9920"/>
          <a:stretch>
            <a:fillRect/>
          </a:stretch>
        </p:blipFill>
        <p:spPr bwMode="auto">
          <a:xfrm>
            <a:off x="5845616" y="3339549"/>
            <a:ext cx="3290433" cy="136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05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/>
              <a:t>Two Barriers We Targeted</a:t>
            </a:r>
            <a:endParaRPr sz="3000" dirty="0"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311700" y="81421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Privacy-safe Health Data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 - Realistic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       - Unrestricted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       - Large Scale</a:t>
            </a:r>
            <a:br>
              <a:rPr lang="en-US" dirty="0"/>
            </a:br>
            <a:r>
              <a:rPr lang="en-US" dirty="0"/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2"/>
          </p:nvPr>
        </p:nvSpPr>
        <p:spPr>
          <a:xfrm>
            <a:off x="4832400" y="814211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Beginner Friendly HPC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- Gradual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- Familiar</a:t>
            </a:r>
          </a:p>
          <a:p>
            <a:pPr marL="457200" lvl="1" indent="0">
              <a:spcAft>
                <a:spcPts val="12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 - Less Intimidating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1754CC-B8AD-0E48-C6A0-C697B410B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647" t="6399" r="27310" b="12564"/>
          <a:stretch>
            <a:fillRect/>
          </a:stretch>
        </p:blipFill>
        <p:spPr>
          <a:xfrm>
            <a:off x="417213" y="2233990"/>
            <a:ext cx="520058" cy="597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2E3631-7B1C-4298-4BB5-FC3EBDB24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42" y="1521533"/>
            <a:ext cx="590400" cy="59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78BF51-DDF1-015D-D7FB-2CED7E7A4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592" t="5943" r="24348" b="6972"/>
          <a:stretch>
            <a:fillRect/>
          </a:stretch>
        </p:blipFill>
        <p:spPr>
          <a:xfrm>
            <a:off x="326984" y="2938047"/>
            <a:ext cx="649587" cy="6344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06141B0-A405-1365-CB59-87C0A6C40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40580" y="1399613"/>
            <a:ext cx="707460" cy="646300"/>
            <a:chOff x="3556800" y="2979551"/>
            <a:chExt cx="1166400" cy="1152000"/>
          </a:xfrm>
        </p:grpSpPr>
        <p:pic>
          <p:nvPicPr>
            <p:cNvPr id="5" name="Picture 4" descr="1,951 Icon Gradual Royalty-Free Images, Stock Photos &amp; Pictures |  Shutterstock">
              <a:extLst>
                <a:ext uri="{FF2B5EF4-FFF2-40B4-BE49-F238E27FC236}">
                  <a16:creationId xmlns:a16="http://schemas.microsoft.com/office/drawing/2014/main" id="{2C933011-CDF4-4C72-EAB5-C0E85E415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021" t="14854" r="29697" b="41951"/>
            <a:stretch>
              <a:fillRect/>
            </a:stretch>
          </p:blipFill>
          <p:spPr>
            <a:xfrm>
              <a:off x="3556800" y="2979551"/>
              <a:ext cx="1166400" cy="1152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704158F-07BF-FF48-3D4B-EC1EDDE13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26884" y="3037950"/>
              <a:ext cx="347510" cy="319613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C154A35-7AC7-07CA-9181-D44B3850D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1740" y="2233990"/>
            <a:ext cx="646300" cy="646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E35A66-2A1B-BEE7-5057-9BED6CCF0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3855" y="2949141"/>
            <a:ext cx="762070" cy="762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AE93648D-4C0F-B227-3AFE-93CF95693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50DB5DA8-7693-2812-E408-636F57A0E3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Synthetic Healthcare Data</a:t>
            </a:r>
            <a:endParaRPr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EA325-929D-0288-7258-F0FE4C734FF5}"/>
              </a:ext>
            </a:extLst>
          </p:cNvPr>
          <p:cNvSpPr txBox="1"/>
          <p:nvPr/>
        </p:nvSpPr>
        <p:spPr>
          <a:xfrm>
            <a:off x="3717810" y="884918"/>
            <a:ext cx="40393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Helvetica" panose="020B0604020202020204" pitchFamily="34" charset="0"/>
              </a:rPr>
              <a:t>dataset of ~ 500K patients</a:t>
            </a:r>
          </a:p>
        </p:txBody>
      </p:sp>
      <p:grpSp>
        <p:nvGrpSpPr>
          <p:cNvPr id="4" name="Group 3" descr="Table of the synthetic dataset fields: race, gender, and state as strings; healthcare expenses, healthcare coverage, income, and total conditions as numeric values.">
            <a:extLst>
              <a:ext uri="{FF2B5EF4-FFF2-40B4-BE49-F238E27FC236}">
                <a16:creationId xmlns:a16="http://schemas.microsoft.com/office/drawing/2014/main" id="{7957E291-088F-6E1E-7BC8-DD7158D50EE0}"/>
              </a:ext>
            </a:extLst>
          </p:cNvPr>
          <p:cNvGrpSpPr/>
          <p:nvPr/>
        </p:nvGrpSpPr>
        <p:grpSpPr>
          <a:xfrm>
            <a:off x="1196265" y="1657916"/>
            <a:ext cx="6751470" cy="2529949"/>
            <a:chOff x="3721775" y="3581400"/>
            <a:chExt cx="6751470" cy="252994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D26C20-6F4C-5FE5-CC1E-560090B01F4B}"/>
                </a:ext>
              </a:extLst>
            </p:cNvPr>
            <p:cNvGrpSpPr/>
            <p:nvPr/>
          </p:nvGrpSpPr>
          <p:grpSpPr>
            <a:xfrm>
              <a:off x="3721775" y="3581400"/>
              <a:ext cx="6751470" cy="2181841"/>
              <a:chOff x="723898" y="3986938"/>
              <a:chExt cx="6751470" cy="218184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56C6A95-6730-E98C-9074-1B9FD4DE2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3898" y="3986938"/>
                <a:ext cx="6751470" cy="300852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D0C34F7-9233-4C15-4B18-66B0A782D9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898" y="4287790"/>
                <a:ext cx="6751468" cy="31133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F06BD5D-B51F-2B9D-3883-D419D5C065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898" y="4583251"/>
                <a:ext cx="6751468" cy="293156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847E339-F72C-EFDA-7F15-6711EB14E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3899" y="4894584"/>
                <a:ext cx="6751468" cy="1274195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BC39B3-C995-4B04-0E3E-B508E8183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21775" y="5763241"/>
              <a:ext cx="6751470" cy="34810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B6686-C96A-27E6-FC6B-835467CA0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920" y="765058"/>
            <a:ext cx="2872086" cy="774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837FB9-CF47-6703-740D-3DEC665377B1}"/>
              </a:ext>
            </a:extLst>
          </p:cNvPr>
          <p:cNvSpPr txBox="1"/>
          <p:nvPr/>
        </p:nvSpPr>
        <p:spPr>
          <a:xfrm>
            <a:off x="6696000" y="4749465"/>
            <a:ext cx="24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Source: </a:t>
            </a:r>
            <a:r>
              <a:rPr lang="en-US" i="1" dirty="0" err="1"/>
              <a:t>Walonoski</a:t>
            </a:r>
            <a:r>
              <a:rPr lang="en-US" i="1" dirty="0"/>
              <a:t> et al. [14]</a:t>
            </a:r>
          </a:p>
        </p:txBody>
      </p:sp>
    </p:spTree>
    <p:extLst>
      <p:ext uri="{BB962C8B-B14F-4D97-AF65-F5344CB8AC3E}">
        <p14:creationId xmlns:p14="http://schemas.microsoft.com/office/powerpoint/2010/main" val="343532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508179CC-C422-45D5-86AA-4422B4E2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B0F29D2D-4682-11B7-0A11-14675DD538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Gradual Learning</a:t>
            </a:r>
            <a:endParaRPr sz="3000" dirty="0"/>
          </a:p>
        </p:txBody>
      </p:sp>
      <p:pic>
        <p:nvPicPr>
          <p:cNvPr id="7" name="Picture 6" descr="Five-stage workshop sequence: concepts, Open OnDemand with RStudio, parallel K-means, random forest, and Slurm batch jobs.">
            <a:extLst>
              <a:ext uri="{FF2B5EF4-FFF2-40B4-BE49-F238E27FC236}">
                <a16:creationId xmlns:a16="http://schemas.microsoft.com/office/drawing/2014/main" id="{80C7F477-76F3-515F-6F9B-0A08868BBF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037" b="26519"/>
          <a:stretch>
            <a:fillRect/>
          </a:stretch>
        </p:blipFill>
        <p:spPr>
          <a:xfrm>
            <a:off x="4859" y="1150620"/>
            <a:ext cx="9139141" cy="228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198E9E-7C0C-ED80-83B7-C74182886BC1}"/>
              </a:ext>
            </a:extLst>
          </p:cNvPr>
          <p:cNvSpPr txBox="1"/>
          <p:nvPr/>
        </p:nvSpPr>
        <p:spPr>
          <a:xfrm>
            <a:off x="1314450" y="3479275"/>
            <a:ext cx="651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8293C"/>
                </a:solidFill>
              </a:rPr>
              <a:t>From familiar tools to scalable HPC workflows</a:t>
            </a:r>
          </a:p>
        </p:txBody>
      </p:sp>
    </p:spTree>
    <p:extLst>
      <p:ext uri="{BB962C8B-B14F-4D97-AF65-F5344CB8AC3E}">
        <p14:creationId xmlns:p14="http://schemas.microsoft.com/office/powerpoint/2010/main" val="2363746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1273F56E-7534-2B81-79E8-B160F3F4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ree rows comparing task size to computing resources: a small group of people beside a car for a single CPU core, a medium group beside a bus for multi-core parallelization on one node, and a large crowd beside a fleet of buses for many cores across multiple machines.">
            <a:extLst>
              <a:ext uri="{FF2B5EF4-FFF2-40B4-BE49-F238E27FC236}">
                <a16:creationId xmlns:a16="http://schemas.microsoft.com/office/drawing/2014/main" id="{143C5FE1-6E27-B059-7A99-E9DCB580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57"/>
          <a:stretch>
            <a:fillRect/>
          </a:stretch>
        </p:blipFill>
        <p:spPr>
          <a:xfrm>
            <a:off x="1840285" y="684846"/>
            <a:ext cx="5593030" cy="3810954"/>
          </a:xfrm>
          <a:prstGeom prst="rect">
            <a:avLst/>
          </a:prstGeom>
        </p:spPr>
      </p:pic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886B15BD-3D6E-6A39-8160-A139AA4438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Teaching the Basic Concepts</a:t>
            </a:r>
            <a:endParaRPr sz="3000" dirty="0"/>
          </a:p>
        </p:txBody>
      </p:sp>
    </p:spTree>
    <p:extLst>
      <p:ext uri="{BB962C8B-B14F-4D97-AF65-F5344CB8AC3E}">
        <p14:creationId xmlns:p14="http://schemas.microsoft.com/office/powerpoint/2010/main" val="8364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78E8D5C5-BD54-D740-7B38-36B767920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C4C74777-1C2A-981B-840D-337A3C89CD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Utilizing ACCESS and Preparation</a:t>
            </a:r>
            <a:endParaRPr sz="3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7F6733-04D6-4300-A382-0EE07391D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2" t="29104" r="3358" b="29851"/>
          <a:stretch>
            <a:fillRect/>
          </a:stretch>
        </p:blipFill>
        <p:spPr>
          <a:xfrm>
            <a:off x="6344538" y="4201541"/>
            <a:ext cx="2408262" cy="591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C19F70-1898-C271-219E-0CD2EB89DA8F}"/>
              </a:ext>
            </a:extLst>
          </p:cNvPr>
          <p:cNvSpPr txBox="1"/>
          <p:nvPr/>
        </p:nvSpPr>
        <p:spPr>
          <a:xfrm>
            <a:off x="6731692" y="4792856"/>
            <a:ext cx="21603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Source: Boerner et al. [2]</a:t>
            </a:r>
          </a:p>
        </p:txBody>
      </p:sp>
      <p:grpSp>
        <p:nvGrpSpPr>
          <p:cNvPr id="3" name="Group 2" descr="Four preparation stages: account setup with ACCESS accounts and a workshop allocation, two resources (Purdue Anvil and PSC Bridges-2), ready-to-use materials in resource-specific GitHub repositories, and hands-on access by cloning and running.">
            <a:extLst>
              <a:ext uri="{FF2B5EF4-FFF2-40B4-BE49-F238E27FC236}">
                <a16:creationId xmlns:a16="http://schemas.microsoft.com/office/drawing/2014/main" id="{659F9066-B503-1AB4-8C3B-ACC812C9335E}"/>
              </a:ext>
            </a:extLst>
          </p:cNvPr>
          <p:cNvGrpSpPr/>
          <p:nvPr/>
        </p:nvGrpSpPr>
        <p:grpSpPr>
          <a:xfrm>
            <a:off x="453600" y="811120"/>
            <a:ext cx="8208745" cy="3225600"/>
            <a:chOff x="453600" y="811120"/>
            <a:chExt cx="8208745" cy="32256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7499837-EEEA-C2FF-2291-B2B64A1BF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52" t="9939" r="74580" b="11251"/>
            <a:stretch>
              <a:fillRect/>
            </a:stretch>
          </p:blipFill>
          <p:spPr>
            <a:xfrm>
              <a:off x="453600" y="811120"/>
              <a:ext cx="1655770" cy="3225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C8614F2-DC5F-14F8-B562-9D8F3A3E1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286" t="9939" r="50076" b="11251"/>
            <a:stretch>
              <a:fillRect/>
            </a:stretch>
          </p:blipFill>
          <p:spPr>
            <a:xfrm>
              <a:off x="2613600" y="811120"/>
              <a:ext cx="1719037" cy="3225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A76D85-11E4-A894-1D2C-C30B23F51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0074" t="9939" r="26370" b="11251"/>
            <a:stretch>
              <a:fillRect/>
            </a:stretch>
          </p:blipFill>
          <p:spPr>
            <a:xfrm>
              <a:off x="4787694" y="811120"/>
              <a:ext cx="1713061" cy="32256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D5F615-8C85-0B1C-0E30-26A040D89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3782" t="9938" r="2731" b="11251"/>
            <a:stretch>
              <a:fillRect/>
            </a:stretch>
          </p:blipFill>
          <p:spPr>
            <a:xfrm>
              <a:off x="6954278" y="811120"/>
              <a:ext cx="1708067" cy="32256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65B60EB-AF1B-A997-F544-34761FE28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9370" y="2368299"/>
              <a:ext cx="430306" cy="27161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D00EC60-240A-8717-F193-5313D3F5E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1600" y="2368299"/>
              <a:ext cx="430306" cy="27161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C97FCFF-5584-C53C-1FC8-5C4A30CDF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0755" y="2368299"/>
              <a:ext cx="430306" cy="271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994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44638E21-8B98-B2B3-18A4-02394AA4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F10A59FD-8E14-5EAD-6526-43C9FD2238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Case study 1: Parallel K-means</a:t>
            </a:r>
            <a:endParaRPr sz="30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13D3DA2-6C82-8673-C2AD-3CDB8B973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435" y="492510"/>
            <a:ext cx="3883265" cy="195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ar chart of K-means execution time by core count, falling from 38 seconds on one core to about 8 seconds, with most of the drop occurring by 8 cores.">
            <a:extLst>
              <a:ext uri="{FF2B5EF4-FFF2-40B4-BE49-F238E27FC236}">
                <a16:creationId xmlns:a16="http://schemas.microsoft.com/office/drawing/2014/main" id="{189F3893-5436-E0DF-6827-2F8F02C8C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59" y="815082"/>
            <a:ext cx="4745717" cy="3325738"/>
          </a:xfrm>
          <a:prstGeom prst="rect">
            <a:avLst/>
          </a:prstGeom>
        </p:spPr>
      </p:pic>
      <p:grpSp>
        <p:nvGrpSpPr>
          <p:cNvPr id="4" name="Group 3" descr="Line chart of speedup versus core count, rising steeply to about 4.6 times at 12 cores and then flattening through 30 cores, well below the dotted ideal linear speedup line.">
            <a:extLst>
              <a:ext uri="{FF2B5EF4-FFF2-40B4-BE49-F238E27FC236}">
                <a16:creationId xmlns:a16="http://schemas.microsoft.com/office/drawing/2014/main" id="{B55906A0-6906-68FC-9E3E-137C11F45314}"/>
              </a:ext>
            </a:extLst>
          </p:cNvPr>
          <p:cNvGrpSpPr/>
          <p:nvPr/>
        </p:nvGrpSpPr>
        <p:grpSpPr>
          <a:xfrm>
            <a:off x="5344195" y="2612464"/>
            <a:ext cx="3799805" cy="2531036"/>
            <a:chOff x="6464506" y="1609784"/>
            <a:chExt cx="5469034" cy="39276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C08D262-A28D-D9F1-6DAE-1B11DF743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64506" y="1609784"/>
              <a:ext cx="5469034" cy="392761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A2F4F4F-6BB0-F47A-DE4B-A14A2448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64506" y="1827531"/>
              <a:ext cx="3291386" cy="2024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1822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A0ADB64F-5BE0-9A81-C345-292C16EF7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0BCD9D-EFF6-412C-2633-0398BD8CB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250" y="465233"/>
            <a:ext cx="2678700" cy="189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Google Shape;99;p18">
            <a:extLst>
              <a:ext uri="{FF2B5EF4-FFF2-40B4-BE49-F238E27FC236}">
                <a16:creationId xmlns:a16="http://schemas.microsoft.com/office/drawing/2014/main" id="{E8823A41-ADA8-EE75-C5F8-835741B974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00" y="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sz="3000" dirty="0"/>
              <a:t>Case study 2: Random Forest + Ranger</a:t>
            </a:r>
            <a:endParaRPr sz="3000" dirty="0"/>
          </a:p>
        </p:txBody>
      </p:sp>
      <p:pic>
        <p:nvPicPr>
          <p:cNvPr id="4" name="Picture 4" descr="Line chart of speedup for both packages. randomForest rises to about 10.9 times at 12 cores then plateaus; ranger climbs more gradually to about 9.2 times at 30 cores.">
            <a:extLst>
              <a:ext uri="{FF2B5EF4-FFF2-40B4-BE49-F238E27FC236}">
                <a16:creationId xmlns:a16="http://schemas.microsoft.com/office/drawing/2014/main" id="{E58B6CA3-4448-1408-5646-0C4D5D4D8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200" y="2255124"/>
            <a:ext cx="3916800" cy="279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 descr="Grouped bar chart comparing randomForest and ranger execution times across core counts. Ranger is faster on one core, randomForest is faster from 2 through 12 cores, and both converge near 26 seconds at 30 cores.">
            <a:extLst>
              <a:ext uri="{FF2B5EF4-FFF2-40B4-BE49-F238E27FC236}">
                <a16:creationId xmlns:a16="http://schemas.microsoft.com/office/drawing/2014/main" id="{CE47DAE7-0DA3-EF8D-5012-9BA08A2E628C}"/>
              </a:ext>
            </a:extLst>
          </p:cNvPr>
          <p:cNvGrpSpPr/>
          <p:nvPr/>
        </p:nvGrpSpPr>
        <p:grpSpPr>
          <a:xfrm>
            <a:off x="0" y="546558"/>
            <a:ext cx="4521600" cy="3852642"/>
            <a:chOff x="0" y="546558"/>
            <a:chExt cx="4341600" cy="386507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0002E46-1988-FFE3-A5B6-9EA3CE5CDA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765"/>
            <a:stretch>
              <a:fillRect/>
            </a:stretch>
          </p:blipFill>
          <p:spPr bwMode="auto">
            <a:xfrm>
              <a:off x="0" y="546558"/>
              <a:ext cx="4341600" cy="3865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6997F40-549A-C8AD-5D16-AD7C9FA681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832" t="43235" b="40044"/>
            <a:stretch>
              <a:fillRect/>
            </a:stretch>
          </p:blipFill>
          <p:spPr bwMode="auto">
            <a:xfrm>
              <a:off x="3276000" y="869708"/>
              <a:ext cx="983100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78806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402</Words>
  <Application>Microsoft Office PowerPoint</Application>
  <PresentationFormat>On-screen Show (16:9)</PresentationFormat>
  <Paragraphs>50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PowerPoint Presentation</vt:lpstr>
      <vt:lpstr>Need for HPC in Health Fields</vt:lpstr>
      <vt:lpstr>Two Barriers We Targeted</vt:lpstr>
      <vt:lpstr>Synthetic Healthcare Data</vt:lpstr>
      <vt:lpstr>Gradual Learning</vt:lpstr>
      <vt:lpstr>Teaching the Basic Concepts</vt:lpstr>
      <vt:lpstr>Utilizing ACCESS and Preparation</vt:lpstr>
      <vt:lpstr>Case study 1: Parallel K-means</vt:lpstr>
      <vt:lpstr>Case study 2: Random Forest + Ranger</vt:lpstr>
      <vt:lpstr>Outcomes and next steps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satyar foroughi</cp:lastModifiedBy>
  <cp:revision>12</cp:revision>
  <cp:lastPrinted>2026-07-28T05:03:28Z</cp:lastPrinted>
  <dcterms:modified xsi:type="dcterms:W3CDTF">2026-07-29T17:18:12Z</dcterms:modified>
</cp:coreProperties>
</file>