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notesSlides/notesSlide29.xml" ContentType="application/vnd.openxmlformats-officedocument.presentationml.notesSlide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notesSlides/notesSlide30.xml" ContentType="application/vnd.openxmlformats-officedocument.presentationml.notesSlide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notesSlides/notesSlide31.xml" ContentType="application/vnd.openxmlformats-officedocument.presentationml.notesSlide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notesSlides/notesSlide32.xml" ContentType="application/vnd.openxmlformats-officedocument.presentationml.notesSlide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notesSlides/notesSlide33.xml" ContentType="application/vnd.openxmlformats-officedocument.presentationml.notesSlid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0"/>
  </p:notesMasterIdLst>
  <p:sldIdLst>
    <p:sldId id="256" r:id="rId2"/>
    <p:sldId id="261" r:id="rId3"/>
    <p:sldId id="262" r:id="rId4"/>
    <p:sldId id="276" r:id="rId5"/>
    <p:sldId id="375" r:id="rId6"/>
    <p:sldId id="376" r:id="rId7"/>
    <p:sldId id="377" r:id="rId8"/>
    <p:sldId id="263" r:id="rId9"/>
    <p:sldId id="277" r:id="rId10"/>
    <p:sldId id="278" r:id="rId11"/>
    <p:sldId id="340" r:id="rId12"/>
    <p:sldId id="341" r:id="rId13"/>
    <p:sldId id="322" r:id="rId14"/>
    <p:sldId id="279" r:id="rId15"/>
    <p:sldId id="280" r:id="rId16"/>
    <p:sldId id="281" r:id="rId17"/>
    <p:sldId id="282" r:id="rId18"/>
    <p:sldId id="283" r:id="rId19"/>
    <p:sldId id="284" r:id="rId20"/>
    <p:sldId id="297" r:id="rId21"/>
    <p:sldId id="344" r:id="rId22"/>
    <p:sldId id="326" r:id="rId23"/>
    <p:sldId id="290" r:id="rId24"/>
    <p:sldId id="291" r:id="rId25"/>
    <p:sldId id="293" r:id="rId26"/>
    <p:sldId id="294" r:id="rId27"/>
    <p:sldId id="295" r:id="rId28"/>
    <p:sldId id="296" r:id="rId29"/>
    <p:sldId id="267" r:id="rId30"/>
    <p:sldId id="285" r:id="rId31"/>
    <p:sldId id="288" r:id="rId32"/>
    <p:sldId id="286" r:id="rId33"/>
    <p:sldId id="287" r:id="rId34"/>
    <p:sldId id="289" r:id="rId35"/>
    <p:sldId id="298" r:id="rId36"/>
    <p:sldId id="299" r:id="rId37"/>
    <p:sldId id="273" r:id="rId38"/>
    <p:sldId id="300" r:id="rId39"/>
    <p:sldId id="301" r:id="rId40"/>
    <p:sldId id="302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272" r:id="rId54"/>
    <p:sldId id="316" r:id="rId55"/>
    <p:sldId id="318" r:id="rId56"/>
    <p:sldId id="317" r:id="rId57"/>
    <p:sldId id="327" r:id="rId58"/>
    <p:sldId id="328" r:id="rId59"/>
    <p:sldId id="329" r:id="rId60"/>
    <p:sldId id="331" r:id="rId61"/>
    <p:sldId id="330" r:id="rId62"/>
    <p:sldId id="383" r:id="rId63"/>
    <p:sldId id="271" r:id="rId64"/>
    <p:sldId id="334" r:id="rId65"/>
    <p:sldId id="335" r:id="rId66"/>
    <p:sldId id="332" r:id="rId67"/>
    <p:sldId id="333" r:id="rId68"/>
    <p:sldId id="343" r:id="rId69"/>
    <p:sldId id="336" r:id="rId70"/>
    <p:sldId id="345" r:id="rId71"/>
    <p:sldId id="346" r:id="rId72"/>
    <p:sldId id="347" r:id="rId73"/>
    <p:sldId id="348" r:id="rId74"/>
    <p:sldId id="274" r:id="rId75"/>
    <p:sldId id="363" r:id="rId76"/>
    <p:sldId id="364" r:id="rId77"/>
    <p:sldId id="365" r:id="rId78"/>
    <p:sldId id="366" r:id="rId79"/>
    <p:sldId id="367" r:id="rId80"/>
    <p:sldId id="368" r:id="rId81"/>
    <p:sldId id="381" r:id="rId82"/>
    <p:sldId id="275" r:id="rId83"/>
    <p:sldId id="342" r:id="rId84"/>
    <p:sldId id="349" r:id="rId85"/>
    <p:sldId id="351" r:id="rId86"/>
    <p:sldId id="352" r:id="rId87"/>
    <p:sldId id="350" r:id="rId88"/>
    <p:sldId id="356" r:id="rId89"/>
    <p:sldId id="358" r:id="rId90"/>
    <p:sldId id="357" r:id="rId91"/>
    <p:sldId id="359" r:id="rId92"/>
    <p:sldId id="360" r:id="rId93"/>
    <p:sldId id="361" r:id="rId94"/>
    <p:sldId id="369" r:id="rId95"/>
    <p:sldId id="373" r:id="rId96"/>
    <p:sldId id="374" r:id="rId97"/>
    <p:sldId id="378" r:id="rId98"/>
    <p:sldId id="379" r:id="rId99"/>
  </p:sldIdLst>
  <p:sldSz cx="12192000" cy="6858000"/>
  <p:notesSz cx="6858000" cy="9144000"/>
  <p:custDataLst>
    <p:tags r:id="rId10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7C80"/>
    <a:srgbClr val="BFBFBF"/>
    <a:srgbClr val="767171"/>
    <a:srgbClr val="CC00CC"/>
    <a:srgbClr val="FFE699"/>
    <a:srgbClr val="92D050"/>
    <a:srgbClr val="7F6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051D61-99E6-4029-910E-4F6C6C2970AA}" v="37" dt="2026-06-25T09:49:23.0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296"/>
        <p:guide pos="379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microsoft.com/office/2015/10/relationships/revisionInfo" Target="revisionInfo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yer, Quirin" userId="c27dd20e-90ad-4983-9598-3678a6a92520" providerId="ADAL" clId="{F9B2B480-2DB4-45FF-98D3-D0EC11DCE496}"/>
    <pc:docChg chg="undo custSel modSld modMainMaster">
      <pc:chgData name="Meyer, Quirin" userId="c27dd20e-90ad-4983-9598-3678a6a92520" providerId="ADAL" clId="{F9B2B480-2DB4-45FF-98D3-D0EC11DCE496}" dt="2026-06-25T09:56:15.722" v="170" actId="20577"/>
      <pc:docMkLst>
        <pc:docMk/>
      </pc:docMkLst>
      <pc:sldChg chg="addSp delSp modSp mod">
        <pc:chgData name="Meyer, Quirin" userId="c27dd20e-90ad-4983-9598-3678a6a92520" providerId="ADAL" clId="{F9B2B480-2DB4-45FF-98D3-D0EC11DCE496}" dt="2026-06-25T09:49:23.048" v="168" actId="2711"/>
        <pc:sldMkLst>
          <pc:docMk/>
          <pc:sldMk cId="3589956682" sldId="256"/>
        </pc:sldMkLst>
        <pc:spChg chg="add">
          <ac:chgData name="Meyer, Quirin" userId="c27dd20e-90ad-4983-9598-3678a6a92520" providerId="ADAL" clId="{F9B2B480-2DB4-45FF-98D3-D0EC11DCE496}" dt="2026-06-25T08:10:25.260" v="1"/>
          <ac:spMkLst>
            <pc:docMk/>
            <pc:sldMk cId="3589956682" sldId="256"/>
            <ac:spMk id="2" creationId="{A1837351-092F-8856-4BE9-70B26B90E86A}"/>
          </ac:spMkLst>
        </pc:spChg>
        <pc:spChg chg="add mod">
          <ac:chgData name="Meyer, Quirin" userId="c27dd20e-90ad-4983-9598-3678a6a92520" providerId="ADAL" clId="{F9B2B480-2DB4-45FF-98D3-D0EC11DCE496}" dt="2026-06-25T09:49:16.847" v="167" actId="2711"/>
          <ac:spMkLst>
            <pc:docMk/>
            <pc:sldMk cId="3589956682" sldId="256"/>
            <ac:spMk id="2" creationId="{F9C94F59-40B9-B78D-4F36-E3C5E8CD2EF7}"/>
          </ac:spMkLst>
        </pc:spChg>
        <pc:spChg chg="add del mod">
          <ac:chgData name="Meyer, Quirin" userId="c27dd20e-90ad-4983-9598-3678a6a92520" providerId="ADAL" clId="{F9B2B480-2DB4-45FF-98D3-D0EC11DCE496}" dt="2026-06-25T08:10:39.998" v="5" actId="478"/>
          <ac:spMkLst>
            <pc:docMk/>
            <pc:sldMk cId="3589956682" sldId="256"/>
            <ac:spMk id="3" creationId="{8653F122-6E13-DA10-69DA-77FD1B463A42}"/>
          </ac:spMkLst>
        </pc:spChg>
        <pc:spChg chg="mod">
          <ac:chgData name="Meyer, Quirin" userId="c27dd20e-90ad-4983-9598-3678a6a92520" providerId="ADAL" clId="{F9B2B480-2DB4-45FF-98D3-D0EC11DCE496}" dt="2026-06-25T09:49:05.361" v="164" actId="6549"/>
          <ac:spMkLst>
            <pc:docMk/>
            <pc:sldMk cId="3589956682" sldId="256"/>
            <ac:spMk id="4" creationId="{115D1692-8FCC-4AF6-BBDA-43345C4ADBB1}"/>
          </ac:spMkLst>
        </pc:spChg>
        <pc:spChg chg="del">
          <ac:chgData name="Meyer, Quirin" userId="c27dd20e-90ad-4983-9598-3678a6a92520" providerId="ADAL" clId="{F9B2B480-2DB4-45FF-98D3-D0EC11DCE496}" dt="2026-06-25T08:32:30.188" v="157" actId="478"/>
          <ac:spMkLst>
            <pc:docMk/>
            <pc:sldMk cId="3589956682" sldId="256"/>
            <ac:spMk id="5" creationId="{7BF4F39C-E1FB-4FBF-84A2-B8E6AF850BBB}"/>
          </ac:spMkLst>
        </pc:spChg>
        <pc:spChg chg="add">
          <ac:chgData name="Meyer, Quirin" userId="c27dd20e-90ad-4983-9598-3678a6a92520" providerId="ADAL" clId="{F9B2B480-2DB4-45FF-98D3-D0EC11DCE496}" dt="2026-06-25T08:10:41.415" v="6"/>
          <ac:spMkLst>
            <pc:docMk/>
            <pc:sldMk cId="3589956682" sldId="256"/>
            <ac:spMk id="6" creationId="{A749A118-7FA0-2E42-5FA5-58FFE3E74F59}"/>
          </ac:spMkLst>
        </pc:spChg>
        <pc:spChg chg="add del mod">
          <ac:chgData name="Meyer, Quirin" userId="c27dd20e-90ad-4983-9598-3678a6a92520" providerId="ADAL" clId="{F9B2B480-2DB4-45FF-98D3-D0EC11DCE496}" dt="2026-06-25T08:10:55.692" v="15" actId="47"/>
          <ac:spMkLst>
            <pc:docMk/>
            <pc:sldMk cId="3589956682" sldId="256"/>
            <ac:spMk id="7" creationId="{B499C749-2551-29B7-9E3C-CD301813C8F6}"/>
          </ac:spMkLst>
        </pc:spChg>
        <pc:spChg chg="add del mod">
          <ac:chgData name="Meyer, Quirin" userId="c27dd20e-90ad-4983-9598-3678a6a92520" providerId="ADAL" clId="{F9B2B480-2DB4-45FF-98D3-D0EC11DCE496}" dt="2026-06-25T09:49:23.048" v="168" actId="2711"/>
          <ac:spMkLst>
            <pc:docMk/>
            <pc:sldMk cId="3589956682" sldId="256"/>
            <ac:spMk id="8" creationId="{9E43ACAD-8178-56BF-3524-D098552B8CFB}"/>
          </ac:spMkLst>
        </pc:spChg>
        <pc:spChg chg="add del mod">
          <ac:chgData name="Meyer, Quirin" userId="c27dd20e-90ad-4983-9598-3678a6a92520" providerId="ADAL" clId="{F9B2B480-2DB4-45FF-98D3-D0EC11DCE496}" dt="2026-06-25T09:49:07.366" v="165" actId="478"/>
          <ac:spMkLst>
            <pc:docMk/>
            <pc:sldMk cId="3589956682" sldId="256"/>
            <ac:spMk id="10" creationId="{917727AC-9EEB-3CBB-51A3-C6CE81DEACD1}"/>
          </ac:spMkLst>
        </pc:spChg>
        <pc:spChg chg="add mod">
          <ac:chgData name="Meyer, Quirin" userId="c27dd20e-90ad-4983-9598-3678a6a92520" providerId="ADAL" clId="{F9B2B480-2DB4-45FF-98D3-D0EC11DCE496}" dt="2026-06-25T08:32:30.188" v="157" actId="478"/>
          <ac:spMkLst>
            <pc:docMk/>
            <pc:sldMk cId="3589956682" sldId="256"/>
            <ac:spMk id="12" creationId="{06133F7B-DE49-FBF8-48E1-AAB29F71E225}"/>
          </ac:spMkLst>
        </pc:spChg>
      </pc:sldChg>
      <pc:sldChg chg="addSp delSp modSp mod">
        <pc:chgData name="Meyer, Quirin" userId="c27dd20e-90ad-4983-9598-3678a6a92520" providerId="ADAL" clId="{F9B2B480-2DB4-45FF-98D3-D0EC11DCE496}" dt="2026-06-25T08:16:56.652" v="67"/>
        <pc:sldMkLst>
          <pc:docMk/>
          <pc:sldMk cId="2337529416" sldId="317"/>
        </pc:sldMkLst>
        <pc:spChg chg="del">
          <ac:chgData name="Meyer, Quirin" userId="c27dd20e-90ad-4983-9598-3678a6a92520" providerId="ADAL" clId="{F9B2B480-2DB4-45FF-98D3-D0EC11DCE496}" dt="2026-06-25T08:16:50.266" v="65" actId="478"/>
          <ac:spMkLst>
            <pc:docMk/>
            <pc:sldMk cId="2337529416" sldId="317"/>
            <ac:spMk id="2" creationId="{39CD5880-3BF8-5CEB-F967-9FE67BAC5747}"/>
          </ac:spMkLst>
        </pc:spChg>
        <pc:spChg chg="add del mod">
          <ac:chgData name="Meyer, Quirin" userId="c27dd20e-90ad-4983-9598-3678a6a92520" providerId="ADAL" clId="{F9B2B480-2DB4-45FF-98D3-D0EC11DCE496}" dt="2026-06-25T08:16:52.556" v="66"/>
          <ac:spMkLst>
            <pc:docMk/>
            <pc:sldMk cId="2337529416" sldId="317"/>
            <ac:spMk id="5" creationId="{AA12953D-ED19-23CB-286E-DA79CE785E66}"/>
          </ac:spMkLst>
        </pc:spChg>
        <pc:spChg chg="add mod">
          <ac:chgData name="Meyer, Quirin" userId="c27dd20e-90ad-4983-9598-3678a6a92520" providerId="ADAL" clId="{F9B2B480-2DB4-45FF-98D3-D0EC11DCE496}" dt="2026-06-25T08:16:52.556" v="66"/>
          <ac:spMkLst>
            <pc:docMk/>
            <pc:sldMk cId="2337529416" sldId="317"/>
            <ac:spMk id="21" creationId="{270E5002-08BF-D44D-A176-B978A3F0A428}"/>
          </ac:spMkLst>
        </pc:spChg>
        <pc:spChg chg="add mod">
          <ac:chgData name="Meyer, Quirin" userId="c27dd20e-90ad-4983-9598-3678a6a92520" providerId="ADAL" clId="{F9B2B480-2DB4-45FF-98D3-D0EC11DCE496}" dt="2026-06-25T08:16:56.652" v="67"/>
          <ac:spMkLst>
            <pc:docMk/>
            <pc:sldMk cId="2337529416" sldId="317"/>
            <ac:spMk id="22" creationId="{52F35243-9331-EE1B-6CAF-EBD6F8DAD138}"/>
          </ac:spMkLst>
        </pc:spChg>
      </pc:sldChg>
      <pc:sldChg chg="addSp delSp modSp mod">
        <pc:chgData name="Meyer, Quirin" userId="c27dd20e-90ad-4983-9598-3678a6a92520" providerId="ADAL" clId="{F9B2B480-2DB4-45FF-98D3-D0EC11DCE496}" dt="2026-06-25T08:16:59.437" v="69"/>
        <pc:sldMkLst>
          <pc:docMk/>
          <pc:sldMk cId="412471577" sldId="327"/>
        </pc:sldMkLst>
        <pc:spChg chg="del">
          <ac:chgData name="Meyer, Quirin" userId="c27dd20e-90ad-4983-9598-3678a6a92520" providerId="ADAL" clId="{F9B2B480-2DB4-45FF-98D3-D0EC11DCE496}" dt="2026-06-25T08:16:58.183" v="68" actId="478"/>
          <ac:spMkLst>
            <pc:docMk/>
            <pc:sldMk cId="412471577" sldId="327"/>
            <ac:spMk id="2" creationId="{31702879-D202-ECAF-BBBD-2DF564916477}"/>
          </ac:spMkLst>
        </pc:spChg>
        <pc:spChg chg="add del mod">
          <ac:chgData name="Meyer, Quirin" userId="c27dd20e-90ad-4983-9598-3678a6a92520" providerId="ADAL" clId="{F9B2B480-2DB4-45FF-98D3-D0EC11DCE496}" dt="2026-06-25T08:16:59.437" v="69"/>
          <ac:spMkLst>
            <pc:docMk/>
            <pc:sldMk cId="412471577" sldId="327"/>
            <ac:spMk id="6" creationId="{C6D6C952-BCEC-E36A-F3E9-22192EF43DB6}"/>
          </ac:spMkLst>
        </pc:spChg>
        <pc:spChg chg="add mod">
          <ac:chgData name="Meyer, Quirin" userId="c27dd20e-90ad-4983-9598-3678a6a92520" providerId="ADAL" clId="{F9B2B480-2DB4-45FF-98D3-D0EC11DCE496}" dt="2026-06-25T08:16:59.437" v="69"/>
          <ac:spMkLst>
            <pc:docMk/>
            <pc:sldMk cId="412471577" sldId="327"/>
            <ac:spMk id="7" creationId="{42BF07D3-C3A8-A174-C114-9AA01F1CB5CD}"/>
          </ac:spMkLst>
        </pc:spChg>
      </pc:sldChg>
      <pc:sldChg chg="modSp mod">
        <pc:chgData name="Meyer, Quirin" userId="c27dd20e-90ad-4983-9598-3678a6a92520" providerId="ADAL" clId="{F9B2B480-2DB4-45FF-98D3-D0EC11DCE496}" dt="2026-06-23T11:02:05.113" v="0" actId="20577"/>
        <pc:sldMkLst>
          <pc:docMk/>
          <pc:sldMk cId="2131935024" sldId="361"/>
        </pc:sldMkLst>
        <pc:spChg chg="mod">
          <ac:chgData name="Meyer, Quirin" userId="c27dd20e-90ad-4983-9598-3678a6a92520" providerId="ADAL" clId="{F9B2B480-2DB4-45FF-98D3-D0EC11DCE496}" dt="2026-06-23T11:02:05.113" v="0" actId="20577"/>
          <ac:spMkLst>
            <pc:docMk/>
            <pc:sldMk cId="2131935024" sldId="361"/>
            <ac:spMk id="4" creationId="{899CE410-7B07-081F-B0A0-A48085A3A317}"/>
          </ac:spMkLst>
        </pc:spChg>
      </pc:sldChg>
      <pc:sldMasterChg chg="modSp mod">
        <pc:chgData name="Meyer, Quirin" userId="c27dd20e-90ad-4983-9598-3678a6a92520" providerId="ADAL" clId="{F9B2B480-2DB4-45FF-98D3-D0EC11DCE496}" dt="2026-06-25T09:56:15.722" v="170" actId="20577"/>
        <pc:sldMasterMkLst>
          <pc:docMk/>
          <pc:sldMasterMk cId="332776734" sldId="2147483648"/>
        </pc:sldMasterMkLst>
        <pc:spChg chg="mod">
          <ac:chgData name="Meyer, Quirin" userId="c27dd20e-90ad-4983-9598-3678a6a92520" providerId="ADAL" clId="{F9B2B480-2DB4-45FF-98D3-D0EC11DCE496}" dt="2026-06-25T09:56:15.722" v="170" actId="20577"/>
          <ac:spMkLst>
            <pc:docMk/>
            <pc:sldMasterMk cId="332776734" sldId="2147483648"/>
            <ac:spMk id="9" creationId="{14C5AF69-E8D1-412D-A6B6-43FFAB0F432E}"/>
          </ac:spMkLst>
        </pc:spChg>
        <pc:spChg chg="mod">
          <ac:chgData name="Meyer, Quirin" userId="c27dd20e-90ad-4983-9598-3678a6a92520" providerId="ADAL" clId="{F9B2B480-2DB4-45FF-98D3-D0EC11DCE496}" dt="2026-06-25T09:56:15.696" v="169" actId="20577"/>
          <ac:spMkLst>
            <pc:docMk/>
            <pc:sldMasterMk cId="332776734" sldId="2147483648"/>
            <ac:spMk id="15" creationId="{00000000-0000-0000-0000-000000000000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DC0BB-703A-4C6D-80D0-8125A1AA54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FB266-8344-4CFE-80B0-2D503D43F30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7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279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876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3239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617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637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849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6133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447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567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116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C44B1-5EBC-583B-7E66-D28225DB8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F974E79-ECCC-B7FB-C130-2FC31EF7D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011F24E-9920-89C4-50C7-346EBFA8F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94269E-25E9-5F4E-0F88-F17B313E7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9560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320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7E686-1ADF-4B21-D352-E769FCEC5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E49565A-BD2D-C0D0-9537-E5294228A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DAF183A-94F7-F101-A5D7-AC2759BB7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E6AF7E-4F10-06D1-B9A8-1D733A35C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77000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490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5305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9971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081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296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D4BC7-0914-EF7A-F750-3ACB0431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04D6A83-0560-9679-4420-576F51E9B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4A4698C-097D-2A06-AE16-2B0A0FC05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E02719-1304-E5D6-1BE5-6927829EB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846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05A27-7745-F045-1C70-405C63A29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FE54E9-7349-B29C-8483-87E8F235B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2C77A87-B62A-8DBC-86A7-CB67DA8F7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1461A2-7AF4-593B-79F0-4B7D64F8FC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619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8603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78723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9708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1386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3384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57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5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759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677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3D5DD-F46F-409E-EE2C-51AD06072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A25EBA3-F060-B41E-3140-CC548BDDE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0CCB03C-6293-BF44-F0E9-D3E885E00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114772-A769-B66E-6D43-A05893DC6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01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70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9FB266-8344-4CFE-80B0-2D503D43F30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4141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6052" y="1727912"/>
            <a:ext cx="9359900" cy="169439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4129696" y="4403034"/>
            <a:ext cx="3932606" cy="424732"/>
          </a:xfrm>
          <a:prstGeom prst="rect">
            <a:avLst/>
          </a:prstGeom>
        </p:spPr>
        <p:txBody>
          <a:bodyPr/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sz="2400" cap="small" baseline="0" noProof="0"/>
              <a:t>Prof. Dr.-Ing. Quirin Meyer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1416052" y="3422650"/>
            <a:ext cx="9359900" cy="8064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 noProof="0"/>
              <a:t>Modul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E3C33A0-534D-464F-85ED-E5309172D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799" y="401722"/>
            <a:ext cx="3742401" cy="92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2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14351" y="1266825"/>
            <a:ext cx="1116330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Titel 12">
            <a:extLst>
              <a:ext uri="{FF2B5EF4-FFF2-40B4-BE49-F238E27FC236}">
                <a16:creationId xmlns:a16="http://schemas.microsoft.com/office/drawing/2014/main" id="{80F94099-4576-45C9-A039-3DA92257F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2900" b="1"/>
            </a:lvl1pPr>
          </a:lstStyle>
          <a:p>
            <a:r>
              <a:rPr lang="de-DE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5595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14351" y="1266825"/>
            <a:ext cx="539115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3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2900" b="1"/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6096000" y="1266825"/>
            <a:ext cx="539115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5497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14351" y="1266825"/>
            <a:ext cx="539115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3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2900" b="1"/>
            </a:lvl1pPr>
          </a:lstStyle>
          <a:p>
            <a:r>
              <a:rPr lang="de-DE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6797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2900" b="1"/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6096000" y="1266825"/>
            <a:ext cx="539115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513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lang="en-US" sz="2900" b="1"/>
            </a:lvl1pPr>
          </a:lstStyle>
          <a:p>
            <a:pPr marL="0" lvl="0"/>
            <a:r>
              <a:rPr lang="de-DE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9400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Pa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3A7828E7-7999-4A47-8B67-183A0FED9F7D}"/>
              </a:ext>
            </a:extLst>
          </p:cNvPr>
          <p:cNvCxnSpPr/>
          <p:nvPr/>
        </p:nvCxnSpPr>
        <p:spPr>
          <a:xfrm>
            <a:off x="5759917" y="0"/>
            <a:ext cx="0" cy="6858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r Verbinder 68">
            <a:extLst>
              <a:ext uri="{FF2B5EF4-FFF2-40B4-BE49-F238E27FC236}">
                <a16:creationId xmlns:a16="http://schemas.microsoft.com/office/drawing/2014/main" id="{78D6B3A7-EC46-4CDF-849A-45C3B942F5C2}"/>
              </a:ext>
            </a:extLst>
          </p:cNvPr>
          <p:cNvCxnSpPr/>
          <p:nvPr/>
        </p:nvCxnSpPr>
        <p:spPr>
          <a:xfrm>
            <a:off x="11519835" y="0"/>
            <a:ext cx="0" cy="6858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2BAFBFB3-B654-43CD-A22D-7C964D691308}"/>
              </a:ext>
            </a:extLst>
          </p:cNvPr>
          <p:cNvGrpSpPr/>
          <p:nvPr userDrawn="1"/>
        </p:nvGrpSpPr>
        <p:grpSpPr>
          <a:xfrm>
            <a:off x="-1" y="0"/>
            <a:ext cx="12059836" cy="6858000"/>
            <a:chOff x="-1" y="-71482"/>
            <a:chExt cx="12059836" cy="6858000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5638DF9A-6364-4AC0-8E3D-7CF585DF8F52}"/>
                </a:ext>
              </a:extLst>
            </p:cNvPr>
            <p:cNvCxnSpPr/>
            <p:nvPr/>
          </p:nvCxnSpPr>
          <p:spPr>
            <a:xfrm>
              <a:off x="17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E701E41E-17D8-422E-8E5F-3E424D62C36F}"/>
                </a:ext>
              </a:extLst>
            </p:cNvPr>
            <p:cNvCxnSpPr/>
            <p:nvPr/>
          </p:nvCxnSpPr>
          <p:spPr>
            <a:xfrm>
              <a:off x="-1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CA46E61B-6BBD-419A-93D8-F4440BE5942D}"/>
                </a:ext>
              </a:extLst>
            </p:cNvPr>
            <p:cNvCxnSpPr/>
            <p:nvPr/>
          </p:nvCxnSpPr>
          <p:spPr>
            <a:xfrm>
              <a:off x="35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02B4C9A6-3495-4BB7-BBE8-238ECA60263F}"/>
                </a:ext>
              </a:extLst>
            </p:cNvPr>
            <p:cNvCxnSpPr/>
            <p:nvPr/>
          </p:nvCxnSpPr>
          <p:spPr>
            <a:xfrm>
              <a:off x="53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1EDE4121-40C3-4056-B7CC-D1B9871C7747}"/>
                </a:ext>
              </a:extLst>
            </p:cNvPr>
            <p:cNvCxnSpPr/>
            <p:nvPr/>
          </p:nvCxnSpPr>
          <p:spPr>
            <a:xfrm>
              <a:off x="71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B24796CB-3564-4FDB-A4BB-833CF938DDCD}"/>
                </a:ext>
              </a:extLst>
            </p:cNvPr>
            <p:cNvCxnSpPr/>
            <p:nvPr/>
          </p:nvCxnSpPr>
          <p:spPr>
            <a:xfrm>
              <a:off x="89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0DED7A03-FE6F-46D4-8A8F-2A85E4DEC632}"/>
                </a:ext>
              </a:extLst>
            </p:cNvPr>
            <p:cNvCxnSpPr/>
            <p:nvPr/>
          </p:nvCxnSpPr>
          <p:spPr>
            <a:xfrm>
              <a:off x="107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4084608C-0E80-4A28-BD32-AC7F14B7778A}"/>
                </a:ext>
              </a:extLst>
            </p:cNvPr>
            <p:cNvCxnSpPr/>
            <p:nvPr/>
          </p:nvCxnSpPr>
          <p:spPr>
            <a:xfrm>
              <a:off x="125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FB8FD3AD-3F63-405D-B1EB-B35EBA223177}"/>
                </a:ext>
              </a:extLst>
            </p:cNvPr>
            <p:cNvCxnSpPr/>
            <p:nvPr/>
          </p:nvCxnSpPr>
          <p:spPr>
            <a:xfrm>
              <a:off x="143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E699F0EC-5BD4-4816-BC8E-C269005D8D69}"/>
                </a:ext>
              </a:extLst>
            </p:cNvPr>
            <p:cNvCxnSpPr/>
            <p:nvPr/>
          </p:nvCxnSpPr>
          <p:spPr>
            <a:xfrm>
              <a:off x="161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7C8771FF-6272-4E28-A114-05620B4EE771}"/>
                </a:ext>
              </a:extLst>
            </p:cNvPr>
            <p:cNvCxnSpPr/>
            <p:nvPr/>
          </p:nvCxnSpPr>
          <p:spPr>
            <a:xfrm>
              <a:off x="179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0B75EEA1-9C81-4C4C-9B8A-15BA52CB66D4}"/>
                </a:ext>
              </a:extLst>
            </p:cNvPr>
            <p:cNvCxnSpPr/>
            <p:nvPr/>
          </p:nvCxnSpPr>
          <p:spPr>
            <a:xfrm>
              <a:off x="197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6BBA6391-439D-4624-B428-4C8E83B50016}"/>
                </a:ext>
              </a:extLst>
            </p:cNvPr>
            <p:cNvCxnSpPr/>
            <p:nvPr/>
          </p:nvCxnSpPr>
          <p:spPr>
            <a:xfrm>
              <a:off x="215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67429305-566D-4780-B658-058B0F7842DB}"/>
                </a:ext>
              </a:extLst>
            </p:cNvPr>
            <p:cNvCxnSpPr/>
            <p:nvPr/>
          </p:nvCxnSpPr>
          <p:spPr>
            <a:xfrm>
              <a:off x="233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440051A8-E4A4-4CA9-863D-7C46540EE6D2}"/>
                </a:ext>
              </a:extLst>
            </p:cNvPr>
            <p:cNvCxnSpPr/>
            <p:nvPr/>
          </p:nvCxnSpPr>
          <p:spPr>
            <a:xfrm>
              <a:off x="251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DF245120-6D20-48DB-BC8A-1A919C16A623}"/>
                </a:ext>
              </a:extLst>
            </p:cNvPr>
            <p:cNvCxnSpPr/>
            <p:nvPr/>
          </p:nvCxnSpPr>
          <p:spPr>
            <a:xfrm>
              <a:off x="269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2748BAD7-6981-4A7C-9EA2-F9FE322DBFF9}"/>
                </a:ext>
              </a:extLst>
            </p:cNvPr>
            <p:cNvCxnSpPr/>
            <p:nvPr/>
          </p:nvCxnSpPr>
          <p:spPr>
            <a:xfrm>
              <a:off x="2879999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337D83C4-72CF-432B-91EB-0C48D49CDA31}"/>
                </a:ext>
              </a:extLst>
            </p:cNvPr>
            <p:cNvCxnSpPr/>
            <p:nvPr/>
          </p:nvCxnSpPr>
          <p:spPr>
            <a:xfrm>
              <a:off x="30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04E77513-14AC-4F6D-A0BB-D6502B588718}"/>
                </a:ext>
              </a:extLst>
            </p:cNvPr>
            <p:cNvCxnSpPr/>
            <p:nvPr/>
          </p:nvCxnSpPr>
          <p:spPr>
            <a:xfrm>
              <a:off x="32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C9FBCE9B-FDF4-4344-94D2-61191B822630}"/>
                </a:ext>
              </a:extLst>
            </p:cNvPr>
            <p:cNvCxnSpPr/>
            <p:nvPr/>
          </p:nvCxnSpPr>
          <p:spPr>
            <a:xfrm>
              <a:off x="341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4472E086-7D69-4F33-B1ED-D3B3BB7A5748}"/>
                </a:ext>
              </a:extLst>
            </p:cNvPr>
            <p:cNvCxnSpPr/>
            <p:nvPr/>
          </p:nvCxnSpPr>
          <p:spPr>
            <a:xfrm>
              <a:off x="359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C61EC801-C50D-4DE3-81AC-E518F6E566CB}"/>
                </a:ext>
              </a:extLst>
            </p:cNvPr>
            <p:cNvCxnSpPr/>
            <p:nvPr/>
          </p:nvCxnSpPr>
          <p:spPr>
            <a:xfrm>
              <a:off x="377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8BC38A95-8740-4FEF-B148-5CD6B57221E2}"/>
                </a:ext>
              </a:extLst>
            </p:cNvPr>
            <p:cNvCxnSpPr/>
            <p:nvPr/>
          </p:nvCxnSpPr>
          <p:spPr>
            <a:xfrm>
              <a:off x="39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CA93DC56-0D72-4CD4-89BA-95D3CE3BD002}"/>
                </a:ext>
              </a:extLst>
            </p:cNvPr>
            <p:cNvCxnSpPr/>
            <p:nvPr/>
          </p:nvCxnSpPr>
          <p:spPr>
            <a:xfrm>
              <a:off x="41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8464E3BF-6F31-491C-B53F-E6AE2EF9F878}"/>
                </a:ext>
              </a:extLst>
            </p:cNvPr>
            <p:cNvCxnSpPr/>
            <p:nvPr/>
          </p:nvCxnSpPr>
          <p:spPr>
            <a:xfrm>
              <a:off x="431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126BEF99-5D58-4866-AC08-B592F073FC16}"/>
                </a:ext>
              </a:extLst>
            </p:cNvPr>
            <p:cNvCxnSpPr/>
            <p:nvPr/>
          </p:nvCxnSpPr>
          <p:spPr>
            <a:xfrm>
              <a:off x="449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161E409D-22E6-40F8-8E47-B5958FB03569}"/>
                </a:ext>
              </a:extLst>
            </p:cNvPr>
            <p:cNvCxnSpPr/>
            <p:nvPr/>
          </p:nvCxnSpPr>
          <p:spPr>
            <a:xfrm>
              <a:off x="467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D2707746-569B-460F-9D14-3523C48FAA1C}"/>
                </a:ext>
              </a:extLst>
            </p:cNvPr>
            <p:cNvCxnSpPr/>
            <p:nvPr/>
          </p:nvCxnSpPr>
          <p:spPr>
            <a:xfrm>
              <a:off x="48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D98FBB98-77AD-4DC0-ADAC-29DEF6B85F37}"/>
                </a:ext>
              </a:extLst>
            </p:cNvPr>
            <p:cNvCxnSpPr/>
            <p:nvPr/>
          </p:nvCxnSpPr>
          <p:spPr>
            <a:xfrm>
              <a:off x="50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8176AB25-D37B-4F49-93CA-A457947F9815}"/>
                </a:ext>
              </a:extLst>
            </p:cNvPr>
            <p:cNvCxnSpPr/>
            <p:nvPr/>
          </p:nvCxnSpPr>
          <p:spPr>
            <a:xfrm>
              <a:off x="521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r Verbinder 33">
              <a:extLst>
                <a:ext uri="{FF2B5EF4-FFF2-40B4-BE49-F238E27FC236}">
                  <a16:creationId xmlns:a16="http://schemas.microsoft.com/office/drawing/2014/main" id="{03DBB286-5F44-4C41-BF15-419C0F5FC651}"/>
                </a:ext>
              </a:extLst>
            </p:cNvPr>
            <p:cNvCxnSpPr/>
            <p:nvPr/>
          </p:nvCxnSpPr>
          <p:spPr>
            <a:xfrm>
              <a:off x="539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r Verbinder 34">
              <a:extLst>
                <a:ext uri="{FF2B5EF4-FFF2-40B4-BE49-F238E27FC236}">
                  <a16:creationId xmlns:a16="http://schemas.microsoft.com/office/drawing/2014/main" id="{17698455-44CB-492F-AF26-8C3211039B3F}"/>
                </a:ext>
              </a:extLst>
            </p:cNvPr>
            <p:cNvCxnSpPr/>
            <p:nvPr/>
          </p:nvCxnSpPr>
          <p:spPr>
            <a:xfrm>
              <a:off x="557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A162E50C-62A2-4EE8-8968-885B5DB40DDD}"/>
                </a:ext>
              </a:extLst>
            </p:cNvPr>
            <p:cNvCxnSpPr/>
            <p:nvPr/>
          </p:nvCxnSpPr>
          <p:spPr>
            <a:xfrm>
              <a:off x="59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>
              <a:extLst>
                <a:ext uri="{FF2B5EF4-FFF2-40B4-BE49-F238E27FC236}">
                  <a16:creationId xmlns:a16="http://schemas.microsoft.com/office/drawing/2014/main" id="{0B96CFED-2DB7-46D9-9529-8276DDF98A56}"/>
                </a:ext>
              </a:extLst>
            </p:cNvPr>
            <p:cNvCxnSpPr/>
            <p:nvPr/>
          </p:nvCxnSpPr>
          <p:spPr>
            <a:xfrm>
              <a:off x="57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B8FA1433-9B35-411A-93A5-6CBF28971309}"/>
                </a:ext>
              </a:extLst>
            </p:cNvPr>
            <p:cNvCxnSpPr/>
            <p:nvPr/>
          </p:nvCxnSpPr>
          <p:spPr>
            <a:xfrm>
              <a:off x="611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r Verbinder 39">
              <a:extLst>
                <a:ext uri="{FF2B5EF4-FFF2-40B4-BE49-F238E27FC236}">
                  <a16:creationId xmlns:a16="http://schemas.microsoft.com/office/drawing/2014/main" id="{2BFEA42B-1285-4962-9D28-2ACE37D9A9F4}"/>
                </a:ext>
              </a:extLst>
            </p:cNvPr>
            <p:cNvCxnSpPr/>
            <p:nvPr/>
          </p:nvCxnSpPr>
          <p:spPr>
            <a:xfrm>
              <a:off x="629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r Verbinder 40">
              <a:extLst>
                <a:ext uri="{FF2B5EF4-FFF2-40B4-BE49-F238E27FC236}">
                  <a16:creationId xmlns:a16="http://schemas.microsoft.com/office/drawing/2014/main" id="{C1F4A518-A27A-41B6-8769-14783158B009}"/>
                </a:ext>
              </a:extLst>
            </p:cNvPr>
            <p:cNvCxnSpPr/>
            <p:nvPr/>
          </p:nvCxnSpPr>
          <p:spPr>
            <a:xfrm>
              <a:off x="647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662E2B40-89F9-490C-A301-A69F42A6A3B6}"/>
                </a:ext>
              </a:extLst>
            </p:cNvPr>
            <p:cNvCxnSpPr/>
            <p:nvPr/>
          </p:nvCxnSpPr>
          <p:spPr>
            <a:xfrm>
              <a:off x="66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90850E80-5D07-4B71-809B-6ADF86F99EBD}"/>
                </a:ext>
              </a:extLst>
            </p:cNvPr>
            <p:cNvCxnSpPr/>
            <p:nvPr/>
          </p:nvCxnSpPr>
          <p:spPr>
            <a:xfrm>
              <a:off x="68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r Verbinder 43">
              <a:extLst>
                <a:ext uri="{FF2B5EF4-FFF2-40B4-BE49-F238E27FC236}">
                  <a16:creationId xmlns:a16="http://schemas.microsoft.com/office/drawing/2014/main" id="{1AB560A1-1BC4-4237-B859-4B15274693A9}"/>
                </a:ext>
              </a:extLst>
            </p:cNvPr>
            <p:cNvCxnSpPr/>
            <p:nvPr/>
          </p:nvCxnSpPr>
          <p:spPr>
            <a:xfrm>
              <a:off x="701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r Verbinder 44">
              <a:extLst>
                <a:ext uri="{FF2B5EF4-FFF2-40B4-BE49-F238E27FC236}">
                  <a16:creationId xmlns:a16="http://schemas.microsoft.com/office/drawing/2014/main" id="{EEF54A83-402D-4FD8-AA1E-61C2649934C1}"/>
                </a:ext>
              </a:extLst>
            </p:cNvPr>
            <p:cNvCxnSpPr/>
            <p:nvPr/>
          </p:nvCxnSpPr>
          <p:spPr>
            <a:xfrm>
              <a:off x="719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r Verbinder 45">
              <a:extLst>
                <a:ext uri="{FF2B5EF4-FFF2-40B4-BE49-F238E27FC236}">
                  <a16:creationId xmlns:a16="http://schemas.microsoft.com/office/drawing/2014/main" id="{77BA3246-74F2-4676-9127-E04C2BBFC146}"/>
                </a:ext>
              </a:extLst>
            </p:cNvPr>
            <p:cNvCxnSpPr/>
            <p:nvPr/>
          </p:nvCxnSpPr>
          <p:spPr>
            <a:xfrm>
              <a:off x="737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r Verbinder 46">
              <a:extLst>
                <a:ext uri="{FF2B5EF4-FFF2-40B4-BE49-F238E27FC236}">
                  <a16:creationId xmlns:a16="http://schemas.microsoft.com/office/drawing/2014/main" id="{A0B9AF17-B8FC-4B21-87B1-B09A35EF009F}"/>
                </a:ext>
              </a:extLst>
            </p:cNvPr>
            <p:cNvCxnSpPr/>
            <p:nvPr/>
          </p:nvCxnSpPr>
          <p:spPr>
            <a:xfrm>
              <a:off x="75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r Verbinder 47">
              <a:extLst>
                <a:ext uri="{FF2B5EF4-FFF2-40B4-BE49-F238E27FC236}">
                  <a16:creationId xmlns:a16="http://schemas.microsoft.com/office/drawing/2014/main" id="{3242A532-5EA3-444E-B9D1-D172E74CF3B0}"/>
                </a:ext>
              </a:extLst>
            </p:cNvPr>
            <p:cNvCxnSpPr/>
            <p:nvPr/>
          </p:nvCxnSpPr>
          <p:spPr>
            <a:xfrm>
              <a:off x="77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B9A90A37-75D3-4DD9-9936-A7D2BF1EEDCF}"/>
                </a:ext>
              </a:extLst>
            </p:cNvPr>
            <p:cNvCxnSpPr/>
            <p:nvPr/>
          </p:nvCxnSpPr>
          <p:spPr>
            <a:xfrm>
              <a:off x="791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F6E7B0E0-5DDB-4142-8CA7-D76C196A9BEC}"/>
                </a:ext>
              </a:extLst>
            </p:cNvPr>
            <p:cNvCxnSpPr/>
            <p:nvPr/>
          </p:nvCxnSpPr>
          <p:spPr>
            <a:xfrm>
              <a:off x="809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r Verbinder 50">
              <a:extLst>
                <a:ext uri="{FF2B5EF4-FFF2-40B4-BE49-F238E27FC236}">
                  <a16:creationId xmlns:a16="http://schemas.microsoft.com/office/drawing/2014/main" id="{8F116AB3-166E-42B4-9F1C-6480EFE1AD96}"/>
                </a:ext>
              </a:extLst>
            </p:cNvPr>
            <p:cNvCxnSpPr/>
            <p:nvPr/>
          </p:nvCxnSpPr>
          <p:spPr>
            <a:xfrm>
              <a:off x="827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r Verbinder 51">
              <a:extLst>
                <a:ext uri="{FF2B5EF4-FFF2-40B4-BE49-F238E27FC236}">
                  <a16:creationId xmlns:a16="http://schemas.microsoft.com/office/drawing/2014/main" id="{21F3181C-6235-4997-A88A-C9B283324394}"/>
                </a:ext>
              </a:extLst>
            </p:cNvPr>
            <p:cNvCxnSpPr/>
            <p:nvPr/>
          </p:nvCxnSpPr>
          <p:spPr>
            <a:xfrm>
              <a:off x="845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F2EBD151-A861-435F-9235-30A2A8804DE8}"/>
                </a:ext>
              </a:extLst>
            </p:cNvPr>
            <p:cNvCxnSpPr/>
            <p:nvPr/>
          </p:nvCxnSpPr>
          <p:spPr>
            <a:xfrm>
              <a:off x="8639917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0413CDCC-C593-4161-BDEA-B94D2044AB35}"/>
                </a:ext>
              </a:extLst>
            </p:cNvPr>
            <p:cNvCxnSpPr/>
            <p:nvPr/>
          </p:nvCxnSpPr>
          <p:spPr>
            <a:xfrm>
              <a:off x="881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r Verbinder 54">
              <a:extLst>
                <a:ext uri="{FF2B5EF4-FFF2-40B4-BE49-F238E27FC236}">
                  <a16:creationId xmlns:a16="http://schemas.microsoft.com/office/drawing/2014/main" id="{1A89548A-47EF-449C-9EE6-DAC79F49AC41}"/>
                </a:ext>
              </a:extLst>
            </p:cNvPr>
            <p:cNvCxnSpPr/>
            <p:nvPr/>
          </p:nvCxnSpPr>
          <p:spPr>
            <a:xfrm>
              <a:off x="899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r Verbinder 55">
              <a:extLst>
                <a:ext uri="{FF2B5EF4-FFF2-40B4-BE49-F238E27FC236}">
                  <a16:creationId xmlns:a16="http://schemas.microsoft.com/office/drawing/2014/main" id="{937249EF-7F46-4290-B9C6-852FD43BDE9B}"/>
                </a:ext>
              </a:extLst>
            </p:cNvPr>
            <p:cNvCxnSpPr/>
            <p:nvPr/>
          </p:nvCxnSpPr>
          <p:spPr>
            <a:xfrm>
              <a:off x="917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r Verbinder 56">
              <a:extLst>
                <a:ext uri="{FF2B5EF4-FFF2-40B4-BE49-F238E27FC236}">
                  <a16:creationId xmlns:a16="http://schemas.microsoft.com/office/drawing/2014/main" id="{C2044E38-9120-4650-95DB-CF88548020CF}"/>
                </a:ext>
              </a:extLst>
            </p:cNvPr>
            <p:cNvCxnSpPr/>
            <p:nvPr/>
          </p:nvCxnSpPr>
          <p:spPr>
            <a:xfrm>
              <a:off x="935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CD11DC1B-F190-46F2-BE0F-C571BFBD45DE}"/>
                </a:ext>
              </a:extLst>
            </p:cNvPr>
            <p:cNvCxnSpPr/>
            <p:nvPr/>
          </p:nvCxnSpPr>
          <p:spPr>
            <a:xfrm>
              <a:off x="953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 58">
              <a:extLst>
                <a:ext uri="{FF2B5EF4-FFF2-40B4-BE49-F238E27FC236}">
                  <a16:creationId xmlns:a16="http://schemas.microsoft.com/office/drawing/2014/main" id="{A4A2588B-5A27-4C41-B241-63A6E8F4D228}"/>
                </a:ext>
              </a:extLst>
            </p:cNvPr>
            <p:cNvCxnSpPr/>
            <p:nvPr/>
          </p:nvCxnSpPr>
          <p:spPr>
            <a:xfrm>
              <a:off x="971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r Verbinder 59">
              <a:extLst>
                <a:ext uri="{FF2B5EF4-FFF2-40B4-BE49-F238E27FC236}">
                  <a16:creationId xmlns:a16="http://schemas.microsoft.com/office/drawing/2014/main" id="{3889FD80-9CFD-470C-A494-9EC15B828BEC}"/>
                </a:ext>
              </a:extLst>
            </p:cNvPr>
            <p:cNvCxnSpPr/>
            <p:nvPr/>
          </p:nvCxnSpPr>
          <p:spPr>
            <a:xfrm>
              <a:off x="989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C7E7A496-20BF-4DC7-ABCC-2DACA5BD3038}"/>
                </a:ext>
              </a:extLst>
            </p:cNvPr>
            <p:cNvCxnSpPr/>
            <p:nvPr/>
          </p:nvCxnSpPr>
          <p:spPr>
            <a:xfrm>
              <a:off x="1007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66AC2AA5-4C5B-4E70-9AA9-F6DAF6E8CE92}"/>
                </a:ext>
              </a:extLst>
            </p:cNvPr>
            <p:cNvCxnSpPr/>
            <p:nvPr/>
          </p:nvCxnSpPr>
          <p:spPr>
            <a:xfrm>
              <a:off x="1025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E9D308F9-22B2-4547-B716-266568D87A28}"/>
                </a:ext>
              </a:extLst>
            </p:cNvPr>
            <p:cNvCxnSpPr/>
            <p:nvPr/>
          </p:nvCxnSpPr>
          <p:spPr>
            <a:xfrm>
              <a:off x="1043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r Verbinder 63">
              <a:extLst>
                <a:ext uri="{FF2B5EF4-FFF2-40B4-BE49-F238E27FC236}">
                  <a16:creationId xmlns:a16="http://schemas.microsoft.com/office/drawing/2014/main" id="{B24D8E9B-5AA3-42A2-90BD-F8E6A0CB9D35}"/>
                </a:ext>
              </a:extLst>
            </p:cNvPr>
            <p:cNvCxnSpPr/>
            <p:nvPr/>
          </p:nvCxnSpPr>
          <p:spPr>
            <a:xfrm>
              <a:off x="1061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 64">
              <a:extLst>
                <a:ext uri="{FF2B5EF4-FFF2-40B4-BE49-F238E27FC236}">
                  <a16:creationId xmlns:a16="http://schemas.microsoft.com/office/drawing/2014/main" id="{9C5DAB0C-5820-4DB2-B808-092251957CCD}"/>
                </a:ext>
              </a:extLst>
            </p:cNvPr>
            <p:cNvCxnSpPr/>
            <p:nvPr/>
          </p:nvCxnSpPr>
          <p:spPr>
            <a:xfrm>
              <a:off x="1079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 65">
              <a:extLst>
                <a:ext uri="{FF2B5EF4-FFF2-40B4-BE49-F238E27FC236}">
                  <a16:creationId xmlns:a16="http://schemas.microsoft.com/office/drawing/2014/main" id="{C837179D-0367-4494-A763-8D3E50445E67}"/>
                </a:ext>
              </a:extLst>
            </p:cNvPr>
            <p:cNvCxnSpPr/>
            <p:nvPr/>
          </p:nvCxnSpPr>
          <p:spPr>
            <a:xfrm>
              <a:off x="1097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 66">
              <a:extLst>
                <a:ext uri="{FF2B5EF4-FFF2-40B4-BE49-F238E27FC236}">
                  <a16:creationId xmlns:a16="http://schemas.microsoft.com/office/drawing/2014/main" id="{88A1E769-98B9-4433-800D-BA93DCA070A9}"/>
                </a:ext>
              </a:extLst>
            </p:cNvPr>
            <p:cNvCxnSpPr/>
            <p:nvPr/>
          </p:nvCxnSpPr>
          <p:spPr>
            <a:xfrm>
              <a:off x="1115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r Verbinder 67">
              <a:extLst>
                <a:ext uri="{FF2B5EF4-FFF2-40B4-BE49-F238E27FC236}">
                  <a16:creationId xmlns:a16="http://schemas.microsoft.com/office/drawing/2014/main" id="{9CFE6F94-D3F4-423B-8FEA-83EEDE1E6BF4}"/>
                </a:ext>
              </a:extLst>
            </p:cNvPr>
            <p:cNvCxnSpPr/>
            <p:nvPr/>
          </p:nvCxnSpPr>
          <p:spPr>
            <a:xfrm>
              <a:off x="11339835" y="-71482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r Verbinder 69">
              <a:extLst>
                <a:ext uri="{FF2B5EF4-FFF2-40B4-BE49-F238E27FC236}">
                  <a16:creationId xmlns:a16="http://schemas.microsoft.com/office/drawing/2014/main" id="{DC19DD28-9F32-4F4A-B88A-B00394B75E4A}"/>
                </a:ext>
              </a:extLst>
            </p:cNvPr>
            <p:cNvCxnSpPr/>
            <p:nvPr/>
          </p:nvCxnSpPr>
          <p:spPr>
            <a:xfrm>
              <a:off x="11699835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r Verbinder 70">
              <a:extLst>
                <a:ext uri="{FF2B5EF4-FFF2-40B4-BE49-F238E27FC236}">
                  <a16:creationId xmlns:a16="http://schemas.microsoft.com/office/drawing/2014/main" id="{3F57CA3B-3AE7-42FE-8C8A-34B7CC532C86}"/>
                </a:ext>
              </a:extLst>
            </p:cNvPr>
            <p:cNvCxnSpPr/>
            <p:nvPr/>
          </p:nvCxnSpPr>
          <p:spPr>
            <a:xfrm>
              <a:off x="11519835" y="-71474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r Verbinder 71">
              <a:extLst>
                <a:ext uri="{FF2B5EF4-FFF2-40B4-BE49-F238E27FC236}">
                  <a16:creationId xmlns:a16="http://schemas.microsoft.com/office/drawing/2014/main" id="{E18B57F5-CFC1-4DC6-9854-94965C2C653E}"/>
                </a:ext>
              </a:extLst>
            </p:cNvPr>
            <p:cNvCxnSpPr/>
            <p:nvPr/>
          </p:nvCxnSpPr>
          <p:spPr>
            <a:xfrm>
              <a:off x="11879835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>
              <a:extLst>
                <a:ext uri="{FF2B5EF4-FFF2-40B4-BE49-F238E27FC236}">
                  <a16:creationId xmlns:a16="http://schemas.microsoft.com/office/drawing/2014/main" id="{B85E798B-1F8F-486F-A714-23B4C7D0227F}"/>
                </a:ext>
              </a:extLst>
            </p:cNvPr>
            <p:cNvCxnSpPr/>
            <p:nvPr/>
          </p:nvCxnSpPr>
          <p:spPr>
            <a:xfrm>
              <a:off x="12059835" y="-71478"/>
              <a:ext cx="0" cy="6857992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1E3EB7AF-0883-4503-9529-9AF53907CA0A}"/>
              </a:ext>
            </a:extLst>
          </p:cNvPr>
          <p:cNvCxnSpPr/>
          <p:nvPr userDrawn="1"/>
        </p:nvCxnSpPr>
        <p:spPr>
          <a:xfrm rot="16200000">
            <a:off x="6096006" y="74384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40D7BABD-9B85-48A9-ACFD-36C118CF9C1C}"/>
              </a:ext>
            </a:extLst>
          </p:cNvPr>
          <p:cNvCxnSpPr/>
          <p:nvPr userDrawn="1"/>
        </p:nvCxnSpPr>
        <p:spPr>
          <a:xfrm rot="16200000">
            <a:off x="6096006" y="56384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ACD7F5F3-6849-420D-8886-90FA067542F2}"/>
              </a:ext>
            </a:extLst>
          </p:cNvPr>
          <p:cNvCxnSpPr/>
          <p:nvPr userDrawn="1"/>
        </p:nvCxnSpPr>
        <p:spPr>
          <a:xfrm rot="16200000">
            <a:off x="6095999" y="38392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FBD27C2D-371E-44D1-887D-A09907FC594A}"/>
              </a:ext>
            </a:extLst>
          </p:cNvPr>
          <p:cNvCxnSpPr/>
          <p:nvPr userDrawn="1"/>
        </p:nvCxnSpPr>
        <p:spPr>
          <a:xfrm rot="16200000">
            <a:off x="6095999" y="20392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473D6DE3-6E84-449A-B6E0-587DC99B430B}"/>
              </a:ext>
            </a:extLst>
          </p:cNvPr>
          <p:cNvCxnSpPr/>
          <p:nvPr userDrawn="1"/>
        </p:nvCxnSpPr>
        <p:spPr>
          <a:xfrm rot="16200000">
            <a:off x="6095999" y="2392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0A381B40-5FE9-42D9-93CD-5DDEEFCBAD94}"/>
              </a:ext>
            </a:extLst>
          </p:cNvPr>
          <p:cNvCxnSpPr/>
          <p:nvPr userDrawn="1"/>
        </p:nvCxnSpPr>
        <p:spPr>
          <a:xfrm rot="16200000">
            <a:off x="6095999" y="-15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BAF3168E-C175-4EDC-AF19-D7E43D9993DC}"/>
              </a:ext>
            </a:extLst>
          </p:cNvPr>
          <p:cNvCxnSpPr/>
          <p:nvPr userDrawn="1"/>
        </p:nvCxnSpPr>
        <p:spPr>
          <a:xfrm rot="16200000">
            <a:off x="6095999" y="-33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AE201F9A-5618-4611-8179-202475E1635E}"/>
              </a:ext>
            </a:extLst>
          </p:cNvPr>
          <p:cNvCxnSpPr/>
          <p:nvPr userDrawn="1"/>
        </p:nvCxnSpPr>
        <p:spPr>
          <a:xfrm rot="16200000">
            <a:off x="6095999" y="-5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r Verbinder 81">
            <a:extLst>
              <a:ext uri="{FF2B5EF4-FFF2-40B4-BE49-F238E27FC236}">
                <a16:creationId xmlns:a16="http://schemas.microsoft.com/office/drawing/2014/main" id="{E825B778-68F2-4E4C-843F-BCB9897402E0}"/>
              </a:ext>
            </a:extLst>
          </p:cNvPr>
          <p:cNvCxnSpPr/>
          <p:nvPr userDrawn="1"/>
        </p:nvCxnSpPr>
        <p:spPr>
          <a:xfrm rot="16200000">
            <a:off x="6095999" y="-69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r Verbinder 82">
            <a:extLst>
              <a:ext uri="{FF2B5EF4-FFF2-40B4-BE49-F238E27FC236}">
                <a16:creationId xmlns:a16="http://schemas.microsoft.com/office/drawing/2014/main" id="{92F320B9-AC5C-48D7-9E1A-4023BC161C9B}"/>
              </a:ext>
            </a:extLst>
          </p:cNvPr>
          <p:cNvCxnSpPr/>
          <p:nvPr userDrawn="1"/>
        </p:nvCxnSpPr>
        <p:spPr>
          <a:xfrm rot="16200000">
            <a:off x="6095999" y="-87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r Verbinder 83">
            <a:extLst>
              <a:ext uri="{FF2B5EF4-FFF2-40B4-BE49-F238E27FC236}">
                <a16:creationId xmlns:a16="http://schemas.microsoft.com/office/drawing/2014/main" id="{9B71158D-DCA5-4F86-B72C-C624E692DC06}"/>
              </a:ext>
            </a:extLst>
          </p:cNvPr>
          <p:cNvCxnSpPr/>
          <p:nvPr userDrawn="1"/>
        </p:nvCxnSpPr>
        <p:spPr>
          <a:xfrm rot="16200000">
            <a:off x="6095999" y="-105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r Verbinder 84">
            <a:extLst>
              <a:ext uri="{FF2B5EF4-FFF2-40B4-BE49-F238E27FC236}">
                <a16:creationId xmlns:a16="http://schemas.microsoft.com/office/drawing/2014/main" id="{EEEC3473-2B49-4F35-A30F-33822812288B}"/>
              </a:ext>
            </a:extLst>
          </p:cNvPr>
          <p:cNvCxnSpPr/>
          <p:nvPr userDrawn="1"/>
        </p:nvCxnSpPr>
        <p:spPr>
          <a:xfrm rot="16200000">
            <a:off x="6095999" y="-123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r Verbinder 85">
            <a:extLst>
              <a:ext uri="{FF2B5EF4-FFF2-40B4-BE49-F238E27FC236}">
                <a16:creationId xmlns:a16="http://schemas.microsoft.com/office/drawing/2014/main" id="{86F5D35D-E9A6-45ED-A35F-1B855B049FE7}"/>
              </a:ext>
            </a:extLst>
          </p:cNvPr>
          <p:cNvCxnSpPr/>
          <p:nvPr userDrawn="1"/>
        </p:nvCxnSpPr>
        <p:spPr>
          <a:xfrm rot="16200000">
            <a:off x="6095999" y="-14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86A3F389-3975-478C-9E2D-ABE261934EB8}"/>
              </a:ext>
            </a:extLst>
          </p:cNvPr>
          <p:cNvCxnSpPr/>
          <p:nvPr userDrawn="1"/>
        </p:nvCxnSpPr>
        <p:spPr>
          <a:xfrm rot="16200000">
            <a:off x="6095999" y="-159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r Verbinder 87">
            <a:extLst>
              <a:ext uri="{FF2B5EF4-FFF2-40B4-BE49-F238E27FC236}">
                <a16:creationId xmlns:a16="http://schemas.microsoft.com/office/drawing/2014/main" id="{73CB59D6-CAF5-42D2-84C7-7EADE0911B73}"/>
              </a:ext>
            </a:extLst>
          </p:cNvPr>
          <p:cNvCxnSpPr/>
          <p:nvPr userDrawn="1"/>
        </p:nvCxnSpPr>
        <p:spPr>
          <a:xfrm rot="16200000">
            <a:off x="6095999" y="-177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r Verbinder 88">
            <a:extLst>
              <a:ext uri="{FF2B5EF4-FFF2-40B4-BE49-F238E27FC236}">
                <a16:creationId xmlns:a16="http://schemas.microsoft.com/office/drawing/2014/main" id="{D406C4B6-BE2A-4A01-84F1-548522A5A36C}"/>
              </a:ext>
            </a:extLst>
          </p:cNvPr>
          <p:cNvCxnSpPr/>
          <p:nvPr userDrawn="1"/>
        </p:nvCxnSpPr>
        <p:spPr>
          <a:xfrm rot="16200000">
            <a:off x="6095999" y="-195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r Verbinder 89">
            <a:extLst>
              <a:ext uri="{FF2B5EF4-FFF2-40B4-BE49-F238E27FC236}">
                <a16:creationId xmlns:a16="http://schemas.microsoft.com/office/drawing/2014/main" id="{35360303-2536-4027-9DCA-19741E725022}"/>
              </a:ext>
            </a:extLst>
          </p:cNvPr>
          <p:cNvCxnSpPr/>
          <p:nvPr userDrawn="1"/>
        </p:nvCxnSpPr>
        <p:spPr>
          <a:xfrm rot="16200000">
            <a:off x="6095999" y="-213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r Verbinder 90">
            <a:extLst>
              <a:ext uri="{FF2B5EF4-FFF2-40B4-BE49-F238E27FC236}">
                <a16:creationId xmlns:a16="http://schemas.microsoft.com/office/drawing/2014/main" id="{6C9F70A1-BD63-4FC8-B507-476BDA22D247}"/>
              </a:ext>
            </a:extLst>
          </p:cNvPr>
          <p:cNvCxnSpPr/>
          <p:nvPr userDrawn="1"/>
        </p:nvCxnSpPr>
        <p:spPr>
          <a:xfrm rot="16200000">
            <a:off x="6095999" y="-23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r Verbinder 91">
            <a:extLst>
              <a:ext uri="{FF2B5EF4-FFF2-40B4-BE49-F238E27FC236}">
                <a16:creationId xmlns:a16="http://schemas.microsoft.com/office/drawing/2014/main" id="{02AC104D-1195-44A1-B6DB-8FC9050FC13E}"/>
              </a:ext>
            </a:extLst>
          </p:cNvPr>
          <p:cNvCxnSpPr/>
          <p:nvPr userDrawn="1"/>
        </p:nvCxnSpPr>
        <p:spPr>
          <a:xfrm rot="16200000">
            <a:off x="6095999" y="-249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044B681D-82F5-4951-B357-7511B3DDE9D9}"/>
              </a:ext>
            </a:extLst>
          </p:cNvPr>
          <p:cNvCxnSpPr/>
          <p:nvPr userDrawn="1"/>
        </p:nvCxnSpPr>
        <p:spPr>
          <a:xfrm rot="16200000">
            <a:off x="6095999" y="-23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r Verbinder 93">
            <a:extLst>
              <a:ext uri="{FF2B5EF4-FFF2-40B4-BE49-F238E27FC236}">
                <a16:creationId xmlns:a16="http://schemas.microsoft.com/office/drawing/2014/main" id="{DF84D634-4044-4B64-A767-32F06EC31B0E}"/>
              </a:ext>
            </a:extLst>
          </p:cNvPr>
          <p:cNvCxnSpPr/>
          <p:nvPr userDrawn="1"/>
        </p:nvCxnSpPr>
        <p:spPr>
          <a:xfrm rot="16200000">
            <a:off x="6095999" y="-267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r Verbinder 94">
            <a:extLst>
              <a:ext uri="{FF2B5EF4-FFF2-40B4-BE49-F238E27FC236}">
                <a16:creationId xmlns:a16="http://schemas.microsoft.com/office/drawing/2014/main" id="{843D4BE0-67E2-429B-913C-0173B2E79263}"/>
              </a:ext>
            </a:extLst>
          </p:cNvPr>
          <p:cNvCxnSpPr/>
          <p:nvPr userDrawn="1"/>
        </p:nvCxnSpPr>
        <p:spPr>
          <a:xfrm rot="16200000">
            <a:off x="6095999" y="-285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r Verbinder 95">
            <a:extLst>
              <a:ext uri="{FF2B5EF4-FFF2-40B4-BE49-F238E27FC236}">
                <a16:creationId xmlns:a16="http://schemas.microsoft.com/office/drawing/2014/main" id="{F6A8398A-EF19-4B28-AFC5-EC9A2504E720}"/>
              </a:ext>
            </a:extLst>
          </p:cNvPr>
          <p:cNvCxnSpPr/>
          <p:nvPr userDrawn="1"/>
        </p:nvCxnSpPr>
        <p:spPr>
          <a:xfrm rot="16200000">
            <a:off x="6095999" y="-303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r Verbinder 96">
            <a:extLst>
              <a:ext uri="{FF2B5EF4-FFF2-40B4-BE49-F238E27FC236}">
                <a16:creationId xmlns:a16="http://schemas.microsoft.com/office/drawing/2014/main" id="{1BE2B9E7-564A-41A3-B699-FE54D230C5D9}"/>
              </a:ext>
            </a:extLst>
          </p:cNvPr>
          <p:cNvCxnSpPr/>
          <p:nvPr userDrawn="1"/>
        </p:nvCxnSpPr>
        <p:spPr>
          <a:xfrm rot="16200000">
            <a:off x="6095999" y="-32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r Verbinder 97">
            <a:extLst>
              <a:ext uri="{FF2B5EF4-FFF2-40B4-BE49-F238E27FC236}">
                <a16:creationId xmlns:a16="http://schemas.microsoft.com/office/drawing/2014/main" id="{F6EC7CC6-7198-499C-9C70-901DEC029808}"/>
              </a:ext>
            </a:extLst>
          </p:cNvPr>
          <p:cNvCxnSpPr/>
          <p:nvPr userDrawn="1"/>
        </p:nvCxnSpPr>
        <p:spPr>
          <a:xfrm rot="16200000">
            <a:off x="6095999" y="-339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r Verbinder 98">
            <a:extLst>
              <a:ext uri="{FF2B5EF4-FFF2-40B4-BE49-F238E27FC236}">
                <a16:creationId xmlns:a16="http://schemas.microsoft.com/office/drawing/2014/main" id="{083784D3-21C2-4115-937B-3FCDB51B789F}"/>
              </a:ext>
            </a:extLst>
          </p:cNvPr>
          <p:cNvCxnSpPr/>
          <p:nvPr userDrawn="1"/>
        </p:nvCxnSpPr>
        <p:spPr>
          <a:xfrm rot="16200000">
            <a:off x="6095999" y="-357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r Verbinder 99">
            <a:extLst>
              <a:ext uri="{FF2B5EF4-FFF2-40B4-BE49-F238E27FC236}">
                <a16:creationId xmlns:a16="http://schemas.microsoft.com/office/drawing/2014/main" id="{24E256D3-B241-4710-BD28-6551B65ED2DF}"/>
              </a:ext>
            </a:extLst>
          </p:cNvPr>
          <p:cNvCxnSpPr/>
          <p:nvPr userDrawn="1"/>
        </p:nvCxnSpPr>
        <p:spPr>
          <a:xfrm rot="16200000">
            <a:off x="6095999" y="-375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r Verbinder 100">
            <a:extLst>
              <a:ext uri="{FF2B5EF4-FFF2-40B4-BE49-F238E27FC236}">
                <a16:creationId xmlns:a16="http://schemas.microsoft.com/office/drawing/2014/main" id="{B6ECA470-1657-47FC-BD92-09379521D52C}"/>
              </a:ext>
            </a:extLst>
          </p:cNvPr>
          <p:cNvCxnSpPr/>
          <p:nvPr userDrawn="1"/>
        </p:nvCxnSpPr>
        <p:spPr>
          <a:xfrm rot="16200000">
            <a:off x="6095999" y="-393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r Verbinder 101">
            <a:extLst>
              <a:ext uri="{FF2B5EF4-FFF2-40B4-BE49-F238E27FC236}">
                <a16:creationId xmlns:a16="http://schemas.microsoft.com/office/drawing/2014/main" id="{CF0C12C5-0A83-444E-8706-E70E7A65581B}"/>
              </a:ext>
            </a:extLst>
          </p:cNvPr>
          <p:cNvCxnSpPr/>
          <p:nvPr userDrawn="1"/>
        </p:nvCxnSpPr>
        <p:spPr>
          <a:xfrm rot="16200000">
            <a:off x="6095999" y="-41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r Verbinder 102">
            <a:extLst>
              <a:ext uri="{FF2B5EF4-FFF2-40B4-BE49-F238E27FC236}">
                <a16:creationId xmlns:a16="http://schemas.microsoft.com/office/drawing/2014/main" id="{A94EAB53-2729-45B2-B74B-45E7FD31CB4A}"/>
              </a:ext>
            </a:extLst>
          </p:cNvPr>
          <p:cNvCxnSpPr/>
          <p:nvPr userDrawn="1"/>
        </p:nvCxnSpPr>
        <p:spPr>
          <a:xfrm rot="16200000">
            <a:off x="6095999" y="-429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>
            <a:extLst>
              <a:ext uri="{FF2B5EF4-FFF2-40B4-BE49-F238E27FC236}">
                <a16:creationId xmlns:a16="http://schemas.microsoft.com/office/drawing/2014/main" id="{CECD42A9-06C4-4630-8F11-8F995D8F505A}"/>
              </a:ext>
            </a:extLst>
          </p:cNvPr>
          <p:cNvCxnSpPr/>
          <p:nvPr userDrawn="1"/>
        </p:nvCxnSpPr>
        <p:spPr>
          <a:xfrm rot="16200000">
            <a:off x="6095999" y="-447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r Verbinder 104">
            <a:extLst>
              <a:ext uri="{FF2B5EF4-FFF2-40B4-BE49-F238E27FC236}">
                <a16:creationId xmlns:a16="http://schemas.microsoft.com/office/drawing/2014/main" id="{9AE1C47B-9305-4F66-9CFB-CBAEB4EF6541}"/>
              </a:ext>
            </a:extLst>
          </p:cNvPr>
          <p:cNvCxnSpPr/>
          <p:nvPr userDrawn="1"/>
        </p:nvCxnSpPr>
        <p:spPr>
          <a:xfrm rot="16200000">
            <a:off x="6095999" y="-465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r Verbinder 105">
            <a:extLst>
              <a:ext uri="{FF2B5EF4-FFF2-40B4-BE49-F238E27FC236}">
                <a16:creationId xmlns:a16="http://schemas.microsoft.com/office/drawing/2014/main" id="{BF39A1F9-95AF-4050-B2B5-3B0BB04E8C73}"/>
              </a:ext>
            </a:extLst>
          </p:cNvPr>
          <p:cNvCxnSpPr/>
          <p:nvPr userDrawn="1"/>
        </p:nvCxnSpPr>
        <p:spPr>
          <a:xfrm rot="16200000">
            <a:off x="6095999" y="-483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872680B1-6E23-4D80-AD8C-1E2FFC16A13C}"/>
              </a:ext>
            </a:extLst>
          </p:cNvPr>
          <p:cNvCxnSpPr/>
          <p:nvPr userDrawn="1"/>
        </p:nvCxnSpPr>
        <p:spPr>
          <a:xfrm rot="16200000">
            <a:off x="6095999" y="-501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C2474A5E-1EE6-4CF5-AAEF-E63072F21638}"/>
              </a:ext>
            </a:extLst>
          </p:cNvPr>
          <p:cNvCxnSpPr/>
          <p:nvPr userDrawn="1"/>
        </p:nvCxnSpPr>
        <p:spPr>
          <a:xfrm rot="16200000">
            <a:off x="6095999" y="-5196075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Gerader Verbinder 108">
            <a:extLst>
              <a:ext uri="{FF2B5EF4-FFF2-40B4-BE49-F238E27FC236}">
                <a16:creationId xmlns:a16="http://schemas.microsoft.com/office/drawing/2014/main" id="{F60E3C99-095D-4E3D-9D53-F968060B7281}"/>
              </a:ext>
            </a:extLst>
          </p:cNvPr>
          <p:cNvCxnSpPr/>
          <p:nvPr userDrawn="1"/>
        </p:nvCxnSpPr>
        <p:spPr>
          <a:xfrm rot="16200000">
            <a:off x="6095992" y="-537599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Gerader Verbinder 109">
            <a:extLst>
              <a:ext uri="{FF2B5EF4-FFF2-40B4-BE49-F238E27FC236}">
                <a16:creationId xmlns:a16="http://schemas.microsoft.com/office/drawing/2014/main" id="{36CE09F3-A691-4F7A-A577-930D355ECF90}"/>
              </a:ext>
            </a:extLst>
          </p:cNvPr>
          <p:cNvCxnSpPr/>
          <p:nvPr userDrawn="1"/>
        </p:nvCxnSpPr>
        <p:spPr>
          <a:xfrm rot="16200000">
            <a:off x="6095992" y="-555599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Gerader Verbinder 110">
            <a:extLst>
              <a:ext uri="{FF2B5EF4-FFF2-40B4-BE49-F238E27FC236}">
                <a16:creationId xmlns:a16="http://schemas.microsoft.com/office/drawing/2014/main" id="{6ED2C8F5-3A68-487A-9408-ADAC38798CED}"/>
              </a:ext>
            </a:extLst>
          </p:cNvPr>
          <p:cNvCxnSpPr/>
          <p:nvPr userDrawn="1"/>
        </p:nvCxnSpPr>
        <p:spPr>
          <a:xfrm rot="16200000">
            <a:off x="6095992" y="-573599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r Verbinder 111">
            <a:extLst>
              <a:ext uri="{FF2B5EF4-FFF2-40B4-BE49-F238E27FC236}">
                <a16:creationId xmlns:a16="http://schemas.microsoft.com/office/drawing/2014/main" id="{63EA135A-D88B-40B6-B217-16F92AA8E121}"/>
              </a:ext>
            </a:extLst>
          </p:cNvPr>
          <p:cNvCxnSpPr/>
          <p:nvPr userDrawn="1"/>
        </p:nvCxnSpPr>
        <p:spPr>
          <a:xfrm rot="16200000">
            <a:off x="6095992" y="-591599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r Verbinder 112">
            <a:extLst>
              <a:ext uri="{FF2B5EF4-FFF2-40B4-BE49-F238E27FC236}">
                <a16:creationId xmlns:a16="http://schemas.microsoft.com/office/drawing/2014/main" id="{EC23DC97-C360-4C1A-8648-D6E178559AB8}"/>
              </a:ext>
            </a:extLst>
          </p:cNvPr>
          <p:cNvCxnSpPr/>
          <p:nvPr userDrawn="1"/>
        </p:nvCxnSpPr>
        <p:spPr>
          <a:xfrm rot="16200000">
            <a:off x="6095992" y="-6095993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erader Verbinder 113">
            <a:extLst>
              <a:ext uri="{FF2B5EF4-FFF2-40B4-BE49-F238E27FC236}">
                <a16:creationId xmlns:a16="http://schemas.microsoft.com/office/drawing/2014/main" id="{C3427F45-12B9-46AB-A423-ED8B3660CDC0}"/>
              </a:ext>
            </a:extLst>
          </p:cNvPr>
          <p:cNvCxnSpPr/>
          <p:nvPr userDrawn="1"/>
        </p:nvCxnSpPr>
        <p:spPr>
          <a:xfrm rot="16200000">
            <a:off x="6095992" y="743760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Gerader Verbinder 114">
            <a:extLst>
              <a:ext uri="{FF2B5EF4-FFF2-40B4-BE49-F238E27FC236}">
                <a16:creationId xmlns:a16="http://schemas.microsoft.com/office/drawing/2014/main" id="{EB819501-91CB-474A-A539-3E3861D4D4E6}"/>
              </a:ext>
            </a:extLst>
          </p:cNvPr>
          <p:cNvCxnSpPr/>
          <p:nvPr userDrawn="1"/>
        </p:nvCxnSpPr>
        <p:spPr>
          <a:xfrm rot="16200000">
            <a:off x="6095992" y="563842"/>
            <a:ext cx="0" cy="1219198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30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 userDrawn="1"/>
        </p:nvSpPr>
        <p:spPr>
          <a:xfrm>
            <a:off x="11651530" y="6583900"/>
            <a:ext cx="54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D08DFCC-AEBF-412E-A9FC-F8B541023A35}" type="slidenum">
              <a:rPr lang="de-DE" sz="1200" noProof="0" smtClean="0">
                <a:solidFill>
                  <a:schemeClr val="bg1">
                    <a:lumMod val="50000"/>
                  </a:schemeClr>
                </a:solidFill>
              </a:rPr>
              <a:pPr algn="r"/>
              <a:t>‹Nr.›</a:t>
            </a:fld>
            <a:endParaRPr lang="de-DE" sz="1200" noProof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feld 14"/>
          <p:cNvSpPr txBox="1"/>
          <p:nvPr userDrawn="1"/>
        </p:nvSpPr>
        <p:spPr>
          <a:xfrm>
            <a:off x="0" y="6581001"/>
            <a:ext cx="52180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0">
                <a:solidFill>
                  <a:schemeClr val="bg1">
                    <a:lumMod val="50000"/>
                  </a:schemeClr>
                </a:solidFill>
              </a:rPr>
              <a:t>00IntroductionToC.pptx © 2017 - 2026 by Q. Meyer, Updated: 2026-Jun-25</a:t>
            </a:r>
            <a:endParaRPr lang="de-DE" sz="1200" noProof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feld 14">
            <a:extLst>
              <a:ext uri="{FF2B5EF4-FFF2-40B4-BE49-F238E27FC236}">
                <a16:creationId xmlns:a16="http://schemas.microsoft.com/office/drawing/2014/main" id="{14C5AF69-E8D1-412D-A6B6-43FFAB0F432E}"/>
              </a:ext>
            </a:extLst>
          </p:cNvPr>
          <p:cNvSpPr txBox="1"/>
          <p:nvPr userDrawn="1"/>
        </p:nvSpPr>
        <p:spPr>
          <a:xfrm>
            <a:off x="4234686" y="6587891"/>
            <a:ext cx="741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noProof="0">
                <a:solidFill>
                  <a:schemeClr val="bg1">
                    <a:lumMod val="50000"/>
                  </a:schemeClr>
                </a:solidFill>
              </a:rPr>
              <a:t>CG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/>
          <a:p>
            <a:pPr marL="0" lv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77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3" r:id="rId3"/>
    <p:sldLayoutId id="2147483655" r:id="rId4"/>
    <p:sldLayoutId id="2147483656" r:id="rId5"/>
    <p:sldLayoutId id="2147483654" r:id="rId6"/>
    <p:sldLayoutId id="2147483658" r:id="rId7"/>
  </p:sldLayoutIdLst>
  <p:hf sldNum="0" hd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Clr>
          <a:schemeClr val="accent6"/>
        </a:buClr>
        <a:buFont typeface="Wingdings" panose="05000000000000000000" pitchFamily="2" charset="2"/>
        <a:buNone/>
        <a:defRPr lang="en-US" sz="2900" b="1" kern="12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2084365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07.xml"/><Relationship Id="rId18" Type="http://schemas.openxmlformats.org/officeDocument/2006/relationships/tags" Target="../tags/tag112.xml"/><Relationship Id="rId26" Type="http://schemas.openxmlformats.org/officeDocument/2006/relationships/tags" Target="../tags/tag120.xml"/><Relationship Id="rId39" Type="http://schemas.openxmlformats.org/officeDocument/2006/relationships/slide" Target="slide29.xml"/><Relationship Id="rId21" Type="http://schemas.openxmlformats.org/officeDocument/2006/relationships/tags" Target="../tags/tag115.xml"/><Relationship Id="rId34" Type="http://schemas.openxmlformats.org/officeDocument/2006/relationships/slide" Target="slide82.xml"/><Relationship Id="rId42" Type="http://schemas.openxmlformats.org/officeDocument/2006/relationships/slide" Target="slide11.xml"/><Relationship Id="rId7" Type="http://schemas.openxmlformats.org/officeDocument/2006/relationships/tags" Target="../tags/tag101.xml"/><Relationship Id="rId2" Type="http://schemas.openxmlformats.org/officeDocument/2006/relationships/tags" Target="../tags/tag96.xml"/><Relationship Id="rId16" Type="http://schemas.openxmlformats.org/officeDocument/2006/relationships/tags" Target="../tags/tag110.xml"/><Relationship Id="rId20" Type="http://schemas.openxmlformats.org/officeDocument/2006/relationships/tags" Target="../tags/tag114.xml"/><Relationship Id="rId29" Type="http://schemas.openxmlformats.org/officeDocument/2006/relationships/tags" Target="../tags/tag123.xml"/><Relationship Id="rId41" Type="http://schemas.openxmlformats.org/officeDocument/2006/relationships/slide" Target="slide13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24" Type="http://schemas.openxmlformats.org/officeDocument/2006/relationships/tags" Target="../tags/tag118.xml"/><Relationship Id="rId32" Type="http://schemas.openxmlformats.org/officeDocument/2006/relationships/slide" Target="slide95.xml"/><Relationship Id="rId37" Type="http://schemas.openxmlformats.org/officeDocument/2006/relationships/slide" Target="slide53.xml"/><Relationship Id="rId40" Type="http://schemas.openxmlformats.org/officeDocument/2006/relationships/slide" Target="slide22.xml"/><Relationship Id="rId5" Type="http://schemas.openxmlformats.org/officeDocument/2006/relationships/tags" Target="../tags/tag99.xml"/><Relationship Id="rId15" Type="http://schemas.openxmlformats.org/officeDocument/2006/relationships/tags" Target="../tags/tag109.xml"/><Relationship Id="rId23" Type="http://schemas.openxmlformats.org/officeDocument/2006/relationships/tags" Target="../tags/tag117.xml"/><Relationship Id="rId28" Type="http://schemas.openxmlformats.org/officeDocument/2006/relationships/tags" Target="../tags/tag122.xml"/><Relationship Id="rId36" Type="http://schemas.openxmlformats.org/officeDocument/2006/relationships/slide" Target="slide63.xml"/><Relationship Id="rId10" Type="http://schemas.openxmlformats.org/officeDocument/2006/relationships/tags" Target="../tags/tag104.xml"/><Relationship Id="rId19" Type="http://schemas.openxmlformats.org/officeDocument/2006/relationships/tags" Target="../tags/tag11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3.xml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tags" Target="../tags/tag108.xml"/><Relationship Id="rId22" Type="http://schemas.openxmlformats.org/officeDocument/2006/relationships/tags" Target="../tags/tag116.xml"/><Relationship Id="rId27" Type="http://schemas.openxmlformats.org/officeDocument/2006/relationships/tags" Target="../tags/tag121.xml"/><Relationship Id="rId30" Type="http://schemas.openxmlformats.org/officeDocument/2006/relationships/tags" Target="../tags/tag124.xml"/><Relationship Id="rId35" Type="http://schemas.openxmlformats.org/officeDocument/2006/relationships/slide" Target="slide74.xml"/><Relationship Id="rId43" Type="http://schemas.openxmlformats.org/officeDocument/2006/relationships/slide" Target="slide8.xml"/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12" Type="http://schemas.openxmlformats.org/officeDocument/2006/relationships/tags" Target="../tags/tag106.xml"/><Relationship Id="rId17" Type="http://schemas.openxmlformats.org/officeDocument/2006/relationships/tags" Target="../tags/tag111.xml"/><Relationship Id="rId25" Type="http://schemas.openxmlformats.org/officeDocument/2006/relationships/tags" Target="../tags/tag119.xml"/><Relationship Id="rId33" Type="http://schemas.openxmlformats.org/officeDocument/2006/relationships/slide" Target="slide88.xml"/><Relationship Id="rId38" Type="http://schemas.openxmlformats.org/officeDocument/2006/relationships/slide" Target="slide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9" Type="http://schemas.openxmlformats.org/officeDocument/2006/relationships/slide" Target="slide29.xml"/><Relationship Id="rId21" Type="http://schemas.openxmlformats.org/officeDocument/2006/relationships/tags" Target="../tags/tag145.xml"/><Relationship Id="rId34" Type="http://schemas.openxmlformats.org/officeDocument/2006/relationships/slide" Target="slide82.xml"/><Relationship Id="rId42" Type="http://schemas.openxmlformats.org/officeDocument/2006/relationships/slide" Target="slide11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41" Type="http://schemas.openxmlformats.org/officeDocument/2006/relationships/slide" Target="slide1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slide" Target="slide95.xml"/><Relationship Id="rId37" Type="http://schemas.openxmlformats.org/officeDocument/2006/relationships/slide" Target="slide53.xml"/><Relationship Id="rId40" Type="http://schemas.openxmlformats.org/officeDocument/2006/relationships/slide" Target="slide22.xml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36" Type="http://schemas.openxmlformats.org/officeDocument/2006/relationships/slide" Target="slide63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3.xml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tags" Target="../tags/tag154.xml"/><Relationship Id="rId35" Type="http://schemas.openxmlformats.org/officeDocument/2006/relationships/slide" Target="slide74.xml"/><Relationship Id="rId43" Type="http://schemas.openxmlformats.org/officeDocument/2006/relationships/slide" Target="slide8.xml"/><Relationship Id="rId8" Type="http://schemas.openxmlformats.org/officeDocument/2006/relationships/tags" Target="../tags/tag132.xml"/><Relationship Id="rId3" Type="http://schemas.openxmlformats.org/officeDocument/2006/relationships/tags" Target="../tags/tag127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slide" Target="slide88.xml"/><Relationship Id="rId38" Type="http://schemas.openxmlformats.org/officeDocument/2006/relationships/slide" Target="slide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cppreference.com/w/c/io/fprintf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quickref.me/c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9" Type="http://schemas.openxmlformats.org/officeDocument/2006/relationships/slide" Target="slide22.xml"/><Relationship Id="rId21" Type="http://schemas.openxmlformats.org/officeDocument/2006/relationships/tags" Target="../tags/tag22.xml"/><Relationship Id="rId34" Type="http://schemas.openxmlformats.org/officeDocument/2006/relationships/slide" Target="slide74.xml"/><Relationship Id="rId42" Type="http://schemas.openxmlformats.org/officeDocument/2006/relationships/slide" Target="slide8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slideLayout" Target="../slideLayouts/slideLayout6.xml"/><Relationship Id="rId41" Type="http://schemas.openxmlformats.org/officeDocument/2006/relationships/slide" Target="slide1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slide" Target="slide88.xml"/><Relationship Id="rId37" Type="http://schemas.openxmlformats.org/officeDocument/2006/relationships/slide" Target="slide37.xml"/><Relationship Id="rId40" Type="http://schemas.openxmlformats.org/officeDocument/2006/relationships/slide" Target="slide13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slide" Target="slide53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slide" Target="slide95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notesSlide" Target="../notesSlides/notesSlide2.xml"/><Relationship Id="rId35" Type="http://schemas.openxmlformats.org/officeDocument/2006/relationships/slide" Target="slide63.xml"/><Relationship Id="rId43" Type="http://schemas.openxmlformats.org/officeDocument/2006/relationships/slide" Target="slide3.xml"/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slide" Target="slide82.xml"/><Relationship Id="rId38" Type="http://schemas.openxmlformats.org/officeDocument/2006/relationships/slide" Target="slide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167.xml"/><Relationship Id="rId18" Type="http://schemas.openxmlformats.org/officeDocument/2006/relationships/tags" Target="../tags/tag172.xml"/><Relationship Id="rId26" Type="http://schemas.openxmlformats.org/officeDocument/2006/relationships/tags" Target="../tags/tag180.xml"/><Relationship Id="rId39" Type="http://schemas.openxmlformats.org/officeDocument/2006/relationships/slide" Target="slide29.xml"/><Relationship Id="rId21" Type="http://schemas.openxmlformats.org/officeDocument/2006/relationships/tags" Target="../tags/tag175.xml"/><Relationship Id="rId34" Type="http://schemas.openxmlformats.org/officeDocument/2006/relationships/slide" Target="slide82.xml"/><Relationship Id="rId42" Type="http://schemas.openxmlformats.org/officeDocument/2006/relationships/slide" Target="slide11.xml"/><Relationship Id="rId7" Type="http://schemas.openxmlformats.org/officeDocument/2006/relationships/tags" Target="../tags/tag161.xml"/><Relationship Id="rId2" Type="http://schemas.openxmlformats.org/officeDocument/2006/relationships/tags" Target="../tags/tag156.xml"/><Relationship Id="rId16" Type="http://schemas.openxmlformats.org/officeDocument/2006/relationships/tags" Target="../tags/tag170.xml"/><Relationship Id="rId20" Type="http://schemas.openxmlformats.org/officeDocument/2006/relationships/tags" Target="../tags/tag174.xml"/><Relationship Id="rId29" Type="http://schemas.openxmlformats.org/officeDocument/2006/relationships/tags" Target="../tags/tag183.xml"/><Relationship Id="rId41" Type="http://schemas.openxmlformats.org/officeDocument/2006/relationships/slide" Target="slide13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24" Type="http://schemas.openxmlformats.org/officeDocument/2006/relationships/tags" Target="../tags/tag178.xml"/><Relationship Id="rId32" Type="http://schemas.openxmlformats.org/officeDocument/2006/relationships/slide" Target="slide95.xml"/><Relationship Id="rId37" Type="http://schemas.openxmlformats.org/officeDocument/2006/relationships/slide" Target="slide53.xml"/><Relationship Id="rId40" Type="http://schemas.openxmlformats.org/officeDocument/2006/relationships/slide" Target="slide22.xml"/><Relationship Id="rId5" Type="http://schemas.openxmlformats.org/officeDocument/2006/relationships/tags" Target="../tags/tag159.xml"/><Relationship Id="rId15" Type="http://schemas.openxmlformats.org/officeDocument/2006/relationships/tags" Target="../tags/tag169.xml"/><Relationship Id="rId23" Type="http://schemas.openxmlformats.org/officeDocument/2006/relationships/tags" Target="../tags/tag177.xml"/><Relationship Id="rId28" Type="http://schemas.openxmlformats.org/officeDocument/2006/relationships/tags" Target="../tags/tag182.xml"/><Relationship Id="rId36" Type="http://schemas.openxmlformats.org/officeDocument/2006/relationships/slide" Target="slide63.xml"/><Relationship Id="rId10" Type="http://schemas.openxmlformats.org/officeDocument/2006/relationships/tags" Target="../tags/tag164.xml"/><Relationship Id="rId19" Type="http://schemas.openxmlformats.org/officeDocument/2006/relationships/tags" Target="../tags/tag17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3.xml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tags" Target="../tags/tag168.xml"/><Relationship Id="rId22" Type="http://schemas.openxmlformats.org/officeDocument/2006/relationships/tags" Target="../tags/tag176.xml"/><Relationship Id="rId27" Type="http://schemas.openxmlformats.org/officeDocument/2006/relationships/tags" Target="../tags/tag181.xml"/><Relationship Id="rId30" Type="http://schemas.openxmlformats.org/officeDocument/2006/relationships/tags" Target="../tags/tag184.xml"/><Relationship Id="rId35" Type="http://schemas.openxmlformats.org/officeDocument/2006/relationships/slide" Target="slide74.xml"/><Relationship Id="rId43" Type="http://schemas.openxmlformats.org/officeDocument/2006/relationships/slide" Target="slide8.xml"/><Relationship Id="rId8" Type="http://schemas.openxmlformats.org/officeDocument/2006/relationships/tags" Target="../tags/tag162.xml"/><Relationship Id="rId3" Type="http://schemas.openxmlformats.org/officeDocument/2006/relationships/tags" Target="../tags/tag157.xml"/><Relationship Id="rId12" Type="http://schemas.openxmlformats.org/officeDocument/2006/relationships/tags" Target="../tags/tag166.xml"/><Relationship Id="rId17" Type="http://schemas.openxmlformats.org/officeDocument/2006/relationships/tags" Target="../tags/tag171.xml"/><Relationship Id="rId25" Type="http://schemas.openxmlformats.org/officeDocument/2006/relationships/tags" Target="../tags/tag179.xml"/><Relationship Id="rId33" Type="http://schemas.openxmlformats.org/officeDocument/2006/relationships/slide" Target="slide88.xml"/><Relationship Id="rId38" Type="http://schemas.openxmlformats.org/officeDocument/2006/relationships/slide" Target="slide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197.xml"/><Relationship Id="rId18" Type="http://schemas.openxmlformats.org/officeDocument/2006/relationships/tags" Target="../tags/tag202.xml"/><Relationship Id="rId26" Type="http://schemas.openxmlformats.org/officeDocument/2006/relationships/tags" Target="../tags/tag210.xml"/><Relationship Id="rId39" Type="http://schemas.openxmlformats.org/officeDocument/2006/relationships/slide" Target="slide37.xml"/><Relationship Id="rId21" Type="http://schemas.openxmlformats.org/officeDocument/2006/relationships/tags" Target="../tags/tag20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191.xml"/><Relationship Id="rId2" Type="http://schemas.openxmlformats.org/officeDocument/2006/relationships/tags" Target="../tags/tag186.xml"/><Relationship Id="rId16" Type="http://schemas.openxmlformats.org/officeDocument/2006/relationships/tags" Target="../tags/tag200.xml"/><Relationship Id="rId29" Type="http://schemas.openxmlformats.org/officeDocument/2006/relationships/tags" Target="../tags/tag213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24" Type="http://schemas.openxmlformats.org/officeDocument/2006/relationships/tags" Target="../tags/tag208.xml"/><Relationship Id="rId32" Type="http://schemas.openxmlformats.org/officeDocument/2006/relationships/notesSlide" Target="../notesSlides/notesSlide21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189.xml"/><Relationship Id="rId15" Type="http://schemas.openxmlformats.org/officeDocument/2006/relationships/tags" Target="../tags/tag199.xml"/><Relationship Id="rId23" Type="http://schemas.openxmlformats.org/officeDocument/2006/relationships/tags" Target="../tags/tag207.xml"/><Relationship Id="rId28" Type="http://schemas.openxmlformats.org/officeDocument/2006/relationships/tags" Target="../tags/tag212.xml"/><Relationship Id="rId36" Type="http://schemas.openxmlformats.org/officeDocument/2006/relationships/slide" Target="slide74.xml"/><Relationship Id="rId10" Type="http://schemas.openxmlformats.org/officeDocument/2006/relationships/tags" Target="../tags/tag194.xml"/><Relationship Id="rId19" Type="http://schemas.openxmlformats.org/officeDocument/2006/relationships/tags" Target="../tags/tag20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14" Type="http://schemas.openxmlformats.org/officeDocument/2006/relationships/tags" Target="../tags/tag198.xml"/><Relationship Id="rId22" Type="http://schemas.openxmlformats.org/officeDocument/2006/relationships/tags" Target="../tags/tag206.xml"/><Relationship Id="rId27" Type="http://schemas.openxmlformats.org/officeDocument/2006/relationships/tags" Target="../tags/tag211.xml"/><Relationship Id="rId30" Type="http://schemas.openxmlformats.org/officeDocument/2006/relationships/tags" Target="../tags/tag21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192.xml"/><Relationship Id="rId3" Type="http://schemas.openxmlformats.org/officeDocument/2006/relationships/tags" Target="../tags/tag187.xml"/><Relationship Id="rId12" Type="http://schemas.openxmlformats.org/officeDocument/2006/relationships/tags" Target="../tags/tag196.xml"/><Relationship Id="rId17" Type="http://schemas.openxmlformats.org/officeDocument/2006/relationships/tags" Target="../tags/tag201.xml"/><Relationship Id="rId25" Type="http://schemas.openxmlformats.org/officeDocument/2006/relationships/tags" Target="../tags/tag20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204.xml"/><Relationship Id="rId41" Type="http://schemas.openxmlformats.org/officeDocument/2006/relationships/slide" Target="slide2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tags" Target="../tags/tag55.xml"/><Relationship Id="rId39" Type="http://schemas.openxmlformats.org/officeDocument/2006/relationships/slide" Target="slide37.xml"/><Relationship Id="rId21" Type="http://schemas.openxmlformats.org/officeDocument/2006/relationships/tags" Target="../tags/tag50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9" Type="http://schemas.openxmlformats.org/officeDocument/2006/relationships/tags" Target="../tags/tag58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tags" Target="../tags/tag53.xml"/><Relationship Id="rId32" Type="http://schemas.openxmlformats.org/officeDocument/2006/relationships/notesSlide" Target="../notesSlides/notesSlide3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tags" Target="../tags/tag52.xml"/><Relationship Id="rId28" Type="http://schemas.openxmlformats.org/officeDocument/2006/relationships/tags" Target="../tags/tag57.xml"/><Relationship Id="rId36" Type="http://schemas.openxmlformats.org/officeDocument/2006/relationships/slide" Target="slide74.xml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tags" Target="../tags/tag51.xml"/><Relationship Id="rId27" Type="http://schemas.openxmlformats.org/officeDocument/2006/relationships/tags" Target="../tags/tag56.xml"/><Relationship Id="rId30" Type="http://schemas.openxmlformats.org/officeDocument/2006/relationships/tags" Target="../tags/tag59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tags" Target="../tags/tag54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49.xml"/><Relationship Id="rId41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tags" Target="../tags/tag227.xml"/><Relationship Id="rId18" Type="http://schemas.openxmlformats.org/officeDocument/2006/relationships/tags" Target="../tags/tag232.xml"/><Relationship Id="rId26" Type="http://schemas.openxmlformats.org/officeDocument/2006/relationships/tags" Target="../tags/tag240.xml"/><Relationship Id="rId39" Type="http://schemas.openxmlformats.org/officeDocument/2006/relationships/slide" Target="slide37.xml"/><Relationship Id="rId21" Type="http://schemas.openxmlformats.org/officeDocument/2006/relationships/tags" Target="../tags/tag23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221.xml"/><Relationship Id="rId2" Type="http://schemas.openxmlformats.org/officeDocument/2006/relationships/tags" Target="../tags/tag216.xml"/><Relationship Id="rId16" Type="http://schemas.openxmlformats.org/officeDocument/2006/relationships/tags" Target="../tags/tag230.xml"/><Relationship Id="rId29" Type="http://schemas.openxmlformats.org/officeDocument/2006/relationships/tags" Target="../tags/tag243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24" Type="http://schemas.openxmlformats.org/officeDocument/2006/relationships/tags" Target="../tags/tag238.xml"/><Relationship Id="rId32" Type="http://schemas.openxmlformats.org/officeDocument/2006/relationships/notesSlide" Target="../notesSlides/notesSlide29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219.xml"/><Relationship Id="rId15" Type="http://schemas.openxmlformats.org/officeDocument/2006/relationships/tags" Target="../tags/tag229.xml"/><Relationship Id="rId23" Type="http://schemas.openxmlformats.org/officeDocument/2006/relationships/tags" Target="../tags/tag237.xml"/><Relationship Id="rId28" Type="http://schemas.openxmlformats.org/officeDocument/2006/relationships/tags" Target="../tags/tag242.xml"/><Relationship Id="rId36" Type="http://schemas.openxmlformats.org/officeDocument/2006/relationships/slide" Target="slide74.xml"/><Relationship Id="rId10" Type="http://schemas.openxmlformats.org/officeDocument/2006/relationships/tags" Target="../tags/tag224.xml"/><Relationship Id="rId19" Type="http://schemas.openxmlformats.org/officeDocument/2006/relationships/tags" Target="../tags/tag23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tags" Target="../tags/tag228.xml"/><Relationship Id="rId22" Type="http://schemas.openxmlformats.org/officeDocument/2006/relationships/tags" Target="../tags/tag236.xml"/><Relationship Id="rId27" Type="http://schemas.openxmlformats.org/officeDocument/2006/relationships/tags" Target="../tags/tag241.xml"/><Relationship Id="rId30" Type="http://schemas.openxmlformats.org/officeDocument/2006/relationships/tags" Target="../tags/tag24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222.xml"/><Relationship Id="rId3" Type="http://schemas.openxmlformats.org/officeDocument/2006/relationships/tags" Target="../tags/tag217.xml"/><Relationship Id="rId12" Type="http://schemas.openxmlformats.org/officeDocument/2006/relationships/tags" Target="../tags/tag226.xml"/><Relationship Id="rId17" Type="http://schemas.openxmlformats.org/officeDocument/2006/relationships/tags" Target="../tags/tag231.xml"/><Relationship Id="rId25" Type="http://schemas.openxmlformats.org/officeDocument/2006/relationships/tags" Target="../tags/tag23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234.xml"/><Relationship Id="rId41" Type="http://schemas.openxmlformats.org/officeDocument/2006/relationships/slide" Target="slide2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tags" Target="../tags/tag257.xml"/><Relationship Id="rId18" Type="http://schemas.openxmlformats.org/officeDocument/2006/relationships/tags" Target="../tags/tag262.xml"/><Relationship Id="rId26" Type="http://schemas.openxmlformats.org/officeDocument/2006/relationships/tags" Target="../tags/tag270.xml"/><Relationship Id="rId39" Type="http://schemas.openxmlformats.org/officeDocument/2006/relationships/slide" Target="slide37.xml"/><Relationship Id="rId21" Type="http://schemas.openxmlformats.org/officeDocument/2006/relationships/tags" Target="../tags/tag26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251.xml"/><Relationship Id="rId2" Type="http://schemas.openxmlformats.org/officeDocument/2006/relationships/tags" Target="../tags/tag246.xml"/><Relationship Id="rId16" Type="http://schemas.openxmlformats.org/officeDocument/2006/relationships/tags" Target="../tags/tag260.xml"/><Relationship Id="rId29" Type="http://schemas.openxmlformats.org/officeDocument/2006/relationships/tags" Target="../tags/tag273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tags" Target="../tags/tag255.xml"/><Relationship Id="rId24" Type="http://schemas.openxmlformats.org/officeDocument/2006/relationships/tags" Target="../tags/tag268.xml"/><Relationship Id="rId32" Type="http://schemas.openxmlformats.org/officeDocument/2006/relationships/notesSlide" Target="../notesSlides/notesSlide30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249.xml"/><Relationship Id="rId15" Type="http://schemas.openxmlformats.org/officeDocument/2006/relationships/tags" Target="../tags/tag259.xml"/><Relationship Id="rId23" Type="http://schemas.openxmlformats.org/officeDocument/2006/relationships/tags" Target="../tags/tag267.xml"/><Relationship Id="rId28" Type="http://schemas.openxmlformats.org/officeDocument/2006/relationships/tags" Target="../tags/tag272.xml"/><Relationship Id="rId36" Type="http://schemas.openxmlformats.org/officeDocument/2006/relationships/slide" Target="slide74.xml"/><Relationship Id="rId10" Type="http://schemas.openxmlformats.org/officeDocument/2006/relationships/tags" Target="../tags/tag254.xml"/><Relationship Id="rId19" Type="http://schemas.openxmlformats.org/officeDocument/2006/relationships/tags" Target="../tags/tag26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tags" Target="../tags/tag258.xml"/><Relationship Id="rId22" Type="http://schemas.openxmlformats.org/officeDocument/2006/relationships/tags" Target="../tags/tag266.xml"/><Relationship Id="rId27" Type="http://schemas.openxmlformats.org/officeDocument/2006/relationships/tags" Target="../tags/tag271.xml"/><Relationship Id="rId30" Type="http://schemas.openxmlformats.org/officeDocument/2006/relationships/tags" Target="../tags/tag27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252.xml"/><Relationship Id="rId3" Type="http://schemas.openxmlformats.org/officeDocument/2006/relationships/tags" Target="../tags/tag247.xml"/><Relationship Id="rId12" Type="http://schemas.openxmlformats.org/officeDocument/2006/relationships/tags" Target="../tags/tag256.xml"/><Relationship Id="rId17" Type="http://schemas.openxmlformats.org/officeDocument/2006/relationships/tags" Target="../tags/tag261.xml"/><Relationship Id="rId25" Type="http://schemas.openxmlformats.org/officeDocument/2006/relationships/tags" Target="../tags/tag26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264.xml"/><Relationship Id="rId41" Type="http://schemas.openxmlformats.org/officeDocument/2006/relationships/slide" Target="slide2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cppreference.com/w/c/memory/malloc" TargetMode="Externa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en.cppreference.com/w/c/memory/malloc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7" Type="http://schemas.openxmlformats.org/officeDocument/2006/relationships/image" Target="../media/image2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cppreference.com/w/c/memory/free.html" TargetMode="Externa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cppreference.com/w/c/types/size_t.html" TargetMode="External"/><Relationship Id="rId2" Type="http://schemas.openxmlformats.org/officeDocument/2006/relationships/hyperlink" Target="https://en.cppreference.com/w/c/memory/malloc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tags" Target="../tags/tag287.xml"/><Relationship Id="rId18" Type="http://schemas.openxmlformats.org/officeDocument/2006/relationships/tags" Target="../tags/tag292.xml"/><Relationship Id="rId26" Type="http://schemas.openxmlformats.org/officeDocument/2006/relationships/tags" Target="../tags/tag300.xml"/><Relationship Id="rId39" Type="http://schemas.openxmlformats.org/officeDocument/2006/relationships/slide" Target="slide37.xml"/><Relationship Id="rId21" Type="http://schemas.openxmlformats.org/officeDocument/2006/relationships/tags" Target="../tags/tag29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281.xml"/><Relationship Id="rId2" Type="http://schemas.openxmlformats.org/officeDocument/2006/relationships/tags" Target="../tags/tag276.xml"/><Relationship Id="rId16" Type="http://schemas.openxmlformats.org/officeDocument/2006/relationships/tags" Target="../tags/tag290.xml"/><Relationship Id="rId29" Type="http://schemas.openxmlformats.org/officeDocument/2006/relationships/tags" Target="../tags/tag303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24" Type="http://schemas.openxmlformats.org/officeDocument/2006/relationships/tags" Target="../tags/tag298.xml"/><Relationship Id="rId32" Type="http://schemas.openxmlformats.org/officeDocument/2006/relationships/notesSlide" Target="../notesSlides/notesSlide31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279.xml"/><Relationship Id="rId15" Type="http://schemas.openxmlformats.org/officeDocument/2006/relationships/tags" Target="../tags/tag289.xml"/><Relationship Id="rId23" Type="http://schemas.openxmlformats.org/officeDocument/2006/relationships/tags" Target="../tags/tag297.xml"/><Relationship Id="rId28" Type="http://schemas.openxmlformats.org/officeDocument/2006/relationships/tags" Target="../tags/tag302.xml"/><Relationship Id="rId36" Type="http://schemas.openxmlformats.org/officeDocument/2006/relationships/slide" Target="slide74.xml"/><Relationship Id="rId10" Type="http://schemas.openxmlformats.org/officeDocument/2006/relationships/tags" Target="../tags/tag284.xml"/><Relationship Id="rId19" Type="http://schemas.openxmlformats.org/officeDocument/2006/relationships/tags" Target="../tags/tag29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tags" Target="../tags/tag288.xml"/><Relationship Id="rId22" Type="http://schemas.openxmlformats.org/officeDocument/2006/relationships/tags" Target="../tags/tag296.xml"/><Relationship Id="rId27" Type="http://schemas.openxmlformats.org/officeDocument/2006/relationships/tags" Target="../tags/tag301.xml"/><Relationship Id="rId30" Type="http://schemas.openxmlformats.org/officeDocument/2006/relationships/tags" Target="../tags/tag30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282.xml"/><Relationship Id="rId3" Type="http://schemas.openxmlformats.org/officeDocument/2006/relationships/tags" Target="../tags/tag277.xml"/><Relationship Id="rId12" Type="http://schemas.openxmlformats.org/officeDocument/2006/relationships/tags" Target="../tags/tag286.xml"/><Relationship Id="rId17" Type="http://schemas.openxmlformats.org/officeDocument/2006/relationships/tags" Target="../tags/tag291.xml"/><Relationship Id="rId25" Type="http://schemas.openxmlformats.org/officeDocument/2006/relationships/tags" Target="../tags/tag29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294.xml"/><Relationship Id="rId41" Type="http://schemas.openxmlformats.org/officeDocument/2006/relationships/slide" Target="slide2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3" Type="http://schemas.openxmlformats.org/officeDocument/2006/relationships/tags" Target="../tags/tag317.xml"/><Relationship Id="rId18" Type="http://schemas.openxmlformats.org/officeDocument/2006/relationships/tags" Target="../tags/tag322.xml"/><Relationship Id="rId26" Type="http://schemas.openxmlformats.org/officeDocument/2006/relationships/tags" Target="../tags/tag330.xml"/><Relationship Id="rId39" Type="http://schemas.openxmlformats.org/officeDocument/2006/relationships/slide" Target="slide37.xml"/><Relationship Id="rId21" Type="http://schemas.openxmlformats.org/officeDocument/2006/relationships/tags" Target="../tags/tag32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311.xml"/><Relationship Id="rId2" Type="http://schemas.openxmlformats.org/officeDocument/2006/relationships/tags" Target="../tags/tag306.xml"/><Relationship Id="rId16" Type="http://schemas.openxmlformats.org/officeDocument/2006/relationships/tags" Target="../tags/tag320.xml"/><Relationship Id="rId29" Type="http://schemas.openxmlformats.org/officeDocument/2006/relationships/tags" Target="../tags/tag333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24" Type="http://schemas.openxmlformats.org/officeDocument/2006/relationships/tags" Target="../tags/tag328.xml"/><Relationship Id="rId32" Type="http://schemas.openxmlformats.org/officeDocument/2006/relationships/notesSlide" Target="../notesSlides/notesSlide32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309.xml"/><Relationship Id="rId15" Type="http://schemas.openxmlformats.org/officeDocument/2006/relationships/tags" Target="../tags/tag319.xml"/><Relationship Id="rId23" Type="http://schemas.openxmlformats.org/officeDocument/2006/relationships/tags" Target="../tags/tag327.xml"/><Relationship Id="rId28" Type="http://schemas.openxmlformats.org/officeDocument/2006/relationships/tags" Target="../tags/tag332.xml"/><Relationship Id="rId36" Type="http://schemas.openxmlformats.org/officeDocument/2006/relationships/slide" Target="slide74.xml"/><Relationship Id="rId10" Type="http://schemas.openxmlformats.org/officeDocument/2006/relationships/tags" Target="../tags/tag314.xml"/><Relationship Id="rId19" Type="http://schemas.openxmlformats.org/officeDocument/2006/relationships/tags" Target="../tags/tag32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tags" Target="../tags/tag318.xml"/><Relationship Id="rId22" Type="http://schemas.openxmlformats.org/officeDocument/2006/relationships/tags" Target="../tags/tag326.xml"/><Relationship Id="rId27" Type="http://schemas.openxmlformats.org/officeDocument/2006/relationships/tags" Target="../tags/tag331.xml"/><Relationship Id="rId30" Type="http://schemas.openxmlformats.org/officeDocument/2006/relationships/tags" Target="../tags/tag33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312.xml"/><Relationship Id="rId3" Type="http://schemas.openxmlformats.org/officeDocument/2006/relationships/tags" Target="../tags/tag307.xml"/><Relationship Id="rId12" Type="http://schemas.openxmlformats.org/officeDocument/2006/relationships/tags" Target="../tags/tag316.xml"/><Relationship Id="rId17" Type="http://schemas.openxmlformats.org/officeDocument/2006/relationships/tags" Target="../tags/tag321.xml"/><Relationship Id="rId25" Type="http://schemas.openxmlformats.org/officeDocument/2006/relationships/tags" Target="../tags/tag32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324.xml"/><Relationship Id="rId41" Type="http://schemas.openxmlformats.org/officeDocument/2006/relationships/slide" Target="slide2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77.xml"/><Relationship Id="rId18" Type="http://schemas.openxmlformats.org/officeDocument/2006/relationships/tags" Target="../tags/tag82.xml"/><Relationship Id="rId26" Type="http://schemas.openxmlformats.org/officeDocument/2006/relationships/tags" Target="../tags/tag90.xml"/><Relationship Id="rId39" Type="http://schemas.openxmlformats.org/officeDocument/2006/relationships/slide" Target="slide37.xml"/><Relationship Id="rId21" Type="http://schemas.openxmlformats.org/officeDocument/2006/relationships/tags" Target="../tags/tag8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71.xml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29" Type="http://schemas.openxmlformats.org/officeDocument/2006/relationships/tags" Target="../tags/tag93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24" Type="http://schemas.openxmlformats.org/officeDocument/2006/relationships/tags" Target="../tags/tag88.xml"/><Relationship Id="rId32" Type="http://schemas.openxmlformats.org/officeDocument/2006/relationships/notesSlide" Target="../notesSlides/notesSlide5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23" Type="http://schemas.openxmlformats.org/officeDocument/2006/relationships/tags" Target="../tags/tag87.xml"/><Relationship Id="rId28" Type="http://schemas.openxmlformats.org/officeDocument/2006/relationships/tags" Target="../tags/tag92.xml"/><Relationship Id="rId36" Type="http://schemas.openxmlformats.org/officeDocument/2006/relationships/slide" Target="slide74.xml"/><Relationship Id="rId10" Type="http://schemas.openxmlformats.org/officeDocument/2006/relationships/tags" Target="../tags/tag74.xml"/><Relationship Id="rId19" Type="http://schemas.openxmlformats.org/officeDocument/2006/relationships/tags" Target="../tags/tag8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Relationship Id="rId22" Type="http://schemas.openxmlformats.org/officeDocument/2006/relationships/tags" Target="../tags/tag86.xml"/><Relationship Id="rId27" Type="http://schemas.openxmlformats.org/officeDocument/2006/relationships/tags" Target="../tags/tag91.xml"/><Relationship Id="rId30" Type="http://schemas.openxmlformats.org/officeDocument/2006/relationships/tags" Target="../tags/tag9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72.xml"/><Relationship Id="rId3" Type="http://schemas.openxmlformats.org/officeDocument/2006/relationships/tags" Target="../tags/tag67.xml"/><Relationship Id="rId12" Type="http://schemas.openxmlformats.org/officeDocument/2006/relationships/tags" Target="../tags/tag76.xml"/><Relationship Id="rId17" Type="http://schemas.openxmlformats.org/officeDocument/2006/relationships/tags" Target="../tags/tag81.xml"/><Relationship Id="rId25" Type="http://schemas.openxmlformats.org/officeDocument/2006/relationships/tags" Target="../tags/tag8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84.xml"/><Relationship Id="rId41" Type="http://schemas.openxmlformats.org/officeDocument/2006/relationships/slide" Target="slide2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3" Type="http://schemas.openxmlformats.org/officeDocument/2006/relationships/tags" Target="../tags/tag347.xml"/><Relationship Id="rId18" Type="http://schemas.openxmlformats.org/officeDocument/2006/relationships/tags" Target="../tags/tag352.xml"/><Relationship Id="rId26" Type="http://schemas.openxmlformats.org/officeDocument/2006/relationships/tags" Target="../tags/tag360.xml"/><Relationship Id="rId39" Type="http://schemas.openxmlformats.org/officeDocument/2006/relationships/slide" Target="slide37.xml"/><Relationship Id="rId21" Type="http://schemas.openxmlformats.org/officeDocument/2006/relationships/tags" Target="../tags/tag355.xml"/><Relationship Id="rId34" Type="http://schemas.openxmlformats.org/officeDocument/2006/relationships/slide" Target="slide88.xml"/><Relationship Id="rId42" Type="http://schemas.openxmlformats.org/officeDocument/2006/relationships/slide" Target="slide13.xml"/><Relationship Id="rId7" Type="http://schemas.openxmlformats.org/officeDocument/2006/relationships/tags" Target="../tags/tag341.xml"/><Relationship Id="rId2" Type="http://schemas.openxmlformats.org/officeDocument/2006/relationships/tags" Target="../tags/tag336.xml"/><Relationship Id="rId16" Type="http://schemas.openxmlformats.org/officeDocument/2006/relationships/tags" Target="../tags/tag350.xml"/><Relationship Id="rId29" Type="http://schemas.openxmlformats.org/officeDocument/2006/relationships/tags" Target="../tags/tag363.xml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tags" Target="../tags/tag345.xml"/><Relationship Id="rId24" Type="http://schemas.openxmlformats.org/officeDocument/2006/relationships/tags" Target="../tags/tag358.xml"/><Relationship Id="rId32" Type="http://schemas.openxmlformats.org/officeDocument/2006/relationships/notesSlide" Target="../notesSlides/notesSlide33.xml"/><Relationship Id="rId37" Type="http://schemas.openxmlformats.org/officeDocument/2006/relationships/slide" Target="slide63.xml"/><Relationship Id="rId40" Type="http://schemas.openxmlformats.org/officeDocument/2006/relationships/slide" Target="slide29.xml"/><Relationship Id="rId45" Type="http://schemas.openxmlformats.org/officeDocument/2006/relationships/slide" Target="slide3.xml"/><Relationship Id="rId5" Type="http://schemas.openxmlformats.org/officeDocument/2006/relationships/tags" Target="../tags/tag339.xml"/><Relationship Id="rId15" Type="http://schemas.openxmlformats.org/officeDocument/2006/relationships/tags" Target="../tags/tag349.xml"/><Relationship Id="rId23" Type="http://schemas.openxmlformats.org/officeDocument/2006/relationships/tags" Target="../tags/tag357.xml"/><Relationship Id="rId28" Type="http://schemas.openxmlformats.org/officeDocument/2006/relationships/tags" Target="../tags/tag362.xml"/><Relationship Id="rId36" Type="http://schemas.openxmlformats.org/officeDocument/2006/relationships/slide" Target="slide74.xml"/><Relationship Id="rId10" Type="http://schemas.openxmlformats.org/officeDocument/2006/relationships/tags" Target="../tags/tag344.xml"/><Relationship Id="rId19" Type="http://schemas.openxmlformats.org/officeDocument/2006/relationships/tags" Target="../tags/tag35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8.xml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tags" Target="../tags/tag348.xml"/><Relationship Id="rId22" Type="http://schemas.openxmlformats.org/officeDocument/2006/relationships/tags" Target="../tags/tag356.xml"/><Relationship Id="rId27" Type="http://schemas.openxmlformats.org/officeDocument/2006/relationships/tags" Target="../tags/tag361.xml"/><Relationship Id="rId30" Type="http://schemas.openxmlformats.org/officeDocument/2006/relationships/tags" Target="../tags/tag364.xml"/><Relationship Id="rId35" Type="http://schemas.openxmlformats.org/officeDocument/2006/relationships/slide" Target="slide82.xml"/><Relationship Id="rId43" Type="http://schemas.openxmlformats.org/officeDocument/2006/relationships/slide" Target="slide11.xml"/><Relationship Id="rId8" Type="http://schemas.openxmlformats.org/officeDocument/2006/relationships/tags" Target="../tags/tag342.xml"/><Relationship Id="rId3" Type="http://schemas.openxmlformats.org/officeDocument/2006/relationships/tags" Target="../tags/tag337.xml"/><Relationship Id="rId12" Type="http://schemas.openxmlformats.org/officeDocument/2006/relationships/tags" Target="../tags/tag346.xml"/><Relationship Id="rId17" Type="http://schemas.openxmlformats.org/officeDocument/2006/relationships/tags" Target="../tags/tag351.xml"/><Relationship Id="rId25" Type="http://schemas.openxmlformats.org/officeDocument/2006/relationships/tags" Target="../tags/tag359.xml"/><Relationship Id="rId33" Type="http://schemas.openxmlformats.org/officeDocument/2006/relationships/slide" Target="slide95.xml"/><Relationship Id="rId38" Type="http://schemas.openxmlformats.org/officeDocument/2006/relationships/slide" Target="slide53.xml"/><Relationship Id="rId20" Type="http://schemas.openxmlformats.org/officeDocument/2006/relationships/tags" Target="../tags/tag354.xml"/><Relationship Id="rId41" Type="http://schemas.openxmlformats.org/officeDocument/2006/relationships/slide" Target="slide2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3" Type="http://schemas.openxmlformats.org/officeDocument/2006/relationships/tags" Target="../tags/tag377.xml"/><Relationship Id="rId18" Type="http://schemas.openxmlformats.org/officeDocument/2006/relationships/tags" Target="../tags/tag382.xml"/><Relationship Id="rId26" Type="http://schemas.openxmlformats.org/officeDocument/2006/relationships/tags" Target="../tags/tag390.xml"/><Relationship Id="rId39" Type="http://schemas.openxmlformats.org/officeDocument/2006/relationships/slide" Target="slide29.xml"/><Relationship Id="rId21" Type="http://schemas.openxmlformats.org/officeDocument/2006/relationships/tags" Target="../tags/tag385.xml"/><Relationship Id="rId34" Type="http://schemas.openxmlformats.org/officeDocument/2006/relationships/slide" Target="slide82.xml"/><Relationship Id="rId42" Type="http://schemas.openxmlformats.org/officeDocument/2006/relationships/slide" Target="slide11.xml"/><Relationship Id="rId7" Type="http://schemas.openxmlformats.org/officeDocument/2006/relationships/tags" Target="../tags/tag371.xml"/><Relationship Id="rId2" Type="http://schemas.openxmlformats.org/officeDocument/2006/relationships/tags" Target="../tags/tag366.xml"/><Relationship Id="rId16" Type="http://schemas.openxmlformats.org/officeDocument/2006/relationships/tags" Target="../tags/tag380.xml"/><Relationship Id="rId20" Type="http://schemas.openxmlformats.org/officeDocument/2006/relationships/tags" Target="../tags/tag384.xml"/><Relationship Id="rId29" Type="http://schemas.openxmlformats.org/officeDocument/2006/relationships/tags" Target="../tags/tag393.xml"/><Relationship Id="rId41" Type="http://schemas.openxmlformats.org/officeDocument/2006/relationships/slide" Target="slide13.xml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tags" Target="../tags/tag375.xml"/><Relationship Id="rId24" Type="http://schemas.openxmlformats.org/officeDocument/2006/relationships/tags" Target="../tags/tag388.xml"/><Relationship Id="rId32" Type="http://schemas.openxmlformats.org/officeDocument/2006/relationships/slide" Target="slide95.xml"/><Relationship Id="rId37" Type="http://schemas.openxmlformats.org/officeDocument/2006/relationships/slide" Target="slide53.xml"/><Relationship Id="rId40" Type="http://schemas.openxmlformats.org/officeDocument/2006/relationships/slide" Target="slide22.xml"/><Relationship Id="rId5" Type="http://schemas.openxmlformats.org/officeDocument/2006/relationships/tags" Target="../tags/tag369.xml"/><Relationship Id="rId15" Type="http://schemas.openxmlformats.org/officeDocument/2006/relationships/tags" Target="../tags/tag379.xml"/><Relationship Id="rId23" Type="http://schemas.openxmlformats.org/officeDocument/2006/relationships/tags" Target="../tags/tag387.xml"/><Relationship Id="rId28" Type="http://schemas.openxmlformats.org/officeDocument/2006/relationships/tags" Target="../tags/tag392.xml"/><Relationship Id="rId36" Type="http://schemas.openxmlformats.org/officeDocument/2006/relationships/slide" Target="slide63.xml"/><Relationship Id="rId10" Type="http://schemas.openxmlformats.org/officeDocument/2006/relationships/tags" Target="../tags/tag374.xml"/><Relationship Id="rId19" Type="http://schemas.openxmlformats.org/officeDocument/2006/relationships/tags" Target="../tags/tag38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3.xml"/><Relationship Id="rId4" Type="http://schemas.openxmlformats.org/officeDocument/2006/relationships/tags" Target="../tags/tag368.xml"/><Relationship Id="rId9" Type="http://schemas.openxmlformats.org/officeDocument/2006/relationships/tags" Target="../tags/tag373.xml"/><Relationship Id="rId14" Type="http://schemas.openxmlformats.org/officeDocument/2006/relationships/tags" Target="../tags/tag378.xml"/><Relationship Id="rId22" Type="http://schemas.openxmlformats.org/officeDocument/2006/relationships/tags" Target="../tags/tag386.xml"/><Relationship Id="rId27" Type="http://schemas.openxmlformats.org/officeDocument/2006/relationships/tags" Target="../tags/tag391.xml"/><Relationship Id="rId30" Type="http://schemas.openxmlformats.org/officeDocument/2006/relationships/tags" Target="../tags/tag394.xml"/><Relationship Id="rId35" Type="http://schemas.openxmlformats.org/officeDocument/2006/relationships/slide" Target="slide74.xml"/><Relationship Id="rId43" Type="http://schemas.openxmlformats.org/officeDocument/2006/relationships/slide" Target="slide8.xml"/><Relationship Id="rId8" Type="http://schemas.openxmlformats.org/officeDocument/2006/relationships/tags" Target="../tags/tag372.xml"/><Relationship Id="rId3" Type="http://schemas.openxmlformats.org/officeDocument/2006/relationships/tags" Target="../tags/tag367.xml"/><Relationship Id="rId12" Type="http://schemas.openxmlformats.org/officeDocument/2006/relationships/tags" Target="../tags/tag376.xml"/><Relationship Id="rId17" Type="http://schemas.openxmlformats.org/officeDocument/2006/relationships/tags" Target="../tags/tag381.xml"/><Relationship Id="rId25" Type="http://schemas.openxmlformats.org/officeDocument/2006/relationships/tags" Target="../tags/tag389.xml"/><Relationship Id="rId33" Type="http://schemas.openxmlformats.org/officeDocument/2006/relationships/slide" Target="slide88.xml"/><Relationship Id="rId38" Type="http://schemas.openxmlformats.org/officeDocument/2006/relationships/slide" Target="slide3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3" Type="http://schemas.openxmlformats.org/officeDocument/2006/relationships/tags" Target="../tags/tag407.xml"/><Relationship Id="rId18" Type="http://schemas.openxmlformats.org/officeDocument/2006/relationships/tags" Target="../tags/tag412.xml"/><Relationship Id="rId26" Type="http://schemas.openxmlformats.org/officeDocument/2006/relationships/tags" Target="../tags/tag420.xml"/><Relationship Id="rId39" Type="http://schemas.openxmlformats.org/officeDocument/2006/relationships/slide" Target="slide29.xml"/><Relationship Id="rId21" Type="http://schemas.openxmlformats.org/officeDocument/2006/relationships/tags" Target="../tags/tag415.xml"/><Relationship Id="rId34" Type="http://schemas.openxmlformats.org/officeDocument/2006/relationships/slide" Target="slide82.xml"/><Relationship Id="rId42" Type="http://schemas.openxmlformats.org/officeDocument/2006/relationships/slide" Target="slide11.xml"/><Relationship Id="rId7" Type="http://schemas.openxmlformats.org/officeDocument/2006/relationships/tags" Target="../tags/tag401.xml"/><Relationship Id="rId2" Type="http://schemas.openxmlformats.org/officeDocument/2006/relationships/tags" Target="../tags/tag396.xml"/><Relationship Id="rId16" Type="http://schemas.openxmlformats.org/officeDocument/2006/relationships/tags" Target="../tags/tag410.xml"/><Relationship Id="rId20" Type="http://schemas.openxmlformats.org/officeDocument/2006/relationships/tags" Target="../tags/tag414.xml"/><Relationship Id="rId29" Type="http://schemas.openxmlformats.org/officeDocument/2006/relationships/tags" Target="../tags/tag423.xml"/><Relationship Id="rId41" Type="http://schemas.openxmlformats.org/officeDocument/2006/relationships/slide" Target="slide13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24" Type="http://schemas.openxmlformats.org/officeDocument/2006/relationships/tags" Target="../tags/tag418.xml"/><Relationship Id="rId32" Type="http://schemas.openxmlformats.org/officeDocument/2006/relationships/slide" Target="slide95.xml"/><Relationship Id="rId37" Type="http://schemas.openxmlformats.org/officeDocument/2006/relationships/slide" Target="slide53.xml"/><Relationship Id="rId40" Type="http://schemas.openxmlformats.org/officeDocument/2006/relationships/slide" Target="slide22.xml"/><Relationship Id="rId5" Type="http://schemas.openxmlformats.org/officeDocument/2006/relationships/tags" Target="../tags/tag399.xml"/><Relationship Id="rId15" Type="http://schemas.openxmlformats.org/officeDocument/2006/relationships/tags" Target="../tags/tag409.xml"/><Relationship Id="rId23" Type="http://schemas.openxmlformats.org/officeDocument/2006/relationships/tags" Target="../tags/tag417.xml"/><Relationship Id="rId28" Type="http://schemas.openxmlformats.org/officeDocument/2006/relationships/tags" Target="../tags/tag422.xml"/><Relationship Id="rId36" Type="http://schemas.openxmlformats.org/officeDocument/2006/relationships/slide" Target="slide63.xml"/><Relationship Id="rId10" Type="http://schemas.openxmlformats.org/officeDocument/2006/relationships/tags" Target="../tags/tag404.xml"/><Relationship Id="rId19" Type="http://schemas.openxmlformats.org/officeDocument/2006/relationships/tags" Target="../tags/tag413.xml"/><Relationship Id="rId31" Type="http://schemas.openxmlformats.org/officeDocument/2006/relationships/slideLayout" Target="../slideLayouts/slideLayout6.xml"/><Relationship Id="rId44" Type="http://schemas.openxmlformats.org/officeDocument/2006/relationships/slide" Target="slide3.xml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tags" Target="../tags/tag408.xml"/><Relationship Id="rId22" Type="http://schemas.openxmlformats.org/officeDocument/2006/relationships/tags" Target="../tags/tag416.xml"/><Relationship Id="rId27" Type="http://schemas.openxmlformats.org/officeDocument/2006/relationships/tags" Target="../tags/tag421.xml"/><Relationship Id="rId30" Type="http://schemas.openxmlformats.org/officeDocument/2006/relationships/tags" Target="../tags/tag424.xml"/><Relationship Id="rId35" Type="http://schemas.openxmlformats.org/officeDocument/2006/relationships/slide" Target="slide74.xml"/><Relationship Id="rId43" Type="http://schemas.openxmlformats.org/officeDocument/2006/relationships/slide" Target="slide8.xml"/><Relationship Id="rId8" Type="http://schemas.openxmlformats.org/officeDocument/2006/relationships/tags" Target="../tags/tag402.xml"/><Relationship Id="rId3" Type="http://schemas.openxmlformats.org/officeDocument/2006/relationships/tags" Target="../tags/tag397.xml"/><Relationship Id="rId12" Type="http://schemas.openxmlformats.org/officeDocument/2006/relationships/tags" Target="../tags/tag406.xml"/><Relationship Id="rId17" Type="http://schemas.openxmlformats.org/officeDocument/2006/relationships/tags" Target="../tags/tag411.xml"/><Relationship Id="rId25" Type="http://schemas.openxmlformats.org/officeDocument/2006/relationships/tags" Target="../tags/tag419.xml"/><Relationship Id="rId33" Type="http://schemas.openxmlformats.org/officeDocument/2006/relationships/slide" Target="slide88.xml"/><Relationship Id="rId38" Type="http://schemas.openxmlformats.org/officeDocument/2006/relationships/slide" Target="slide3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15D1692-8FCC-4AF6-BBDA-43345C4A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/>
              <a:t>Computer Graphics</a:t>
            </a:r>
            <a:br>
              <a:rPr lang="de-DE" sz="4400"/>
            </a:br>
            <a:r>
              <a:rPr lang="de-DE" sz="4400"/>
              <a:t>–</a:t>
            </a:r>
            <a:br>
              <a:rPr lang="de-DE" sz="4400"/>
            </a:br>
            <a:r>
              <a:rPr lang="de-DE" sz="4400"/>
              <a:t>Einführung in C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499C749-2551-29B7-9E3C-CD301813C8F6}"/>
              </a:ext>
            </a:extLst>
          </p:cNvPr>
          <p:cNvSpPr txBox="1"/>
          <p:nvPr/>
        </p:nvSpPr>
        <p:spPr>
          <a:xfrm>
            <a:off x="1638300" y="233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E43ACAD-8178-56BF-3524-D098552B8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5469978"/>
            <a:ext cx="5207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100"/>
              <a:t>This presentation is licensed under CC BY-NC 4.0, except where otherwise indicated. Third-party materials, in particular images, are individually attributed and licensed and are not covered by the license above. Their use is subject to the respective license terms indicated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6133F7B-DE49-FBF8-48E1-AAB29F71E2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9C94F59-40B9-B78D-4F36-E3C5E8CD2EF7}"/>
              </a:ext>
            </a:extLst>
          </p:cNvPr>
          <p:cNvSpPr txBox="1"/>
          <p:nvPr/>
        </p:nvSpPr>
        <p:spPr>
          <a:xfrm>
            <a:off x="7586685" y="5469978"/>
            <a:ext cx="3864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If you use these materials, please cite the complete series:</a:t>
            </a:r>
          </a:p>
          <a:p>
            <a:endParaRPr lang="en-US" sz="1100"/>
          </a:p>
          <a:p>
            <a:r>
              <a:rPr lang="en-US" sz="1100"/>
              <a:t>Meyer, Quirin (2026), </a:t>
            </a:r>
            <a:r>
              <a:rPr lang="en-US" sz="1100" i="1"/>
              <a:t>Lecture Slides: Computer Graphics</a:t>
            </a:r>
            <a:r>
              <a:rPr lang="en-US" sz="1100"/>
              <a:t>. </a:t>
            </a:r>
            <a:r>
              <a:rPr lang="en-US" sz="1100">
                <a:hlinkClick r:id="rId3"/>
              </a:rPr>
              <a:t>https://doi.org/10.5281/zenodo.20843656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589956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D604B-09F9-90F3-1B05-82B283D9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3AF2402-CA14-33D1-6483-A74CA40D7AA9}"/>
              </a:ext>
            </a:extLst>
          </p:cNvPr>
          <p:cNvSpPr txBox="1"/>
          <p:nvPr/>
        </p:nvSpPr>
        <p:spPr>
          <a:xfrm>
            <a:off x="514351" y="1266825"/>
            <a:ext cx="609810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"Hello, World!\n"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EECE91-62BC-5CA7-96B4-982EDD22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 kleines C Programm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A89F7B9-AB78-7D5D-6EC3-E95E8E0B89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Benutzung einer Library</a:t>
            </a:r>
            <a:br>
              <a:rPr lang="de-DE"/>
            </a:b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pPr lvl="1"/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</a:t>
            </a:r>
            <a:r>
              <a:rPr lang="de-DE"/>
              <a:t>andar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</a:t>
            </a:r>
            <a:r>
              <a:rPr lang="de-DE"/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</a:t>
            </a:r>
            <a:r>
              <a:rPr lang="de-DE"/>
              <a:t>nput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O</a:t>
            </a:r>
            <a:r>
              <a:rPr lang="de-DE"/>
              <a:t>utput</a:t>
            </a:r>
          </a:p>
          <a:p>
            <a:pPr lvl="1"/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.h</a:t>
            </a:r>
            <a:r>
              <a:rPr lang="de-DE"/>
              <a:t>: Header-Datei: Deklarationen</a:t>
            </a:r>
          </a:p>
          <a:p>
            <a:pPr lvl="1"/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 </a:t>
            </a:r>
            <a:r>
              <a:rPr lang="de-DE"/>
              <a:t>C-Präprozessor Anweisung</a:t>
            </a:r>
          </a:p>
          <a:p>
            <a:r>
              <a:rPr lang="de-DE"/>
              <a:t>Ausgabe auf der Konsole</a:t>
            </a:r>
          </a:p>
          <a:p>
            <a:pPr lvl="1"/>
            <a:r>
              <a:rPr lang="de-DE"/>
              <a:t>Funktionsaufruf von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/>
              <a:t>.</a:t>
            </a:r>
          </a:p>
          <a:p>
            <a:pPr lvl="1"/>
            <a:r>
              <a:rPr lang="de-DE"/>
              <a:t>Ist in 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/>
              <a:t>deklariert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92D0F6D-2FAA-4A7D-D68C-B3CE6C559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2" y="3906446"/>
            <a:ext cx="4940518" cy="257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0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2" action="ppaction://hlinksldjump"/>
            <a:extLst>
              <a:ext uri="{FF2B5EF4-FFF2-40B4-BE49-F238E27FC236}">
                <a16:creationId xmlns:a16="http://schemas.microsoft.com/office/drawing/2014/main" id="{92C66D6E-4788-1A45-00A4-09BD4C4BACE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2" action="ppaction://hlinksldjump"/>
            <a:extLst>
              <a:ext uri="{FF2B5EF4-FFF2-40B4-BE49-F238E27FC236}">
                <a16:creationId xmlns:a16="http://schemas.microsoft.com/office/drawing/2014/main" id="{98DF7536-096F-1074-61BC-F6763DF2BD6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3" action="ppaction://hlinksldjump"/>
            <a:extLst>
              <a:ext uri="{FF2B5EF4-FFF2-40B4-BE49-F238E27FC236}">
                <a16:creationId xmlns:a16="http://schemas.microsoft.com/office/drawing/2014/main" id="{2A170928-9A50-8F98-F31C-AE69A0AAE6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3" action="ppaction://hlinksldjump"/>
            <a:extLst>
              <a:ext uri="{FF2B5EF4-FFF2-40B4-BE49-F238E27FC236}">
                <a16:creationId xmlns:a16="http://schemas.microsoft.com/office/drawing/2014/main" id="{74CD4B9F-40F6-56E7-3009-3EBAC3ECFE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4" action="ppaction://hlinksldjump"/>
            <a:extLst>
              <a:ext uri="{FF2B5EF4-FFF2-40B4-BE49-F238E27FC236}">
                <a16:creationId xmlns:a16="http://schemas.microsoft.com/office/drawing/2014/main" id="{928BBA27-9652-7BD5-C494-98EDDDAE812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4" action="ppaction://hlinksldjump"/>
            <a:extLst>
              <a:ext uri="{FF2B5EF4-FFF2-40B4-BE49-F238E27FC236}">
                <a16:creationId xmlns:a16="http://schemas.microsoft.com/office/drawing/2014/main" id="{CF167A24-8DFE-B54C-08AC-7F005F4ACA3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5" action="ppaction://hlinksldjump"/>
            <a:extLst>
              <a:ext uri="{FF2B5EF4-FFF2-40B4-BE49-F238E27FC236}">
                <a16:creationId xmlns:a16="http://schemas.microsoft.com/office/drawing/2014/main" id="{4D4F129A-94CA-A25F-DDBE-025AF5704FC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5" action="ppaction://hlinksldjump"/>
            <a:extLst>
              <a:ext uri="{FF2B5EF4-FFF2-40B4-BE49-F238E27FC236}">
                <a16:creationId xmlns:a16="http://schemas.microsoft.com/office/drawing/2014/main" id="{94F15805-25AF-5FA1-0564-C1C2986F653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6" action="ppaction://hlinksldjump"/>
            <a:extLst>
              <a:ext uri="{FF2B5EF4-FFF2-40B4-BE49-F238E27FC236}">
                <a16:creationId xmlns:a16="http://schemas.microsoft.com/office/drawing/2014/main" id="{4C761822-64C5-F938-104D-1C69A22F90F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6" action="ppaction://hlinksldjump"/>
            <a:extLst>
              <a:ext uri="{FF2B5EF4-FFF2-40B4-BE49-F238E27FC236}">
                <a16:creationId xmlns:a16="http://schemas.microsoft.com/office/drawing/2014/main" id="{7A71649E-BAF7-D715-B67B-3C714AF64F64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7" action="ppaction://hlinksldjump"/>
            <a:extLst>
              <a:ext uri="{FF2B5EF4-FFF2-40B4-BE49-F238E27FC236}">
                <a16:creationId xmlns:a16="http://schemas.microsoft.com/office/drawing/2014/main" id="{7FD72718-4ED1-CFAB-C18B-F8605463AAB2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7" action="ppaction://hlinksldjump"/>
            <a:extLst>
              <a:ext uri="{FF2B5EF4-FFF2-40B4-BE49-F238E27FC236}">
                <a16:creationId xmlns:a16="http://schemas.microsoft.com/office/drawing/2014/main" id="{5EE4C45E-1180-AC81-5D79-A246AF0459DB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947C22A2-114C-131F-86A6-5DC1B9275DD8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2C04EF11-7CAA-A4C9-4C47-D88CB8593B1F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9B26D0E5-AC7D-D841-6F98-AEC170840E04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645379FC-78C5-AA3A-8F83-059716730F9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CDFBA564-89E2-6030-C53F-985527A5C7B5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56236044-1E97-3D5B-B4FF-3E34F82F76C5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4A9B8E65-640F-2F33-DA44-2ADDDE239210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9889A305-B022-4048-9556-9B93F86D65E6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737A9B33-CB29-022C-2E7B-21567488A2A4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>
            <a:off x="514349" y="240929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5A6F5D18-8769-1E72-D93E-D683D9B6D608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514349" y="2707742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hteck 40">
            <a:hlinkClick r:id="rId42" action="ppaction://hlinksldjump"/>
            <a:extLst>
              <a:ext uri="{FF2B5EF4-FFF2-40B4-BE49-F238E27FC236}">
                <a16:creationId xmlns:a16="http://schemas.microsoft.com/office/drawing/2014/main" id="{0B3CEB52-C293-8965-6031-3F6B4B10ECE4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2" action="ppaction://hlinksldjump"/>
            <a:extLst>
              <a:ext uri="{FF2B5EF4-FFF2-40B4-BE49-F238E27FC236}">
                <a16:creationId xmlns:a16="http://schemas.microsoft.com/office/drawing/2014/main" id="{6813C653-5748-5779-462B-8F00969A37A3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39" name="Rechteck 38">
            <a:hlinkClick r:id="rId43" action="ppaction://hlinksldjump"/>
            <a:extLst>
              <a:ext uri="{FF2B5EF4-FFF2-40B4-BE49-F238E27FC236}">
                <a16:creationId xmlns:a16="http://schemas.microsoft.com/office/drawing/2014/main" id="{7321406A-6FDC-D15D-AD20-450919DF6F0F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3" action="ppaction://hlinksldjump"/>
            <a:extLst>
              <a:ext uri="{FF2B5EF4-FFF2-40B4-BE49-F238E27FC236}">
                <a16:creationId xmlns:a16="http://schemas.microsoft.com/office/drawing/2014/main" id="{C3A71902-D90F-A5F6-0180-A345C0CC47F6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4" action="ppaction://hlinksldjump"/>
            <a:extLst>
              <a:ext uri="{FF2B5EF4-FFF2-40B4-BE49-F238E27FC236}">
                <a16:creationId xmlns:a16="http://schemas.microsoft.com/office/drawing/2014/main" id="{A2ECF1A1-A202-5624-1ECF-97943C6A45C5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4" action="ppaction://hlinksldjump"/>
            <a:extLst>
              <a:ext uri="{FF2B5EF4-FFF2-40B4-BE49-F238E27FC236}">
                <a16:creationId xmlns:a16="http://schemas.microsoft.com/office/drawing/2014/main" id="{12B7D6B6-3801-87E9-D0AA-64877AB378E4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F2195481-F180-F84D-6242-49D29DFCD5DF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0502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10841763-D11C-E3DA-FC8C-167D5D4F0092}"/>
              </a:ext>
            </a:extLst>
          </p:cNvPr>
          <p:cNvSpPr/>
          <p:nvPr/>
        </p:nvSpPr>
        <p:spPr>
          <a:xfrm>
            <a:off x="514349" y="2279035"/>
            <a:ext cx="11163301" cy="2011680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B3594C-5F96-C72D-55CC-7BCDF275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Compiler und Linker – Teil I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F69E615-83A0-E306-14CE-5CB6F3A5B2C0}"/>
              </a:ext>
            </a:extLst>
          </p:cNvPr>
          <p:cNvSpPr txBox="1"/>
          <p:nvPr/>
        </p:nvSpPr>
        <p:spPr>
          <a:xfrm>
            <a:off x="514351" y="2937272"/>
            <a:ext cx="2116664" cy="695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en-US" altLang="en-US"/>
              <a:t>📄 </a:t>
            </a:r>
            <a:r>
              <a:rPr lang="en-US" altLang="en-US" err="1"/>
              <a:t>main.c</a:t>
            </a:r>
            <a:r>
              <a:rPr lang="en-US" altLang="en-US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ED74C1B-E7B1-F6F0-AEC7-E27CE576B74D}"/>
              </a:ext>
            </a:extLst>
          </p:cNvPr>
          <p:cNvSpPr txBox="1"/>
          <p:nvPr/>
        </p:nvSpPr>
        <p:spPr>
          <a:xfrm>
            <a:off x="2776010" y="2937272"/>
            <a:ext cx="2116664" cy="69520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⚙️</a:t>
            </a:r>
            <a:r>
              <a:rPr lang="en-US" altLang="en-US"/>
              <a:t>Compiler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E1F0918-D967-E750-960D-EF3E248D5F40}"/>
              </a:ext>
            </a:extLst>
          </p:cNvPr>
          <p:cNvSpPr txBox="1"/>
          <p:nvPr/>
        </p:nvSpPr>
        <p:spPr>
          <a:xfrm>
            <a:off x="5037669" y="2937272"/>
            <a:ext cx="2116664" cy="6952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📦</a:t>
            </a:r>
            <a:r>
              <a:rPr lang="en-US" altLang="en-US"/>
              <a:t> main.obj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D13251E-5D5F-3B3C-4D97-D8DBAA6248BA}"/>
              </a:ext>
            </a:extLst>
          </p:cNvPr>
          <p:cNvSpPr txBox="1"/>
          <p:nvPr/>
        </p:nvSpPr>
        <p:spPr>
          <a:xfrm>
            <a:off x="7299328" y="2937272"/>
            <a:ext cx="2116664" cy="69520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🛠️</a:t>
            </a:r>
            <a:r>
              <a:rPr lang="en-US" altLang="en-US"/>
              <a:t>Linker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0F623D9-5C6A-F706-EFD1-D7D134221AD9}"/>
              </a:ext>
            </a:extLst>
          </p:cNvPr>
          <p:cNvSpPr txBox="1"/>
          <p:nvPr/>
        </p:nvSpPr>
        <p:spPr>
          <a:xfrm>
            <a:off x="9560989" y="2937272"/>
            <a:ext cx="2116664" cy="6952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🚀</a:t>
            </a:r>
            <a:r>
              <a:rPr lang="en-US" altLang="en-US"/>
              <a:t> main.exe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39BFA35-CFF9-BFC6-8D78-316713FE6D01}"/>
              </a:ext>
            </a:extLst>
          </p:cNvPr>
          <p:cNvSpPr txBox="1"/>
          <p:nvPr/>
        </p:nvSpPr>
        <p:spPr>
          <a:xfrm>
            <a:off x="3119242" y="4028718"/>
            <a:ext cx="1430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MinGW-w64</a:t>
            </a:r>
            <a:endParaRPr lang="de-DE"/>
          </a:p>
          <a:p>
            <a:r>
              <a:rPr lang="de-DE"/>
              <a:t>MSVC</a:t>
            </a:r>
          </a:p>
          <a:p>
            <a:r>
              <a:rPr lang="de-DE" err="1"/>
              <a:t>Clang</a:t>
            </a:r>
            <a:r>
              <a:rPr lang="de-DE"/>
              <a:t>	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22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2" action="ppaction://hlinksldjump"/>
            <a:extLst>
              <a:ext uri="{FF2B5EF4-FFF2-40B4-BE49-F238E27FC236}">
                <a16:creationId xmlns:a16="http://schemas.microsoft.com/office/drawing/2014/main" id="{5EA759CD-B8AB-2D63-F16C-F197E53D397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2" action="ppaction://hlinksldjump"/>
            <a:extLst>
              <a:ext uri="{FF2B5EF4-FFF2-40B4-BE49-F238E27FC236}">
                <a16:creationId xmlns:a16="http://schemas.microsoft.com/office/drawing/2014/main" id="{328DF660-6649-E879-D5E1-5E8B559422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3" action="ppaction://hlinksldjump"/>
            <a:extLst>
              <a:ext uri="{FF2B5EF4-FFF2-40B4-BE49-F238E27FC236}">
                <a16:creationId xmlns:a16="http://schemas.microsoft.com/office/drawing/2014/main" id="{EBCCB479-DA1B-2713-52F9-476A4F2E83C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3" action="ppaction://hlinksldjump"/>
            <a:extLst>
              <a:ext uri="{FF2B5EF4-FFF2-40B4-BE49-F238E27FC236}">
                <a16:creationId xmlns:a16="http://schemas.microsoft.com/office/drawing/2014/main" id="{64F33897-DCC2-2AE6-B48D-6E7048AF30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4" action="ppaction://hlinksldjump"/>
            <a:extLst>
              <a:ext uri="{FF2B5EF4-FFF2-40B4-BE49-F238E27FC236}">
                <a16:creationId xmlns:a16="http://schemas.microsoft.com/office/drawing/2014/main" id="{D8445F30-E15B-CB9D-A074-E7FB343EF71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4" action="ppaction://hlinksldjump"/>
            <a:extLst>
              <a:ext uri="{FF2B5EF4-FFF2-40B4-BE49-F238E27FC236}">
                <a16:creationId xmlns:a16="http://schemas.microsoft.com/office/drawing/2014/main" id="{28B194E5-D6BA-F660-202A-89F46867469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5" action="ppaction://hlinksldjump"/>
            <a:extLst>
              <a:ext uri="{FF2B5EF4-FFF2-40B4-BE49-F238E27FC236}">
                <a16:creationId xmlns:a16="http://schemas.microsoft.com/office/drawing/2014/main" id="{DAF4B090-E0BB-84CE-2714-34C3420987D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5" action="ppaction://hlinksldjump"/>
            <a:extLst>
              <a:ext uri="{FF2B5EF4-FFF2-40B4-BE49-F238E27FC236}">
                <a16:creationId xmlns:a16="http://schemas.microsoft.com/office/drawing/2014/main" id="{3C9CF240-40F9-05BE-FE0C-D9D2A8379D9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6" action="ppaction://hlinksldjump"/>
            <a:extLst>
              <a:ext uri="{FF2B5EF4-FFF2-40B4-BE49-F238E27FC236}">
                <a16:creationId xmlns:a16="http://schemas.microsoft.com/office/drawing/2014/main" id="{B9844365-F48D-05F4-854E-D5B421C4FF4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6" action="ppaction://hlinksldjump"/>
            <a:extLst>
              <a:ext uri="{FF2B5EF4-FFF2-40B4-BE49-F238E27FC236}">
                <a16:creationId xmlns:a16="http://schemas.microsoft.com/office/drawing/2014/main" id="{2028487B-78EC-E271-C12D-EBC4242617E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7" action="ppaction://hlinksldjump"/>
            <a:extLst>
              <a:ext uri="{FF2B5EF4-FFF2-40B4-BE49-F238E27FC236}">
                <a16:creationId xmlns:a16="http://schemas.microsoft.com/office/drawing/2014/main" id="{A0C7F6D0-DF0C-2A5D-6779-701EB55EA5BD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7" action="ppaction://hlinksldjump"/>
            <a:extLst>
              <a:ext uri="{FF2B5EF4-FFF2-40B4-BE49-F238E27FC236}">
                <a16:creationId xmlns:a16="http://schemas.microsoft.com/office/drawing/2014/main" id="{C308FDD3-E39D-807A-B06F-A44A74EAC961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B5E9D844-C398-5C2A-B882-4361F8BB553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CC8BF0EE-618C-FCE1-E2EC-30D1C4498779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B98CB820-A9C8-C7C3-E09A-5ABABA05CDA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B6A2CAA6-DFE0-109D-8511-7FDAA27432E5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75BAD4C5-3CB6-D2E2-F07B-E7C6219097AF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D6F25F0B-3BD9-ECD2-07AA-D6D6894DE3E7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BEDD66CB-996E-FBF0-C317-CF44D94E2B75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514349" y="2755107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82A29801-024C-19CD-D5FF-45D343487A42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514349" y="3053553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hteck 42">
            <a:hlinkClick r:id="rId41" action="ppaction://hlinksldjump"/>
            <a:extLst>
              <a:ext uri="{FF2B5EF4-FFF2-40B4-BE49-F238E27FC236}">
                <a16:creationId xmlns:a16="http://schemas.microsoft.com/office/drawing/2014/main" id="{F4AB1BA7-FEBE-D72B-484D-714854DD0AEB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1" action="ppaction://hlinksldjump"/>
            <a:extLst>
              <a:ext uri="{FF2B5EF4-FFF2-40B4-BE49-F238E27FC236}">
                <a16:creationId xmlns:a16="http://schemas.microsoft.com/office/drawing/2014/main" id="{BCE69558-D7CB-DB07-0A7F-633838EE0450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41" name="Rechteck 40">
            <a:hlinkClick r:id="rId42" action="ppaction://hlinksldjump"/>
            <a:extLst>
              <a:ext uri="{FF2B5EF4-FFF2-40B4-BE49-F238E27FC236}">
                <a16:creationId xmlns:a16="http://schemas.microsoft.com/office/drawing/2014/main" id="{F9F7093D-3968-948D-64AA-2703CC6127EE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2" action="ppaction://hlinksldjump"/>
            <a:extLst>
              <a:ext uri="{FF2B5EF4-FFF2-40B4-BE49-F238E27FC236}">
                <a16:creationId xmlns:a16="http://schemas.microsoft.com/office/drawing/2014/main" id="{04E3ED28-8E9A-A81A-0CCC-4AE540DA92C4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3" action="ppaction://hlinksldjump"/>
            <a:extLst>
              <a:ext uri="{FF2B5EF4-FFF2-40B4-BE49-F238E27FC236}">
                <a16:creationId xmlns:a16="http://schemas.microsoft.com/office/drawing/2014/main" id="{02D86638-A8B3-A2A9-A14E-55A7070B401E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3" action="ppaction://hlinksldjump"/>
            <a:extLst>
              <a:ext uri="{FF2B5EF4-FFF2-40B4-BE49-F238E27FC236}">
                <a16:creationId xmlns:a16="http://schemas.microsoft.com/office/drawing/2014/main" id="{96B4CAA3-2A98-BBFE-255A-81AEBDB99141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4" action="ppaction://hlinksldjump"/>
            <a:extLst>
              <a:ext uri="{FF2B5EF4-FFF2-40B4-BE49-F238E27FC236}">
                <a16:creationId xmlns:a16="http://schemas.microsoft.com/office/drawing/2014/main" id="{AD7BFE37-51B4-BFA0-8A7D-3A14E2AD5BD0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4" action="ppaction://hlinksldjump"/>
            <a:extLst>
              <a:ext uri="{FF2B5EF4-FFF2-40B4-BE49-F238E27FC236}">
                <a16:creationId xmlns:a16="http://schemas.microsoft.com/office/drawing/2014/main" id="{DACAB365-C0B2-357B-BAE6-C5BE8FE35F93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4EE581B3-328F-FE60-D390-9D68ED8B227B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4809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B7EAE6-D668-EA55-69F4-FF0BFE938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64D70F-1CA6-B944-0B5F-0F3E815135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Wie in Java</a:t>
            </a:r>
          </a:p>
          <a:p>
            <a:r>
              <a:rPr lang="de-DE"/>
              <a:t>Beachte die Ausgabe in 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endParaRPr lang="de-DE" sz="1800">
              <a:solidFill>
                <a:srgbClr val="A31515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pPr lvl="1"/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%d</a:t>
            </a:r>
          </a:p>
          <a:p>
            <a:r>
              <a:rPr lang="de-DE">
                <a:highlight>
                  <a:srgbClr val="FFFFFF"/>
                </a:highlight>
              </a:rPr>
              <a:t>Dokumentation:</a:t>
            </a:r>
            <a:br>
              <a:rPr lang="de-DE">
                <a:highlight>
                  <a:srgbClr val="FFFFFF"/>
                </a:highlight>
              </a:rPr>
            </a:br>
            <a:r>
              <a:rPr lang="de-DE" sz="1800">
                <a:hlinkClick r:id="rId3"/>
              </a:rPr>
              <a:t>https://en.cppreference.com/w/c/io/fprintf.html</a:t>
            </a:r>
            <a:r>
              <a:rPr lang="de-DE" sz="1800"/>
              <a:t> </a:t>
            </a:r>
            <a:br>
              <a:rPr lang="de-DE" sz="1800"/>
            </a:br>
            <a:r>
              <a:rPr lang="de-DE" sz="1800">
                <a:hlinkClick r:id="rId4"/>
              </a:rPr>
              <a:t>https://quickref.me/c.html</a:t>
            </a:r>
            <a:r>
              <a:rPr lang="de-DE" sz="180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0BBFF86-9447-A6DB-1A79-FEC680C0A725}"/>
              </a:ext>
            </a:extLst>
          </p:cNvPr>
          <p:cNvSpPr txBox="1"/>
          <p:nvPr/>
        </p:nvSpPr>
        <p:spPr>
          <a:xfrm>
            <a:off x="514351" y="1266825"/>
            <a:ext cx="60981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x = 5;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"Integer: 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x);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095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8D590-72A8-45CA-068B-441199052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6098F66D-F60D-0CC2-782F-0AC3DCF1A06B}"/>
              </a:ext>
            </a:extLst>
          </p:cNvPr>
          <p:cNvSpPr txBox="1"/>
          <p:nvPr/>
        </p:nvSpPr>
        <p:spPr>
          <a:xfrm>
            <a:off x="514351" y="1266825"/>
            <a:ext cx="60981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x = 5;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y = 5.1f;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double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z = 3.134;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"Integer: 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x);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"Float:   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y);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"Double : 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z);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7D75B75-62E8-098A-4A45-18E9214A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5A65EE-A944-12B1-DD13-38B4621E57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Beachte die Ausgabe in 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endParaRPr lang="de-DE" sz="1800">
              <a:solidFill>
                <a:srgbClr val="A31515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pPr lvl="1"/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%d </a:t>
            </a:r>
            <a:r>
              <a:rPr lang="de-DE"/>
              <a:t>für Integer</a:t>
            </a:r>
          </a:p>
          <a:p>
            <a:pPr lvl="1"/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%f </a:t>
            </a:r>
            <a:r>
              <a:rPr kumimoji="0" lang="de-DE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für Float und Double</a:t>
            </a:r>
            <a:endParaRPr lang="de-DE" sz="1800">
              <a:solidFill>
                <a:srgbClr val="A31515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93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0DBAD-75DC-BB35-5111-D79C4AEE6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CB6CDA21-12C5-FD27-9BA1-06C3AA85A44B}"/>
              </a:ext>
            </a:extLst>
          </p:cNvPr>
          <p:cNvSpPr txBox="1"/>
          <p:nvPr/>
        </p:nvSpPr>
        <p:spPr>
          <a:xfrm>
            <a:off x="514350" y="1266825"/>
            <a:ext cx="94023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x = 5;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y = 5.1f;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double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z = 3.134;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"Integer: %d\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nFloat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:   %f\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nDouble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: 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x, y, z);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7928C4-FA7E-1ACB-CF42-7EF1A6452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561F4F-1376-777D-ADAA-BB4B5D33D8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Geht auch in einem Statement</a:t>
            </a:r>
            <a:endParaRPr lang="de-DE" sz="1800">
              <a:solidFill>
                <a:srgbClr val="A31515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717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C28EB8-6B1C-EA01-1BA3-0C561F222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5FC1DF-313E-09DE-F753-43D5454E688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75220" y="1266825"/>
            <a:ext cx="4011932" cy="5214998"/>
          </a:xfrm>
        </p:spPr>
        <p:txBody>
          <a:bodyPr/>
          <a:lstStyle/>
          <a:p>
            <a:r>
              <a:rPr lang="de-DE"/>
              <a:t>Integer Datentypen</a:t>
            </a:r>
          </a:p>
          <a:p>
            <a:r>
              <a:rPr lang="de-DE"/>
              <a:t>Unterschied zu Java:</a:t>
            </a:r>
          </a:p>
          <a:p>
            <a:pPr lvl="1"/>
            <a:r>
              <a:rPr lang="de-DE"/>
              <a:t>Bitbreite</a:t>
            </a:r>
          </a:p>
          <a:p>
            <a:pPr lvl="1"/>
            <a:r>
              <a:rPr lang="de-DE"/>
              <a:t>Vorzeichen und kein Vorzeichen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2FFBE55-3610-0CED-5118-B7170C39E76F}"/>
              </a:ext>
            </a:extLst>
          </p:cNvPr>
          <p:cNvSpPr txBox="1"/>
          <p:nvPr/>
        </p:nvSpPr>
        <p:spPr>
          <a:xfrm>
            <a:off x="514350" y="1266825"/>
            <a:ext cx="755522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a = 3;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32-bit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b = -2;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32-bit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c = 2;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32-bit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short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d = 4;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16-bit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short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e = -3;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16-bit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short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f = 3;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16-bit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g = 4;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8-bit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h = -3;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8-bit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3;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8-bit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367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76794-510B-EEFD-08D5-700C4204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34F0F2-2AB9-60FD-1443-0F92CFC279E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51320" y="1266825"/>
            <a:ext cx="4735832" cy="5214998"/>
          </a:xfrm>
        </p:spPr>
        <p:txBody>
          <a:bodyPr/>
          <a:lstStyle/>
          <a:p>
            <a:r>
              <a:rPr lang="de-DE"/>
              <a:t>In sind 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 </a:t>
            </a:r>
            <a:r>
              <a:rPr lang="de-DE"/>
              <a:t>„sprechende“ Datentypen deklariert</a:t>
            </a:r>
          </a:p>
          <a:p>
            <a:r>
              <a:rPr lang="de-DE"/>
              <a:t>Wir verwenden diese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0609EE1-7C1C-10CF-AF8E-80AAF04AF16B}"/>
              </a:ext>
            </a:extLst>
          </p:cNvPr>
          <p:cNvSpPr txBox="1"/>
          <p:nvPr/>
        </p:nvSpPr>
        <p:spPr>
          <a:xfrm>
            <a:off x="514351" y="1266825"/>
            <a:ext cx="69075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-3;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32-bit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b = -2;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32-bit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uint16_t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c = 4;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16-bit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int16_t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d = -3;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16-bit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e = 4;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8-bit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f = 3;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8-bit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integer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165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C8A39-5614-4584-CABC-38CC9DCEF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A10772-E155-CB00-E06D-F2D8D7DA0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3DE135-CC49-C989-3BA9-6EF6700B658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51320" y="1266825"/>
            <a:ext cx="4735832" cy="5214998"/>
          </a:xfrm>
        </p:spPr>
        <p:txBody>
          <a:bodyPr/>
          <a:lstStyle/>
          <a:p>
            <a:r>
              <a:rPr lang="de-DE"/>
              <a:t>Fließkomma </a:t>
            </a:r>
            <a:r>
              <a:rPr lang="de-DE" err="1"/>
              <a:t>datentypen</a:t>
            </a:r>
            <a:endParaRPr lang="de-DE"/>
          </a:p>
          <a:p>
            <a:r>
              <a:rPr lang="de-DE"/>
              <a:t>32 </a:t>
            </a:r>
            <a:r>
              <a:rPr lang="de-DE" err="1"/>
              <a:t>bit</a:t>
            </a:r>
            <a:r>
              <a:rPr lang="de-DE"/>
              <a:t> </a:t>
            </a:r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endParaRPr lang="de-DE"/>
          </a:p>
          <a:p>
            <a:r>
              <a:rPr lang="de-DE"/>
              <a:t>64 </a:t>
            </a:r>
            <a:r>
              <a:rPr lang="de-DE" err="1"/>
              <a:t>bit</a:t>
            </a:r>
            <a:r>
              <a:rPr lang="de-DE"/>
              <a:t> </a:t>
            </a:r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double</a:t>
            </a:r>
            <a:endParaRPr lang="de-DE"/>
          </a:p>
          <a:p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%f</a:t>
            </a:r>
            <a:r>
              <a:rPr lang="de-DE"/>
              <a:t> statt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%d </a:t>
            </a:r>
            <a:r>
              <a:rPr lang="de-DE"/>
              <a:t>bei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36B6F51-E90B-9A68-E5D8-58993031411D}"/>
              </a:ext>
            </a:extLst>
          </p:cNvPr>
          <p:cNvSpPr txBox="1"/>
          <p:nvPr/>
        </p:nvSpPr>
        <p:spPr>
          <a:xfrm>
            <a:off x="514351" y="126682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3.0f;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double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1.0;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"Hello World %f 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a, b);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29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hteck 58">
            <a:hlinkClick r:id="rId31" action="ppaction://hlinksldjump"/>
            <a:extLst>
              <a:ext uri="{FF2B5EF4-FFF2-40B4-BE49-F238E27FC236}">
                <a16:creationId xmlns:a16="http://schemas.microsoft.com/office/drawing/2014/main" id="{A3A8D565-B91A-94EB-05A7-72B2388B336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58" name="Rechteck 57">
            <a:hlinkClick r:id="rId31" action="ppaction://hlinksldjump"/>
            <a:extLst>
              <a:ext uri="{FF2B5EF4-FFF2-40B4-BE49-F238E27FC236}">
                <a16:creationId xmlns:a16="http://schemas.microsoft.com/office/drawing/2014/main" id="{BFE1DF1C-F2AF-C78F-A433-B940F29E22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7" name="Rechteck 56">
            <a:hlinkClick r:id="rId32" action="ppaction://hlinksldjump"/>
            <a:extLst>
              <a:ext uri="{FF2B5EF4-FFF2-40B4-BE49-F238E27FC236}">
                <a16:creationId xmlns:a16="http://schemas.microsoft.com/office/drawing/2014/main" id="{C5CE075C-CDF9-F610-DA82-B3EB9363CB6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56" name="Rechteck 55">
            <a:hlinkClick r:id="rId32" action="ppaction://hlinksldjump"/>
            <a:extLst>
              <a:ext uri="{FF2B5EF4-FFF2-40B4-BE49-F238E27FC236}">
                <a16:creationId xmlns:a16="http://schemas.microsoft.com/office/drawing/2014/main" id="{EEB87298-5DCB-7433-E098-4C504B95875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5" name="Rechteck 54">
            <a:hlinkClick r:id="rId33" action="ppaction://hlinksldjump"/>
            <a:extLst>
              <a:ext uri="{FF2B5EF4-FFF2-40B4-BE49-F238E27FC236}">
                <a16:creationId xmlns:a16="http://schemas.microsoft.com/office/drawing/2014/main" id="{F663E15E-1209-977E-E87D-398D99A608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4" name="Rechteck 53">
            <a:hlinkClick r:id="rId33" action="ppaction://hlinksldjump"/>
            <a:extLst>
              <a:ext uri="{FF2B5EF4-FFF2-40B4-BE49-F238E27FC236}">
                <a16:creationId xmlns:a16="http://schemas.microsoft.com/office/drawing/2014/main" id="{DB6E73BE-86AC-06CE-E2D7-EB33F474518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3" name="Rechteck 52">
            <a:hlinkClick r:id="rId34" action="ppaction://hlinksldjump"/>
            <a:extLst>
              <a:ext uri="{FF2B5EF4-FFF2-40B4-BE49-F238E27FC236}">
                <a16:creationId xmlns:a16="http://schemas.microsoft.com/office/drawing/2014/main" id="{65395A03-369D-FB20-C76B-D9797009815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2" name="Rechteck 51">
            <a:hlinkClick r:id="rId34" action="ppaction://hlinksldjump"/>
            <a:extLst>
              <a:ext uri="{FF2B5EF4-FFF2-40B4-BE49-F238E27FC236}">
                <a16:creationId xmlns:a16="http://schemas.microsoft.com/office/drawing/2014/main" id="{3FEBC506-8F11-B859-128D-1ED1A780B99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1" name="Rechteck 50">
            <a:hlinkClick r:id="rId35" action="ppaction://hlinksldjump"/>
            <a:extLst>
              <a:ext uri="{FF2B5EF4-FFF2-40B4-BE49-F238E27FC236}">
                <a16:creationId xmlns:a16="http://schemas.microsoft.com/office/drawing/2014/main" id="{CCE4E2F5-A49C-E555-D5CB-EEEBCE3C420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0" name="Rechteck 49">
            <a:hlinkClick r:id="rId35" action="ppaction://hlinksldjump"/>
            <a:extLst>
              <a:ext uri="{FF2B5EF4-FFF2-40B4-BE49-F238E27FC236}">
                <a16:creationId xmlns:a16="http://schemas.microsoft.com/office/drawing/2014/main" id="{6438F32B-8CA4-D479-2C53-BAD2BB36D6D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9" name="Rechteck 48">
            <a:hlinkClick r:id="rId36" action="ppaction://hlinksldjump"/>
            <a:extLst>
              <a:ext uri="{FF2B5EF4-FFF2-40B4-BE49-F238E27FC236}">
                <a16:creationId xmlns:a16="http://schemas.microsoft.com/office/drawing/2014/main" id="{236D5B45-2A69-F7AE-D8FB-5DB7264E3FE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48" name="Rechteck 47">
            <a:hlinkClick r:id="rId36" action="ppaction://hlinksldjump"/>
            <a:extLst>
              <a:ext uri="{FF2B5EF4-FFF2-40B4-BE49-F238E27FC236}">
                <a16:creationId xmlns:a16="http://schemas.microsoft.com/office/drawing/2014/main" id="{EC48C954-A26D-087E-4FA9-7F400F8DA9E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Rechteck 46">
            <a:hlinkClick r:id="rId37" action="ppaction://hlinksldjump"/>
            <a:extLst>
              <a:ext uri="{FF2B5EF4-FFF2-40B4-BE49-F238E27FC236}">
                <a16:creationId xmlns:a16="http://schemas.microsoft.com/office/drawing/2014/main" id="{123AFB68-78B5-BE4C-FE6F-C944937EB39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6" name="Rechteck 45">
            <a:hlinkClick r:id="rId37" action="ppaction://hlinksldjump"/>
            <a:extLst>
              <a:ext uri="{FF2B5EF4-FFF2-40B4-BE49-F238E27FC236}">
                <a16:creationId xmlns:a16="http://schemas.microsoft.com/office/drawing/2014/main" id="{1DF33B73-C042-A4AF-B1E3-7C64F5A3D8D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5" name="Rechteck 44">
            <a:hlinkClick r:id="rId38" action="ppaction://hlinksldjump"/>
            <a:extLst>
              <a:ext uri="{FF2B5EF4-FFF2-40B4-BE49-F238E27FC236}">
                <a16:creationId xmlns:a16="http://schemas.microsoft.com/office/drawing/2014/main" id="{F060C9FB-88FB-F423-F5D0-FFFC52EB9284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4" name="Rechteck 43">
            <a:hlinkClick r:id="rId38" action="ppaction://hlinksldjump"/>
            <a:extLst>
              <a:ext uri="{FF2B5EF4-FFF2-40B4-BE49-F238E27FC236}">
                <a16:creationId xmlns:a16="http://schemas.microsoft.com/office/drawing/2014/main" id="{E827206F-48E2-59F3-7E41-A41306DE577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3" name="Rechteck 42">
            <a:hlinkClick r:id="rId39" action="ppaction://hlinksldjump"/>
            <a:extLst>
              <a:ext uri="{FF2B5EF4-FFF2-40B4-BE49-F238E27FC236}">
                <a16:creationId xmlns:a16="http://schemas.microsoft.com/office/drawing/2014/main" id="{342B7E81-275E-8F97-1A7C-BD7C808951A3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2" name="Rechteck 41">
            <a:hlinkClick r:id="rId39" action="ppaction://hlinksldjump"/>
            <a:extLst>
              <a:ext uri="{FF2B5EF4-FFF2-40B4-BE49-F238E27FC236}">
                <a16:creationId xmlns:a16="http://schemas.microsoft.com/office/drawing/2014/main" id="{E15423E4-75EF-1C32-9C33-ABA4F439F010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1" name="Rechteck 40">
            <a:hlinkClick r:id="rId40" action="ppaction://hlinksldjump"/>
            <a:extLst>
              <a:ext uri="{FF2B5EF4-FFF2-40B4-BE49-F238E27FC236}">
                <a16:creationId xmlns:a16="http://schemas.microsoft.com/office/drawing/2014/main" id="{9F706F91-93AF-D768-D745-62C0C3D6406B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0" name="Rechteck 39">
            <a:hlinkClick r:id="rId40" action="ppaction://hlinksldjump"/>
            <a:extLst>
              <a:ext uri="{FF2B5EF4-FFF2-40B4-BE49-F238E27FC236}">
                <a16:creationId xmlns:a16="http://schemas.microsoft.com/office/drawing/2014/main" id="{41536F53-C4B5-1A05-5B4C-D9C87755BDD9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9" name="Rechteck 38">
            <a:hlinkClick r:id="rId41" action="ppaction://hlinksldjump"/>
            <a:extLst>
              <a:ext uri="{FF2B5EF4-FFF2-40B4-BE49-F238E27FC236}">
                <a16:creationId xmlns:a16="http://schemas.microsoft.com/office/drawing/2014/main" id="{DBC68CFA-563C-1468-D0C7-AB161D1B17FE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38" name="Rechteck 37">
            <a:hlinkClick r:id="rId41" action="ppaction://hlinksldjump"/>
            <a:extLst>
              <a:ext uri="{FF2B5EF4-FFF2-40B4-BE49-F238E27FC236}">
                <a16:creationId xmlns:a16="http://schemas.microsoft.com/office/drawing/2014/main" id="{4678D6B2-DEE7-855F-0AE1-4549456301EA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Rechteck 36">
            <a:hlinkClick r:id="rId42" action="ppaction://hlinksldjump"/>
            <a:extLst>
              <a:ext uri="{FF2B5EF4-FFF2-40B4-BE49-F238E27FC236}">
                <a16:creationId xmlns:a16="http://schemas.microsoft.com/office/drawing/2014/main" id="{E7AFA552-AB31-9D9E-CFFF-D67989D3631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6" name="Rechteck 35">
            <a:hlinkClick r:id="rId42" action="ppaction://hlinksldjump"/>
            <a:extLst>
              <a:ext uri="{FF2B5EF4-FFF2-40B4-BE49-F238E27FC236}">
                <a16:creationId xmlns:a16="http://schemas.microsoft.com/office/drawing/2014/main" id="{4559EF11-3AD7-CBEC-2DE4-857C331624CB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5" name="Rechteck 34">
            <a:hlinkClick r:id="rId43" action="ppaction://hlinksldjump"/>
            <a:extLst>
              <a:ext uri="{FF2B5EF4-FFF2-40B4-BE49-F238E27FC236}">
                <a16:creationId xmlns:a16="http://schemas.microsoft.com/office/drawing/2014/main" id="{B190F431-3CB9-C476-0A57-61E70C5F656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4" name="Rechteck 33">
            <a:hlinkClick r:id="rId43" action="ppaction://hlinksldjump"/>
            <a:extLst>
              <a:ext uri="{FF2B5EF4-FFF2-40B4-BE49-F238E27FC236}">
                <a16:creationId xmlns:a16="http://schemas.microsoft.com/office/drawing/2014/main" id="{148E5882-B7B0-5433-951F-9AC427EC0C1F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3" name="Titel 32">
            <a:extLst>
              <a:ext uri="{FF2B5EF4-FFF2-40B4-BE49-F238E27FC236}">
                <a16:creationId xmlns:a16="http://schemas.microsoft.com/office/drawing/2014/main" id="{0351017B-E2C9-9754-03CD-84CF78BD378E}"/>
              </a:ext>
            </a:extLst>
          </p:cNvPr>
          <p:cNvSpPr>
            <a:spLocks noGrp="1"/>
          </p:cNvSpPr>
          <p:nvPr>
            <p:ph type="title"/>
            <p:custDataLst>
              <p:tags r:id="rId28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682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7615A7-95C3-B715-B56C-1FBFF12D6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 – Type </a:t>
            </a:r>
            <a:r>
              <a:rPr lang="de-DE" err="1"/>
              <a:t>Casts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77D6D2-1BC7-77C0-9361-C9DA7EA2760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Konvertieren von einem Datentype in den anderen</a:t>
            </a:r>
          </a:p>
          <a:p>
            <a:r>
              <a:rPr lang="de-DE"/>
              <a:t>Fehlerbehaftet, </a:t>
            </a:r>
            <a:r>
              <a:rPr lang="de-DE" err="1"/>
              <a:t>z.B</a:t>
            </a:r>
            <a:r>
              <a:rPr lang="de-DE"/>
              <a:t>:</a:t>
            </a:r>
          </a:p>
          <a:p>
            <a:pPr lvl="1"/>
            <a:r>
              <a:rPr lang="de-DE"/>
              <a:t>Abschneiden von Bits</a:t>
            </a:r>
          </a:p>
          <a:p>
            <a:pPr lvl="1"/>
            <a:r>
              <a:rPr lang="de-DE"/>
              <a:t>Abrunden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56822B1-7F28-E3FC-07E8-7F3C877E5A50}"/>
              </a:ext>
            </a:extLst>
          </p:cNvPr>
          <p:cNvSpPr txBox="1"/>
          <p:nvPr/>
        </p:nvSpPr>
        <p:spPr>
          <a:xfrm>
            <a:off x="514351" y="1266825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double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d = -4.34523476643e6;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"Double  : 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d);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f = (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)d;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"Float   : 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f);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i32 = 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)d;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"int32_t : 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i32);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int16_t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i16 = 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)i32;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"int16_t : 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i16);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uint16_t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ui16 = 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)i32;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"uint16_t: 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ui16);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9007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2AFF9F-2407-7F49-E756-39054BD8F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Variablen und Datentypen – Scopes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C725F7-A6AA-DFAB-2740-92A8EEDB26A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Wie Java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6C857CD-E9D5-4A73-60D3-FD02CBED70BC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1337;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0;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  <a:r>
              <a:rPr lang="pt-BR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0</a:t>
            </a:r>
            <a:endParaRPr lang="pt-BR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10;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b); </a:t>
            </a:r>
            <a:r>
              <a:rPr lang="pt-BR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10</a:t>
            </a:r>
            <a:endParaRPr lang="pt-BR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  <a:r>
              <a:rPr lang="pt-BR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1337</a:t>
            </a:r>
            <a:endParaRPr lang="pt-BR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b);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Error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88085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2" action="ppaction://hlinksldjump"/>
            <a:extLst>
              <a:ext uri="{FF2B5EF4-FFF2-40B4-BE49-F238E27FC236}">
                <a16:creationId xmlns:a16="http://schemas.microsoft.com/office/drawing/2014/main" id="{4F0DE5DF-9AAB-A1F1-5360-A4AD09DA20C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2" action="ppaction://hlinksldjump"/>
            <a:extLst>
              <a:ext uri="{FF2B5EF4-FFF2-40B4-BE49-F238E27FC236}">
                <a16:creationId xmlns:a16="http://schemas.microsoft.com/office/drawing/2014/main" id="{41AE23A3-7860-B2D0-1999-E96E77BD3F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3" action="ppaction://hlinksldjump"/>
            <a:extLst>
              <a:ext uri="{FF2B5EF4-FFF2-40B4-BE49-F238E27FC236}">
                <a16:creationId xmlns:a16="http://schemas.microsoft.com/office/drawing/2014/main" id="{05142546-AC0C-CCBB-4DD3-716882DA5DF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3" action="ppaction://hlinksldjump"/>
            <a:extLst>
              <a:ext uri="{FF2B5EF4-FFF2-40B4-BE49-F238E27FC236}">
                <a16:creationId xmlns:a16="http://schemas.microsoft.com/office/drawing/2014/main" id="{F602B6C4-1CCD-75B8-96C9-C964AC2C525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4" action="ppaction://hlinksldjump"/>
            <a:extLst>
              <a:ext uri="{FF2B5EF4-FFF2-40B4-BE49-F238E27FC236}">
                <a16:creationId xmlns:a16="http://schemas.microsoft.com/office/drawing/2014/main" id="{A6ED3C94-2DBF-D361-81F0-DC660E6B7E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4" action="ppaction://hlinksldjump"/>
            <a:extLst>
              <a:ext uri="{FF2B5EF4-FFF2-40B4-BE49-F238E27FC236}">
                <a16:creationId xmlns:a16="http://schemas.microsoft.com/office/drawing/2014/main" id="{4440DBEC-DE66-1C76-8286-E8FEA5312A5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5" action="ppaction://hlinksldjump"/>
            <a:extLst>
              <a:ext uri="{FF2B5EF4-FFF2-40B4-BE49-F238E27FC236}">
                <a16:creationId xmlns:a16="http://schemas.microsoft.com/office/drawing/2014/main" id="{B949DF9E-406A-C570-0E75-FEBB3C4251C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5" action="ppaction://hlinksldjump"/>
            <a:extLst>
              <a:ext uri="{FF2B5EF4-FFF2-40B4-BE49-F238E27FC236}">
                <a16:creationId xmlns:a16="http://schemas.microsoft.com/office/drawing/2014/main" id="{4908AB37-EE58-F811-BC8B-B0C2BFAF7B4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6" action="ppaction://hlinksldjump"/>
            <a:extLst>
              <a:ext uri="{FF2B5EF4-FFF2-40B4-BE49-F238E27FC236}">
                <a16:creationId xmlns:a16="http://schemas.microsoft.com/office/drawing/2014/main" id="{4863DBA0-1EED-4BA3-5408-97089183D32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6" action="ppaction://hlinksldjump"/>
            <a:extLst>
              <a:ext uri="{FF2B5EF4-FFF2-40B4-BE49-F238E27FC236}">
                <a16:creationId xmlns:a16="http://schemas.microsoft.com/office/drawing/2014/main" id="{CC87D809-8C24-0689-EC22-F475322B079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7" action="ppaction://hlinksldjump"/>
            <a:extLst>
              <a:ext uri="{FF2B5EF4-FFF2-40B4-BE49-F238E27FC236}">
                <a16:creationId xmlns:a16="http://schemas.microsoft.com/office/drawing/2014/main" id="{648AC771-D308-B846-E309-A06FF315E23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7" action="ppaction://hlinksldjump"/>
            <a:extLst>
              <a:ext uri="{FF2B5EF4-FFF2-40B4-BE49-F238E27FC236}">
                <a16:creationId xmlns:a16="http://schemas.microsoft.com/office/drawing/2014/main" id="{6831CE41-9D2A-E86D-A215-22E98BAACB29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2222CFED-CE3C-0190-8479-D9263A9BCE08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7D2A9BB3-D3DA-B036-56C9-AB8B3AA21FD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DB3C774B-185A-D80B-211F-A6181D1C11C2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DAFC89AA-2F3A-5DEA-7B9C-789BD4D1F3A7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9D6B4BA9-7A1C-EB1D-1908-86004E61C5D9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514349" y="3100918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23544539-679E-5632-A5F2-E3D707DF5320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514349" y="3399363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hteck 44">
            <a:hlinkClick r:id="rId40" action="ppaction://hlinksldjump"/>
            <a:extLst>
              <a:ext uri="{FF2B5EF4-FFF2-40B4-BE49-F238E27FC236}">
                <a16:creationId xmlns:a16="http://schemas.microsoft.com/office/drawing/2014/main" id="{6240E211-BA18-64C5-E24A-5ED26B87D9C7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0" action="ppaction://hlinksldjump"/>
            <a:extLst>
              <a:ext uri="{FF2B5EF4-FFF2-40B4-BE49-F238E27FC236}">
                <a16:creationId xmlns:a16="http://schemas.microsoft.com/office/drawing/2014/main" id="{C287C8A5-0CA7-50A3-F8DD-FA68D364FB6F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43" name="Rechteck 42">
            <a:hlinkClick r:id="rId41" action="ppaction://hlinksldjump"/>
            <a:extLst>
              <a:ext uri="{FF2B5EF4-FFF2-40B4-BE49-F238E27FC236}">
                <a16:creationId xmlns:a16="http://schemas.microsoft.com/office/drawing/2014/main" id="{A4EB068C-FA11-970F-A617-836A9B107FDF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1" action="ppaction://hlinksldjump"/>
            <a:extLst>
              <a:ext uri="{FF2B5EF4-FFF2-40B4-BE49-F238E27FC236}">
                <a16:creationId xmlns:a16="http://schemas.microsoft.com/office/drawing/2014/main" id="{5BA95DDB-D9BF-856A-0F11-461C1FF7C797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2" action="ppaction://hlinksldjump"/>
            <a:extLst>
              <a:ext uri="{FF2B5EF4-FFF2-40B4-BE49-F238E27FC236}">
                <a16:creationId xmlns:a16="http://schemas.microsoft.com/office/drawing/2014/main" id="{C3ECD644-8746-58EA-C2FE-9B22FB93FF3C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2" action="ppaction://hlinksldjump"/>
            <a:extLst>
              <a:ext uri="{FF2B5EF4-FFF2-40B4-BE49-F238E27FC236}">
                <a16:creationId xmlns:a16="http://schemas.microsoft.com/office/drawing/2014/main" id="{5D48A042-F141-8E2A-AA23-920F1AE03AAD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3" action="ppaction://hlinksldjump"/>
            <a:extLst>
              <a:ext uri="{FF2B5EF4-FFF2-40B4-BE49-F238E27FC236}">
                <a16:creationId xmlns:a16="http://schemas.microsoft.com/office/drawing/2014/main" id="{4BA68C73-7CCD-8B3A-F8A2-51D8AD975FAA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3" action="ppaction://hlinksldjump"/>
            <a:extLst>
              <a:ext uri="{FF2B5EF4-FFF2-40B4-BE49-F238E27FC236}">
                <a16:creationId xmlns:a16="http://schemas.microsoft.com/office/drawing/2014/main" id="{CB94DB48-0D93-FF85-7198-B4CD2988470E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4" action="ppaction://hlinksldjump"/>
            <a:extLst>
              <a:ext uri="{FF2B5EF4-FFF2-40B4-BE49-F238E27FC236}">
                <a16:creationId xmlns:a16="http://schemas.microsoft.com/office/drawing/2014/main" id="{41A97563-B495-8FA3-C36F-7D8C27EA71D0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4" action="ppaction://hlinksldjump"/>
            <a:extLst>
              <a:ext uri="{FF2B5EF4-FFF2-40B4-BE49-F238E27FC236}">
                <a16:creationId xmlns:a16="http://schemas.microsoft.com/office/drawing/2014/main" id="{EFB64EC2-0E82-B9D3-4D33-ECCF412AC80F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AEC6F081-2A73-C5A7-2B0C-772B3C598B59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7526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F5E15-273A-9C7B-47D1-05800F0A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Operatoren – Arithmetische 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D92D28-3C67-04C6-843E-09A991AF907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</a:t>
            </a: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57DC834-1B3C-1C95-FE6D-4B52EF20DC2F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2.0f;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3.5f;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r0 = a +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r1 = a -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r2 = a *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r3 = a / b;</a:t>
            </a:r>
            <a:b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966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5005D-EFB5-877E-13CE-07C456368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13CE9-2EDB-3063-C331-B28E0E281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Operatoren – Arithmetische Zuweisungsoperatoren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F0E6D6-FBD9-86FC-E4B6-C68C93D319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</a:t>
            </a:r>
            <a:endParaRPr lang="de-DE"/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*=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/=</a:t>
            </a: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9E0A98C-E694-8D4A-0C02-55CCA348B1C7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2.0f;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3.5f;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+=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-=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*=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/= b;</a:t>
            </a:r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b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345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6C375-A41D-F1F5-0D12-0A4580B71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A39A6-B424-0762-673B-EB6DF3015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Operatoren – Integer 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E7FFAE-5D97-78E7-319E-4C9619DD686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</a:t>
            </a:r>
            <a:endParaRPr lang="de-DE"/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*=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/=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--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%=</a:t>
            </a:r>
            <a:r>
              <a:rPr lang="de-DE"/>
              <a:t> auf (</a:t>
            </a:r>
            <a:r>
              <a:rPr lang="de-DE" err="1"/>
              <a:t>unsigned</a:t>
            </a:r>
            <a:r>
              <a:rPr lang="de-DE"/>
              <a:t>) integer</a:t>
            </a:r>
            <a:br>
              <a:rPr lang="de-DE"/>
            </a:br>
            <a:r>
              <a:rPr lang="de-DE"/>
              <a:t>Was passiert wenn a &lt; 0, b &lt; 0?</a:t>
            </a:r>
          </a:p>
          <a:p>
            <a:endParaRPr lang="de-DE"/>
          </a:p>
          <a:p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AA06349-92CD-B2EC-4853-E046E02C7D6B}"/>
              </a:ext>
            </a:extLst>
          </p:cNvPr>
          <p:cNvSpPr txBox="1"/>
          <p:nvPr/>
        </p:nvSpPr>
        <p:spPr>
          <a:xfrm>
            <a:off x="514351" y="1266825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15;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4;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r0 = a % b;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r0 = 1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%= b;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a = 1</a:t>
            </a:r>
            <a:b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468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B62D4-84F0-2D3A-E53A-BE83F1E37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0BADD9-4FC4-22B6-B7CE-C942070BB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Operatoren – Bit-Schiebe 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96C876-EB03-ED4F-50C8-A75B9977F3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266825"/>
            <a:ext cx="5737860" cy="5214998"/>
          </a:xfrm>
        </p:spPr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</a:t>
            </a:r>
            <a:endParaRPr lang="de-DE"/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*=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/=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--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%=</a:t>
            </a:r>
            <a:r>
              <a:rPr lang="de-DE"/>
              <a:t> auf (</a:t>
            </a:r>
            <a:r>
              <a:rPr lang="de-DE" err="1"/>
              <a:t>unsigned</a:t>
            </a:r>
            <a:r>
              <a:rPr lang="de-DE"/>
              <a:t>) integer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&gt;&gt;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&lt;&lt;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&gt;&gt;=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&lt;&lt;=</a:t>
            </a:r>
            <a:r>
              <a:rPr lang="de-DE"/>
              <a:t> auf (</a:t>
            </a:r>
            <a:r>
              <a:rPr lang="de-DE" err="1"/>
              <a:t>unsigned</a:t>
            </a:r>
            <a:r>
              <a:rPr lang="de-DE"/>
              <a:t>) integer</a:t>
            </a:r>
            <a:br>
              <a:rPr lang="de-DE"/>
            </a:br>
            <a:r>
              <a:rPr lang="de-DE"/>
              <a:t>Was passiert wenn a &lt; 0, b &lt; 0?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081BFC5-C640-E4A4-8BB4-3229A5A4C707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758;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r0 = a &gt;&gt;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r1 = a &lt;&lt;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&gt;&gt;=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&lt;&lt;= b;</a:t>
            </a:r>
            <a:b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9562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09A9-DE6D-E2E6-252C-596DE2969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92696-A694-20E0-502B-0CAB7AF8F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Operatoren – Logische Bit-Operatoren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822B44-CCF0-C0E3-B0B5-D09286D5AEF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266825"/>
            <a:ext cx="5707380" cy="5214998"/>
          </a:xfrm>
        </p:spPr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</a:t>
            </a:r>
            <a:endParaRPr lang="de-DE"/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*=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/=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--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%=</a:t>
            </a:r>
            <a:r>
              <a:rPr lang="de-DE"/>
              <a:t> auf (</a:t>
            </a:r>
            <a:r>
              <a:rPr lang="de-DE" err="1"/>
              <a:t>unsigned</a:t>
            </a:r>
            <a:r>
              <a:rPr lang="de-DE"/>
              <a:t>) integer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&gt;&gt;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&lt;&lt;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&gt;&gt;=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&lt;&lt;=</a:t>
            </a:r>
            <a:r>
              <a:rPr lang="de-DE"/>
              <a:t> auf (</a:t>
            </a:r>
            <a:r>
              <a:rPr lang="de-DE" err="1"/>
              <a:t>unsigned</a:t>
            </a:r>
            <a:r>
              <a:rPr lang="de-DE"/>
              <a:t>) integer</a:t>
            </a:r>
          </a:p>
          <a:p>
            <a:pPr marL="0" indent="0">
              <a:buNone/>
            </a:pP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2D93D41-D91F-3CE7-C9AD-F66D61117775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758;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r0 = a &gt;&gt;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r1 = a &lt;&lt;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&gt;&gt;=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&lt;&lt;= b;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833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33F6D-FCB5-1A19-5DA2-673C5D19B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C9A3DB-2CBE-E196-CB3E-B31E5F223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Operatoren – Logische Bit-Operatoren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1007D-2C59-51F2-45D8-F59E8B827C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266825"/>
            <a:ext cx="5707380" cy="5214998"/>
          </a:xfrm>
        </p:spPr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  <a:br>
              <a:rPr lang="de-DE"/>
            </a:b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</a:t>
            </a:r>
            <a:endParaRPr lang="de-DE"/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*=</a:t>
            </a:r>
            <a:r>
              <a:rPr lang="de-DE">
                <a:highlight>
                  <a:srgbClr val="FFFFFF"/>
                </a:highlight>
              </a:rPr>
              <a:t>,</a:t>
            </a:r>
            <a:r>
              <a:rPr lang="de-DE"/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/=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++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--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%=</a:t>
            </a:r>
            <a:endParaRPr lang="de-DE"/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&gt;&gt;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&lt;&lt;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&gt;&gt;=</a:t>
            </a:r>
            <a:r>
              <a:rPr lang="de-DE"/>
              <a:t>,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&lt;&lt;=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|, &amp;, ^, |=, &amp;=, ^=, ~</a:t>
            </a:r>
            <a:endParaRPr lang="de-DE"/>
          </a:p>
          <a:p>
            <a:endParaRPr lang="de-DE"/>
          </a:p>
          <a:p>
            <a:endParaRPr lang="de-DE"/>
          </a:p>
          <a:p>
            <a:pPr marL="0" indent="0">
              <a:buNone/>
            </a:pP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EC5A531-D999-3CBA-6FB0-D039D386A631}"/>
              </a:ext>
            </a:extLst>
          </p:cNvPr>
          <p:cNvSpPr txBox="1"/>
          <p:nvPr/>
        </p:nvSpPr>
        <p:spPr>
          <a:xfrm>
            <a:off x="514351" y="1266825"/>
            <a:ext cx="558164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0b1011;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0b-prefix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b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            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binary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0b1100;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r0 = a |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r1 = a &amp;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r2 = a ^ b;</a:t>
            </a:r>
            <a:b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 = ~a;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|=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^=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&amp;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= b;</a:t>
            </a:r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b = ~a;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291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52003E5B-52BC-A822-3A2B-F4433CAA88D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7EE30357-BAF6-0C6D-7D61-D78487B0626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3D18B33F-36D0-34F3-63FE-6A712198E1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353791E8-0D40-A556-B8D2-E1A44F339E8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0E2F3310-5D5F-328A-00B5-7EF3F3B1CC6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FCE677ED-01C5-9D0E-9B0C-C4086D1BEE1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6" action="ppaction://hlinksldjump"/>
            <a:extLst>
              <a:ext uri="{FF2B5EF4-FFF2-40B4-BE49-F238E27FC236}">
                <a16:creationId xmlns:a16="http://schemas.microsoft.com/office/drawing/2014/main" id="{84993762-E93D-000B-0844-6E8CC6FF443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6" action="ppaction://hlinksldjump"/>
            <a:extLst>
              <a:ext uri="{FF2B5EF4-FFF2-40B4-BE49-F238E27FC236}">
                <a16:creationId xmlns:a16="http://schemas.microsoft.com/office/drawing/2014/main" id="{C33AD811-5625-A8CE-6960-D74A73F36F4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7" action="ppaction://hlinksldjump"/>
            <a:extLst>
              <a:ext uri="{FF2B5EF4-FFF2-40B4-BE49-F238E27FC236}">
                <a16:creationId xmlns:a16="http://schemas.microsoft.com/office/drawing/2014/main" id="{2D4F0E5A-3A98-9880-B77F-1E880F61DDC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7" action="ppaction://hlinksldjump"/>
            <a:extLst>
              <a:ext uri="{FF2B5EF4-FFF2-40B4-BE49-F238E27FC236}">
                <a16:creationId xmlns:a16="http://schemas.microsoft.com/office/drawing/2014/main" id="{4897B566-EB5C-CEF2-1AE6-D61B4C121C96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8" action="ppaction://hlinksldjump"/>
            <a:extLst>
              <a:ext uri="{FF2B5EF4-FFF2-40B4-BE49-F238E27FC236}">
                <a16:creationId xmlns:a16="http://schemas.microsoft.com/office/drawing/2014/main" id="{E723FB0B-DCE4-50CE-DAFF-A3F10EDECAF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8" action="ppaction://hlinksldjump"/>
            <a:extLst>
              <a:ext uri="{FF2B5EF4-FFF2-40B4-BE49-F238E27FC236}">
                <a16:creationId xmlns:a16="http://schemas.microsoft.com/office/drawing/2014/main" id="{3FB56664-B0E9-A2AF-9D85-8FA2D6639041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Rechteck 50">
            <a:hlinkClick r:id="rId39" action="ppaction://hlinksldjump"/>
            <a:extLst>
              <a:ext uri="{FF2B5EF4-FFF2-40B4-BE49-F238E27FC236}">
                <a16:creationId xmlns:a16="http://schemas.microsoft.com/office/drawing/2014/main" id="{860299B9-77E9-C553-47DE-1DEDF29F7C87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50" name="Rechteck 49">
            <a:hlinkClick r:id="rId39" action="ppaction://hlinksldjump"/>
            <a:extLst>
              <a:ext uri="{FF2B5EF4-FFF2-40B4-BE49-F238E27FC236}">
                <a16:creationId xmlns:a16="http://schemas.microsoft.com/office/drawing/2014/main" id="{245DF3A8-138B-D78A-58D2-A30BCA81F0D5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29478CEE-42A2-4719-CAAC-14DA4E0CFFC2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514349" y="3446728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AA73441B-64F0-CADC-A6FB-822D5CDCD6E9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514349" y="374517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FB7045AA-7D02-0A7B-ABC8-D22B09096D8D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40B77732-73AC-3787-0FDA-040ED9E70A6E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EFF91142-B991-06F3-B1B6-4E686D5C696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4E9EE405-83AB-CD8A-C2D3-C247F3BBA415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2" action="ppaction://hlinksldjump"/>
            <a:extLst>
              <a:ext uri="{FF2B5EF4-FFF2-40B4-BE49-F238E27FC236}">
                <a16:creationId xmlns:a16="http://schemas.microsoft.com/office/drawing/2014/main" id="{82CD0A04-70CF-6AE6-5FB1-5348B614821D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2" action="ppaction://hlinksldjump"/>
            <a:extLst>
              <a:ext uri="{FF2B5EF4-FFF2-40B4-BE49-F238E27FC236}">
                <a16:creationId xmlns:a16="http://schemas.microsoft.com/office/drawing/2014/main" id="{9BDACD0F-AD58-435E-ECFA-710A86776E6F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3" action="ppaction://hlinksldjump"/>
            <a:extLst>
              <a:ext uri="{FF2B5EF4-FFF2-40B4-BE49-F238E27FC236}">
                <a16:creationId xmlns:a16="http://schemas.microsoft.com/office/drawing/2014/main" id="{CE6F78F8-5870-9E02-E3EC-3856544A22D6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3" action="ppaction://hlinksldjump"/>
            <a:extLst>
              <a:ext uri="{FF2B5EF4-FFF2-40B4-BE49-F238E27FC236}">
                <a16:creationId xmlns:a16="http://schemas.microsoft.com/office/drawing/2014/main" id="{E5897084-422E-E7A2-1FCF-36AB1E552E57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F8CC9226-8058-E5D5-F111-E5315C7DFD4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B2B671F5-D221-8626-76ED-21D686BDD79C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0F84C3E1-1F17-4F28-24C2-8FD885260DFD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F225C3B0-80A6-B107-A22F-4ECB7E549E7A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09C424D1-B5C7-A66C-B03A-5FEC52E44CD4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1653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56F3AF50-BE63-6E5E-5DF9-EDD92D00566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E07EAB10-1728-C112-5167-09D4964E6A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72E7F1B7-2C87-FAFC-C86D-4A33AC33900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816210A1-6415-8E1E-F35E-4498F0F795A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A8E16A36-4853-58BE-8618-C271A3288C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B4E5E59B-E356-E36A-2CED-F561ED07EC0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6" action="ppaction://hlinksldjump"/>
            <a:extLst>
              <a:ext uri="{FF2B5EF4-FFF2-40B4-BE49-F238E27FC236}">
                <a16:creationId xmlns:a16="http://schemas.microsoft.com/office/drawing/2014/main" id="{B26DD74E-6523-BD54-A96E-879A8113264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6" action="ppaction://hlinksldjump"/>
            <a:extLst>
              <a:ext uri="{FF2B5EF4-FFF2-40B4-BE49-F238E27FC236}">
                <a16:creationId xmlns:a16="http://schemas.microsoft.com/office/drawing/2014/main" id="{AE1DE758-14D3-6EE7-ABAF-D9A932B8573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7" action="ppaction://hlinksldjump"/>
            <a:extLst>
              <a:ext uri="{FF2B5EF4-FFF2-40B4-BE49-F238E27FC236}">
                <a16:creationId xmlns:a16="http://schemas.microsoft.com/office/drawing/2014/main" id="{53BB237A-8E3F-2C7D-276D-ECB91F01FBB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7" action="ppaction://hlinksldjump"/>
            <a:extLst>
              <a:ext uri="{FF2B5EF4-FFF2-40B4-BE49-F238E27FC236}">
                <a16:creationId xmlns:a16="http://schemas.microsoft.com/office/drawing/2014/main" id="{760D8F31-FB15-3424-1241-612E0B4D02E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8" action="ppaction://hlinksldjump"/>
            <a:extLst>
              <a:ext uri="{FF2B5EF4-FFF2-40B4-BE49-F238E27FC236}">
                <a16:creationId xmlns:a16="http://schemas.microsoft.com/office/drawing/2014/main" id="{242D28C1-261C-B180-356B-8E7702CCDCA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8" action="ppaction://hlinksldjump"/>
            <a:extLst>
              <a:ext uri="{FF2B5EF4-FFF2-40B4-BE49-F238E27FC236}">
                <a16:creationId xmlns:a16="http://schemas.microsoft.com/office/drawing/2014/main" id="{E9982920-33C2-AF9B-1108-211EE58A3DA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Rechteck 50">
            <a:hlinkClick r:id="rId39" action="ppaction://hlinksldjump"/>
            <a:extLst>
              <a:ext uri="{FF2B5EF4-FFF2-40B4-BE49-F238E27FC236}">
                <a16:creationId xmlns:a16="http://schemas.microsoft.com/office/drawing/2014/main" id="{596AA125-F7E1-6ECB-7925-288C3D2055B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50" name="Rechteck 49">
            <a:hlinkClick r:id="rId39" action="ppaction://hlinksldjump"/>
            <a:extLst>
              <a:ext uri="{FF2B5EF4-FFF2-40B4-BE49-F238E27FC236}">
                <a16:creationId xmlns:a16="http://schemas.microsoft.com/office/drawing/2014/main" id="{2C1F0A94-E75B-CDA4-4DCA-C96A4F1E442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9" name="Rechteck 48">
            <a:hlinkClick r:id="rId40" action="ppaction://hlinksldjump"/>
            <a:extLst>
              <a:ext uri="{FF2B5EF4-FFF2-40B4-BE49-F238E27FC236}">
                <a16:creationId xmlns:a16="http://schemas.microsoft.com/office/drawing/2014/main" id="{2ABC2CBE-6861-E7EB-141B-42F17DDEA3FC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8" name="Rechteck 47">
            <a:hlinkClick r:id="rId40" action="ppaction://hlinksldjump"/>
            <a:extLst>
              <a:ext uri="{FF2B5EF4-FFF2-40B4-BE49-F238E27FC236}">
                <a16:creationId xmlns:a16="http://schemas.microsoft.com/office/drawing/2014/main" id="{95D4C09A-275F-1F6B-C08A-97947B13EA8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Rechteck 46">
            <a:hlinkClick r:id="rId41" action="ppaction://hlinksldjump"/>
            <a:extLst>
              <a:ext uri="{FF2B5EF4-FFF2-40B4-BE49-F238E27FC236}">
                <a16:creationId xmlns:a16="http://schemas.microsoft.com/office/drawing/2014/main" id="{463FB9C5-C1EC-CE09-BE80-E25CFDB27630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6" name="Rechteck 45">
            <a:hlinkClick r:id="rId41" action="ppaction://hlinksldjump"/>
            <a:extLst>
              <a:ext uri="{FF2B5EF4-FFF2-40B4-BE49-F238E27FC236}">
                <a16:creationId xmlns:a16="http://schemas.microsoft.com/office/drawing/2014/main" id="{1E0A7EFD-B8DC-37C2-5498-60B95F6025CE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5" name="Rechteck 44">
            <a:hlinkClick r:id="rId42" action="ppaction://hlinksldjump"/>
            <a:extLst>
              <a:ext uri="{FF2B5EF4-FFF2-40B4-BE49-F238E27FC236}">
                <a16:creationId xmlns:a16="http://schemas.microsoft.com/office/drawing/2014/main" id="{A99AF63A-8957-DA5F-F744-DD31027169F9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4" name="Rechteck 43">
            <a:hlinkClick r:id="rId42" action="ppaction://hlinksldjump"/>
            <a:extLst>
              <a:ext uri="{FF2B5EF4-FFF2-40B4-BE49-F238E27FC236}">
                <a16:creationId xmlns:a16="http://schemas.microsoft.com/office/drawing/2014/main" id="{23587593-3202-7BFB-6694-2681139417D2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Rechteck 42">
            <a:hlinkClick r:id="rId43" action="ppaction://hlinksldjump"/>
            <a:extLst>
              <a:ext uri="{FF2B5EF4-FFF2-40B4-BE49-F238E27FC236}">
                <a16:creationId xmlns:a16="http://schemas.microsoft.com/office/drawing/2014/main" id="{26972256-C22A-75E9-807C-6B85D9441B66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2" name="Rechteck 41">
            <a:hlinkClick r:id="rId43" action="ppaction://hlinksldjump"/>
            <a:extLst>
              <a:ext uri="{FF2B5EF4-FFF2-40B4-BE49-F238E27FC236}">
                <a16:creationId xmlns:a16="http://schemas.microsoft.com/office/drawing/2014/main" id="{AD77034B-7015-1F7B-10AA-547C83B47D52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Rechteck 40">
            <a:hlinkClick r:id="rId44" action="ppaction://hlinksldjump"/>
            <a:extLst>
              <a:ext uri="{FF2B5EF4-FFF2-40B4-BE49-F238E27FC236}">
                <a16:creationId xmlns:a16="http://schemas.microsoft.com/office/drawing/2014/main" id="{2E280582-B871-75CB-8E3D-133152F71E99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40" name="Rechteck 39">
            <a:hlinkClick r:id="rId44" action="ppaction://hlinksldjump"/>
            <a:extLst>
              <a:ext uri="{FF2B5EF4-FFF2-40B4-BE49-F238E27FC236}">
                <a16:creationId xmlns:a16="http://schemas.microsoft.com/office/drawing/2014/main" id="{40AA91FF-D1DC-70CB-8726-4027532A7241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5BA32EAC-0CF0-8C7F-342C-E945F98969A0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514349" y="1717675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E6155E3D-CC56-E5CD-F14F-BA12966DAC96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>
            <a:off x="514349" y="201612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E7D5F0ED-0BB4-8B60-FF47-ABFBC32A8882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94EF1D22-26D3-346E-1D87-A302D90C8E44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F0D0861F-0C04-6D37-F625-1FDE35783AEF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53713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122E9-4771-5ED9-9170-A4ACFB925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29E25B-1371-6615-6820-E151219F635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/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277FE1A-9E7B-FAE7-B322-EF5C007523F9}"/>
              </a:ext>
            </a:extLst>
          </p:cNvPr>
          <p:cNvSpPr txBox="1"/>
          <p:nvPr/>
        </p:nvSpPr>
        <p:spPr>
          <a:xfrm>
            <a:off x="514351" y="1266825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(a &gt; b)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"a &gt; b\n"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"a &lt;= b\n"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86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FF50F-18DE-133B-4911-D31F4910D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29838-C30C-A664-852C-5E4B48730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7CC996-33F8-4D91-C76D-413F3A865A0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/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switch</a:t>
            </a:r>
            <a:r>
              <a:rPr lang="de-DE"/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E966785-F085-01F6-F683-048A41F13C74}"/>
              </a:ext>
            </a:extLst>
          </p:cNvPr>
          <p:cNvSpPr txBox="1"/>
          <p:nvPr/>
        </p:nvSpPr>
        <p:spPr>
          <a:xfrm>
            <a:off x="514351" y="1266825"/>
            <a:ext cx="6096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switch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(a)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0: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break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1: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"1\n"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break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2: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"2\n"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break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default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: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default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573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A84D0-91CF-CFB3-9722-90DB60884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8279F-3794-D8EC-88D2-C8C29A9A9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8F9140-7477-C8E9-8561-BC165F5CC0B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/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switch</a:t>
            </a:r>
            <a:r>
              <a:rPr lang="de-DE">
                <a:highlight>
                  <a:srgbClr val="FFFFFF"/>
                </a:highlight>
              </a:rPr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B1DC202-D928-69B1-A0D4-DAA9C259AAC0}"/>
              </a:ext>
            </a:extLst>
          </p:cNvPr>
          <p:cNvSpPr txBox="1"/>
          <p:nvPr/>
        </p:nvSpPr>
        <p:spPr>
          <a:xfrm>
            <a:off x="514351" y="1266825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4;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"%d\n%"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i);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4572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13570-CC13-34ED-FA39-DDF78FFE4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48C66A-8349-F47A-806F-83B0303B7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2C66ED-DFEA-F170-E704-48ADFF165CA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/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switch</a:t>
            </a:r>
            <a:r>
              <a:rPr lang="de-DE">
                <a:highlight>
                  <a:srgbClr val="FFFFFF"/>
                </a:highlight>
              </a:rPr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while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D5748CA-41A2-0D23-BA8B-8ECDC61515A8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while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(a &lt; b)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a += 0.25f;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4829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E0B29-AABE-F5AB-4117-D82B14A8D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D6DF4-91C6-FE7C-CBDA-90844EEE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C42860-DFE4-3845-CE32-754F6A8DA3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/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switch</a:t>
            </a:r>
            <a:r>
              <a:rPr lang="de-DE">
                <a:highlight>
                  <a:srgbClr val="FFFFFF"/>
                </a:highlight>
              </a:rPr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case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while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</a:t>
            </a:r>
            <a:r>
              <a:rPr lang="de-DE">
                <a:highlight>
                  <a:srgbClr val="FFFFFF"/>
                </a:highlight>
              </a:rPr>
              <a:t> /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while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636A057-3843-94D8-E39F-F9D266CB6690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a += 0.25f;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while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(a &lt; b);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62715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7A035-A2C7-502A-9869-9897B6DB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CD2C7-EFBF-619A-DE9C-8586E049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 – Vergleichsoperatoren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FBF788-3069-7AFF-5666-5690CC9FAB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&lt;, &lt;=</a:t>
            </a:r>
          </a:p>
          <a:p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&gt;, &gt;=</a:t>
            </a:r>
          </a:p>
          <a:p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==</a:t>
            </a:r>
          </a:p>
          <a:p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!=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6323C15-22DD-BF8B-F58D-F3F3FE151D5F}"/>
              </a:ext>
            </a:extLst>
          </p:cNvPr>
          <p:cNvSpPr txBox="1"/>
          <p:nvPr/>
        </p:nvSpPr>
        <p:spPr>
          <a:xfrm>
            <a:off x="514351" y="1266825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c = 0.0f;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 (a &gt; b) &amp;&amp; (c &lt; 0) 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printf(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"(a &gt; b) &amp;&amp; (c &lt; 0)\n"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else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printf(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"!((a &gt; b) &amp;&amp; (c &lt; 0))\n"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6887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D3FF5-E965-B443-679B-29ABEB774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68CCF8-82DE-BE89-B30E-06413818F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Kontrollstrukturen – Logische Operatoren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561942-EE74-E63F-5273-5BADA8301B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err="1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bool</a:t>
            </a:r>
            <a:r>
              <a:rPr lang="de-DE"/>
              <a:t> ist in 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stdbool.h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</a:p>
          <a:p>
            <a:pPr marL="0" indent="0">
              <a:buNone/>
            </a:pPr>
            <a:r>
              <a:rPr lang="de-DE"/>
              <a:t>Wie Java</a:t>
            </a:r>
          </a:p>
          <a:p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&amp;&amp;, ||, !</a:t>
            </a:r>
          </a:p>
          <a:p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de-DE"/>
              <a:t>Guter Stil: Immer Klammern!</a:t>
            </a:r>
          </a:p>
          <a:p>
            <a:pPr marL="0" indent="0">
              <a:buNone/>
            </a:pP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4648C4E-BB67-BF36-0D19-F61E47645B9E}"/>
              </a:ext>
            </a:extLst>
          </p:cNvPr>
          <p:cNvSpPr txBox="1"/>
          <p:nvPr/>
        </p:nvSpPr>
        <p:spPr>
          <a:xfrm>
            <a:off x="514351" y="126682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stdbool.h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1.0f;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b = 2.0f;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bool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p0 = a &lt; b;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bool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p1 = b &gt; 10;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bool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t  = (a &lt; b) &amp;&amp; !(b &gt; 10);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 %d 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p0, p1, t);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340305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186394C2-553C-9961-3B8C-B531E928C6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92C3CEFB-AE7E-3BF0-FC92-16E7004AD83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096B1434-CDFA-6131-3002-A1BE98235E9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F5F4802E-5EB9-93AA-4D02-D008220086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8DF07C10-5A3B-782B-57B4-6292F9D00B5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7DED4785-8F2F-3C77-8F15-30A497A5F0A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6" action="ppaction://hlinksldjump"/>
            <a:extLst>
              <a:ext uri="{FF2B5EF4-FFF2-40B4-BE49-F238E27FC236}">
                <a16:creationId xmlns:a16="http://schemas.microsoft.com/office/drawing/2014/main" id="{C673EF67-03E3-ADCF-67AE-BC9B604B972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6" action="ppaction://hlinksldjump"/>
            <a:extLst>
              <a:ext uri="{FF2B5EF4-FFF2-40B4-BE49-F238E27FC236}">
                <a16:creationId xmlns:a16="http://schemas.microsoft.com/office/drawing/2014/main" id="{343F0269-8AC6-C8D2-9BB7-724AE90D387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7" action="ppaction://hlinksldjump"/>
            <a:extLst>
              <a:ext uri="{FF2B5EF4-FFF2-40B4-BE49-F238E27FC236}">
                <a16:creationId xmlns:a16="http://schemas.microsoft.com/office/drawing/2014/main" id="{44489A28-3CE3-2225-877F-59CB381DE47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7" action="ppaction://hlinksldjump"/>
            <a:extLst>
              <a:ext uri="{FF2B5EF4-FFF2-40B4-BE49-F238E27FC236}">
                <a16:creationId xmlns:a16="http://schemas.microsoft.com/office/drawing/2014/main" id="{139650B9-FF02-D486-4ED3-7F8CADBE7DB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8" action="ppaction://hlinksldjump"/>
            <a:extLst>
              <a:ext uri="{FF2B5EF4-FFF2-40B4-BE49-F238E27FC236}">
                <a16:creationId xmlns:a16="http://schemas.microsoft.com/office/drawing/2014/main" id="{EA95DF98-57B0-5B7C-63F3-2E7153B97007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8" action="ppaction://hlinksldjump"/>
            <a:extLst>
              <a:ext uri="{FF2B5EF4-FFF2-40B4-BE49-F238E27FC236}">
                <a16:creationId xmlns:a16="http://schemas.microsoft.com/office/drawing/2014/main" id="{ABE182E0-8D1C-5087-4C00-4A347B67C933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E434D390-E93C-D352-BCA9-040A6E8171FC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514349" y="3792539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334044B4-BE70-4F7B-FF60-4D3469F51A1D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514349" y="409098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52A678E4-6D30-FF42-24FB-C8CA34F39092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Zeiger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CDE7FE50-EC8A-55DF-9C39-80C862854AB0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7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2745F335-29F9-89DC-058D-762815016EE6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335497A7-0337-B212-DE5A-29661919DE2A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ACAD8DB9-C7F8-3327-4484-145E91DD32A3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09CA1E59-350A-8D9A-8AA8-2AC6490E626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2" action="ppaction://hlinksldjump"/>
            <a:extLst>
              <a:ext uri="{FF2B5EF4-FFF2-40B4-BE49-F238E27FC236}">
                <a16:creationId xmlns:a16="http://schemas.microsoft.com/office/drawing/2014/main" id="{EE1E8784-2424-F186-BC5B-C60032145E32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2" action="ppaction://hlinksldjump"/>
            <a:extLst>
              <a:ext uri="{FF2B5EF4-FFF2-40B4-BE49-F238E27FC236}">
                <a16:creationId xmlns:a16="http://schemas.microsoft.com/office/drawing/2014/main" id="{3AA171E4-3FD3-52B1-61AB-F9C6F2AF4B1E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3" action="ppaction://hlinksldjump"/>
            <a:extLst>
              <a:ext uri="{FF2B5EF4-FFF2-40B4-BE49-F238E27FC236}">
                <a16:creationId xmlns:a16="http://schemas.microsoft.com/office/drawing/2014/main" id="{09048A39-F542-616A-7BC2-BFA8954D5D56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3" action="ppaction://hlinksldjump"/>
            <a:extLst>
              <a:ext uri="{FF2B5EF4-FFF2-40B4-BE49-F238E27FC236}">
                <a16:creationId xmlns:a16="http://schemas.microsoft.com/office/drawing/2014/main" id="{F59F497A-6EC1-9FE2-BB45-639E0D117216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8FF37E26-E441-090B-47C9-41BC2B8B4210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2E29B610-B94A-1AD4-E4EB-9275BB5A4210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3C258C20-E1B9-B822-E775-41C7B5344B06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1176AD0A-F61F-FA3E-1817-FD35564E2E9A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F4730FC9-3511-79CA-D255-1BBFE4576F67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5558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55B2C3-0BAE-6F61-3B5A-95176F96C3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11163302" cy="521499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de-DE"/>
                  <a:t>Jedes Programm hat einen Speicher</a:t>
                </a:r>
              </a:p>
              <a:p>
                <a:r>
                  <a:rPr lang="de-DE"/>
                  <a:t>Speicher: Array an Bytes	</a:t>
                </a:r>
              </a:p>
              <a:p>
                <a:endParaRPr lang="de-DE"/>
              </a:p>
              <a:p>
                <a:endParaRPr lang="de-DE"/>
              </a:p>
              <a:p>
                <a:r>
                  <a:rPr lang="de-DE"/>
                  <a:t>Daten: 	Element des Arrays</a:t>
                </a:r>
              </a:p>
              <a:p>
                <a:r>
                  <a:rPr lang="de-DE"/>
                  <a:t>Adresse: 	Index eines Elements</a:t>
                </a:r>
              </a:p>
              <a:p>
                <a:r>
                  <a:rPr lang="de-DE"/>
                  <a:t>Speichergröße: </a:t>
                </a:r>
              </a:p>
              <a:p>
                <a:pPr lvl="1"/>
                <a:r>
                  <a:rPr lang="de-DE"/>
                  <a:t>Theoretisch: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de-DE"/>
                  <a:t> Bytes bei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/>
                  <a:t> Bit Betriebssystemen</a:t>
                </a:r>
              </a:p>
              <a:p>
                <a:pPr lvl="1"/>
                <a:r>
                  <a:rPr lang="de-DE"/>
                  <a:t>Windows 11: 8 TiB (Programm fordern aber nie so viel an)</a:t>
                </a:r>
                <a:br>
                  <a:rPr lang="de-DE"/>
                </a:br>
                <a:endParaRPr lang="de-DE"/>
              </a:p>
              <a:p>
                <a:endParaRPr lang="de-DE"/>
              </a:p>
              <a:p>
                <a:endParaRPr lang="de-DE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55B2C3-0BAE-6F61-3B5A-95176F96C3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11163302" cy="5214998"/>
              </a:xfrm>
              <a:blipFill>
                <a:blip r:embed="rId2"/>
                <a:stretch>
                  <a:fillRect l="-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1E82B047-3D25-F918-9024-9BAA6F3DF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975472B-C788-B9AE-00DC-14D4595CBB4D}"/>
              </a:ext>
            </a:extLst>
          </p:cNvPr>
          <p:cNvSpPr/>
          <p:nvPr/>
        </p:nvSpPr>
        <p:spPr>
          <a:xfrm>
            <a:off x="2083582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016055-1B29-ADD4-BDAB-9B4CAEF2BFDA}"/>
              </a:ext>
            </a:extLst>
          </p:cNvPr>
          <p:cNvSpPr/>
          <p:nvPr/>
        </p:nvSpPr>
        <p:spPr>
          <a:xfrm>
            <a:off x="2567330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EC8D33A-5742-A822-CACA-958EEC16D6DF}"/>
              </a:ext>
            </a:extLst>
          </p:cNvPr>
          <p:cNvSpPr/>
          <p:nvPr/>
        </p:nvSpPr>
        <p:spPr>
          <a:xfrm>
            <a:off x="3051078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1A7C274-79CF-2705-6AF0-328AF8F7ACEB}"/>
              </a:ext>
            </a:extLst>
          </p:cNvPr>
          <p:cNvSpPr/>
          <p:nvPr/>
        </p:nvSpPr>
        <p:spPr>
          <a:xfrm>
            <a:off x="3534826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AAFD01B-381F-E771-1AAC-9DD9B7E80543}"/>
              </a:ext>
            </a:extLst>
          </p:cNvPr>
          <p:cNvSpPr/>
          <p:nvPr/>
        </p:nvSpPr>
        <p:spPr>
          <a:xfrm>
            <a:off x="4018574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9249A8F-A99B-77A2-E6E3-DDD6DAA48AFB}"/>
              </a:ext>
            </a:extLst>
          </p:cNvPr>
          <p:cNvSpPr/>
          <p:nvPr/>
        </p:nvSpPr>
        <p:spPr>
          <a:xfrm>
            <a:off x="4502322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717D286-A77B-6260-817D-49726EAA9BBC}"/>
              </a:ext>
            </a:extLst>
          </p:cNvPr>
          <p:cNvSpPr/>
          <p:nvPr/>
        </p:nvSpPr>
        <p:spPr>
          <a:xfrm>
            <a:off x="4986069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0140AB6-4234-96D7-134D-C53648ECD828}"/>
              </a:ext>
            </a:extLst>
          </p:cNvPr>
          <p:cNvSpPr/>
          <p:nvPr/>
        </p:nvSpPr>
        <p:spPr>
          <a:xfrm>
            <a:off x="5469817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D2A9DEB6-3306-DAB1-0E47-60D8C5C26E1B}"/>
              </a:ext>
            </a:extLst>
          </p:cNvPr>
          <p:cNvSpPr/>
          <p:nvPr/>
        </p:nvSpPr>
        <p:spPr>
          <a:xfrm>
            <a:off x="5953565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32209E1-9697-D640-DC83-1B75A3A09581}"/>
              </a:ext>
            </a:extLst>
          </p:cNvPr>
          <p:cNvSpPr/>
          <p:nvPr/>
        </p:nvSpPr>
        <p:spPr>
          <a:xfrm>
            <a:off x="6437313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8C9F83B-E5F3-92EE-D8D6-ECD0C9E85AD7}"/>
              </a:ext>
            </a:extLst>
          </p:cNvPr>
          <p:cNvSpPr/>
          <p:nvPr/>
        </p:nvSpPr>
        <p:spPr>
          <a:xfrm>
            <a:off x="6921061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CAE85CF-12AA-1FCF-5577-4D2FF9E16B0D}"/>
              </a:ext>
            </a:extLst>
          </p:cNvPr>
          <p:cNvSpPr/>
          <p:nvPr/>
        </p:nvSpPr>
        <p:spPr>
          <a:xfrm>
            <a:off x="7404809" y="2460030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328E50F-7A46-8A1A-8C77-0E7862D6EADD}"/>
              </a:ext>
            </a:extLst>
          </p:cNvPr>
          <p:cNvSpPr txBox="1"/>
          <p:nvPr/>
        </p:nvSpPr>
        <p:spPr>
          <a:xfrm>
            <a:off x="514350" y="3062387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74E50A0-E341-3ACC-BDC7-8D360ECB683D}"/>
              </a:ext>
            </a:extLst>
          </p:cNvPr>
          <p:cNvSpPr txBox="1"/>
          <p:nvPr/>
        </p:nvSpPr>
        <p:spPr>
          <a:xfrm>
            <a:off x="2010946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0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A8F08D9-D77C-BD62-F416-DEE730BDFD61}"/>
              </a:ext>
            </a:extLst>
          </p:cNvPr>
          <p:cNvSpPr txBox="1"/>
          <p:nvPr/>
        </p:nvSpPr>
        <p:spPr>
          <a:xfrm>
            <a:off x="2489493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1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44D5CB4-3D4A-F771-CA4F-12D57DAF500B}"/>
              </a:ext>
            </a:extLst>
          </p:cNvPr>
          <p:cNvSpPr txBox="1"/>
          <p:nvPr/>
        </p:nvSpPr>
        <p:spPr>
          <a:xfrm>
            <a:off x="2968040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2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1741A4A2-D5E3-F0B5-A0C2-AD9FB1A75890}"/>
              </a:ext>
            </a:extLst>
          </p:cNvPr>
          <p:cNvSpPr txBox="1"/>
          <p:nvPr/>
        </p:nvSpPr>
        <p:spPr>
          <a:xfrm>
            <a:off x="3446587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3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797F8C81-2F90-1B2E-F1B9-7EE7B7C04F70}"/>
              </a:ext>
            </a:extLst>
          </p:cNvPr>
          <p:cNvSpPr txBox="1"/>
          <p:nvPr/>
        </p:nvSpPr>
        <p:spPr>
          <a:xfrm>
            <a:off x="3925134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4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EF25D43-A999-B1B2-E250-2E9001437689}"/>
              </a:ext>
            </a:extLst>
          </p:cNvPr>
          <p:cNvSpPr txBox="1"/>
          <p:nvPr/>
        </p:nvSpPr>
        <p:spPr>
          <a:xfrm>
            <a:off x="4403681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5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8A3B4847-8F1A-C699-FC17-762588F84D1B}"/>
              </a:ext>
            </a:extLst>
          </p:cNvPr>
          <p:cNvSpPr txBox="1"/>
          <p:nvPr/>
        </p:nvSpPr>
        <p:spPr>
          <a:xfrm>
            <a:off x="4882228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6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3F9710BE-0256-66E2-FA55-A30F63693FBC}"/>
              </a:ext>
            </a:extLst>
          </p:cNvPr>
          <p:cNvSpPr txBox="1"/>
          <p:nvPr/>
        </p:nvSpPr>
        <p:spPr>
          <a:xfrm>
            <a:off x="5360775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7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E9F79E2E-398D-C6D5-1E3C-D387D60A6D50}"/>
              </a:ext>
            </a:extLst>
          </p:cNvPr>
          <p:cNvSpPr txBox="1"/>
          <p:nvPr/>
        </p:nvSpPr>
        <p:spPr>
          <a:xfrm>
            <a:off x="5839322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8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8D1EF38-7C95-2F5B-4CB9-F015C77E57F5}"/>
              </a:ext>
            </a:extLst>
          </p:cNvPr>
          <p:cNvSpPr txBox="1"/>
          <p:nvPr/>
        </p:nvSpPr>
        <p:spPr>
          <a:xfrm>
            <a:off x="6317869" y="306238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9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78F38C60-6E2B-A40C-67DE-B79B4D32AD0F}"/>
              </a:ext>
            </a:extLst>
          </p:cNvPr>
          <p:cNvSpPr txBox="1"/>
          <p:nvPr/>
        </p:nvSpPr>
        <p:spPr>
          <a:xfrm>
            <a:off x="6796416" y="3062387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10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FA91415-3C7A-753A-07EF-FBC524BFFD39}"/>
              </a:ext>
            </a:extLst>
          </p:cNvPr>
          <p:cNvSpPr txBox="1"/>
          <p:nvPr/>
        </p:nvSpPr>
        <p:spPr>
          <a:xfrm>
            <a:off x="7404809" y="3062387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11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F3D0080-8340-6240-B7DA-9663CAACF774}"/>
              </a:ext>
            </a:extLst>
          </p:cNvPr>
          <p:cNvSpPr txBox="1"/>
          <p:nvPr/>
        </p:nvSpPr>
        <p:spPr>
          <a:xfrm>
            <a:off x="514350" y="251723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27E654F9-9000-167C-83D8-3052AFEDB991}"/>
              </a:ext>
            </a:extLst>
          </p:cNvPr>
          <p:cNvSpPr txBox="1"/>
          <p:nvPr/>
        </p:nvSpPr>
        <p:spPr>
          <a:xfrm>
            <a:off x="7888557" y="306238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…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2610345-57A7-99D7-C18F-64E56D7A0ECB}"/>
              </a:ext>
            </a:extLst>
          </p:cNvPr>
          <p:cNvSpPr txBox="1"/>
          <p:nvPr/>
        </p:nvSpPr>
        <p:spPr>
          <a:xfrm>
            <a:off x="7888557" y="251723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821710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253EE189-15AD-4FEF-F35E-8A2DBE512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33" name="Inhaltsplatzhalter 32">
            <a:extLst>
              <a:ext uri="{FF2B5EF4-FFF2-40B4-BE49-F238E27FC236}">
                <a16:creationId xmlns:a16="http://schemas.microsoft.com/office/drawing/2014/main" id="{4DA77E73-376F-8A25-9D52-3D9254A526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Betrachten wir echten Speicher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34F266C-0C00-093F-FA09-B91840B15491}"/>
              </a:ext>
            </a:extLst>
          </p:cNvPr>
          <p:cNvSpPr/>
          <p:nvPr/>
        </p:nvSpPr>
        <p:spPr>
          <a:xfrm>
            <a:off x="164703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EB5DAB0-D51A-1D65-C7C0-18ABFAEB7F03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DCA4C7C-E81A-95C1-E721-4D7193717818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20FA130-1242-9E76-7D26-76B0622C4A71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C3F2023-1DCB-B8E6-EC15-014D9F15E8E3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F202788-AD32-BAAF-2F8B-99921BBBD098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A6D97AB-0FB6-A166-2142-B2A53FA270E5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95A315B-E843-5CD1-EF7D-9388019F9BE5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CAA308E-2EDD-8A9A-A84D-306CCB1CF64A}"/>
              </a:ext>
            </a:extLst>
          </p:cNvPr>
          <p:cNvSpPr/>
          <p:nvPr/>
        </p:nvSpPr>
        <p:spPr>
          <a:xfrm>
            <a:off x="5517017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F46D712-49E6-3313-B79E-0248A4FF12C5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6F3C10-670E-139F-D302-FA2C9A4C1232}"/>
              </a:ext>
            </a:extLst>
          </p:cNvPr>
          <p:cNvSpPr txBox="1"/>
          <p:nvPr/>
        </p:nvSpPr>
        <p:spPr>
          <a:xfrm>
            <a:off x="1574398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0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AFEE1DA-9CF6-C9C7-E8CE-89171CDEA8F2}"/>
              </a:ext>
            </a:extLst>
          </p:cNvPr>
          <p:cNvSpPr txBox="1"/>
          <p:nvPr/>
        </p:nvSpPr>
        <p:spPr>
          <a:xfrm>
            <a:off x="2052945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1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7C20C4E-71A7-B068-81EF-05127BA7E29D}"/>
              </a:ext>
            </a:extLst>
          </p:cNvPr>
          <p:cNvSpPr txBox="1"/>
          <p:nvPr/>
        </p:nvSpPr>
        <p:spPr>
          <a:xfrm>
            <a:off x="2531492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2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3657E83-39F5-C774-BF71-232CADF64BC6}"/>
              </a:ext>
            </a:extLst>
          </p:cNvPr>
          <p:cNvSpPr txBox="1"/>
          <p:nvPr/>
        </p:nvSpPr>
        <p:spPr>
          <a:xfrm>
            <a:off x="3010039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99E2888-2EB5-2056-9D98-E5B19200B6E9}"/>
              </a:ext>
            </a:extLst>
          </p:cNvPr>
          <p:cNvSpPr txBox="1"/>
          <p:nvPr/>
        </p:nvSpPr>
        <p:spPr>
          <a:xfrm>
            <a:off x="3488586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4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AF4544C-9E83-66BB-BA2A-5A009E7B0EFA}"/>
              </a:ext>
            </a:extLst>
          </p:cNvPr>
          <p:cNvSpPr txBox="1"/>
          <p:nvPr/>
        </p:nvSpPr>
        <p:spPr>
          <a:xfrm>
            <a:off x="3967133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5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E625008-FDA4-164B-538E-041B74FE3AFD}"/>
              </a:ext>
            </a:extLst>
          </p:cNvPr>
          <p:cNvSpPr txBox="1"/>
          <p:nvPr/>
        </p:nvSpPr>
        <p:spPr>
          <a:xfrm>
            <a:off x="4445680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6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611C4F5-9064-1A16-A6E2-E08164D4C5A3}"/>
              </a:ext>
            </a:extLst>
          </p:cNvPr>
          <p:cNvSpPr txBox="1"/>
          <p:nvPr/>
        </p:nvSpPr>
        <p:spPr>
          <a:xfrm>
            <a:off x="4924227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7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D2E05CE-1788-74FA-BA7E-EED85C2F7592}"/>
              </a:ext>
            </a:extLst>
          </p:cNvPr>
          <p:cNvSpPr txBox="1"/>
          <p:nvPr/>
        </p:nvSpPr>
        <p:spPr>
          <a:xfrm>
            <a:off x="5402774" y="18691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8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631E30C-D6F0-3AF9-29C5-01D489A6F3B9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</p:spTree>
    <p:extLst>
      <p:ext uri="{BB962C8B-B14F-4D97-AF65-F5344CB8AC3E}">
        <p14:creationId xmlns:p14="http://schemas.microsoft.com/office/powerpoint/2010/main" val="131768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3311D29-87D9-7AE8-409C-878D8223D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Keine Angst: Sehr ähnlich zu Java</a:t>
            </a:r>
          </a:p>
          <a:p>
            <a:r>
              <a:rPr lang="de-DE"/>
              <a:t>Sie können Java? </a:t>
            </a:r>
            <a:r>
              <a:rPr lang="de-DE">
                <a:sym typeface="Wingdings" panose="05000000000000000000" pitchFamily="2" charset="2"/>
              </a:rPr>
              <a:t>Dann können Sie (fast) C!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Übung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Ein paar Details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Unterschied: C ist nicht objektorientiert</a:t>
            </a:r>
          </a:p>
          <a:p>
            <a:r>
              <a:rPr lang="de-DE">
                <a:sym typeface="Wingdings" panose="05000000000000000000" pitchFamily="2" charset="2"/>
              </a:rPr>
              <a:t>Warum C?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Schneller als Java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Praxisrelevant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Eigene Speicherverwaltung</a:t>
            </a:r>
          </a:p>
          <a:p>
            <a:pPr lvl="1"/>
            <a:endParaRPr lang="de-DE">
              <a:sym typeface="Wingdings" panose="05000000000000000000" pitchFamily="2" charset="2"/>
            </a:endParaRPr>
          </a:p>
          <a:p>
            <a:pPr lvl="1"/>
            <a:endParaRPr lang="de-DE">
              <a:sym typeface="Wingdings" panose="05000000000000000000" pitchFamily="2" charset="2"/>
            </a:endParaRPr>
          </a:p>
          <a:p>
            <a:pPr lvl="1"/>
            <a:endParaRPr lang="de-DE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4B51F18-BACD-E245-9B39-6396DE365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Einführung</a:t>
            </a:r>
          </a:p>
        </p:txBody>
      </p:sp>
    </p:spTree>
    <p:extLst>
      <p:ext uri="{BB962C8B-B14F-4D97-AF65-F5344CB8AC3E}">
        <p14:creationId xmlns:p14="http://schemas.microsoft.com/office/powerpoint/2010/main" val="1632009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B20C5-CA68-844D-BC57-71B41D292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626392C9-4898-630B-1142-ECD91B506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78" name="Inhaltsplatzhalter 77">
            <a:extLst>
              <a:ext uri="{FF2B5EF4-FFF2-40B4-BE49-F238E27FC236}">
                <a16:creationId xmlns:a16="http://schemas.microsoft.com/office/drawing/2014/main" id="{C7BD5DF0-8BF4-6DB4-8DEC-1D564D35DD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Betrachten wir echten Speicher</a:t>
            </a:r>
          </a:p>
          <a:p>
            <a:r>
              <a:rPr lang="de-DE"/>
              <a:t>Adressendarstellung</a:t>
            </a:r>
          </a:p>
          <a:p>
            <a:pPr lvl="1"/>
            <a:r>
              <a:rPr lang="de-DE"/>
              <a:t>Hexadezimal</a:t>
            </a:r>
          </a:p>
          <a:p>
            <a:pPr lvl="1"/>
            <a:r>
              <a:rPr lang="de-DE"/>
              <a:t>Normalerweise: 64-Bit</a:t>
            </a:r>
          </a:p>
          <a:p>
            <a:pPr marL="0" indent="0">
              <a:buNone/>
            </a:pPr>
            <a:r>
              <a:rPr lang="en-US"/>
              <a:t>	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0x00000001344ff8c0</a:t>
            </a:r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pPr lvl="1"/>
            <a:r>
              <a:rPr lang="de-DE"/>
              <a:t>Darstellungsgründen: 16 Bit</a:t>
            </a:r>
            <a:br>
              <a:rPr lang="de-DE"/>
            </a:br>
            <a:r>
              <a:rPr lang="de-DE"/>
              <a:t>	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0xf8c0</a:t>
            </a:r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7FD5992-33D7-0CB9-18EF-C358C06668AC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A07753B-9FEC-A3E1-250A-BA69E68FBF96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B41C9D3-8407-3CD5-A2C1-0700E701B25B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7AA182F-E21B-D3E5-9057-246A3EE24D7D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B19C6A4-AC3F-15E7-DDE7-8A6741919D73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B51277A-BA40-BC0C-7101-150E2AA98213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370D024-7ED6-5129-72EE-F385086FB58A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A3E1301-16B8-FC86-4D78-E18CAEAAC741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5BAE66D-1DAB-227B-450D-20B63F48015E}"/>
              </a:ext>
            </a:extLst>
          </p:cNvPr>
          <p:cNvSpPr txBox="1"/>
          <p:nvPr/>
        </p:nvSpPr>
        <p:spPr>
          <a:xfrm>
            <a:off x="2052945" y="1869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98A3976-9E8C-0B1A-FBD8-B9FAEF2A9075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9A9D4704-FE42-8750-D280-054D79B38B25}"/>
              </a:ext>
            </a:extLst>
          </p:cNvPr>
          <p:cNvCxnSpPr>
            <a:cxnSpLocks/>
            <a:stCxn id="35" idx="0"/>
            <a:endCxn id="5" idx="2"/>
          </p:cNvCxnSpPr>
          <p:nvPr/>
        </p:nvCxnSpPr>
        <p:spPr>
          <a:xfrm flipV="1">
            <a:off x="2372656" y="1750573"/>
            <a:ext cx="0" cy="24307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60AB76BA-5DBB-767C-3039-B34BD01342BF}"/>
              </a:ext>
            </a:extLst>
          </p:cNvPr>
          <p:cNvSpPr txBox="1"/>
          <p:nvPr/>
        </p:nvSpPr>
        <p:spPr>
          <a:xfrm>
            <a:off x="2020796" y="4181353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DBE7C8C6-1432-E4CA-B6FB-7A9EB277F3E0}"/>
              </a:ext>
            </a:extLst>
          </p:cNvPr>
          <p:cNvSpPr txBox="1"/>
          <p:nvPr/>
        </p:nvSpPr>
        <p:spPr>
          <a:xfrm>
            <a:off x="2504544" y="3788787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0xf8c1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CC29BCF0-DE78-1AB3-B503-DFAF8D24CA23}"/>
              </a:ext>
            </a:extLst>
          </p:cNvPr>
          <p:cNvSpPr txBox="1"/>
          <p:nvPr/>
        </p:nvSpPr>
        <p:spPr>
          <a:xfrm>
            <a:off x="2988292" y="3396223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0xf8c2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87F4801-CAB0-C7A5-329A-8E4208777635}"/>
              </a:ext>
            </a:extLst>
          </p:cNvPr>
          <p:cNvSpPr txBox="1"/>
          <p:nvPr/>
        </p:nvSpPr>
        <p:spPr>
          <a:xfrm>
            <a:off x="3472040" y="300365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0xf8c3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343C3A41-A3A8-94AC-4161-88C78003C996}"/>
              </a:ext>
            </a:extLst>
          </p:cNvPr>
          <p:cNvSpPr txBox="1"/>
          <p:nvPr/>
        </p:nvSpPr>
        <p:spPr>
          <a:xfrm>
            <a:off x="3955788" y="2611095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0xf8c4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7F1E1190-A779-737D-8720-206A98C6EA61}"/>
              </a:ext>
            </a:extLst>
          </p:cNvPr>
          <p:cNvSpPr txBox="1"/>
          <p:nvPr/>
        </p:nvSpPr>
        <p:spPr>
          <a:xfrm>
            <a:off x="4439536" y="2218531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0xf8c5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7619D8A4-52F6-24A7-8E0C-33D61CE7E5CE}"/>
              </a:ext>
            </a:extLst>
          </p:cNvPr>
          <p:cNvSpPr txBox="1"/>
          <p:nvPr/>
        </p:nvSpPr>
        <p:spPr>
          <a:xfrm>
            <a:off x="4923284" y="1825967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0xf8c6</a:t>
            </a:r>
          </a:p>
        </p:txBody>
      </p: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0FE11D48-FA24-51C6-B8E5-B4B886A9D6C8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2856403" y="1750573"/>
            <a:ext cx="1" cy="20382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777412E1-39F8-A4A1-3B97-E17842394F1E}"/>
              </a:ext>
            </a:extLst>
          </p:cNvPr>
          <p:cNvCxnSpPr>
            <a:cxnSpLocks/>
            <a:stCxn id="54" idx="0"/>
            <a:endCxn id="7" idx="2"/>
          </p:cNvCxnSpPr>
          <p:nvPr/>
        </p:nvCxnSpPr>
        <p:spPr>
          <a:xfrm flipV="1">
            <a:off x="3340152" y="1750573"/>
            <a:ext cx="0" cy="16456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DFE2E7E9-D4B0-C240-DA1C-C5153F38198A}"/>
              </a:ext>
            </a:extLst>
          </p:cNvPr>
          <p:cNvCxnSpPr>
            <a:cxnSpLocks/>
            <a:stCxn id="55" idx="0"/>
            <a:endCxn id="8" idx="2"/>
          </p:cNvCxnSpPr>
          <p:nvPr/>
        </p:nvCxnSpPr>
        <p:spPr>
          <a:xfrm flipV="1">
            <a:off x="3823900" y="1750573"/>
            <a:ext cx="0" cy="1253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D5AD7421-929B-0F00-99B9-BD624A017911}"/>
              </a:ext>
            </a:extLst>
          </p:cNvPr>
          <p:cNvCxnSpPr>
            <a:cxnSpLocks/>
            <a:stCxn id="56" idx="0"/>
            <a:endCxn id="9" idx="2"/>
          </p:cNvCxnSpPr>
          <p:nvPr/>
        </p:nvCxnSpPr>
        <p:spPr>
          <a:xfrm flipV="1">
            <a:off x="4307648" y="1750573"/>
            <a:ext cx="0" cy="8605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43644406-79B6-E84C-1C6F-B97DA38B3445}"/>
              </a:ext>
            </a:extLst>
          </p:cNvPr>
          <p:cNvCxnSpPr>
            <a:cxnSpLocks/>
            <a:stCxn id="57" idx="0"/>
            <a:endCxn id="10" idx="2"/>
          </p:cNvCxnSpPr>
          <p:nvPr/>
        </p:nvCxnSpPr>
        <p:spPr>
          <a:xfrm flipH="1" flipV="1">
            <a:off x="4791395" y="1750573"/>
            <a:ext cx="1" cy="4679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2CE4F35B-93E8-3F14-7E1A-76EEF7D236FF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95BC8A01-4292-B7F3-8878-CE26CE1EE7F0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169325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DFD3E-7C59-C9B4-B3D3-01F1A6CF0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D57513CE-D13F-171F-533F-9B77366B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78" name="Inhaltsplatzhalter 77">
            <a:extLst>
              <a:ext uri="{FF2B5EF4-FFF2-40B4-BE49-F238E27FC236}">
                <a16:creationId xmlns:a16="http://schemas.microsoft.com/office/drawing/2014/main" id="{9A48A288-8162-805A-A81C-6FD4FD281A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Betrachten wir echten Speicher</a:t>
            </a:r>
          </a:p>
          <a:p>
            <a:r>
              <a:rPr lang="de-DE"/>
              <a:t>Adressendarstellung</a:t>
            </a:r>
          </a:p>
          <a:p>
            <a:pPr lvl="1"/>
            <a:r>
              <a:rPr lang="de-DE"/>
              <a:t>Hexadezimal</a:t>
            </a:r>
          </a:p>
          <a:p>
            <a:pPr lvl="1"/>
            <a:r>
              <a:rPr lang="de-DE"/>
              <a:t>Normalerweise: 64-Bit</a:t>
            </a:r>
          </a:p>
          <a:p>
            <a:pPr marL="0" indent="0">
              <a:buNone/>
            </a:pPr>
            <a:r>
              <a:rPr lang="en-US"/>
              <a:t>	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0x00000001344ff8c0</a:t>
            </a:r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pPr lvl="1"/>
            <a:r>
              <a:rPr lang="de-DE"/>
              <a:t>Darstellungsgründen: 16 Bit</a:t>
            </a:r>
            <a:br>
              <a:rPr lang="de-DE"/>
            </a:br>
            <a:r>
              <a:rPr lang="de-DE"/>
              <a:t>	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0xf8c0</a:t>
            </a:r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9CAD8B9-FFFF-2AE4-4A81-C072E140F821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81A76C5-A012-131E-004E-7A29C786AA3F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5205FA6-BBA6-0931-BC3C-3CF2C0CA9DB1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B077A58-FB89-4F12-DE0A-013BC1CCF1EE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03007C1-89EA-ADC5-A826-42525600D13F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6EA9889-7783-8E13-F854-463B4B4E6D32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DD96F7E-191F-FB6A-5BF8-C20028D73633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EA2DE11-6B91-18DB-C25D-5F84C5F2F486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7CAEA64-FD92-A59B-282D-532EDF86CE79}"/>
              </a:ext>
            </a:extLst>
          </p:cNvPr>
          <p:cNvSpPr txBox="1"/>
          <p:nvPr/>
        </p:nvSpPr>
        <p:spPr>
          <a:xfrm>
            <a:off x="2052945" y="1869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8A76855A-E52A-4EF6-0B37-D62C23AFABD6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0A07A144-C15A-1777-94D9-5C22110D26C5}"/>
              </a:ext>
            </a:extLst>
          </p:cNvPr>
          <p:cNvCxnSpPr>
            <a:cxnSpLocks/>
            <a:stCxn id="35" idx="0"/>
            <a:endCxn id="5" idx="2"/>
          </p:cNvCxnSpPr>
          <p:nvPr/>
        </p:nvCxnSpPr>
        <p:spPr>
          <a:xfrm flipV="1">
            <a:off x="2372656" y="1750573"/>
            <a:ext cx="0" cy="24307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C17FE70C-1B60-344B-CDEB-53183798BA6F}"/>
              </a:ext>
            </a:extLst>
          </p:cNvPr>
          <p:cNvSpPr txBox="1"/>
          <p:nvPr/>
        </p:nvSpPr>
        <p:spPr>
          <a:xfrm>
            <a:off x="2020796" y="4181353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E3C55C01-810A-AE3C-E7C8-5160675F940F}"/>
              </a:ext>
            </a:extLst>
          </p:cNvPr>
          <p:cNvSpPr txBox="1"/>
          <p:nvPr/>
        </p:nvSpPr>
        <p:spPr>
          <a:xfrm>
            <a:off x="2504544" y="3788787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0xf8c1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39BBC43-8FDD-C1EA-DF67-9AAF01AEA5B8}"/>
              </a:ext>
            </a:extLst>
          </p:cNvPr>
          <p:cNvSpPr txBox="1"/>
          <p:nvPr/>
        </p:nvSpPr>
        <p:spPr>
          <a:xfrm>
            <a:off x="2988292" y="3396223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0xf8c2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1F1243D-9FBB-801C-5E23-21392F018E8B}"/>
              </a:ext>
            </a:extLst>
          </p:cNvPr>
          <p:cNvSpPr txBox="1"/>
          <p:nvPr/>
        </p:nvSpPr>
        <p:spPr>
          <a:xfrm>
            <a:off x="3472040" y="300365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0xf8c3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E8C7E846-301F-A6C0-099F-EE99046BE837}"/>
              </a:ext>
            </a:extLst>
          </p:cNvPr>
          <p:cNvSpPr txBox="1"/>
          <p:nvPr/>
        </p:nvSpPr>
        <p:spPr>
          <a:xfrm>
            <a:off x="3955788" y="2611095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0xf8c4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064F44AB-CDF2-A059-67E3-0DD965B34CFD}"/>
              </a:ext>
            </a:extLst>
          </p:cNvPr>
          <p:cNvSpPr txBox="1"/>
          <p:nvPr/>
        </p:nvSpPr>
        <p:spPr>
          <a:xfrm>
            <a:off x="4439536" y="2218531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0xf8c5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92857A9B-5EB6-2708-E169-1A5962EC6136}"/>
              </a:ext>
            </a:extLst>
          </p:cNvPr>
          <p:cNvSpPr txBox="1"/>
          <p:nvPr/>
        </p:nvSpPr>
        <p:spPr>
          <a:xfrm>
            <a:off x="4923284" y="1825967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0xf8c6</a:t>
            </a:r>
          </a:p>
        </p:txBody>
      </p: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44989A66-5A5E-7481-4089-D3BDA3407C3E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2856403" y="1750573"/>
            <a:ext cx="1" cy="20382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76D90368-AD9F-D98C-DE29-1A9F9A343DF0}"/>
              </a:ext>
            </a:extLst>
          </p:cNvPr>
          <p:cNvCxnSpPr>
            <a:cxnSpLocks/>
            <a:stCxn id="54" idx="0"/>
            <a:endCxn id="7" idx="2"/>
          </p:cNvCxnSpPr>
          <p:nvPr/>
        </p:nvCxnSpPr>
        <p:spPr>
          <a:xfrm flipV="1">
            <a:off x="3340152" y="1750573"/>
            <a:ext cx="0" cy="16456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43F351F3-B672-CB9B-F1D3-5190BB2D5C86}"/>
              </a:ext>
            </a:extLst>
          </p:cNvPr>
          <p:cNvCxnSpPr>
            <a:cxnSpLocks/>
            <a:stCxn id="55" idx="0"/>
            <a:endCxn id="8" idx="2"/>
          </p:cNvCxnSpPr>
          <p:nvPr/>
        </p:nvCxnSpPr>
        <p:spPr>
          <a:xfrm flipV="1">
            <a:off x="3823900" y="1750573"/>
            <a:ext cx="0" cy="1253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94444FF6-FED5-BF2D-A19F-BDFB12B95998}"/>
              </a:ext>
            </a:extLst>
          </p:cNvPr>
          <p:cNvCxnSpPr>
            <a:cxnSpLocks/>
            <a:stCxn id="56" idx="0"/>
            <a:endCxn id="9" idx="2"/>
          </p:cNvCxnSpPr>
          <p:nvPr/>
        </p:nvCxnSpPr>
        <p:spPr>
          <a:xfrm flipV="1">
            <a:off x="4307648" y="1750573"/>
            <a:ext cx="0" cy="8605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F48A3A9E-EFEA-18B3-EDD9-18FF24CB2D09}"/>
              </a:ext>
            </a:extLst>
          </p:cNvPr>
          <p:cNvCxnSpPr>
            <a:cxnSpLocks/>
            <a:stCxn id="57" idx="0"/>
            <a:endCxn id="10" idx="2"/>
          </p:cNvCxnSpPr>
          <p:nvPr/>
        </p:nvCxnSpPr>
        <p:spPr>
          <a:xfrm flipH="1" flipV="1">
            <a:off x="4791395" y="1750573"/>
            <a:ext cx="1" cy="4679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D6E04900-0EF6-0F48-F59D-78A736F9CDDB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9BFB8EA9-8158-441C-246D-658A9358C82A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85520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0E468-D4BB-1BFF-578D-EDB9AC060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A350D0A3-8F92-CFD7-7EC3-E0DFF652F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BCF59DF-C089-4838-E8A2-F3F94B7893B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3559851"/>
            <a:ext cx="5391152" cy="2921972"/>
          </a:xfrm>
        </p:spPr>
        <p:txBody>
          <a:bodyPr/>
          <a:lstStyle/>
          <a:p>
            <a:r>
              <a:rPr lang="de-DE"/>
              <a:t>Compiler sucht für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a</a:t>
            </a:r>
            <a:r>
              <a:rPr lang="de-DE"/>
              <a:t> freien Speicher </a:t>
            </a:r>
          </a:p>
          <a:p>
            <a:pPr lvl="1"/>
            <a:r>
              <a:rPr lang="de-DE"/>
              <a:t>Größe: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uint8_t</a:t>
            </a:r>
            <a:r>
              <a:rPr lang="de-DE"/>
              <a:t> = 1 Byte</a:t>
            </a:r>
          </a:p>
          <a:p>
            <a:r>
              <a:rPr lang="de-DE"/>
              <a:t>Findet ihn an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0xf8c0</a:t>
            </a:r>
          </a:p>
          <a:p>
            <a:r>
              <a:rPr lang="de-DE"/>
              <a:t>Legt die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12</a:t>
            </a:r>
            <a:r>
              <a:rPr lang="de-DE"/>
              <a:t> darin ab.</a:t>
            </a:r>
          </a:p>
          <a:p>
            <a:endParaRPr lang="de-DE"/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838E2B3-C004-BD02-98FE-B518D280DEAA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12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38E2247-8838-3C24-0DB3-8CB4951ED807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94B9B8E-5845-EA96-233A-070B98424E72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75C42F9-DC49-9610-C033-9D7BCA27914D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A81D33F-3BE5-153C-4E85-9130A0692486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9C1B7C1-EFF4-EEC3-2DDB-61C233813FC1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CC8E141-C89A-A508-CA47-8C2DF5D520D4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E4724ED-3897-337D-0909-5DBF45D64257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21AD4D2-A72C-B883-DD49-A9FE971B23C2}"/>
              </a:ext>
            </a:extLst>
          </p:cNvPr>
          <p:cNvSpPr txBox="1"/>
          <p:nvPr/>
        </p:nvSpPr>
        <p:spPr>
          <a:xfrm>
            <a:off x="2052945" y="1869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5D8E4E02-4112-C7EB-83AC-E27FD7E578E4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F0659A0D-A8F8-F559-07B0-EB5EFC0FF2E7}"/>
              </a:ext>
            </a:extLst>
          </p:cNvPr>
          <p:cNvCxnSpPr>
            <a:cxnSpLocks/>
            <a:stCxn id="35" idx="0"/>
            <a:endCxn id="5" idx="2"/>
          </p:cNvCxnSpPr>
          <p:nvPr/>
        </p:nvCxnSpPr>
        <p:spPr>
          <a:xfrm flipV="1">
            <a:off x="2372656" y="1750573"/>
            <a:ext cx="0" cy="24307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C24F9BB9-4B2E-5BDE-1C76-36A8E126A22F}"/>
              </a:ext>
            </a:extLst>
          </p:cNvPr>
          <p:cNvSpPr txBox="1"/>
          <p:nvPr/>
        </p:nvSpPr>
        <p:spPr>
          <a:xfrm>
            <a:off x="2020796" y="4181353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F0D61775-9160-2A5B-B5BC-EBD93E254CD1}"/>
              </a:ext>
            </a:extLst>
          </p:cNvPr>
          <p:cNvSpPr txBox="1"/>
          <p:nvPr/>
        </p:nvSpPr>
        <p:spPr>
          <a:xfrm>
            <a:off x="2504544" y="3788787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0xf8c1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9A0C460-BB80-77DD-1395-41A5E5C96474}"/>
              </a:ext>
            </a:extLst>
          </p:cNvPr>
          <p:cNvSpPr txBox="1"/>
          <p:nvPr/>
        </p:nvSpPr>
        <p:spPr>
          <a:xfrm>
            <a:off x="2988292" y="3396223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0xf8c2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FA0FEF83-CAB0-74EE-6F7D-39DEB2D048DF}"/>
              </a:ext>
            </a:extLst>
          </p:cNvPr>
          <p:cNvSpPr txBox="1"/>
          <p:nvPr/>
        </p:nvSpPr>
        <p:spPr>
          <a:xfrm>
            <a:off x="3472040" y="300365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0xf8c3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E536D62B-FB10-E4E6-ED40-7EECE013A702}"/>
              </a:ext>
            </a:extLst>
          </p:cNvPr>
          <p:cNvSpPr txBox="1"/>
          <p:nvPr/>
        </p:nvSpPr>
        <p:spPr>
          <a:xfrm>
            <a:off x="3955788" y="2611095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0xf8c4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4ECAA809-21F8-8359-5B90-A1F83D34B2C9}"/>
              </a:ext>
            </a:extLst>
          </p:cNvPr>
          <p:cNvSpPr txBox="1"/>
          <p:nvPr/>
        </p:nvSpPr>
        <p:spPr>
          <a:xfrm>
            <a:off x="4439536" y="2218531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0xf8c5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25C42325-81CD-B4F0-7690-F418C3708C95}"/>
              </a:ext>
            </a:extLst>
          </p:cNvPr>
          <p:cNvSpPr txBox="1"/>
          <p:nvPr/>
        </p:nvSpPr>
        <p:spPr>
          <a:xfrm>
            <a:off x="4923284" y="1825967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0xf8c6</a:t>
            </a:r>
          </a:p>
        </p:txBody>
      </p: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4D848A33-19A1-175F-D408-E554D35CD05F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2856403" y="1750573"/>
            <a:ext cx="1" cy="20382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37FDA2F9-8DE9-B704-3B1F-F22A5CF92398}"/>
              </a:ext>
            </a:extLst>
          </p:cNvPr>
          <p:cNvCxnSpPr>
            <a:cxnSpLocks/>
            <a:stCxn id="54" idx="0"/>
            <a:endCxn id="7" idx="2"/>
          </p:cNvCxnSpPr>
          <p:nvPr/>
        </p:nvCxnSpPr>
        <p:spPr>
          <a:xfrm flipV="1">
            <a:off x="3340152" y="1750573"/>
            <a:ext cx="0" cy="16456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18B9BFFD-C242-E193-70F6-22CF9F4CA399}"/>
              </a:ext>
            </a:extLst>
          </p:cNvPr>
          <p:cNvCxnSpPr>
            <a:cxnSpLocks/>
            <a:stCxn id="55" idx="0"/>
            <a:endCxn id="8" idx="2"/>
          </p:cNvCxnSpPr>
          <p:nvPr/>
        </p:nvCxnSpPr>
        <p:spPr>
          <a:xfrm flipV="1">
            <a:off x="3823900" y="1750573"/>
            <a:ext cx="0" cy="1253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58787602-EFEF-F16E-87F8-12D857BC4D6C}"/>
              </a:ext>
            </a:extLst>
          </p:cNvPr>
          <p:cNvCxnSpPr>
            <a:cxnSpLocks/>
            <a:stCxn id="56" idx="0"/>
            <a:endCxn id="9" idx="2"/>
          </p:cNvCxnSpPr>
          <p:nvPr/>
        </p:nvCxnSpPr>
        <p:spPr>
          <a:xfrm flipV="1">
            <a:off x="4307648" y="1750573"/>
            <a:ext cx="0" cy="8605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0521D174-3CF3-128B-0F3E-B0BB74FE1492}"/>
              </a:ext>
            </a:extLst>
          </p:cNvPr>
          <p:cNvCxnSpPr>
            <a:cxnSpLocks/>
            <a:stCxn id="57" idx="0"/>
            <a:endCxn id="10" idx="2"/>
          </p:cNvCxnSpPr>
          <p:nvPr/>
        </p:nvCxnSpPr>
        <p:spPr>
          <a:xfrm flipH="1" flipV="1">
            <a:off x="4791395" y="1750573"/>
            <a:ext cx="1" cy="4679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163ED7F0-2DCA-C2E2-466B-4A536D58188D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788C3879-F5E9-6FA1-D916-39A64114227F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1B8CA28-7C1E-D1B1-9C36-A65FED5BB365}"/>
              </a:ext>
            </a:extLst>
          </p:cNvPr>
          <p:cNvSpPr txBox="1"/>
          <p:nvPr/>
        </p:nvSpPr>
        <p:spPr>
          <a:xfrm>
            <a:off x="6096000" y="1266825"/>
            <a:ext cx="53911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58271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9F936-404E-6108-2B56-42750107B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723E5AE2-C6BF-C4DB-C6F9-0029BF24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473D4AF7-0FC8-BF31-0C46-97C7EB502F0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10972802" cy="2921972"/>
          </a:xfrm>
        </p:spPr>
        <p:txBody>
          <a:bodyPr/>
          <a:lstStyle/>
          <a:p>
            <a:r>
              <a:rPr lang="de-DE"/>
              <a:t>Wie bekommen wir die Adresse von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a</a:t>
            </a:r>
            <a:r>
              <a:rPr lang="de-DE"/>
              <a:t>?</a:t>
            </a:r>
          </a:p>
          <a:p>
            <a:endParaRPr lang="de-DE"/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9FF533A-6126-180E-50BF-6DA3522368F6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12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7AE57DF-2A82-2CD5-A635-97969A00A796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7E9F0B6-25A8-3E14-0945-6D6215A66306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DC493CC-BB21-63C7-7928-3F4C483EA1E4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986E4F2-5BF1-9332-52E7-4E1F823DFA67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CCC66D4-E60C-44A5-A338-B00C189546F0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F3820AC-F304-04BE-EE4A-4FD80A281754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BBC1D80-42BD-AA6A-12FA-B835EC390971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6EAFE8F-6D52-3202-58F3-A4AA954E1EF5}"/>
              </a:ext>
            </a:extLst>
          </p:cNvPr>
          <p:cNvSpPr txBox="1"/>
          <p:nvPr/>
        </p:nvSpPr>
        <p:spPr>
          <a:xfrm>
            <a:off x="2052945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B246699-7D13-BF54-9014-0680DA0047F8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A69C96F-EAC3-B4B9-F0A4-5755EB74E6C0}"/>
              </a:ext>
            </a:extLst>
          </p:cNvPr>
          <p:cNvSpPr txBox="1"/>
          <p:nvPr/>
        </p:nvSpPr>
        <p:spPr>
          <a:xfrm>
            <a:off x="2020796" y="191534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5D7EC868-CB99-F985-3001-34B074D8EB51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166EC875-4786-F86C-2D81-214A57769CBB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49029A1-AA95-97F9-D857-6C84F958FFB7}"/>
              </a:ext>
            </a:extLst>
          </p:cNvPr>
          <p:cNvSpPr txBox="1"/>
          <p:nvPr/>
        </p:nvSpPr>
        <p:spPr>
          <a:xfrm>
            <a:off x="6096000" y="1266825"/>
            <a:ext cx="53911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015F8DC-E952-EC0A-D51B-516C733D123E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C8177F5A-3EEF-EAA3-7437-0DA62C01307E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endParaRPr lang="de-DE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EADE2684-5819-CEE5-BB43-321B1E4F4BEA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46799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39825-6B26-0483-0790-17EDB37E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51552137-A99B-5ED9-FE44-8FCDFEF47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FFDC7CF-A82B-2080-2C55-31F3E767213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10972802" cy="2921972"/>
          </a:xfrm>
        </p:spPr>
        <p:txBody>
          <a:bodyPr/>
          <a:lstStyle/>
          <a:p>
            <a:r>
              <a:rPr lang="de-DE"/>
              <a:t>Wie bekommen wir die Adresse von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a</a:t>
            </a:r>
            <a:r>
              <a:rPr lang="de-DE"/>
              <a:t>?</a:t>
            </a:r>
          </a:p>
          <a:p>
            <a:pPr lvl="1"/>
            <a:r>
              <a:rPr lang="de-DE"/>
              <a:t>Mit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&amp;a</a:t>
            </a:r>
          </a:p>
          <a:p>
            <a:r>
              <a:rPr lang="de-DE"/>
              <a:t>Anmerkung zu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printf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: </a:t>
            </a:r>
          </a:p>
          <a:p>
            <a:pPr lvl="1"/>
            <a:r>
              <a:rPr lang="de-DE">
                <a:solidFill>
                  <a:schemeClr val="accent1"/>
                </a:solidFill>
                <a:latin typeface="Cascadia Mono" panose="020B0609020000020004" pitchFamily="49" charset="0"/>
                <a:cs typeface="Cascadia Mono" panose="020B0609020000020004" pitchFamily="49" charset="0"/>
              </a:rPr>
              <a:t>%</a:t>
            </a:r>
            <a:r>
              <a:rPr lang="de-DE" err="1">
                <a:solidFill>
                  <a:schemeClr val="accent1"/>
                </a:solidFill>
                <a:latin typeface="Cascadia Mono" panose="020B0609020000020004" pitchFamily="49" charset="0"/>
                <a:cs typeface="Cascadia Mono" panose="020B0609020000020004" pitchFamily="49" charset="0"/>
              </a:rPr>
              <a:t>hX</a:t>
            </a:r>
            <a:r>
              <a:rPr lang="de-DE"/>
              <a:t> sagt: Zahl in hex ausgegeben</a:t>
            </a:r>
          </a:p>
          <a:p>
            <a:pPr lvl="1"/>
            <a:r>
              <a:rPr lang="de-DE">
                <a:solidFill>
                  <a:schemeClr val="accent4"/>
                </a:solidFill>
                <a:latin typeface="Cascadia Mono" panose="020B0609020000020004" pitchFamily="49" charset="0"/>
                <a:cs typeface="Cascadia Mono" panose="020B0609020000020004" pitchFamily="49" charset="0"/>
              </a:rPr>
              <a:t>0x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de-DE"/>
              <a:t>ist das </a:t>
            </a:r>
            <a:r>
              <a:rPr lang="de-DE" err="1"/>
              <a:t>Prefix</a:t>
            </a: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70D0B16-728C-495C-3448-D9012FF26B5E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12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5BDD92F-8A3A-2BA6-B78B-6BAE079C4D98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67A91E5-2758-5F71-C977-D21A63BB6EC1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399A5C4-A0EC-4FDF-D90D-7311FD2F4F18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C2D9839-59E9-D96D-E25B-E19ECD81F4D4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8596DE2-D493-8129-7B16-821CB1370D15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7F9F800-0EA9-D002-4B29-AEA2CA63397F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8E9AA1B-E8AF-2F5D-1451-E539132C5BE3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598A571-9745-11EE-30A5-528303BD3597}"/>
              </a:ext>
            </a:extLst>
          </p:cNvPr>
          <p:cNvSpPr txBox="1"/>
          <p:nvPr/>
        </p:nvSpPr>
        <p:spPr>
          <a:xfrm>
            <a:off x="2052945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4E13E4F-C021-9C79-FD27-16FA5E226F3E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BFABA0EF-B82C-81D8-5DEE-259C63B66C48}"/>
              </a:ext>
            </a:extLst>
          </p:cNvPr>
          <p:cNvSpPr txBox="1"/>
          <p:nvPr/>
        </p:nvSpPr>
        <p:spPr>
          <a:xfrm>
            <a:off x="2020796" y="191534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94704E25-791C-A487-6E0C-FA0FD4DBBA03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3DA4AAA4-6C06-6AF4-47D2-B8768765FAA3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F288967-640E-2A92-E5D1-81F422245B7A}"/>
              </a:ext>
            </a:extLst>
          </p:cNvPr>
          <p:cNvSpPr txBox="1"/>
          <p:nvPr/>
        </p:nvSpPr>
        <p:spPr>
          <a:xfrm>
            <a:off x="6096000" y="1266825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pt-BR" sz="1800">
                <a:solidFill>
                  <a:schemeClr val="accent4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0x</a:t>
            </a:r>
            <a:r>
              <a:rPr lang="pt-BR" sz="1800">
                <a:solidFill>
                  <a:schemeClr val="accent1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%hX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pt-BR" sz="1800" b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&amp;a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8845E1C-0A04-4EF2-CBEF-B4086EC86073}"/>
              </a:ext>
            </a:extLst>
          </p:cNvPr>
          <p:cNvSpPr txBox="1"/>
          <p:nvPr/>
        </p:nvSpPr>
        <p:spPr>
          <a:xfrm>
            <a:off x="5747106" y="43745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/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AD671239-7894-33FD-9573-1DE9F554DE8F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B69D14DC-5317-2568-D779-254C38BF1E0B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0xf8c0</a:t>
              </a:r>
            </a:p>
            <a:p>
              <a:endParaRPr lang="de-DE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56501FB6-F8F1-729F-F047-E32A5AAAA675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63934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0518C-8C9D-D608-C101-97F38CF9E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DDC93F81-235E-FE7F-F4F5-AC6A4DE1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16DD61D7-D2DB-287B-859C-54BE312331A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10972802" cy="2921972"/>
          </a:xfrm>
        </p:spPr>
        <p:txBody>
          <a:bodyPr/>
          <a:lstStyle/>
          <a:p>
            <a:r>
              <a:rPr lang="de-DE"/>
              <a:t>Und was ist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&amp;a</a:t>
            </a:r>
            <a:r>
              <a:rPr lang="de-DE"/>
              <a:t> nun für ein Datentyp?</a:t>
            </a:r>
          </a:p>
          <a:p>
            <a:endParaRPr lang="de-DE"/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84228C2-53BD-5717-8C5B-F35C9E4BBE83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12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D5C8241-B9CD-26B0-7018-E9A7FA44623C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BEE7DB2-0D54-4EB0-C1D1-E5625F18B731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FEAA9DC-1E04-E98F-B7BE-BC35051156DD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81EB854-D600-17F6-5089-1811BBC30D53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15BFCF7-B03D-1FCC-CF19-602EBCE1CB13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3989742-A787-8306-8DF8-B869978FFAFF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EFBC3FE-0E39-9A65-A812-5570FA62FDC0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F4463F4-37C9-7C3A-9D7B-9997E2346859}"/>
              </a:ext>
            </a:extLst>
          </p:cNvPr>
          <p:cNvSpPr txBox="1"/>
          <p:nvPr/>
        </p:nvSpPr>
        <p:spPr>
          <a:xfrm>
            <a:off x="2052945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8FC273F-0734-C094-354C-7A0F1558015B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11E3143-5FC5-6A08-B6C6-002AE77D5F1C}"/>
              </a:ext>
            </a:extLst>
          </p:cNvPr>
          <p:cNvSpPr txBox="1"/>
          <p:nvPr/>
        </p:nvSpPr>
        <p:spPr>
          <a:xfrm>
            <a:off x="2020796" y="191534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4C2B7482-5AF4-F1CF-BE05-67D69D956349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695C78A4-5B36-6040-00C8-54C3E38BC3D0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389EF91-39BB-5CB3-7403-D208035E56C7}"/>
              </a:ext>
            </a:extLst>
          </p:cNvPr>
          <p:cNvSpPr txBox="1"/>
          <p:nvPr/>
        </p:nvSpPr>
        <p:spPr>
          <a:xfrm>
            <a:off x="6096000" y="1266825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pt-BR" sz="1800" b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&amp;a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66D5A61-2AE9-8107-CA08-3D88C1967B00}"/>
              </a:ext>
            </a:extLst>
          </p:cNvPr>
          <p:cNvSpPr txBox="1"/>
          <p:nvPr/>
        </p:nvSpPr>
        <p:spPr>
          <a:xfrm>
            <a:off x="5747106" y="43745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8D3757D-BB0D-64B7-6985-087D19CBAFDC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C217F384-1F67-FFC0-4CA5-1CCA32419EC3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0xf8c0</a:t>
              </a:r>
            </a:p>
            <a:p>
              <a:endParaRPr lang="de-DE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1A6C9E9-CFB9-B7BA-1254-F9472A85DFAD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89946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A8E3F-09AA-133E-8A5B-86E6BF0E3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>
            <a:extLst>
              <a:ext uri="{FF2B5EF4-FFF2-40B4-BE49-F238E27FC236}">
                <a16:creationId xmlns:a16="http://schemas.microsoft.com/office/drawing/2014/main" id="{0A7DF9AC-FC4F-D5A7-1A24-15AB8FDC5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45BB77CF-4968-863E-2575-09868A4CF8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10972802" cy="2921972"/>
          </a:xfrm>
        </p:spPr>
        <p:txBody>
          <a:bodyPr>
            <a:normAutofit lnSpcReduction="10000"/>
          </a:bodyPr>
          <a:lstStyle/>
          <a:p>
            <a:r>
              <a:rPr lang="de-DE"/>
              <a:t>Und was ist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&amp;a</a:t>
            </a:r>
            <a:r>
              <a:rPr lang="de-DE"/>
              <a:t> nun für ein Datentyp?</a:t>
            </a:r>
          </a:p>
          <a:p>
            <a:pPr lvl="1"/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uint8_t* </a:t>
            </a:r>
            <a:r>
              <a:rPr lang="de-DE"/>
              <a:t>(„uint8_t-Pointer“)</a:t>
            </a:r>
          </a:p>
          <a:p>
            <a:r>
              <a:rPr lang="de-DE"/>
              <a:t>Hält die Adresse von a</a:t>
            </a:r>
          </a:p>
          <a:p>
            <a:r>
              <a:rPr lang="de-DE"/>
              <a:t>64-Bit Betriebssystemen: 64-Bit Integer Variable</a:t>
            </a:r>
            <a:br>
              <a:rPr lang="de-DE"/>
            </a:br>
            <a:r>
              <a:rPr lang="de-DE"/>
              <a:t>Kann man also auch irgendwo in den Speicher legen</a:t>
            </a:r>
          </a:p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6AA38D1-3D7E-EAAB-EA89-C57EA4DC4370}"/>
              </a:ext>
            </a:extLst>
          </p:cNvPr>
          <p:cNvSpPr/>
          <p:nvPr/>
        </p:nvSpPr>
        <p:spPr>
          <a:xfrm>
            <a:off x="213078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12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FE22649-6ECA-0BDE-EC9B-087437979B33}"/>
              </a:ext>
            </a:extLst>
          </p:cNvPr>
          <p:cNvSpPr/>
          <p:nvPr/>
        </p:nvSpPr>
        <p:spPr>
          <a:xfrm>
            <a:off x="261453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14024B0-C683-6733-5D7D-58E00A44EEDC}"/>
              </a:ext>
            </a:extLst>
          </p:cNvPr>
          <p:cNvSpPr/>
          <p:nvPr/>
        </p:nvSpPr>
        <p:spPr>
          <a:xfrm>
            <a:off x="309827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79CA121-94EF-9087-ECF4-CBFA2DE35333}"/>
              </a:ext>
            </a:extLst>
          </p:cNvPr>
          <p:cNvSpPr/>
          <p:nvPr/>
        </p:nvSpPr>
        <p:spPr>
          <a:xfrm>
            <a:off x="35820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E32742F-46BD-D020-65E9-CDA0F582D095}"/>
              </a:ext>
            </a:extLst>
          </p:cNvPr>
          <p:cNvSpPr/>
          <p:nvPr/>
        </p:nvSpPr>
        <p:spPr>
          <a:xfrm>
            <a:off x="40657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0247156-AB02-FD58-93EC-818DF021B50C}"/>
              </a:ext>
            </a:extLst>
          </p:cNvPr>
          <p:cNvSpPr/>
          <p:nvPr/>
        </p:nvSpPr>
        <p:spPr>
          <a:xfrm>
            <a:off x="454952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9E04FB-855C-EF1B-BE76-07F1A2699150}"/>
              </a:ext>
            </a:extLst>
          </p:cNvPr>
          <p:cNvSpPr/>
          <p:nvPr/>
        </p:nvSpPr>
        <p:spPr>
          <a:xfrm>
            <a:off x="5033269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390F0B8-48CA-B246-49E0-A11817D01809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302AA1B-895E-A30E-A127-13C2FF8E035F}"/>
              </a:ext>
            </a:extLst>
          </p:cNvPr>
          <p:cNvSpPr txBox="1"/>
          <p:nvPr/>
        </p:nvSpPr>
        <p:spPr>
          <a:xfrm>
            <a:off x="2052945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25F754A0-8C16-B104-A0C7-25D9E67C46E2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73B87E1E-7C4C-798C-69CD-F467B2FA95CE}"/>
              </a:ext>
            </a:extLst>
          </p:cNvPr>
          <p:cNvSpPr txBox="1"/>
          <p:nvPr/>
        </p:nvSpPr>
        <p:spPr>
          <a:xfrm>
            <a:off x="2020796" y="1915349"/>
            <a:ext cx="70371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0xf8c0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DC9076F3-8CF2-C383-9CCD-DACB00234FC7}"/>
              </a:ext>
            </a:extLst>
          </p:cNvPr>
          <p:cNvSpPr txBox="1"/>
          <p:nvPr/>
        </p:nvSpPr>
        <p:spPr>
          <a:xfrm>
            <a:off x="1900694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09F175E8-3003-685B-3E55-BE175FC97094}"/>
              </a:ext>
            </a:extLst>
          </p:cNvPr>
          <p:cNvSpPr txBox="1"/>
          <p:nvPr/>
        </p:nvSpPr>
        <p:spPr>
          <a:xfrm>
            <a:off x="5593218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E06CD90-9928-0202-6A8C-2613ACF34F49}"/>
              </a:ext>
            </a:extLst>
          </p:cNvPr>
          <p:cNvSpPr txBox="1"/>
          <p:nvPr/>
        </p:nvSpPr>
        <p:spPr>
          <a:xfrm>
            <a:off x="5747106" y="43745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31CBAFC-3F14-6C7D-A4DD-8003D9DF2B84}"/>
              </a:ext>
            </a:extLst>
          </p:cNvPr>
          <p:cNvSpPr txBox="1"/>
          <p:nvPr/>
        </p:nvSpPr>
        <p:spPr>
          <a:xfrm>
            <a:off x="6096000" y="1266825"/>
            <a:ext cx="53911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&amp;a;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aptr);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9F16338-1455-A3C6-CCD1-BD6BD3A0EAE6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EA85C1B6-0973-C2F5-7180-F7F72BD96B31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0xf8c0</a:t>
              </a:r>
            </a:p>
            <a:p>
              <a:endParaRPr lang="de-DE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C119ED9E-DA90-5832-9D7E-BE42CAC75078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99255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9423E-1C10-E6B1-25CC-0A274189A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884B4A17-29A8-6F6A-50E3-5B8AC0F516C5}"/>
              </a:ext>
            </a:extLst>
          </p:cNvPr>
          <p:cNvSpPr/>
          <p:nvPr/>
        </p:nvSpPr>
        <p:spPr>
          <a:xfrm>
            <a:off x="1079986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0xc0</a:t>
            </a:r>
          </a:p>
        </p:txBody>
      </p:sp>
      <p:sp>
        <p:nvSpPr>
          <p:cNvPr id="32" name="Titel 31">
            <a:extLst>
              <a:ext uri="{FF2B5EF4-FFF2-40B4-BE49-F238E27FC236}">
                <a16:creationId xmlns:a16="http://schemas.microsoft.com/office/drawing/2014/main" id="{24203BDA-2832-C62C-ECB2-26EB88708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780A5265-CBD9-9F72-650D-45CD572BB09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10972802" cy="2921972"/>
          </a:xfrm>
        </p:spPr>
        <p:txBody>
          <a:bodyPr>
            <a:normAutofit/>
          </a:bodyPr>
          <a:lstStyle/>
          <a:p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aptr</a:t>
            </a:r>
            <a:r>
              <a:rPr lang="de-DE"/>
              <a:t> ist also wieder ein Variable</a:t>
            </a:r>
          </a:p>
          <a:p>
            <a:r>
              <a:rPr lang="de-DE"/>
              <a:t>Liegt hier an der Adresse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0xff00</a:t>
            </a:r>
          </a:p>
          <a:p>
            <a:r>
              <a:rPr lang="de-DE"/>
              <a:t>Ist 64 Bit groß</a:t>
            </a:r>
          </a:p>
          <a:p>
            <a:r>
              <a:rPr lang="de-DE"/>
              <a:t>Datentype: 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A756E17-7E6E-69A8-985A-E04AB00337EC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B71888C-14FD-37AD-822E-AFCFCC0FCF34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D199756-7324-A69F-B943-88D2B5D21B04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0CFF9C65-758D-423D-D569-277933F76A36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12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96C0511A-8AC1-1662-D077-86EDAEA08E7F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0A9F4B1A-0B0C-DE95-BAF8-505B35235221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DA96FE54-38B0-D42F-B707-C98512E222AD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7D0EDF6-D082-7591-2945-5611DAAB96CF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1E12500-DEFF-76F8-50CA-78C5D1F6385B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4598D2E-2083-BE53-4651-D824A0296C96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3CFF4C57-7F6B-2189-815A-05910A026B39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FA2CFE89-33BD-B038-A14E-7E79FC6B3EF3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A653B91F-C7CC-EFE2-5945-309D7E944911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097D5DB3-78FE-D515-3B0C-06A9BC2C1771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FE077389-C514-8F81-E966-57007E470518}"/>
              </a:ext>
            </a:extLst>
          </p:cNvPr>
          <p:cNvSpPr txBox="1"/>
          <p:nvPr/>
        </p:nvSpPr>
        <p:spPr>
          <a:xfrm>
            <a:off x="5747106" y="43745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7A12A84-3601-FAA8-2992-AC01D58FDEC3}"/>
              </a:ext>
            </a:extLst>
          </p:cNvPr>
          <p:cNvSpPr txBox="1"/>
          <p:nvPr/>
        </p:nvSpPr>
        <p:spPr>
          <a:xfrm>
            <a:off x="6096000" y="2267189"/>
            <a:ext cx="53911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&amp;a;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aptr);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ADB868A-A7C9-05C1-DA1C-36E8227AEB41}"/>
              </a:ext>
            </a:extLst>
          </p:cNvPr>
          <p:cNvSpPr/>
          <p:nvPr/>
        </p:nvSpPr>
        <p:spPr>
          <a:xfrm>
            <a:off x="74136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3C6A47E-FB0C-3AA1-4324-C07D3A7E9AB0}"/>
              </a:ext>
            </a:extLst>
          </p:cNvPr>
          <p:cNvSpPr/>
          <p:nvPr/>
        </p:nvSpPr>
        <p:spPr>
          <a:xfrm>
            <a:off x="78973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C15BAE0-F4E8-B6A0-6259-B97392D0D992}"/>
              </a:ext>
            </a:extLst>
          </p:cNvPr>
          <p:cNvSpPr/>
          <p:nvPr/>
        </p:nvSpPr>
        <p:spPr>
          <a:xfrm>
            <a:off x="838112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1C1BF8E-6FE4-8837-F42D-09ACBECCAA36}"/>
              </a:ext>
            </a:extLst>
          </p:cNvPr>
          <p:cNvSpPr/>
          <p:nvPr/>
        </p:nvSpPr>
        <p:spPr>
          <a:xfrm>
            <a:off x="886487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B2613B6D-4886-A253-B096-654A5039F10E}"/>
              </a:ext>
            </a:extLst>
          </p:cNvPr>
          <p:cNvSpPr/>
          <p:nvPr/>
        </p:nvSpPr>
        <p:spPr>
          <a:xfrm>
            <a:off x="934861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2DF13B8-BE3B-E341-08D4-8970BB25356C}"/>
              </a:ext>
            </a:extLst>
          </p:cNvPr>
          <p:cNvSpPr/>
          <p:nvPr/>
        </p:nvSpPr>
        <p:spPr>
          <a:xfrm>
            <a:off x="9832365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62F1C16-3F5C-60D1-DF2C-4D7D085E2273}"/>
              </a:ext>
            </a:extLst>
          </p:cNvPr>
          <p:cNvSpPr/>
          <p:nvPr/>
        </p:nvSpPr>
        <p:spPr>
          <a:xfrm>
            <a:off x="10316113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0xf8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C490626-812B-C432-697E-F37BFBCB302F}"/>
              </a:ext>
            </a:extLst>
          </p:cNvPr>
          <p:cNvSpPr txBox="1"/>
          <p:nvPr/>
        </p:nvSpPr>
        <p:spPr>
          <a:xfrm>
            <a:off x="7983489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EB4E2E6-7C49-9C0F-687F-CA4DFC1441ED}"/>
              </a:ext>
            </a:extLst>
          </p:cNvPr>
          <p:cNvSpPr txBox="1"/>
          <p:nvPr/>
        </p:nvSpPr>
        <p:spPr>
          <a:xfrm>
            <a:off x="7323678" y="1915349"/>
            <a:ext cx="66364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0xff00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E50132D-E813-C0C9-A176-54A5258F51CC}"/>
              </a:ext>
            </a:extLst>
          </p:cNvPr>
          <p:cNvSpPr txBox="1"/>
          <p:nvPr/>
        </p:nvSpPr>
        <p:spPr>
          <a:xfrm>
            <a:off x="7183538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D149EF93-948E-2BB2-47EB-B91407D6F9B2}"/>
              </a:ext>
            </a:extLst>
          </p:cNvPr>
          <p:cNvSpPr txBox="1"/>
          <p:nvPr/>
        </p:nvSpPr>
        <p:spPr>
          <a:xfrm>
            <a:off x="11359810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8091EADD-FDAD-723E-4467-F7A717284E72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EE3E92DE-B132-C3B9-36BE-0607381DFEA1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0xf8c0</a:t>
              </a:r>
            </a:p>
            <a:p>
              <a:endParaRPr lang="de-DE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6474D52B-DECB-8A02-2B50-3EBC9AD8E275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365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04061-A102-D714-2A05-2FF54B028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7862A186-105D-C204-079D-E17BB01063C6}"/>
              </a:ext>
            </a:extLst>
          </p:cNvPr>
          <p:cNvSpPr/>
          <p:nvPr/>
        </p:nvSpPr>
        <p:spPr>
          <a:xfrm>
            <a:off x="1079986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0xc0</a:t>
            </a:r>
          </a:p>
        </p:txBody>
      </p:sp>
      <p:sp>
        <p:nvSpPr>
          <p:cNvPr id="32" name="Titel 31">
            <a:extLst>
              <a:ext uri="{FF2B5EF4-FFF2-40B4-BE49-F238E27FC236}">
                <a16:creationId xmlns:a16="http://schemas.microsoft.com/office/drawing/2014/main" id="{293104A3-BA9D-BB3B-18EB-C48C6222B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8D9FAF41-2305-C85F-972F-F87A7D796E3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5497830" cy="2921972"/>
          </a:xfrm>
        </p:spPr>
        <p:txBody>
          <a:bodyPr>
            <a:normAutofit/>
          </a:bodyPr>
          <a:lstStyle/>
          <a:p>
            <a:r>
              <a:rPr lang="de-DE"/>
              <a:t>Wie bekomm ich nun von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aptr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de-DE"/>
              <a:t>zurück zu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a?</a:t>
            </a:r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DE3B391-B026-C77B-FE2B-94204F913EE5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FB6B4E2-473E-9025-1242-F4B10C1059A5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DEEB9EB6-82C1-B880-68BF-E31EB821A09A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25CBDE92-E230-771C-E65C-03C97CF887B3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12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383E25F6-F4A0-AC77-D9CE-E3495C5DE069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DF6AA9E3-9425-A912-D216-3541AE57D81F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DAB6946-718A-11BE-BD80-4D3D32A2D244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46C7EA2C-80B8-1908-DC77-0D35485B9CA2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3B3B08B4-5843-5F0B-896F-2B14138DBF52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6F86C280-C00C-C73C-9868-ECC2D562A0B8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3E41527-9316-F602-0095-495DDA893618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E980DEDE-7AFB-53BF-4929-BC67637B7F80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9560A16C-AEF1-F1AE-1A04-37E25559B458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6E14F9DE-97D3-B0E9-1D98-A4F1AF2DBDAC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F63013AB-D47C-DDE4-BD00-B057C424B5D8}"/>
              </a:ext>
            </a:extLst>
          </p:cNvPr>
          <p:cNvSpPr txBox="1"/>
          <p:nvPr/>
        </p:nvSpPr>
        <p:spPr>
          <a:xfrm>
            <a:off x="5747106" y="43745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43AB6-145D-B5C9-138F-07CCF51812F4}"/>
              </a:ext>
            </a:extLst>
          </p:cNvPr>
          <p:cNvSpPr txBox="1"/>
          <p:nvPr/>
        </p:nvSpPr>
        <p:spPr>
          <a:xfrm>
            <a:off x="6096000" y="2267189"/>
            <a:ext cx="53911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&amp;a;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aptr);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DB5A9CF-E8F0-F894-BFF1-8A1E6CEC3DCE}"/>
              </a:ext>
            </a:extLst>
          </p:cNvPr>
          <p:cNvSpPr/>
          <p:nvPr/>
        </p:nvSpPr>
        <p:spPr>
          <a:xfrm>
            <a:off x="74136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1C068A4-6BBC-805D-5B2A-36927D9BA699}"/>
              </a:ext>
            </a:extLst>
          </p:cNvPr>
          <p:cNvSpPr/>
          <p:nvPr/>
        </p:nvSpPr>
        <p:spPr>
          <a:xfrm>
            <a:off x="78973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0701412-A797-A511-82AE-3A5E81A9A83D}"/>
              </a:ext>
            </a:extLst>
          </p:cNvPr>
          <p:cNvSpPr/>
          <p:nvPr/>
        </p:nvSpPr>
        <p:spPr>
          <a:xfrm>
            <a:off x="838112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96EF7EEB-C3A9-D322-F191-DAC3073EEFEB}"/>
              </a:ext>
            </a:extLst>
          </p:cNvPr>
          <p:cNvSpPr/>
          <p:nvPr/>
        </p:nvSpPr>
        <p:spPr>
          <a:xfrm>
            <a:off x="886487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466D253-61B9-A5AF-64FE-E038F42E8697}"/>
              </a:ext>
            </a:extLst>
          </p:cNvPr>
          <p:cNvSpPr/>
          <p:nvPr/>
        </p:nvSpPr>
        <p:spPr>
          <a:xfrm>
            <a:off x="934861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0B4D374-0EC2-F43D-D3DA-03ADD0BF9525}"/>
              </a:ext>
            </a:extLst>
          </p:cNvPr>
          <p:cNvSpPr/>
          <p:nvPr/>
        </p:nvSpPr>
        <p:spPr>
          <a:xfrm>
            <a:off x="9832365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2F9E5705-8BF2-7DD7-28F8-B17B65FDFD66}"/>
              </a:ext>
            </a:extLst>
          </p:cNvPr>
          <p:cNvSpPr/>
          <p:nvPr/>
        </p:nvSpPr>
        <p:spPr>
          <a:xfrm>
            <a:off x="10316113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0xf8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1E1FA50-379B-0AEB-85DB-5EB3776F0672}"/>
              </a:ext>
            </a:extLst>
          </p:cNvPr>
          <p:cNvSpPr txBox="1"/>
          <p:nvPr/>
        </p:nvSpPr>
        <p:spPr>
          <a:xfrm>
            <a:off x="7983489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0E6D903-C1DA-D04F-FE85-935C5B82F116}"/>
              </a:ext>
            </a:extLst>
          </p:cNvPr>
          <p:cNvSpPr txBox="1"/>
          <p:nvPr/>
        </p:nvSpPr>
        <p:spPr>
          <a:xfrm>
            <a:off x="7323678" y="1915349"/>
            <a:ext cx="66364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0xff00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9EDF463-81F6-ECDD-7A16-E8C88A34CA78}"/>
              </a:ext>
            </a:extLst>
          </p:cNvPr>
          <p:cNvSpPr txBox="1"/>
          <p:nvPr/>
        </p:nvSpPr>
        <p:spPr>
          <a:xfrm>
            <a:off x="7183538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AECB7AC0-82AD-B700-66C9-FC0114B7517A}"/>
              </a:ext>
            </a:extLst>
          </p:cNvPr>
          <p:cNvSpPr txBox="1"/>
          <p:nvPr/>
        </p:nvSpPr>
        <p:spPr>
          <a:xfrm>
            <a:off x="11359810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ED299B0-A552-2B12-2E54-7E76E37791E8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22FF14FB-68E0-4D18-547C-DAEE6F1AFD0F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0xf8c0</a:t>
              </a:r>
            </a:p>
            <a:p>
              <a:endParaRPr lang="de-DE">
                <a:latin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059C373E-0187-D33E-A330-01FC7D0888B8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77751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A63C1-8543-54BA-309A-3EF0EC78E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feld 29">
            <a:extLst>
              <a:ext uri="{FF2B5EF4-FFF2-40B4-BE49-F238E27FC236}">
                <a16:creationId xmlns:a16="http://schemas.microsoft.com/office/drawing/2014/main" id="{38FDB6C6-A7DD-09B4-165A-8EE3301CF805}"/>
              </a:ext>
            </a:extLst>
          </p:cNvPr>
          <p:cNvSpPr txBox="1"/>
          <p:nvPr/>
        </p:nvSpPr>
        <p:spPr>
          <a:xfrm>
            <a:off x="6096000" y="2267189"/>
            <a:ext cx="539115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&amp;a;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aptr);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*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FF1B3B0A-B40D-8FF2-9E48-88EBB63B7F12}"/>
              </a:ext>
            </a:extLst>
          </p:cNvPr>
          <p:cNvSpPr/>
          <p:nvPr/>
        </p:nvSpPr>
        <p:spPr>
          <a:xfrm>
            <a:off x="1079986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0xc0</a:t>
            </a:r>
          </a:p>
        </p:txBody>
      </p:sp>
      <p:sp>
        <p:nvSpPr>
          <p:cNvPr id="32" name="Titel 31">
            <a:extLst>
              <a:ext uri="{FF2B5EF4-FFF2-40B4-BE49-F238E27FC236}">
                <a16:creationId xmlns:a16="http://schemas.microsoft.com/office/drawing/2014/main" id="{9C20EB01-F9F5-AF8B-1416-7E25C51D1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709D4423-E1C3-0F86-C9EB-3F0051AF51D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5497830" cy="2921972"/>
          </a:xfrm>
        </p:spPr>
        <p:txBody>
          <a:bodyPr>
            <a:normAutofit/>
          </a:bodyPr>
          <a:lstStyle/>
          <a:p>
            <a:r>
              <a:rPr lang="de-DE"/>
              <a:t>Wie bekomm ich nun von </a:t>
            </a:r>
            <a:r>
              <a:rPr lang="de-DE" err="1"/>
              <a:t>aptr</a:t>
            </a:r>
            <a:r>
              <a:rPr lang="de-DE"/>
              <a:t> zurück zu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a</a:t>
            </a:r>
            <a:r>
              <a:rPr lang="de-DE"/>
              <a:t>?</a:t>
            </a:r>
          </a:p>
          <a:p>
            <a:r>
              <a:rPr lang="de-DE"/>
              <a:t>De-Referenzieren des Pointers:</a:t>
            </a:r>
            <a:br>
              <a:rPr lang="de-DE"/>
            </a:b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aptr</a:t>
            </a:r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71FB8FC-96F0-AD54-EED8-D4BF1801BFDF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AB9BC37-B0A9-60F1-172A-30F9A9CFDA1E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0EA6C57-A570-C939-7423-150CD9FC8952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FEEA3484-4ED0-D954-2456-7388A1B6C444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12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641CC495-DC76-6B5F-FE08-1B0A44AF0280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48744516-C60F-C218-BA08-9B09A148A5BA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EAACF40A-CBED-92E1-19F0-9C430D4FB2AE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EA33F6B-5429-C4CB-2679-CACD0C20F871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F14ECCBB-C1A3-6F73-52B0-C3A1CBAA1000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4D791927-487C-5C28-1560-E5AC7173361F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1C89CEB-FE95-4D1A-14C8-AC86A601AA72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742F4D9B-9CC0-E26C-BAA2-57FE0EFD93F2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39F1A371-D363-44F0-BE6B-A8D819A4A019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8C264E83-0D99-BA9E-220D-8A0080F9C6BF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91C0B4B-0954-F269-7BFA-48F1D9C90BCF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ED0F31AA-6039-AB49-3629-C7426CB58A9D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0xf8c0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12</a:t>
              </a: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19CCFC5F-7470-69F7-3589-A596EE3B81A0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24535297-4CA6-1284-1D6B-8E4B263840DE}"/>
              </a:ext>
            </a:extLst>
          </p:cNvPr>
          <p:cNvSpPr/>
          <p:nvPr/>
        </p:nvSpPr>
        <p:spPr>
          <a:xfrm>
            <a:off x="74136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0A175B2-63FA-FFEE-C831-EDAE269935B7}"/>
              </a:ext>
            </a:extLst>
          </p:cNvPr>
          <p:cNvSpPr/>
          <p:nvPr/>
        </p:nvSpPr>
        <p:spPr>
          <a:xfrm>
            <a:off x="78973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90DD669-6ABB-2281-B7A3-DB664256DB9F}"/>
              </a:ext>
            </a:extLst>
          </p:cNvPr>
          <p:cNvSpPr/>
          <p:nvPr/>
        </p:nvSpPr>
        <p:spPr>
          <a:xfrm>
            <a:off x="838112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CB7BE41-64F3-826C-9DCD-895A675C7C3A}"/>
              </a:ext>
            </a:extLst>
          </p:cNvPr>
          <p:cNvSpPr/>
          <p:nvPr/>
        </p:nvSpPr>
        <p:spPr>
          <a:xfrm>
            <a:off x="886487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1E64549-7A2A-7E9F-5774-5B4356DD3A6C}"/>
              </a:ext>
            </a:extLst>
          </p:cNvPr>
          <p:cNvSpPr/>
          <p:nvPr/>
        </p:nvSpPr>
        <p:spPr>
          <a:xfrm>
            <a:off x="934861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24BF4E2-A8FD-1B51-97CA-A466F7F304DF}"/>
              </a:ext>
            </a:extLst>
          </p:cNvPr>
          <p:cNvSpPr/>
          <p:nvPr/>
        </p:nvSpPr>
        <p:spPr>
          <a:xfrm>
            <a:off x="9832365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DA4F363-BBCC-9730-C130-B713211C1693}"/>
              </a:ext>
            </a:extLst>
          </p:cNvPr>
          <p:cNvSpPr/>
          <p:nvPr/>
        </p:nvSpPr>
        <p:spPr>
          <a:xfrm>
            <a:off x="10316113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0xf8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C0CFA7C-19CA-5C6B-50E5-99A19C3372BD}"/>
              </a:ext>
            </a:extLst>
          </p:cNvPr>
          <p:cNvSpPr txBox="1"/>
          <p:nvPr/>
        </p:nvSpPr>
        <p:spPr>
          <a:xfrm>
            <a:off x="7983489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36958E86-2CDA-9A6B-522E-9EFF06878615}"/>
              </a:ext>
            </a:extLst>
          </p:cNvPr>
          <p:cNvSpPr txBox="1"/>
          <p:nvPr/>
        </p:nvSpPr>
        <p:spPr>
          <a:xfrm>
            <a:off x="7323678" y="1915349"/>
            <a:ext cx="66364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0xff00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35E3753-BB34-4AE7-FB27-77EEDFCD207B}"/>
              </a:ext>
            </a:extLst>
          </p:cNvPr>
          <p:cNvSpPr txBox="1"/>
          <p:nvPr/>
        </p:nvSpPr>
        <p:spPr>
          <a:xfrm>
            <a:off x="7183538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EA1BB43C-B647-D72C-A72D-E63C96EB5DFB}"/>
              </a:ext>
            </a:extLst>
          </p:cNvPr>
          <p:cNvSpPr txBox="1"/>
          <p:nvPr/>
        </p:nvSpPr>
        <p:spPr>
          <a:xfrm>
            <a:off x="11359810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3359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415DC9F-6D93-AAC8-DCC2-FC2291FA6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Software installieren</a:t>
            </a:r>
          </a:p>
          <a:p>
            <a:pPr marL="457200" indent="-457200">
              <a:buFont typeface="+mj-lt"/>
              <a:buAutoNum type="arabicPeriod"/>
            </a:pPr>
            <a:r>
              <a:rPr lang="de-DE"/>
              <a:t>Visual Studio 2022 Community Edition</a:t>
            </a:r>
            <a:br>
              <a:rPr lang="de-DE"/>
            </a:br>
            <a:r>
              <a:rPr lang="de-DE"/>
              <a:t>Option so wählen, dass C/C++ Entwicklung an ist</a:t>
            </a:r>
          </a:p>
          <a:p>
            <a:pPr marL="457200" indent="-457200">
              <a:buFont typeface="+mj-lt"/>
              <a:buAutoNum type="arabicPeriod"/>
            </a:pPr>
            <a:r>
              <a:rPr lang="de-DE" err="1"/>
              <a:t>CMake</a:t>
            </a:r>
            <a:br>
              <a:rPr lang="de-DE"/>
            </a:br>
            <a:r>
              <a:rPr lang="de-DE"/>
              <a:t>Darauf achten, dass </a:t>
            </a:r>
            <a:r>
              <a:rPr lang="de-DE" err="1"/>
              <a:t>CMake</a:t>
            </a:r>
            <a:r>
              <a:rPr lang="de-DE"/>
              <a:t> im Pfad ist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2A2F2C-8535-51D6-E078-200DF5EEC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Einführung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AE45AA2-39F0-0C1C-8874-F34D802069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Lab vorbereiten</a:t>
            </a:r>
          </a:p>
          <a:p>
            <a:pPr marL="457200" indent="-457200">
              <a:buAutoNum type="arabicPeriod"/>
            </a:pPr>
            <a:r>
              <a:rPr lang="de-DE"/>
              <a:t>cgclab.zip von Moodle runterladen</a:t>
            </a:r>
          </a:p>
          <a:p>
            <a:pPr marL="457200" indent="-457200">
              <a:buAutoNum type="arabicPeriod"/>
            </a:pPr>
            <a:r>
              <a:rPr lang="de-DE"/>
              <a:t>Entpacken</a:t>
            </a:r>
          </a:p>
          <a:p>
            <a:pPr marL="457200" indent="-457200">
              <a:buAutoNum type="arabicPeriod"/>
            </a:pPr>
            <a:r>
              <a:rPr lang="de-DE" err="1"/>
              <a:t>CMake</a:t>
            </a:r>
            <a:r>
              <a:rPr lang="de-DE"/>
              <a:t> ausführen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7780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EFA5E-2748-BF18-5907-59745A56C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feld 29">
            <a:extLst>
              <a:ext uri="{FF2B5EF4-FFF2-40B4-BE49-F238E27FC236}">
                <a16:creationId xmlns:a16="http://schemas.microsoft.com/office/drawing/2014/main" id="{AD9296EA-DDAF-C9C7-0295-371AC3821A41}"/>
              </a:ext>
            </a:extLst>
          </p:cNvPr>
          <p:cNvSpPr txBox="1"/>
          <p:nvPr/>
        </p:nvSpPr>
        <p:spPr>
          <a:xfrm>
            <a:off x="6096000" y="2267189"/>
            <a:ext cx="53911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a); 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&amp;a;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aptr);</a:t>
            </a:r>
          </a:p>
          <a:p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uint8_t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a_ptr_dref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*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a_ptr_dref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42EF4DB1-76EE-4620-5512-DB5EC4B9B8EC}"/>
              </a:ext>
            </a:extLst>
          </p:cNvPr>
          <p:cNvSpPr/>
          <p:nvPr/>
        </p:nvSpPr>
        <p:spPr>
          <a:xfrm>
            <a:off x="10799861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0xc0</a:t>
            </a:r>
          </a:p>
        </p:txBody>
      </p:sp>
      <p:sp>
        <p:nvSpPr>
          <p:cNvPr id="32" name="Titel 31">
            <a:extLst>
              <a:ext uri="{FF2B5EF4-FFF2-40B4-BE49-F238E27FC236}">
                <a16:creationId xmlns:a16="http://schemas.microsoft.com/office/drawing/2014/main" id="{34130EB6-CFF8-6E0F-FA25-BCF072B49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2C34F62-2E58-5FD8-C345-1FC02D1C311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3559851"/>
            <a:ext cx="5497830" cy="2921972"/>
          </a:xfrm>
        </p:spPr>
        <p:txBody>
          <a:bodyPr>
            <a:normAutofit/>
          </a:bodyPr>
          <a:lstStyle/>
          <a:p>
            <a:r>
              <a:rPr lang="de-DE"/>
              <a:t>Kann man aber auch wieder in einer Variablen ablegen</a:t>
            </a:r>
          </a:p>
          <a:p>
            <a:r>
              <a:rPr lang="de-DE"/>
              <a:t>Hier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a_ptr_dref</a:t>
            </a:r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de-DE"/>
              <a:t>Ist dann eine Kopie von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a</a:t>
            </a: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FE8B6FD-D1D9-3665-9059-DC8DC3DFAF78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81AEFD79-685E-09F1-ADB6-F8AB9B0A9C8C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225608BB-8B11-3544-4873-40313BD4D052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F4F40151-1FED-83B0-5E7E-8731AF67041E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12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1D10A98C-24AE-86A5-2D73-059711D04D28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2B12E048-9748-87A7-F8D3-021596A9A945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C6C997A2-0974-4BC0-6D10-3E2070276CF8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471C79C-A33B-8C01-BF7E-E4B8A9A982DC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37E3788B-0D72-D0A0-2F63-293130CC9D02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AB62E615-5BC9-84D6-F786-F803E56C3C15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B5F07A62-C988-2796-5637-2BA8DC4A290A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D13019FF-049F-268D-181F-548A7022DA44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EB4B0F57-65E5-D5EF-BD51-F5CFA1E116E9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9D2F0973-9F11-D31F-A3EB-68F8EE507767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8EBED9EF-E94A-6BB2-AB80-659C191A043C}"/>
              </a:ext>
            </a:extLst>
          </p:cNvPr>
          <p:cNvSpPr/>
          <p:nvPr/>
        </p:nvSpPr>
        <p:spPr>
          <a:xfrm>
            <a:off x="7413626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6291549-697C-0560-5938-7ABE68FE7087}"/>
              </a:ext>
            </a:extLst>
          </p:cNvPr>
          <p:cNvSpPr/>
          <p:nvPr/>
        </p:nvSpPr>
        <p:spPr>
          <a:xfrm>
            <a:off x="7897374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9E3D007-C557-E459-1E0F-335E765A39D7}"/>
              </a:ext>
            </a:extLst>
          </p:cNvPr>
          <p:cNvSpPr/>
          <p:nvPr/>
        </p:nvSpPr>
        <p:spPr>
          <a:xfrm>
            <a:off x="8381122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E9FDCB9-CB99-1D26-F809-692B1E76FD27}"/>
              </a:ext>
            </a:extLst>
          </p:cNvPr>
          <p:cNvSpPr/>
          <p:nvPr/>
        </p:nvSpPr>
        <p:spPr>
          <a:xfrm>
            <a:off x="8864870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D27888A1-D4BC-0C73-03FE-FA30732BF1C7}"/>
              </a:ext>
            </a:extLst>
          </p:cNvPr>
          <p:cNvSpPr/>
          <p:nvPr/>
        </p:nvSpPr>
        <p:spPr>
          <a:xfrm>
            <a:off x="9348618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505F521-939F-9B8E-B7AF-9980F7288168}"/>
              </a:ext>
            </a:extLst>
          </p:cNvPr>
          <p:cNvSpPr/>
          <p:nvPr/>
        </p:nvSpPr>
        <p:spPr>
          <a:xfrm>
            <a:off x="9832365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0x00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35E0D8E7-03C9-BF8F-A077-BA4808BFBAD1}"/>
              </a:ext>
            </a:extLst>
          </p:cNvPr>
          <p:cNvSpPr/>
          <p:nvPr/>
        </p:nvSpPr>
        <p:spPr>
          <a:xfrm>
            <a:off x="10316113" y="1266825"/>
            <a:ext cx="483748" cy="4837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/>
              <a:t>0xf8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E3D3868-F56B-E945-1487-07D12FCC468C}"/>
              </a:ext>
            </a:extLst>
          </p:cNvPr>
          <p:cNvSpPr txBox="1"/>
          <p:nvPr/>
        </p:nvSpPr>
        <p:spPr>
          <a:xfrm>
            <a:off x="7983489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DB660C6-46D0-6A15-9F72-29B312AF419D}"/>
              </a:ext>
            </a:extLst>
          </p:cNvPr>
          <p:cNvSpPr txBox="1"/>
          <p:nvPr/>
        </p:nvSpPr>
        <p:spPr>
          <a:xfrm>
            <a:off x="7323678" y="1915349"/>
            <a:ext cx="66364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0xff00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9303EF2-CCE7-77BC-042A-5807598454DA}"/>
              </a:ext>
            </a:extLst>
          </p:cNvPr>
          <p:cNvSpPr txBox="1"/>
          <p:nvPr/>
        </p:nvSpPr>
        <p:spPr>
          <a:xfrm>
            <a:off x="7183538" y="1370200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6D86661-B9FA-2157-9058-BFA3D3298EA7}"/>
              </a:ext>
            </a:extLst>
          </p:cNvPr>
          <p:cNvSpPr txBox="1"/>
          <p:nvPr/>
        </p:nvSpPr>
        <p:spPr>
          <a:xfrm>
            <a:off x="11359810" y="1370199"/>
            <a:ext cx="15388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251689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B921576-250C-0611-BAB0-67E6C30C3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Pointer von anderen Datentypen möglich: 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/>
              <a:t>, 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double</a:t>
            </a:r>
            <a:r>
              <a:rPr lang="de-DE"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/>
              <a:t>, 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/>
              <a:t>, …</a:t>
            </a:r>
          </a:p>
          <a:p>
            <a:r>
              <a:rPr lang="de-DE"/>
              <a:t>Warum Pointer?</a:t>
            </a:r>
          </a:p>
          <a:p>
            <a:pPr lvl="1"/>
            <a:r>
              <a:rPr lang="de-DE"/>
              <a:t>Arrays</a:t>
            </a:r>
          </a:p>
          <a:p>
            <a:pPr lvl="1"/>
            <a:r>
              <a:rPr lang="de-DE"/>
              <a:t>Strings</a:t>
            </a:r>
          </a:p>
          <a:p>
            <a:pPr lvl="1"/>
            <a:r>
              <a:rPr lang="de-DE"/>
              <a:t>Rückgabewerte von Funktionen</a:t>
            </a:r>
          </a:p>
          <a:p>
            <a:pPr lvl="1"/>
            <a:r>
              <a:rPr lang="de-DE"/>
              <a:t>Dynamische Speicherallokation</a:t>
            </a:r>
          </a:p>
          <a:p>
            <a:pPr lvl="1"/>
            <a:r>
              <a:rPr lang="de-DE"/>
              <a:t>…</a:t>
            </a:r>
          </a:p>
          <a:p>
            <a:r>
              <a:rPr lang="de-DE"/>
              <a:t>Umgang mit Zeigern ist Schlüsselqualifikation für IT-Expertinnen und Experten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C1F614-06D5-1F06-4336-4BFA54E18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Zeiger</a:t>
            </a:r>
          </a:p>
        </p:txBody>
      </p:sp>
    </p:spTree>
    <p:extLst>
      <p:ext uri="{BB962C8B-B14F-4D97-AF65-F5344CB8AC3E}">
        <p14:creationId xmlns:p14="http://schemas.microsoft.com/office/powerpoint/2010/main" val="33528032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6CC1-BA7E-1E7A-05DC-2EFD4AD39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feld 29">
            <a:extLst>
              <a:ext uri="{FF2B5EF4-FFF2-40B4-BE49-F238E27FC236}">
                <a16:creationId xmlns:a16="http://schemas.microsoft.com/office/drawing/2014/main" id="{1DE1772B-B672-67F1-D3BE-B6D558A459FE}"/>
              </a:ext>
            </a:extLst>
          </p:cNvPr>
          <p:cNvSpPr txBox="1"/>
          <p:nvPr/>
        </p:nvSpPr>
        <p:spPr>
          <a:xfrm>
            <a:off x="6096000" y="2267189"/>
            <a:ext cx="539115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 = 12;</a:t>
            </a:r>
          </a:p>
          <a:p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&amp;a;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aptr_next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+ 1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"0x%hX\n"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aptr_next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*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aptr_next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32" name="Titel 31">
            <a:extLst>
              <a:ext uri="{FF2B5EF4-FFF2-40B4-BE49-F238E27FC236}">
                <a16:creationId xmlns:a16="http://schemas.microsoft.com/office/drawing/2014/main" id="{280FA7FF-0504-2F1A-F1FE-78B882ABD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</p:spPr>
        <p:txBody>
          <a:bodyPr/>
          <a:lstStyle/>
          <a:p>
            <a:r>
              <a:rPr lang="de-DE"/>
              <a:t>Zeiger – Zeiger Arithmetik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042BE39C-4B93-9EE4-FA0A-D437059B022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4350" y="2551937"/>
            <a:ext cx="5497830" cy="3929886"/>
          </a:xfrm>
        </p:spPr>
        <p:txBody>
          <a:bodyPr>
            <a:normAutofit/>
          </a:bodyPr>
          <a:lstStyle/>
          <a:p>
            <a:r>
              <a:rPr lang="de-DE"/>
              <a:t>Nächste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uint8_t</a:t>
            </a:r>
            <a:r>
              <a:rPr lang="de-DE"/>
              <a:t>: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aptr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+ 1</a:t>
            </a:r>
          </a:p>
          <a:p>
            <a:r>
              <a:rPr lang="de-DE"/>
              <a:t>Kann auch </a:t>
            </a:r>
            <a:r>
              <a:rPr lang="de-DE" err="1"/>
              <a:t>dereferenziert</a:t>
            </a:r>
            <a:r>
              <a:rPr lang="de-DE"/>
              <a:t> werden</a:t>
            </a:r>
            <a:br>
              <a:rPr lang="de-DE"/>
            </a:b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aptr_next</a:t>
            </a:r>
            <a:endParaRPr lang="de-DE"/>
          </a:p>
          <a:p>
            <a:r>
              <a:rPr lang="de-DE"/>
              <a:t>Achtung: Datenmüll!</a:t>
            </a:r>
          </a:p>
          <a:p>
            <a:r>
              <a:rPr lang="de-DE"/>
              <a:t>Schreibzugriff kann schädlich sein!</a:t>
            </a:r>
          </a:p>
          <a:p>
            <a:r>
              <a:rPr lang="de-DE"/>
              <a:t>Sinnvoll bei: Arrays und Strings</a:t>
            </a:r>
          </a:p>
          <a:p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44F4497-D567-35CC-0DFE-613B3A453D67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9400274-4804-32A9-C265-A9C8F5F7DE98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378E941-E184-8916-2683-535341EBA013}"/>
              </a:ext>
            </a:extLst>
          </p:cNvPr>
          <p:cNvGrpSpPr/>
          <p:nvPr/>
        </p:nvGrpSpPr>
        <p:grpSpPr>
          <a:xfrm>
            <a:off x="1900694" y="1266825"/>
            <a:ext cx="3846412" cy="1234312"/>
            <a:chOff x="1900694" y="1266825"/>
            <a:chExt cx="3846412" cy="1234312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74DB28D4-82A0-DD87-8D2A-6CB6514E847B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12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544DC658-B382-8533-9A0C-CCA6C4978BCE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79</a:t>
              </a: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12875D7-A2BC-BE0D-BF10-194786DCAAFD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D00D8DB7-C6C4-03EC-F375-6A90C9362749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2CAC029-33CD-A8C2-2A3E-6470A05169AA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C30A9DCA-C965-61FC-9229-0E42C3B02BE5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DFAF907B-7E62-2715-9F48-329F30BB106F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0153CF1F-EFE9-CD32-0E3A-5691BA1DF575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8BBD791-007C-6B10-A9E0-506025A1F7C1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5559CC67-EEC8-6731-7460-0885D4131224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86B1DFA7-F1E0-62B6-AC36-55C720EA97AF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79C002BF-5C9D-33D3-4B64-8A1C4C58F983}"/>
                </a:ext>
              </a:extLst>
            </p:cNvPr>
            <p:cNvSpPr txBox="1"/>
            <p:nvPr/>
          </p:nvSpPr>
          <p:spPr>
            <a:xfrm>
              <a:off x="2504544" y="2224138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0xf8c1</a:t>
              </a:r>
            </a:p>
          </p:txBody>
        </p:sp>
      </p:grpSp>
      <p:sp>
        <p:nvSpPr>
          <p:cNvPr id="26" name="Textfeld 25">
            <a:extLst>
              <a:ext uri="{FF2B5EF4-FFF2-40B4-BE49-F238E27FC236}">
                <a16:creationId xmlns:a16="http://schemas.microsoft.com/office/drawing/2014/main" id="{5F04FCDE-3DB1-FAC0-8191-5A62415ACE39}"/>
              </a:ext>
            </a:extLst>
          </p:cNvPr>
          <p:cNvSpPr txBox="1"/>
          <p:nvPr/>
        </p:nvSpPr>
        <p:spPr>
          <a:xfrm>
            <a:off x="7983489" y="1914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1129FB0-2935-B2B0-2F7F-E38ABEABF3B4}"/>
              </a:ext>
            </a:extLst>
          </p:cNvPr>
          <p:cNvGrpSpPr/>
          <p:nvPr/>
        </p:nvGrpSpPr>
        <p:grpSpPr>
          <a:xfrm>
            <a:off x="8058014" y="5022942"/>
            <a:ext cx="3429138" cy="1458881"/>
            <a:chOff x="7566521" y="3452578"/>
            <a:chExt cx="3429138" cy="1106594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131744E8-D8E1-551B-F814-0A5E1D657CED}"/>
                </a:ext>
              </a:extLst>
            </p:cNvPr>
            <p:cNvSpPr/>
            <p:nvPr/>
          </p:nvSpPr>
          <p:spPr>
            <a:xfrm>
              <a:off x="7566522" y="3821911"/>
              <a:ext cx="3429137" cy="73726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0xf8c1</a:t>
              </a:r>
            </a:p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79</a:t>
              </a: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740EED61-E0D9-6F29-A92B-14D80F26506F}"/>
                </a:ext>
              </a:extLst>
            </p:cNvPr>
            <p:cNvSpPr/>
            <p:nvPr/>
          </p:nvSpPr>
          <p:spPr>
            <a:xfrm>
              <a:off x="7566521" y="3452578"/>
              <a:ext cx="342913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>
                  <a:latin typeface="Cascadia Mono" panose="020B0609020000020004" pitchFamily="49" charset="0"/>
                  <a:cs typeface="Cascadia Mono" panose="020B0609020000020004" pitchFamily="49" charset="0"/>
                </a:rPr>
                <a:t>Ausgabe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10996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B30CEC76-3AEE-B61D-5F34-0D7CC4A41C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9C9690A6-FA20-A2E0-69D6-9BFAB36DBF7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816FDF02-5158-DEF7-FFCD-E04131BF74F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C1FB3AE1-0828-F624-DAD1-17D337993EA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7221E470-0399-1376-468F-CF86B9B758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4CA08FEF-340E-C02C-BE78-E791A835CAA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6" action="ppaction://hlinksldjump"/>
            <a:extLst>
              <a:ext uri="{FF2B5EF4-FFF2-40B4-BE49-F238E27FC236}">
                <a16:creationId xmlns:a16="http://schemas.microsoft.com/office/drawing/2014/main" id="{1425040A-5A77-7177-AC4B-BD4EC393974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6" action="ppaction://hlinksldjump"/>
            <a:extLst>
              <a:ext uri="{FF2B5EF4-FFF2-40B4-BE49-F238E27FC236}">
                <a16:creationId xmlns:a16="http://schemas.microsoft.com/office/drawing/2014/main" id="{6069F348-3E14-A67C-03A2-391CE311559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7" action="ppaction://hlinksldjump"/>
            <a:extLst>
              <a:ext uri="{FF2B5EF4-FFF2-40B4-BE49-F238E27FC236}">
                <a16:creationId xmlns:a16="http://schemas.microsoft.com/office/drawing/2014/main" id="{7EACFD35-49E5-452A-D4E9-D7E78B55C88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7" action="ppaction://hlinksldjump"/>
            <a:extLst>
              <a:ext uri="{FF2B5EF4-FFF2-40B4-BE49-F238E27FC236}">
                <a16:creationId xmlns:a16="http://schemas.microsoft.com/office/drawing/2014/main" id="{C185B1FB-905B-3911-888F-F0B962F43E8B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9EB5FA9C-13BE-A0AE-A64C-567E5F39F816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514349" y="4138350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1B776A30-4462-92FA-EA24-576AD2F5A91A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514349" y="4436795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FEAC6867-EFB2-53A1-63EF-38B7A719122F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Zeichenketten und Arrays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CFCFBBBE-76A1-8D48-1B19-7EC328A1F3FC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8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B1152901-2EF6-1B06-80D9-B4A154CAEB6C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FBF94FF4-56B8-4F6D-3828-88B94C076085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EF6AE24E-8967-48F4-6665-963F403C3472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5F95AF4F-327C-9FED-1BD7-F31DECF83BE1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99C004B4-5E03-7F98-3E7F-FDA1BA104E7D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2ECF8028-5C41-126D-F588-548279514EE5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2" action="ppaction://hlinksldjump"/>
            <a:extLst>
              <a:ext uri="{FF2B5EF4-FFF2-40B4-BE49-F238E27FC236}">
                <a16:creationId xmlns:a16="http://schemas.microsoft.com/office/drawing/2014/main" id="{36870923-8754-FF0C-1C35-66F706431288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2" action="ppaction://hlinksldjump"/>
            <a:extLst>
              <a:ext uri="{FF2B5EF4-FFF2-40B4-BE49-F238E27FC236}">
                <a16:creationId xmlns:a16="http://schemas.microsoft.com/office/drawing/2014/main" id="{5FA7D71A-6093-24D1-B8FF-A81C30720B83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3" action="ppaction://hlinksldjump"/>
            <a:extLst>
              <a:ext uri="{FF2B5EF4-FFF2-40B4-BE49-F238E27FC236}">
                <a16:creationId xmlns:a16="http://schemas.microsoft.com/office/drawing/2014/main" id="{D086B006-5527-6737-0F2A-4349657F2C35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3" action="ppaction://hlinksldjump"/>
            <a:extLst>
              <a:ext uri="{FF2B5EF4-FFF2-40B4-BE49-F238E27FC236}">
                <a16:creationId xmlns:a16="http://schemas.microsoft.com/office/drawing/2014/main" id="{6D48C001-A619-FFD7-1ACC-AC99A222DDF1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79087117-13D1-93EB-51CB-37B0B0FD22AD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23903849-B74F-89BB-D9CF-EB8E8E205D59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69C169B7-031B-84B1-22E1-D08B200C3716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5B10A016-D1CC-B30C-493C-B40946776F68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9A19694D-C52C-F2BF-6536-AD0987C70652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37806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280E-F854-4C02-285C-1D3873086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Zeichenketten und Arrays – Zeichenketten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A532E8-728A-0406-0903-4457A943424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string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</a:p>
          <a:p>
            <a:pPr lvl="1"/>
            <a:r>
              <a:rPr lang="de-DE"/>
              <a:t>Zeigt ist die Adresse von dem H</a:t>
            </a:r>
          </a:p>
          <a:p>
            <a:r>
              <a:rPr lang="de-DE"/>
              <a:t>String liegt linear im Speicher</a:t>
            </a:r>
          </a:p>
          <a:p>
            <a:r>
              <a:rPr lang="de-DE"/>
              <a:t>Nullterminiert</a:t>
            </a:r>
          </a:p>
          <a:p>
            <a:r>
              <a:rPr lang="de-DE"/>
              <a:t>Ausgabe: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%s</a:t>
            </a:r>
            <a:r>
              <a:rPr lang="de-DE"/>
              <a:t> bei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printf</a:t>
            </a:r>
            <a:r>
              <a:rPr lang="de-DE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1D632C-E719-0C23-F28F-61C3D8CC78D4}"/>
              </a:ext>
            </a:extLst>
          </p:cNvPr>
          <p:cNvSpPr txBox="1"/>
          <p:nvPr/>
        </p:nvSpPr>
        <p:spPr>
          <a:xfrm>
            <a:off x="514351" y="2973705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string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"Hello"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"%s\n"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string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609CCB-DE68-6005-CBD0-75769FAA0B5E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3A130FA-0BD9-0101-E2F4-870ED4328460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FC3C16D0-931C-4403-8C56-FA7EA48B92A3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1EB92EA-C2D7-AD37-C093-21DB1DDCBA54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'H'</a:t>
              </a: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862EDA0-9F65-7DED-5D9F-9A872683E75D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'e'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5CBDF1F7-F6FC-4AAC-A43F-9BA9E8D3F112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'l'</a:t>
              </a: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B7FEE9F-8E1D-E057-2BF9-20F980F0A7BB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'l'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037332F0-CE42-01C5-3103-4AE95ACA352B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'</a:t>
              </a:r>
              <a:r>
                <a:rPr lang="de-DE" err="1"/>
                <a:t>o'</a:t>
              </a:r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A4E0CEB2-37AE-F851-5BF3-F0BC64962F8B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0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0D2A8399-2CEC-AF25-017D-8200FEA99FBE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E8D47E4D-1077-FF7A-D6A5-3546B4823C6A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6BBDF413-9F15-7890-5722-043A3F79DC61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D88D19E3-F8BF-43A3-63CB-4D1877A32500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01127ACF-5E1C-AD72-9D10-5822F74F3BDA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41155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0E674-77FF-97BA-E773-F0920431A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634E8-F0FD-D427-7126-E3161F7C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Zeichenketten und Arrays – Statische Arrays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549440-E1E5-92FF-0374-6A499557C8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Arrays mit statischer Größe</a:t>
            </a:r>
          </a:p>
          <a:p>
            <a:r>
              <a:rPr lang="de-DE"/>
              <a:t>Anlegen mit</a:t>
            </a:r>
          </a:p>
          <a:p>
            <a:pPr marL="0" indent="0">
              <a:buNone/>
            </a:pPr>
            <a:r>
              <a:rPr lang="de-DE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DataType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Name[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NElements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];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Beispiel:</a:t>
            </a:r>
          </a:p>
          <a:p>
            <a:pPr lvl="1"/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a[4];</a:t>
            </a:r>
          </a:p>
          <a:p>
            <a:pPr lvl="1"/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a liegt an 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  <a:cs typeface="Cascadia Mono" panose="020B0609020000020004" pitchFamily="49" charset="0"/>
              </a:rPr>
              <a:t>0xf8c0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Größe wird nirgends gespeichert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Array ist nicht initialisiert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860A455-3A11-8453-21CF-874E2D56B4B8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F53BC8E-7AFC-6E6F-2C36-BCBA5BC3830D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2E1295C-AB1D-4448-CD5F-7192C9D4927C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E3307DF-13E7-6CD6-BAC9-613B1149BC4F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??</a:t>
              </a: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232EE87B-3BEE-BAAC-3099-CDF352A7F837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??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38ABE787-3B5B-8627-855D-1C33E238CD8C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??</a:t>
              </a: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978431D4-211E-6D92-CD6A-B2E23F30D645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??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150049D-449E-3265-A060-2954C09C04FC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D0F9C7D0-783E-2265-14B9-D37EF8ACA29C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FC5D4CEB-B154-2206-27E9-B6EDBDE2716C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61E1874-220F-CB27-4FA4-947970146F38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42DB06D1-DF9F-33F2-DE55-0283B0F4E958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E30E8F69-AF8F-D521-1956-A643C245D091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AF37F85D-1698-49C5-5994-210954A5676F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9F326E10-3E86-4632-4086-10C9465BE2BA}"/>
              </a:ext>
            </a:extLst>
          </p:cNvPr>
          <p:cNvSpPr txBox="1"/>
          <p:nvPr/>
        </p:nvSpPr>
        <p:spPr>
          <a:xfrm>
            <a:off x="514351" y="2512189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a[4];</a:t>
            </a:r>
          </a:p>
          <a:p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4;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"a[%d] = %d\n"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i, a[i]);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349876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2172-55AB-DBC0-CE4E-98EA39313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0507BD-11FD-35C2-3F44-5782698B671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Speicher immer initialisieren</a:t>
            </a:r>
          </a:p>
          <a:p>
            <a:pPr lvl="1"/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  <a:cs typeface="Cascadia Mono" panose="020B0609020000020004" pitchFamily="49" charset="0"/>
              </a:rPr>
              <a:t>= {}</a:t>
            </a:r>
          </a:p>
          <a:p>
            <a:pPr lvl="1"/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  <a:cs typeface="Cascadia Mono" panose="020B0609020000020004" pitchFamily="49" charset="0"/>
              </a:rPr>
              <a:t>for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 loop</a:t>
            </a:r>
          </a:p>
          <a:p>
            <a:pPr lvl="1"/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  <a:cs typeface="Cascadia Mono" panose="020B0609020000020004" pitchFamily="49" charset="0"/>
              </a:rPr>
              <a:t>memset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</a:rPr>
              <a:t>Compiler gibt Speicher selber frei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BFAA17A-C905-E838-BEA9-E985E11E76D7}"/>
              </a:ext>
            </a:extLst>
          </p:cNvPr>
          <p:cNvSpPr txBox="1"/>
          <p:nvPr/>
        </p:nvSpPr>
        <p:spPr>
          <a:xfrm>
            <a:off x="514351" y="1869182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Adresse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66D6B57-6305-459A-35C7-99BF78CECFF0}"/>
              </a:ext>
            </a:extLst>
          </p:cNvPr>
          <p:cNvSpPr txBox="1"/>
          <p:nvPr/>
        </p:nvSpPr>
        <p:spPr>
          <a:xfrm>
            <a:off x="514351" y="13240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FD0D05D7-A2A4-77F9-3AC0-E1B0A36305AB}"/>
              </a:ext>
            </a:extLst>
          </p:cNvPr>
          <p:cNvGrpSpPr/>
          <p:nvPr/>
        </p:nvGrpSpPr>
        <p:grpSpPr>
          <a:xfrm>
            <a:off x="1900694" y="1266825"/>
            <a:ext cx="3846412" cy="1017409"/>
            <a:chOff x="1900694" y="1266825"/>
            <a:chExt cx="3846412" cy="1017409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93A932A0-B755-CC87-2604-6D0E97C931A2}"/>
                </a:ext>
              </a:extLst>
            </p:cNvPr>
            <p:cNvSpPr/>
            <p:nvPr/>
          </p:nvSpPr>
          <p:spPr>
            <a:xfrm>
              <a:off x="2130782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0</a:t>
              </a: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1FB56BF-FD73-5363-5EA4-E7865DD48722}"/>
                </a:ext>
              </a:extLst>
            </p:cNvPr>
            <p:cNvSpPr/>
            <p:nvPr/>
          </p:nvSpPr>
          <p:spPr>
            <a:xfrm>
              <a:off x="2614530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1</a:t>
              </a: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F0752E9-7361-75C6-E497-CF1A57146EE7}"/>
                </a:ext>
              </a:extLst>
            </p:cNvPr>
            <p:cNvSpPr/>
            <p:nvPr/>
          </p:nvSpPr>
          <p:spPr>
            <a:xfrm>
              <a:off x="3098278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2</a:t>
              </a: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941F3DA1-C5BC-F4F4-5A16-546CA979306B}"/>
                </a:ext>
              </a:extLst>
            </p:cNvPr>
            <p:cNvSpPr/>
            <p:nvPr/>
          </p:nvSpPr>
          <p:spPr>
            <a:xfrm>
              <a:off x="3582026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/>
                <a:t>3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A690AA7B-9FFE-B043-B54B-FBB91686833B}"/>
                </a:ext>
              </a:extLst>
            </p:cNvPr>
            <p:cNvSpPr/>
            <p:nvPr/>
          </p:nvSpPr>
          <p:spPr>
            <a:xfrm>
              <a:off x="4065774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3A9F1D60-22C3-122A-AC04-A39F41FE0583}"/>
                </a:ext>
              </a:extLst>
            </p:cNvPr>
            <p:cNvSpPr/>
            <p:nvPr/>
          </p:nvSpPr>
          <p:spPr>
            <a:xfrm>
              <a:off x="4549521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764AD06F-FCE8-0341-8BAD-15A09680B29D}"/>
                </a:ext>
              </a:extLst>
            </p:cNvPr>
            <p:cNvSpPr/>
            <p:nvPr/>
          </p:nvSpPr>
          <p:spPr>
            <a:xfrm>
              <a:off x="5033269" y="1266825"/>
              <a:ext cx="483748" cy="4837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7DFE6EA-7AC1-CA0E-2A12-9773EDB7CEC4}"/>
                </a:ext>
              </a:extLst>
            </p:cNvPr>
            <p:cNvSpPr txBox="1"/>
            <p:nvPr/>
          </p:nvSpPr>
          <p:spPr>
            <a:xfrm>
              <a:off x="2052945" y="191490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408A1C56-8B4C-5A52-7CAF-77DABD022DCA}"/>
                </a:ext>
              </a:extLst>
            </p:cNvPr>
            <p:cNvSpPr txBox="1"/>
            <p:nvPr/>
          </p:nvSpPr>
          <p:spPr>
            <a:xfrm>
              <a:off x="2020796" y="1915349"/>
              <a:ext cx="703719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0xf8c0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005E6753-047A-F84D-0F77-0E2B19864456}"/>
                </a:ext>
              </a:extLst>
            </p:cNvPr>
            <p:cNvSpPr txBox="1"/>
            <p:nvPr/>
          </p:nvSpPr>
          <p:spPr>
            <a:xfrm>
              <a:off x="1900694" y="1370200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80C9FB6A-07A6-5741-A6A0-68476843679F}"/>
                </a:ext>
              </a:extLst>
            </p:cNvPr>
            <p:cNvSpPr txBox="1"/>
            <p:nvPr/>
          </p:nvSpPr>
          <p:spPr>
            <a:xfrm>
              <a:off x="5593218" y="1370199"/>
              <a:ext cx="153888" cy="2769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/>
                <a:t>…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6B2A5AB2-38BE-D85B-A587-1A59B074C8F8}"/>
              </a:ext>
            </a:extLst>
          </p:cNvPr>
          <p:cNvSpPr txBox="1"/>
          <p:nvPr/>
        </p:nvSpPr>
        <p:spPr>
          <a:xfrm>
            <a:off x="514351" y="2512189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a[4] = {0, 1, 2, 3};</a:t>
            </a:r>
          </a:p>
          <a:p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4;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"a[%d] = %d\n"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i, a[i]);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270E5002-08BF-D44D-A176-B978A3F0A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365125"/>
            <a:ext cx="11163300" cy="463550"/>
          </a:xfrm>
        </p:spPr>
        <p:txBody>
          <a:bodyPr/>
          <a:lstStyle/>
          <a:p>
            <a:r>
              <a:rPr lang="de-DE"/>
              <a:t>Zeichenketten und Arrays – Statische Arrays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52F35243-9331-EE1B-6CAF-EBD6F8DAD138}"/>
              </a:ext>
            </a:extLst>
          </p:cNvPr>
          <p:cNvSpPr txBox="1">
            <a:spLocks/>
          </p:cNvSpPr>
          <p:nvPr/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accent6"/>
              </a:buClr>
              <a:buFont typeface="Wingdings" panose="05000000000000000000" pitchFamily="2" charset="2"/>
              <a:buNone/>
              <a:defRPr lang="en-US" sz="29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Zeichenketten und Arrays – Statische Arrays</a:t>
            </a:r>
          </a:p>
        </p:txBody>
      </p:sp>
    </p:spTree>
    <p:extLst>
      <p:ext uri="{BB962C8B-B14F-4D97-AF65-F5344CB8AC3E}">
        <p14:creationId xmlns:p14="http://schemas.microsoft.com/office/powerpoint/2010/main" val="23375294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DCC329-B010-31B7-0E86-6F8EF77F2A8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Arrays deren Größe erst zur Laufzeit bekannt ist</a:t>
            </a:r>
          </a:p>
          <a:p>
            <a:r>
              <a:rPr lang="de-DE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NULL</a:t>
            </a:r>
            <a:r>
              <a:rPr lang="de-DE"/>
              <a:t> für nicht belegt Arrays</a:t>
            </a:r>
          </a:p>
          <a:p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malloc</a:t>
            </a:r>
            <a:r>
              <a:rPr lang="de-DE"/>
              <a:t> legt Speicher an</a:t>
            </a:r>
            <a:br>
              <a:rPr lang="de-DE"/>
            </a:br>
            <a:r>
              <a:rPr lang="de-DE"/>
              <a:t>Größe in Bytes</a:t>
            </a:r>
          </a:p>
          <a:p>
            <a:r>
              <a:rPr lang="de-DE"/>
              <a:t>Speicher ist nicht initialisiert</a:t>
            </a:r>
          </a:p>
          <a:p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free</a:t>
            </a:r>
            <a:r>
              <a:rPr lang="de-DE"/>
              <a:t> gibt Speicher frei</a:t>
            </a: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E05F8D0-F585-AC78-ACBA-9C8225D0A143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stdlib.h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NULL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= 128;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malloc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nn-NO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size;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[i] =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free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BF07D3-C3A8-A174-C114-9AA01F1CB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365125"/>
            <a:ext cx="11163300" cy="463550"/>
          </a:xfrm>
        </p:spPr>
        <p:txBody>
          <a:bodyPr/>
          <a:lstStyle/>
          <a:p>
            <a:r>
              <a:rPr lang="de-DE"/>
              <a:t>Zeichenketten und Arrays – Statische Arrays</a:t>
            </a:r>
          </a:p>
        </p:txBody>
      </p:sp>
    </p:spTree>
    <p:extLst>
      <p:ext uri="{BB962C8B-B14F-4D97-AF65-F5344CB8AC3E}">
        <p14:creationId xmlns:p14="http://schemas.microsoft.com/office/powerpoint/2010/main" val="4124715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6992C-4834-E52A-1E00-778E4D6E9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4ECFD-1029-B40D-B6E5-48565B50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Zeichenketten und Arrays – Dynamische Arrays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07736F-EC16-8939-1B62-4ED056756BB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malloc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size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) </a:t>
            </a:r>
            <a:r>
              <a:rPr lang="de-DE"/>
              <a:t>alloziert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size</a:t>
            </a:r>
            <a:r>
              <a:rPr lang="de-DE"/>
              <a:t> Bytes</a:t>
            </a:r>
          </a:p>
          <a:p>
            <a:r>
              <a:rPr lang="de-DE"/>
              <a:t>Wenn man andere Datentypen hat man muss man die Bytegröße kennen</a:t>
            </a:r>
          </a:p>
          <a:p>
            <a:r>
              <a:rPr lang="de-DE"/>
              <a:t>Beispiel: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uint32</a:t>
            </a:r>
            <a:r>
              <a:rPr lang="de-DE"/>
              <a:t>_t: 4 Bytes</a:t>
            </a:r>
          </a:p>
          <a:p>
            <a:r>
              <a:rPr lang="de-DE">
                <a:hlinkClick r:id="rId2"/>
              </a:rPr>
              <a:t>https://en.cppreference.com/w/c/memory/malloc</a:t>
            </a:r>
            <a:r>
              <a:rPr lang="de-DE"/>
              <a:t> </a:t>
            </a: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F4F327A-95FC-FAAC-760D-00DFE7317DC2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stdlib.h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NULL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= 128;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malloc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4);</a:t>
            </a:r>
          </a:p>
          <a:p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nn-NO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size;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[i] =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free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491000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86FD0-921E-BB07-4C98-67590AD82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FA920-1F1D-3968-E59D-2A02E7039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Zeichenketten und Arrays – Dynamische Arrays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62D2E6-8BB5-AE09-0C91-3C20E03ABFC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Verwende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sizeof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(Datentype)</a:t>
            </a:r>
            <a:b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</a:br>
            <a:r>
              <a:rPr lang="de-DE"/>
              <a:t>Gibt Größe in Bytes eines Datentyps an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  <a:endParaRPr lang="de-DE"/>
          </a:p>
          <a:p>
            <a:r>
              <a:rPr lang="de-DE">
                <a:hlinkClick r:id="rId2"/>
              </a:rPr>
              <a:t>https://en.cppreference.com/w/c/memory/malloc</a:t>
            </a:r>
            <a:r>
              <a:rPr lang="de-DE"/>
              <a:t> </a:t>
            </a: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8B4876F-7AA8-11D5-1ACF-132FACEC3A1C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stdlib.h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NULL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= 128;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malloc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sizeof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));</a:t>
            </a:r>
          </a:p>
          <a:p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nn-NO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size;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[i] =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free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66616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C302D5-C32E-978D-950B-EA2ADE0E8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75A6D61-F568-9650-B867-041ABFBB7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Einführung – </a:t>
            </a:r>
            <a:r>
              <a:rPr lang="de-DE" err="1"/>
              <a:t>CMake</a:t>
            </a:r>
            <a:r>
              <a:rPr lang="de-DE"/>
              <a:t> ausführen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5C9F4A7-610B-D685-A32B-A61D43B9EC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9347" y="1266825"/>
            <a:ext cx="6330920" cy="5214998"/>
          </a:xfrm>
          <a:prstGeom prst="rect">
            <a:avLst/>
          </a:prstGeom>
        </p:spPr>
      </p:pic>
      <p:sp>
        <p:nvSpPr>
          <p:cNvPr id="11" name="background">
            <a:extLst>
              <a:ext uri="{FF2B5EF4-FFF2-40B4-BE49-F238E27FC236}">
                <a16:creationId xmlns:a16="http://schemas.microsoft.com/office/drawing/2014/main" id="{8F05B056-0DFD-ADCD-E921-52CCA5F9D632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5857240" y="1783080"/>
            <a:ext cx="279400" cy="27940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background">
            <a:extLst>
              <a:ext uri="{FF2B5EF4-FFF2-40B4-BE49-F238E27FC236}">
                <a16:creationId xmlns:a16="http://schemas.microsoft.com/office/drawing/2014/main" id="{6E4349E1-92C8-DFFB-EA8F-782C6EB324A4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187440" y="2413000"/>
            <a:ext cx="279400" cy="27940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background">
            <a:extLst>
              <a:ext uri="{FF2B5EF4-FFF2-40B4-BE49-F238E27FC236}">
                <a16:creationId xmlns:a16="http://schemas.microsoft.com/office/drawing/2014/main" id="{76F5716B-C78E-69A3-C146-D4326D637C9F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15360" y="4434840"/>
            <a:ext cx="279400" cy="27940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79F86769-60D2-C9CD-45ED-DBB3F5E0F9C4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431031" y="4434840"/>
            <a:ext cx="279400" cy="27940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5" name="background">
            <a:extLst>
              <a:ext uri="{FF2B5EF4-FFF2-40B4-BE49-F238E27FC236}">
                <a16:creationId xmlns:a16="http://schemas.microsoft.com/office/drawing/2014/main" id="{7270F8E2-F28D-8227-5A3C-7C377224C1BF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5168267" y="4399280"/>
            <a:ext cx="279400" cy="27940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48989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3C6C2-ED3F-A929-29BC-7CE474E84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594DE-217E-8EFA-529C-7A1565E87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Zeichenketten und Arrays – Dynamische Arrays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63C36-3626-C504-E702-AC11A5AA02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Free gibt den Speicher wieder frei</a:t>
            </a:r>
          </a:p>
          <a:p>
            <a:r>
              <a:rPr lang="de-DE"/>
              <a:t>Aufgabe des Programmierenden</a:t>
            </a:r>
          </a:p>
          <a:p>
            <a:r>
              <a:rPr lang="de-DE"/>
              <a:t>Keine </a:t>
            </a:r>
            <a:r>
              <a:rPr lang="de-DE" err="1"/>
              <a:t>Garbage</a:t>
            </a:r>
            <a:r>
              <a:rPr lang="de-DE"/>
              <a:t> Collection</a:t>
            </a:r>
          </a:p>
          <a:p>
            <a:r>
              <a:rPr lang="de-DE"/>
              <a:t>Grund für viele Fehler</a:t>
            </a:r>
          </a:p>
          <a:p>
            <a:pPr marL="0" indent="0">
              <a:buNone/>
            </a:pPr>
            <a:r>
              <a:rPr lang="de-DE">
                <a:hlinkClick r:id="rId2"/>
              </a:rPr>
              <a:t>https://en.cppreference.com/w/c/memory/free.html</a:t>
            </a:r>
            <a:r>
              <a:rPr lang="de-DE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0C81E0D-3D55-680C-F9AB-A651BF1EFCA5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stdlib.h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NULL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= 128;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malloc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sizeof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));</a:t>
            </a:r>
          </a:p>
          <a:p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nn-NO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for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(</a:t>
            </a:r>
            <a:r>
              <a:rPr lang="nn-NO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nn-NO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i = 0; i &lt; size; i++)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[i] =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}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free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array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557783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5F37C-A92C-238A-C1FB-B4F8CB832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57A235-4801-7B91-4D83-F446D8CDF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>
                <a:hlinkClick r:id="rId2"/>
              </a:rPr>
              <a:t>https://en.cppreference.com/w/c/memory/malloc</a:t>
            </a:r>
            <a:endParaRPr lang="de-DE"/>
          </a:p>
          <a:p>
            <a:pPr marL="0" indent="0">
              <a:buNone/>
            </a:pP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void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*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malloc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(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  <a:hlinkClick r:id="rId3"/>
              </a:rPr>
              <a:t>size_t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size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);</a:t>
            </a:r>
          </a:p>
          <a:p>
            <a:r>
              <a:rPr lang="de-DE"/>
              <a:t>Alternative Schreibweise</a:t>
            </a:r>
          </a:p>
          <a:p>
            <a:pPr marL="0" indent="0">
              <a:buNone/>
            </a:pP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void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*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malloc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(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  <a:hlinkClick r:id="rId3"/>
              </a:rPr>
              <a:t>size_t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size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);</a:t>
            </a:r>
          </a:p>
          <a:p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void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de-DE"/>
              <a:t>: </a:t>
            </a:r>
          </a:p>
          <a:p>
            <a:pPr lvl="1"/>
            <a:r>
              <a:rPr lang="de-DE"/>
              <a:t>Rückgabewert der Funktion</a:t>
            </a:r>
          </a:p>
          <a:p>
            <a:pPr lvl="1"/>
            <a:r>
              <a:rPr lang="de-DE"/>
              <a:t>Pointer auf Daten unspezifizierten </a:t>
            </a:r>
            <a:r>
              <a:rPr lang="de-DE" err="1"/>
              <a:t>Types</a:t>
            </a:r>
            <a:endParaRPr lang="de-DE"/>
          </a:p>
          <a:p>
            <a:pPr lvl="1"/>
            <a:r>
              <a:rPr lang="de-DE"/>
              <a:t>Kann nicht de-referenziert werden</a:t>
            </a:r>
          </a:p>
          <a:p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size_t</a:t>
            </a:r>
            <a:r>
              <a:rPr lang="de-DE"/>
              <a:t>: Datentyp für Größen</a:t>
            </a:r>
          </a:p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D91FE6-07D5-1907-6DA4-BDD98A53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Zeichenketten und Arrays – Dynamische Arrays</a:t>
            </a:r>
          </a:p>
        </p:txBody>
      </p:sp>
    </p:spTree>
    <p:extLst>
      <p:ext uri="{BB962C8B-B14F-4D97-AF65-F5344CB8AC3E}">
        <p14:creationId xmlns:p14="http://schemas.microsoft.com/office/powerpoint/2010/main" val="13044497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F659669-69EE-A6D8-9EFA-5AB507176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Zeichenketten und Arrays – Zugriff auf Arrays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07EF23F-39EF-A574-EB22-888F607668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noProof="0"/>
              <a:t>Gilt für Zeichenketten, dynamische und statische Arrays</a:t>
            </a:r>
          </a:p>
          <a:p>
            <a:r>
              <a:rPr lang="de-DE" noProof="0"/>
              <a:t>Typisch mit []-Operator</a:t>
            </a:r>
          </a:p>
          <a:p>
            <a:pPr marL="0" indent="0">
              <a:buNone/>
            </a:pPr>
            <a:r>
              <a:rPr lang="de-DE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a[x] </a:t>
            </a:r>
            <a:r>
              <a:rPr lang="de-DE" noProof="0"/>
              <a:t>ist das selbe wie</a:t>
            </a:r>
          </a:p>
          <a:p>
            <a:pPr marL="0" indent="0">
              <a:buNone/>
            </a:pPr>
            <a:r>
              <a:rPr lang="de-DE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*(a + x)</a:t>
            </a:r>
          </a:p>
          <a:p>
            <a:pPr marL="0" indent="0">
              <a:buNone/>
            </a:pPr>
            <a:endParaRPr lang="de-DE" noProof="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noProof="0"/>
          </a:p>
          <a:p>
            <a:endParaRPr lang="de-DE" noProof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58C6D44-08BC-72F8-6BAE-062697AE9595}"/>
              </a:ext>
            </a:extLst>
          </p:cNvPr>
          <p:cNvSpPr txBox="1"/>
          <p:nvPr/>
        </p:nvSpPr>
        <p:spPr>
          <a:xfrm>
            <a:off x="514351" y="1266825"/>
            <a:ext cx="61040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noProof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noProof="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noProof="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 noProof="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 noProof="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 noProof="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noProof="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noProof="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noProof="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noProof="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noProof="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noProof="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noProof="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a[10] = {};  </a:t>
            </a:r>
          </a:p>
          <a:p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a[5] = 4;</a:t>
            </a:r>
          </a:p>
          <a:p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*(a + 5) = 4;    </a:t>
            </a:r>
          </a:p>
          <a:p>
            <a:r>
              <a:rPr lang="de-DE" sz="1800" noProof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723848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A3AA365A-1BED-5EC5-C916-3428675E2A9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8DD7FBCA-42D8-2645-9DF2-8D6E97EE86B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86344BF9-3DD2-586D-2B5A-7B20E3D70A4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6B30FDC8-38E0-F78E-6906-6629A96309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2883B93A-03CF-0AB2-7CF8-77DD72E90D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2A6B49FD-C67E-D398-8F45-085492061E3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6" action="ppaction://hlinksldjump"/>
            <a:extLst>
              <a:ext uri="{FF2B5EF4-FFF2-40B4-BE49-F238E27FC236}">
                <a16:creationId xmlns:a16="http://schemas.microsoft.com/office/drawing/2014/main" id="{3CCC80EC-97B4-ADD2-7E89-6EA59F5EB19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6" action="ppaction://hlinksldjump"/>
            <a:extLst>
              <a:ext uri="{FF2B5EF4-FFF2-40B4-BE49-F238E27FC236}">
                <a16:creationId xmlns:a16="http://schemas.microsoft.com/office/drawing/2014/main" id="{9791CC86-CC6C-38F1-0BD7-5A945DE19D8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46FCEFA4-7CFC-755F-656F-BF0E408A4326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14349" y="4484160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A1A695F3-C0C6-AC00-1818-E19FA731A84F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514349" y="478260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hteck 52">
            <a:hlinkClick r:id="rId37" action="ppaction://hlinksldjump"/>
            <a:extLst>
              <a:ext uri="{FF2B5EF4-FFF2-40B4-BE49-F238E27FC236}">
                <a16:creationId xmlns:a16="http://schemas.microsoft.com/office/drawing/2014/main" id="{E294BB4D-C76B-8FEF-BE12-0271CDF5AC4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Funktionen</a:t>
            </a:r>
          </a:p>
        </p:txBody>
      </p:sp>
      <p:sp>
        <p:nvSpPr>
          <p:cNvPr id="52" name="Rechteck 51">
            <a:hlinkClick r:id="rId37" action="ppaction://hlinksldjump"/>
            <a:extLst>
              <a:ext uri="{FF2B5EF4-FFF2-40B4-BE49-F238E27FC236}">
                <a16:creationId xmlns:a16="http://schemas.microsoft.com/office/drawing/2014/main" id="{BEF9051E-9C19-2CA7-7220-9948D93384D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9</a:t>
            </a:r>
          </a:p>
        </p:txBody>
      </p: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A088CF87-5C84-2810-BB3C-434FB5E978BF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9CB17645-FEA7-09CD-024A-BB19F9B24772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311B5C05-FA5D-05C4-7E18-786A661789C8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E85C83E9-75E9-D932-07A0-7D13663C9540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A5C5AE73-EBAE-ABCC-43CA-8067B2B90F4B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ED141174-1DC9-D782-E793-249D34705B3C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AEDF5096-0705-C02F-BDA0-1236566B7A3B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EBF5010D-698C-2871-7682-498125B23268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2" action="ppaction://hlinksldjump"/>
            <a:extLst>
              <a:ext uri="{FF2B5EF4-FFF2-40B4-BE49-F238E27FC236}">
                <a16:creationId xmlns:a16="http://schemas.microsoft.com/office/drawing/2014/main" id="{ACFDF962-048E-35CA-E834-C535FC09A7B7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2" action="ppaction://hlinksldjump"/>
            <a:extLst>
              <a:ext uri="{FF2B5EF4-FFF2-40B4-BE49-F238E27FC236}">
                <a16:creationId xmlns:a16="http://schemas.microsoft.com/office/drawing/2014/main" id="{9FEF4C47-71F4-6A93-AADD-B7AD83EAF3B7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3" action="ppaction://hlinksldjump"/>
            <a:extLst>
              <a:ext uri="{FF2B5EF4-FFF2-40B4-BE49-F238E27FC236}">
                <a16:creationId xmlns:a16="http://schemas.microsoft.com/office/drawing/2014/main" id="{DA8E5657-21BE-1697-8C74-980209957B5D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3" action="ppaction://hlinksldjump"/>
            <a:extLst>
              <a:ext uri="{FF2B5EF4-FFF2-40B4-BE49-F238E27FC236}">
                <a16:creationId xmlns:a16="http://schemas.microsoft.com/office/drawing/2014/main" id="{1C5D8B4D-7266-AE46-A49B-9D5B632E26D2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34712E25-C321-A17E-08C3-4EB9F2C7BB4D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FD788CF1-F9BC-6217-322F-33FB5610A3AB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7A8EF93A-3285-2487-A7DE-6299EA24C33B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50E05B78-7DBD-2776-A7C1-CD5EB47DC373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653C9CD8-B1BE-02CA-868E-7CB4639ABFFD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04088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BEA6CB-DA9B-A9FF-AC92-38F0DC15D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Kein Parameter, keine Rückgabewerte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7DC867-E442-BF47-55F1-CD36A6670D9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Wie Java</a:t>
            </a:r>
          </a:p>
          <a:p>
            <a:r>
              <a:rPr lang="de-DE"/>
              <a:t>Kein Parameter</a:t>
            </a:r>
          </a:p>
          <a:p>
            <a:r>
              <a:rPr lang="de-DE"/>
              <a:t>Kein Rückgabewerte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543891-CD78-496F-0225-46350D2AE6E6}"/>
              </a:ext>
            </a:extLst>
          </p:cNvPr>
          <p:cNvSpPr txBox="1"/>
          <p:nvPr/>
        </p:nvSpPr>
        <p:spPr>
          <a:xfrm>
            <a:off x="514351" y="1266825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DoSomething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"I do 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something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DoSomething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325247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5EA05D-EA4E-79B8-58D6-976B00C4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Ein Parameter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5CBAA2-EFF0-7940-8D97-0AC382B1DA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Wie Java</a:t>
            </a:r>
          </a:p>
          <a:p>
            <a:r>
              <a:rPr lang="de-DE"/>
              <a:t>Parameter, aber kein Rückgabewert</a:t>
            </a:r>
          </a:p>
          <a:p>
            <a:r>
              <a:rPr lang="de-DE"/>
              <a:t>Parameter: </a:t>
            </a:r>
            <a:r>
              <a:rPr lang="de-DE" err="1"/>
              <a:t>call-by-value</a:t>
            </a: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659F5C7-7960-B54F-A30C-26E946FB868F}"/>
              </a:ext>
            </a:extLst>
          </p:cNvPr>
          <p:cNvSpPr txBox="1"/>
          <p:nvPr/>
        </p:nvSpPr>
        <p:spPr>
          <a:xfrm>
            <a:off x="514351" y="126682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PrintInteger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PrintInteger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(5);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138664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DC2232A-6AAD-32B2-407D-237B8B3E9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Parameter und Rückgabewert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D35DD12-5D56-D92F-42B2-6BE4EC234E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Wie in Java</a:t>
            </a:r>
          </a:p>
          <a:p>
            <a:r>
              <a:rPr lang="de-DE"/>
              <a:t>Parameter und Rückgabewert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3EA2D6E-F085-C3E5-BE5B-3C5587AA0BF2}"/>
              </a:ext>
            </a:extLst>
          </p:cNvPr>
          <p:cNvSpPr txBox="1"/>
          <p:nvPr/>
        </p:nvSpPr>
        <p:spPr>
          <a:xfrm>
            <a:off x="514351" y="1266825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Square(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"%f\n"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Square(2.0f));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891436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FF581-483C-4616-9F03-DD3BFDC2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Mehr Parameter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6690DC-B837-E6B0-4121-834A7729BE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787640" y="1266825"/>
            <a:ext cx="3699512" cy="5214998"/>
          </a:xfrm>
        </p:spPr>
        <p:txBody>
          <a:bodyPr/>
          <a:lstStyle/>
          <a:p>
            <a:r>
              <a:rPr lang="de-DE"/>
              <a:t>Mehr Parameter gehen auch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E7670FB-8546-BAFC-8F28-EB74EAB234FB}"/>
              </a:ext>
            </a:extLst>
          </p:cNvPr>
          <p:cNvSpPr txBox="1"/>
          <p:nvPr/>
        </p:nvSpPr>
        <p:spPr>
          <a:xfrm>
            <a:off x="514350" y="1266825"/>
            <a:ext cx="811910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Quadratic(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"%f\n"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Quadratic(0.5f, 2.0f, 1.0f, 0.25f));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304630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2FB8B-1380-D9E3-5E1C-3DBBCEA24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 – Mehr Rückgabewerte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EDD451-8685-1606-2CA6-6526008BCF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92500"/>
          </a:bodyPr>
          <a:lstStyle/>
          <a:p>
            <a:r>
              <a:rPr lang="de-DE"/>
              <a:t>Geht nur über Pointer</a:t>
            </a:r>
          </a:p>
          <a:p>
            <a:r>
              <a:rPr lang="de-DE"/>
              <a:t>Simuliertes Call-</a:t>
            </a:r>
            <a:r>
              <a:rPr lang="de-DE" err="1"/>
              <a:t>by</a:t>
            </a:r>
            <a:r>
              <a:rPr lang="de-DE"/>
              <a:t>-</a:t>
            </a:r>
            <a:r>
              <a:rPr lang="de-DE" err="1"/>
              <a:t>reference</a:t>
            </a:r>
            <a:endParaRPr lang="de-DE"/>
          </a:p>
          <a:p>
            <a:pPr marL="0" indent="0">
              <a:buNone/>
            </a:pPr>
            <a:r>
              <a:rPr lang="de-DE" b="1"/>
              <a:t>Beispiel</a:t>
            </a:r>
          </a:p>
          <a:p>
            <a:r>
              <a:rPr lang="de-DE"/>
              <a:t>Übergabe: Als Pointer</a:t>
            </a:r>
            <a:br>
              <a:rPr lang="de-DE"/>
            </a:br>
            <a:r>
              <a:rPr lang="pt-BR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&amp;q</a:t>
            </a:r>
            <a:endParaRPr lang="de-DE"/>
          </a:p>
          <a:p>
            <a:r>
              <a:rPr lang="de-DE"/>
              <a:t>Zugriff: Per </a:t>
            </a:r>
            <a:r>
              <a:rPr lang="de-DE" err="1"/>
              <a:t>dereferenzieren</a:t>
            </a:r>
            <a:br>
              <a:rPr lang="de-DE"/>
            </a:b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q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/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  <a:endParaRPr lang="de-DE"/>
          </a:p>
          <a:p>
            <a:r>
              <a:rPr lang="de-DE"/>
              <a:t>Rückgabewerte: </a:t>
            </a:r>
            <a:br>
              <a:rPr lang="de-DE"/>
            </a:br>
            <a:r>
              <a:rPr lang="fr-FR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fr-FR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q</a:t>
            </a: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B17C678-1512-6273-D4BE-DB472D3844A9}"/>
              </a:ext>
            </a:extLst>
          </p:cNvPr>
          <p:cNvSpPr txBox="1"/>
          <p:nvPr/>
        </p:nvSpPr>
        <p:spPr>
          <a:xfrm>
            <a:off x="514351" y="1266825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fr-FR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IntegerDivide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</a:p>
          <a:p>
            <a:r>
              <a:rPr lang="fr-FR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b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q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*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q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/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*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%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q, r;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IntegerDivide(5, 4, &amp;q, &amp;r);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2591178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2DCFE-E202-AE9A-E8A7-0FA89F0F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Forward Declaration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A11716-33B3-BE9C-9632-D66E190C78A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Deklarieren einer Funktion </a:t>
            </a:r>
          </a:p>
          <a:p>
            <a:r>
              <a:rPr lang="de-DE"/>
              <a:t>Definition erfolgt später</a:t>
            </a:r>
          </a:p>
          <a:p>
            <a:endParaRPr lang="de-DE"/>
          </a:p>
          <a:p>
            <a:r>
              <a:rPr lang="de-DE"/>
              <a:t>Notwendig, wenn man eine Funktion aufrufen muss, bevor man sie definieren kann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1A77A9-C84C-0E9A-83F3-D795B00A8FC2}"/>
              </a:ext>
            </a:extLst>
          </p:cNvPr>
          <p:cNvSpPr txBox="1"/>
          <p:nvPr/>
        </p:nvSpPr>
        <p:spPr>
          <a:xfrm>
            <a:off x="514351" y="1332012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stdio.h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Forward Declaration</a:t>
            </a: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Square(</a:t>
            </a:r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printf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"%f\n"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Square(2.0f));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Definition</a:t>
            </a:r>
          </a:p>
          <a:p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Square(</a:t>
            </a:r>
            <a:r>
              <a:rPr lang="de-DE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x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929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A0876AD-B45C-8947-4E23-76021DAF7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45AF065-E82B-B218-EF88-006A48CF1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Einführung – Visual Studio Community Edition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A6A5E35-A7E0-E8D5-B250-BFBBA3CE6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039" y="1266825"/>
            <a:ext cx="7423536" cy="521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088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DF828-88A0-FC5D-1743-921D330D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Inline Funktion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92F048-1597-491B-B5E6-646CEA4684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e-DE"/>
              <a:t>Push des </a:t>
            </a:r>
            <a:r>
              <a:rPr lang="de-DE" err="1"/>
              <a:t>Stackframes</a:t>
            </a:r>
            <a:endParaRPr lang="de-DE"/>
          </a:p>
          <a:p>
            <a:r>
              <a:rPr lang="de-DE"/>
              <a:t>Pushen der Funktionsargumente</a:t>
            </a:r>
          </a:p>
          <a:p>
            <a:r>
              <a:rPr lang="de-DE"/>
              <a:t>Pushen der Return-Adresse</a:t>
            </a:r>
          </a:p>
          <a:p>
            <a:r>
              <a:rPr lang="de-DE"/>
              <a:t>Call zur Funktion</a:t>
            </a:r>
          </a:p>
          <a:p>
            <a:r>
              <a:rPr lang="de-DE"/>
              <a:t>Funktion ausführen</a:t>
            </a:r>
          </a:p>
          <a:p>
            <a:r>
              <a:rPr lang="de-DE"/>
              <a:t>Jedes Push von oben umkehren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D5C178B-3772-871A-91FB-111D2046F175}"/>
              </a:ext>
            </a:extLst>
          </p:cNvPr>
          <p:cNvSpPr txBox="1"/>
          <p:nvPr/>
        </p:nvSpPr>
        <p:spPr>
          <a:xfrm>
            <a:off x="514351" y="126682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result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(2, 3);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707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2743C-AEDE-4ABA-2BCD-3F7D90E0D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074AF-1CCE-1A46-E957-1D1E73561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Inline Funktion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0718379-F07F-E992-FBAC-4B2F7B1B53C1}"/>
              </a:ext>
            </a:extLst>
          </p:cNvPr>
          <p:cNvSpPr txBox="1"/>
          <p:nvPr/>
        </p:nvSpPr>
        <p:spPr>
          <a:xfrm>
            <a:off x="514349" y="1087537"/>
            <a:ext cx="1116091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main: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push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ebp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    ; Save the caller's base pointer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mov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ebp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,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esp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; Set up a new stack frame for main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push 3                ; Push second argument (b = 3) onto the stack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push 2                ; Push first argument (a = 2) onto the stack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call add              ; Call the 'add' function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                ; Return address is pushed onto the stack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add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esp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, 8            ; Clean up the two arguments (2 × 4 bytes = 8 bytes)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mov [result],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; Store the result from 'add' (in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) into memory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pop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ebp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     ; Restore the previous base pointer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ret                   ; Return to the caller (end of main)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add: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push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ebp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    ; Save the caller's base pointer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mov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ebp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,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esp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; Set up a new stack frame for 'add'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mov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, [ebp+8]      ; Load first argument (a) into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endParaRPr lang="en-US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add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, [ebp+12]     ; Add second argument (b) to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endParaRPr lang="en-US">
              <a:latin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pop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ebp</a:t>
            </a:r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           ; Restore the previous base pointer</a:t>
            </a:r>
          </a:p>
          <a:p>
            <a:r>
              <a:rPr lang="en-US">
                <a:latin typeface="Cascadia Mono" panose="020B0609020000020004" pitchFamily="49" charset="0"/>
                <a:cs typeface="Cascadia Mono" panose="020B0609020000020004" pitchFamily="49" charset="0"/>
              </a:rPr>
              <a:t>    ret                   ; Return to the caller, result is in </a:t>
            </a:r>
            <a:r>
              <a:rPr lang="en-US" err="1">
                <a:latin typeface="Cascadia Mono" panose="020B0609020000020004" pitchFamily="49" charset="0"/>
                <a:cs typeface="Cascadia Mono" panose="020B0609020000020004" pitchFamily="49" charset="0"/>
              </a:rPr>
              <a:t>eax</a:t>
            </a:r>
            <a:endParaRPr lang="en-US">
              <a:latin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849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B7BDD-0604-B71B-784B-344657089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83DED3-E25C-14C6-BF04-E408E6863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Inline Funktion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A7233E-44EF-FE7A-C153-F3A835671A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e-DE"/>
              <a:t>Funktionsaufrufe teuer!</a:t>
            </a:r>
          </a:p>
          <a:p>
            <a:r>
              <a:rPr lang="de-DE"/>
              <a:t>Keyword inline</a:t>
            </a:r>
          </a:p>
          <a:p>
            <a:r>
              <a:rPr lang="de-DE"/>
              <a:t>Compiler kann Code der Funktion an der Aufrufstelle ohne </a:t>
            </a:r>
            <a:r>
              <a:rPr lang="de-DE" err="1"/>
              <a:t>Stackframe</a:t>
            </a:r>
            <a:r>
              <a:rPr lang="de-DE"/>
              <a:t> einfügen</a:t>
            </a:r>
          </a:p>
          <a:p>
            <a:r>
              <a:rPr lang="de-DE"/>
              <a:t>Bringt mehr Performance</a:t>
            </a:r>
          </a:p>
          <a:p>
            <a:r>
              <a:rPr lang="de-DE"/>
              <a:t>Erhöht Codegröße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8F3A47F-7A28-E007-4196-91CFFE73C2A9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fr-FR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inline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b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result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(2, 3);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1623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57349-04F3-4A3E-5487-E05D5C558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504C3-4ABC-FA97-6D2E-48EFD9C6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Funktionen – Inline Funktion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84A7B3-0CC1-12E8-A1C4-888E8380730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e-DE"/>
              <a:t>Best </a:t>
            </a:r>
            <a:r>
              <a:rPr lang="de-DE" err="1"/>
              <a:t>Practise</a:t>
            </a:r>
            <a:endParaRPr lang="de-DE"/>
          </a:p>
          <a:p>
            <a:pPr marL="0" indent="0">
              <a:buNone/>
            </a:pPr>
            <a:r>
              <a:rPr lang="fr-FR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static</a:t>
            </a:r>
            <a:r>
              <a:rPr lang="fr-FR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inline</a:t>
            </a:r>
            <a:r>
              <a:rPr lang="fr-FR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/>
              <a:t>verwenden</a:t>
            </a:r>
          </a:p>
          <a:p>
            <a:r>
              <a:rPr lang="de-DE"/>
              <a:t>Antwort später!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8238FE3-2AA8-5F13-6281-CADDC2C9718A}"/>
              </a:ext>
            </a:extLst>
          </p:cNvPr>
          <p:cNvSpPr txBox="1"/>
          <p:nvPr/>
        </p:nvSpPr>
        <p:spPr>
          <a:xfrm>
            <a:off x="514351" y="1266825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fr-FR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static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inline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b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result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(2, 3);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8367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9348DFE4-A692-D783-4E32-94E93FE4BB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93B3DFBA-0C1F-4AE0-7F86-9181E945EA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33715D00-E12A-1029-C98C-8D13CB9A88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2DDA6878-1F07-E960-98EC-02009192AA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07E0BC26-0300-9D67-500E-A4F6E66FF86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83BA0051-6D34-3941-E580-8E3E6EA2495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5AE06D41-80F6-14EB-51F9-C9D0930EA44C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14349" y="482997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E102ECBD-A5E5-1CC6-C450-C730CF696F10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514349" y="512841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hteck 54">
            <a:hlinkClick r:id="rId36" action="ppaction://hlinksldjump"/>
            <a:extLst>
              <a:ext uri="{FF2B5EF4-FFF2-40B4-BE49-F238E27FC236}">
                <a16:creationId xmlns:a16="http://schemas.microsoft.com/office/drawing/2014/main" id="{041332E6-858B-0943-8558-A146E450A08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Structs</a:t>
            </a:r>
          </a:p>
        </p:txBody>
      </p:sp>
      <p:sp>
        <p:nvSpPr>
          <p:cNvPr id="54" name="Rechteck 53">
            <a:hlinkClick r:id="rId36" action="ppaction://hlinksldjump"/>
            <a:extLst>
              <a:ext uri="{FF2B5EF4-FFF2-40B4-BE49-F238E27FC236}">
                <a16:creationId xmlns:a16="http://schemas.microsoft.com/office/drawing/2014/main" id="{7820468F-9E10-7AE4-44B1-9E2D8F0A4A7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10</a:t>
            </a:r>
          </a:p>
        </p:txBody>
      </p:sp>
      <p:sp>
        <p:nvSpPr>
          <p:cNvPr id="53" name="Rechteck 52">
            <a:hlinkClick r:id="rId37" action="ppaction://hlinksldjump"/>
            <a:extLst>
              <a:ext uri="{FF2B5EF4-FFF2-40B4-BE49-F238E27FC236}">
                <a16:creationId xmlns:a16="http://schemas.microsoft.com/office/drawing/2014/main" id="{0412B421-B621-62D7-5760-7F58CB5B5B8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2" name="Rechteck 51">
            <a:hlinkClick r:id="rId37" action="ppaction://hlinksldjump"/>
            <a:extLst>
              <a:ext uri="{FF2B5EF4-FFF2-40B4-BE49-F238E27FC236}">
                <a16:creationId xmlns:a16="http://schemas.microsoft.com/office/drawing/2014/main" id="{55BFDF9D-C796-815D-485F-AAEA76B390E4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89FA69E8-ED10-BD91-1C3C-8E9439031123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97DAE02D-3867-2326-FD69-59904FC0669A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47252356-8F96-928C-B40E-4AC5E341898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AF86A1D5-1D4D-4CD8-E931-F8F886A2BD19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BB5C612E-79EE-7604-9C5E-68A627EA9778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24B88889-EB8F-9D11-B3F3-41D477657C08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409FF6D3-A3DA-9057-5BA9-CEE96146CBFB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A8490A28-A947-8C5D-567E-D9CC8911FDE1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2" action="ppaction://hlinksldjump"/>
            <a:extLst>
              <a:ext uri="{FF2B5EF4-FFF2-40B4-BE49-F238E27FC236}">
                <a16:creationId xmlns:a16="http://schemas.microsoft.com/office/drawing/2014/main" id="{F0AC0A32-9E05-D27F-0B8E-001A4BD94BE4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2" action="ppaction://hlinksldjump"/>
            <a:extLst>
              <a:ext uri="{FF2B5EF4-FFF2-40B4-BE49-F238E27FC236}">
                <a16:creationId xmlns:a16="http://schemas.microsoft.com/office/drawing/2014/main" id="{DD02EECA-0866-3082-7681-D4D2EA760D48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3" action="ppaction://hlinksldjump"/>
            <a:extLst>
              <a:ext uri="{FF2B5EF4-FFF2-40B4-BE49-F238E27FC236}">
                <a16:creationId xmlns:a16="http://schemas.microsoft.com/office/drawing/2014/main" id="{D65A0319-D606-BAB9-5A3C-678B136D6D37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3" action="ppaction://hlinksldjump"/>
            <a:extLst>
              <a:ext uri="{FF2B5EF4-FFF2-40B4-BE49-F238E27FC236}">
                <a16:creationId xmlns:a16="http://schemas.microsoft.com/office/drawing/2014/main" id="{07FEF02C-EC25-8B43-F068-DCA8717149EA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B6C2A2DE-E0E7-A7F9-3AE9-77E2E3453108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B027893A-379D-DA36-D571-7139E6DDD945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CB4D7895-2A33-CCCD-427D-ACA3C13CE2AC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12982361-2EFB-BBC5-4505-C43DDC3D3CD6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34C1B4F5-E6FF-70B9-A24F-219E3F32C7B1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2994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4352D-E4CC-8663-51FE-991D8D466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19CD5C-8C45-385B-EBDF-26C318F7F13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err="1"/>
              <a:t>Structs</a:t>
            </a:r>
            <a:r>
              <a:rPr lang="de-DE"/>
              <a:t> sind </a:t>
            </a:r>
            <a:r>
              <a:rPr lang="de-DE" err="1"/>
              <a:t>zusammengesetze</a:t>
            </a:r>
            <a:r>
              <a:rPr lang="de-DE"/>
              <a:t> Datentypen</a:t>
            </a:r>
          </a:p>
          <a:p>
            <a:r>
              <a:rPr lang="de-DE"/>
              <a:t>Ähnlich wie Klassen, aber</a:t>
            </a:r>
          </a:p>
          <a:p>
            <a:pPr lvl="1"/>
            <a:r>
              <a:rPr lang="de-DE"/>
              <a:t>Alles Public</a:t>
            </a:r>
          </a:p>
          <a:p>
            <a:pPr lvl="1"/>
            <a:r>
              <a:rPr lang="de-DE"/>
              <a:t>Keine Methoden</a:t>
            </a:r>
          </a:p>
          <a:p>
            <a:r>
              <a:rPr lang="de-DE"/>
              <a:t>Kleine syntaktische Unterschiede</a:t>
            </a:r>
          </a:p>
          <a:p>
            <a:r>
              <a:rPr lang="de-DE" err="1"/>
              <a:t>Instantieren</a:t>
            </a:r>
            <a:r>
              <a:rPr lang="de-DE"/>
              <a:t> ist etwas anders</a:t>
            </a:r>
          </a:p>
          <a:p>
            <a:r>
              <a:rPr lang="de-DE"/>
              <a:t>Daten werden nicht initialisiert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BD39ED4-A36B-4498-DF33-1A7397168023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radius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color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3994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C47BF-8ACC-D640-886B-177E99B3D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8B5C4-10AE-5084-5599-383AF107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DDA1F6-4A75-B90A-3C60-4822D2E8E21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Mit = {} werden die Member auf 0 gesetzt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8DB475E-9CD3-5925-7791-2D209BCCDD94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radius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color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 = {};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2970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E2ABF-C979-5330-DD0A-234AC3E1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7B869-DE21-D69C-4338-100F2DAB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609A7A-1596-1011-E4DE-1D6B0555F9F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Mit = {} werden die Member auf 0 gesetzt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D912CB0-6023-19FF-E8E5-2EEF5712F215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radius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color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 = {};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85494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EF466-85F4-A10F-15F0-F40EC3286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3969CAFA-A311-FFF8-6427-A8B8DD4741E8}"/>
              </a:ext>
            </a:extLst>
          </p:cNvPr>
          <p:cNvSpPr txBox="1"/>
          <p:nvPr/>
        </p:nvSpPr>
        <p:spPr>
          <a:xfrm>
            <a:off x="514350" y="1266825"/>
            <a:ext cx="914399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radius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color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 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 = {.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10, .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20, </a:t>
            </a:r>
            <a:b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           .radius = 10, .color = 0xff00ff00};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68BB4B-1874-CAD5-D7D1-1CC7630D0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55F2AD-D19B-8F25-D5C8-A8BF89AA4A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Member direkt initialisieren</a:t>
            </a:r>
          </a:p>
        </p:txBody>
      </p:sp>
    </p:spTree>
    <p:extLst>
      <p:ext uri="{BB962C8B-B14F-4D97-AF65-F5344CB8AC3E}">
        <p14:creationId xmlns:p14="http://schemas.microsoft.com/office/powerpoint/2010/main" val="9112731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3CF64-C4C5-5081-7F85-94B0EB6CE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F8658-80FB-4010-C6F0-5626CD60C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D88628-9EC4-45EF-D72E-43AB1917623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err="1"/>
              <a:t>Instantiieren</a:t>
            </a:r>
            <a:r>
              <a:rPr lang="de-DE"/>
              <a:t> ohne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de-DE"/>
              <a:t> mittels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249A3AA-B901-957D-508E-62C85544DAB9}"/>
              </a:ext>
            </a:extLst>
          </p:cNvPr>
          <p:cNvSpPr txBox="1"/>
          <p:nvPr/>
        </p:nvSpPr>
        <p:spPr>
          <a:xfrm>
            <a:off x="514351" y="126682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radius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color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 = {};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4277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7AA7DB12-7DC8-11C5-D8A5-A537B4AC480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0E1DDC86-92AC-95B1-47C0-2D626CAFE30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9A0142F0-983E-BC6B-E47F-D68F0CC5D05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5B2BC7FE-7C94-7DA2-0E5D-40B8C2CDEF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9" name="Rechteck 58">
            <a:hlinkClick r:id="rId35" action="ppaction://hlinksldjump"/>
            <a:extLst>
              <a:ext uri="{FF2B5EF4-FFF2-40B4-BE49-F238E27FC236}">
                <a16:creationId xmlns:a16="http://schemas.microsoft.com/office/drawing/2014/main" id="{9BB60CCA-AB15-5CEE-756E-F9A49ECE9C9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8" name="Rechteck 57">
            <a:hlinkClick r:id="rId35" action="ppaction://hlinksldjump"/>
            <a:extLst>
              <a:ext uri="{FF2B5EF4-FFF2-40B4-BE49-F238E27FC236}">
                <a16:creationId xmlns:a16="http://schemas.microsoft.com/office/drawing/2014/main" id="{60CA1AC7-0468-6D76-FEEA-FD0DD9643C9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7" name="Rechteck 56">
            <a:hlinkClick r:id="rId36" action="ppaction://hlinksldjump"/>
            <a:extLst>
              <a:ext uri="{FF2B5EF4-FFF2-40B4-BE49-F238E27FC236}">
                <a16:creationId xmlns:a16="http://schemas.microsoft.com/office/drawing/2014/main" id="{5FA81B1D-A23A-1488-8631-BB71DBAE732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6" name="Rechteck 55">
            <a:hlinkClick r:id="rId36" action="ppaction://hlinksldjump"/>
            <a:extLst>
              <a:ext uri="{FF2B5EF4-FFF2-40B4-BE49-F238E27FC236}">
                <a16:creationId xmlns:a16="http://schemas.microsoft.com/office/drawing/2014/main" id="{8AC1F0CD-8720-A8F0-FFAE-B6068C0063F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5" name="Rechteck 54">
            <a:hlinkClick r:id="rId37" action="ppaction://hlinksldjump"/>
            <a:extLst>
              <a:ext uri="{FF2B5EF4-FFF2-40B4-BE49-F238E27FC236}">
                <a16:creationId xmlns:a16="http://schemas.microsoft.com/office/drawing/2014/main" id="{975CD57B-2EAC-8FED-6BB7-0C8C9AEF84F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4" name="Rechteck 53">
            <a:hlinkClick r:id="rId37" action="ppaction://hlinksldjump"/>
            <a:extLst>
              <a:ext uri="{FF2B5EF4-FFF2-40B4-BE49-F238E27FC236}">
                <a16:creationId xmlns:a16="http://schemas.microsoft.com/office/drawing/2014/main" id="{3DD1265F-0349-8FAB-C9F0-F90CA0024D83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3" name="Rechteck 52">
            <a:hlinkClick r:id="rId38" action="ppaction://hlinksldjump"/>
            <a:extLst>
              <a:ext uri="{FF2B5EF4-FFF2-40B4-BE49-F238E27FC236}">
                <a16:creationId xmlns:a16="http://schemas.microsoft.com/office/drawing/2014/main" id="{D1D2F655-E922-2B98-351B-E2816772A5A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2" name="Rechteck 51">
            <a:hlinkClick r:id="rId38" action="ppaction://hlinksldjump"/>
            <a:extLst>
              <a:ext uri="{FF2B5EF4-FFF2-40B4-BE49-F238E27FC236}">
                <a16:creationId xmlns:a16="http://schemas.microsoft.com/office/drawing/2014/main" id="{5181EFC3-72EB-C85E-4D9D-23425C81F7F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Rechteck 50">
            <a:hlinkClick r:id="rId39" action="ppaction://hlinksldjump"/>
            <a:extLst>
              <a:ext uri="{FF2B5EF4-FFF2-40B4-BE49-F238E27FC236}">
                <a16:creationId xmlns:a16="http://schemas.microsoft.com/office/drawing/2014/main" id="{2617FE10-B758-FD3A-420C-105E991C199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50" name="Rechteck 49">
            <a:hlinkClick r:id="rId39" action="ppaction://hlinksldjump"/>
            <a:extLst>
              <a:ext uri="{FF2B5EF4-FFF2-40B4-BE49-F238E27FC236}">
                <a16:creationId xmlns:a16="http://schemas.microsoft.com/office/drawing/2014/main" id="{838626C3-6B20-4997-D10B-420AC7FCBE55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9" name="Rechteck 48">
            <a:hlinkClick r:id="rId40" action="ppaction://hlinksldjump"/>
            <a:extLst>
              <a:ext uri="{FF2B5EF4-FFF2-40B4-BE49-F238E27FC236}">
                <a16:creationId xmlns:a16="http://schemas.microsoft.com/office/drawing/2014/main" id="{E4703162-F0B7-8AFF-04FA-1CDE2EB0CD08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8" name="Rechteck 47">
            <a:hlinkClick r:id="rId40" action="ppaction://hlinksldjump"/>
            <a:extLst>
              <a:ext uri="{FF2B5EF4-FFF2-40B4-BE49-F238E27FC236}">
                <a16:creationId xmlns:a16="http://schemas.microsoft.com/office/drawing/2014/main" id="{104B0BB4-DB22-76EA-1097-FDFD7F378021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Rechteck 46">
            <a:hlinkClick r:id="rId41" action="ppaction://hlinksldjump"/>
            <a:extLst>
              <a:ext uri="{FF2B5EF4-FFF2-40B4-BE49-F238E27FC236}">
                <a16:creationId xmlns:a16="http://schemas.microsoft.com/office/drawing/2014/main" id="{A7728CF8-7D85-BD9C-EAC4-4C1B137ED081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6" name="Rechteck 45">
            <a:hlinkClick r:id="rId41" action="ppaction://hlinksldjump"/>
            <a:extLst>
              <a:ext uri="{FF2B5EF4-FFF2-40B4-BE49-F238E27FC236}">
                <a16:creationId xmlns:a16="http://schemas.microsoft.com/office/drawing/2014/main" id="{2E6A8E3E-16DB-6D38-81D7-1EB41F4F43B8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5" name="Rechteck 44">
            <a:hlinkClick r:id="rId42" action="ppaction://hlinksldjump"/>
            <a:extLst>
              <a:ext uri="{FF2B5EF4-FFF2-40B4-BE49-F238E27FC236}">
                <a16:creationId xmlns:a16="http://schemas.microsoft.com/office/drawing/2014/main" id="{453BB3F9-D095-D0B5-5F0A-87289B7CFD10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4" name="Rechteck 43">
            <a:hlinkClick r:id="rId42" action="ppaction://hlinksldjump"/>
            <a:extLst>
              <a:ext uri="{FF2B5EF4-FFF2-40B4-BE49-F238E27FC236}">
                <a16:creationId xmlns:a16="http://schemas.microsoft.com/office/drawing/2014/main" id="{C2C6607A-94E3-4BE7-E16D-32B780E76D1B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Rechteck 42">
            <a:hlinkClick r:id="rId43" action="ppaction://hlinksldjump"/>
            <a:extLst>
              <a:ext uri="{FF2B5EF4-FFF2-40B4-BE49-F238E27FC236}">
                <a16:creationId xmlns:a16="http://schemas.microsoft.com/office/drawing/2014/main" id="{27EB9C44-9B8E-E76B-B14E-4BA1F497DD53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2" name="Rechteck 41">
            <a:hlinkClick r:id="rId43" action="ppaction://hlinksldjump"/>
            <a:extLst>
              <a:ext uri="{FF2B5EF4-FFF2-40B4-BE49-F238E27FC236}">
                <a16:creationId xmlns:a16="http://schemas.microsoft.com/office/drawing/2014/main" id="{26EB0B0D-59EC-802C-6FC8-94B410CFDD03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90A09D89-F948-0AC2-8F07-5391D7D22B80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514349" y="206348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2FD83CA6-6D87-07A3-9FD2-501AAC795C5B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>
            <a:off x="514349" y="236193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017FBABA-1635-FA23-EC8C-3B8CF2E2FAFB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89F51A88-C4A8-9CCB-E6D3-B2DBE0EA3F4A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B798862E-60C1-4A26-637F-F9FD6A2137F8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A9BCE247-8DFF-6582-B806-83A2E532D6CB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475E27F0-BD56-18E6-02AA-C451D50CE7B6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9587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CA30-B8C4-9486-3A88-101C65560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7287A-CD86-B792-0C37-D5631DD6F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r>
              <a:rPr lang="de-DE"/>
              <a:t> – </a:t>
            </a:r>
            <a:r>
              <a:rPr lang="de-DE" err="1"/>
              <a:t>Typedef</a:t>
            </a:r>
            <a:r>
              <a:rPr lang="de-DE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6D718-A864-B666-9972-FDDF2AD2EA4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Mit </a:t>
            </a:r>
            <a:r>
              <a:rPr lang="de-DE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/>
              <a:t> kann man Datentypen Alias geben</a:t>
            </a:r>
          </a:p>
          <a:p>
            <a:r>
              <a:rPr lang="de-DE"/>
              <a:t>Siehe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stdint.h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</a:p>
          <a:p>
            <a:endParaRPr lang="de-DE">
              <a:latin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DCC722F-D645-722B-B104-90FE246B9697}"/>
              </a:ext>
            </a:extLst>
          </p:cNvPr>
          <p:cNvSpPr txBox="1"/>
          <p:nvPr/>
        </p:nvSpPr>
        <p:spPr>
          <a:xfrm>
            <a:off x="514351" y="12668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384B6EB-D1C2-C0B9-5E22-0A72A74AB7FE}"/>
              </a:ext>
            </a:extLst>
          </p:cNvPr>
          <p:cNvSpPr txBox="1"/>
          <p:nvPr/>
        </p:nvSpPr>
        <p:spPr>
          <a:xfrm>
            <a:off x="514351" y="1266825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signed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int8_t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short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  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int16_t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    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long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long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  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int64_t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uint8_t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short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uint16_t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 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long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long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uint64_t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54809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B63B4-A6D6-4717-4B7D-4131ECBC3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E3E2C-CCB1-39D9-E509-45DCFAD68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Structs</a:t>
            </a:r>
            <a:r>
              <a:rPr lang="de-DE"/>
              <a:t> – Syntaktische Zucker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42B3AA-05D7-15E6-9DB0-13078AEF8A9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/>
              <a:t>Pointer auf struct</a:t>
            </a:r>
          </a:p>
          <a:p>
            <a:r>
              <a:rPr lang="en-US" err="1"/>
              <a:t>Zugriff</a:t>
            </a:r>
            <a:r>
              <a:rPr lang="en-US"/>
              <a:t> auf Member</a:t>
            </a:r>
          </a:p>
          <a:p>
            <a:pPr marL="457200" lvl="1" indent="0">
              <a:buNone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(*</a:t>
            </a:r>
            <a:r>
              <a:rPr lang="en-US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pS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).</a:t>
            </a:r>
            <a:r>
              <a:rPr lang="en-US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endParaRPr lang="en-US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pPr marL="457200" lvl="1" indent="0">
              <a:buNone/>
            </a:pPr>
            <a:r>
              <a:rPr lang="en-US" err="1"/>
              <a:t>oder</a:t>
            </a:r>
            <a:endParaRPr lang="en-US"/>
          </a:p>
          <a:p>
            <a:pPr marL="457200" lvl="1" indent="0">
              <a:buNone/>
            </a:pPr>
            <a:r>
              <a:rPr lang="en-US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pS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-&gt;</a:t>
            </a:r>
            <a:r>
              <a:rPr lang="en-US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1.0f;</a:t>
            </a:r>
          </a:p>
          <a:p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-&gt;</a:t>
            </a:r>
            <a:r>
              <a:rPr lang="en-US"/>
              <a:t>: “</a:t>
            </a:r>
            <a:r>
              <a:rPr lang="en-US" err="1"/>
              <a:t>syntaktischer</a:t>
            </a:r>
            <a:r>
              <a:rPr lang="en-US"/>
              <a:t> Zucker”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DF7A966-DC11-EDB9-A7E1-B3F827087776}"/>
              </a:ext>
            </a:extLst>
          </p:cNvPr>
          <p:cNvSpPr txBox="1"/>
          <p:nvPr/>
        </p:nvSpPr>
        <p:spPr>
          <a:xfrm>
            <a:off x="514351" y="1266825"/>
            <a:ext cx="6096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en-US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en-US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endParaRPr lang="en-US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centerY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float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radius;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color;</a:t>
            </a:r>
          </a:p>
          <a:p>
            <a:endParaRPr lang="en-US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endParaRPr lang="en-US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main(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en-US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 = {};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Sphere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pS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&amp;s;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(*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pS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).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1.0f;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pS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-&gt;</a:t>
            </a:r>
            <a:r>
              <a:rPr lang="en-US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centerX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1.0f;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480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62">
            <a:hlinkClick r:id="rId33" action="ppaction://hlinksldjump"/>
            <a:extLst>
              <a:ext uri="{FF2B5EF4-FFF2-40B4-BE49-F238E27FC236}">
                <a16:creationId xmlns:a16="http://schemas.microsoft.com/office/drawing/2014/main" id="{7BA1EF43-988E-8D2D-0BE5-64B0F01C264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62" name="Rechteck 61">
            <a:hlinkClick r:id="rId33" action="ppaction://hlinksldjump"/>
            <a:extLst>
              <a:ext uri="{FF2B5EF4-FFF2-40B4-BE49-F238E27FC236}">
                <a16:creationId xmlns:a16="http://schemas.microsoft.com/office/drawing/2014/main" id="{BD63AE7B-C0A2-0DA7-6EDA-3CA5D48C59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1" name="Rechteck 60">
            <a:hlinkClick r:id="rId34" action="ppaction://hlinksldjump"/>
            <a:extLst>
              <a:ext uri="{FF2B5EF4-FFF2-40B4-BE49-F238E27FC236}">
                <a16:creationId xmlns:a16="http://schemas.microsoft.com/office/drawing/2014/main" id="{C6B2A3C6-0539-39E4-DA3E-F9621C1F61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60" name="Rechteck 59">
            <a:hlinkClick r:id="rId34" action="ppaction://hlinksldjump"/>
            <a:extLst>
              <a:ext uri="{FF2B5EF4-FFF2-40B4-BE49-F238E27FC236}">
                <a16:creationId xmlns:a16="http://schemas.microsoft.com/office/drawing/2014/main" id="{310130FD-8526-66D4-3E16-7F84010FD62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8D26409C-1C99-0C4D-072B-8B4975FA8C6B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514349" y="5175782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01D1656D-5738-44A6-9EEE-07BB2D1ECE7B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14349" y="5474227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hteck 56">
            <a:hlinkClick r:id="rId35" action="ppaction://hlinksldjump"/>
            <a:extLst>
              <a:ext uri="{FF2B5EF4-FFF2-40B4-BE49-F238E27FC236}">
                <a16:creationId xmlns:a16="http://schemas.microsoft.com/office/drawing/2014/main" id="{50CA8E2A-4C29-B6FD-A4D4-B7DF7CF99A1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Präprozessor</a:t>
            </a:r>
          </a:p>
        </p:txBody>
      </p:sp>
      <p:sp>
        <p:nvSpPr>
          <p:cNvPr id="56" name="Rechteck 55">
            <a:hlinkClick r:id="rId35" action="ppaction://hlinksldjump"/>
            <a:extLst>
              <a:ext uri="{FF2B5EF4-FFF2-40B4-BE49-F238E27FC236}">
                <a16:creationId xmlns:a16="http://schemas.microsoft.com/office/drawing/2014/main" id="{075A0FD2-B199-06DA-43C4-87701B142A7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11</a:t>
            </a:r>
          </a:p>
        </p:txBody>
      </p:sp>
      <p:sp>
        <p:nvSpPr>
          <p:cNvPr id="55" name="Rechteck 54">
            <a:hlinkClick r:id="rId36" action="ppaction://hlinksldjump"/>
            <a:extLst>
              <a:ext uri="{FF2B5EF4-FFF2-40B4-BE49-F238E27FC236}">
                <a16:creationId xmlns:a16="http://schemas.microsoft.com/office/drawing/2014/main" id="{AC89750C-0178-9255-3DB6-E59D814E737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4" name="Rechteck 53">
            <a:hlinkClick r:id="rId36" action="ppaction://hlinksldjump"/>
            <a:extLst>
              <a:ext uri="{FF2B5EF4-FFF2-40B4-BE49-F238E27FC236}">
                <a16:creationId xmlns:a16="http://schemas.microsoft.com/office/drawing/2014/main" id="{33035466-4F03-3B22-A01D-FE89CEBA5B5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3" name="Rechteck 52">
            <a:hlinkClick r:id="rId37" action="ppaction://hlinksldjump"/>
            <a:extLst>
              <a:ext uri="{FF2B5EF4-FFF2-40B4-BE49-F238E27FC236}">
                <a16:creationId xmlns:a16="http://schemas.microsoft.com/office/drawing/2014/main" id="{8C15A982-CFA4-8040-78B8-10DCE8711E5D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2" name="Rechteck 51">
            <a:hlinkClick r:id="rId37" action="ppaction://hlinksldjump"/>
            <a:extLst>
              <a:ext uri="{FF2B5EF4-FFF2-40B4-BE49-F238E27FC236}">
                <a16:creationId xmlns:a16="http://schemas.microsoft.com/office/drawing/2014/main" id="{0F12C93D-0730-B761-C22C-D54FF0C22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1" name="Rechteck 50">
            <a:hlinkClick r:id="rId38" action="ppaction://hlinksldjump"/>
            <a:extLst>
              <a:ext uri="{FF2B5EF4-FFF2-40B4-BE49-F238E27FC236}">
                <a16:creationId xmlns:a16="http://schemas.microsoft.com/office/drawing/2014/main" id="{9BAFC1EB-7891-F280-7359-86AA7E35C9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0" name="Rechteck 49">
            <a:hlinkClick r:id="rId38" action="ppaction://hlinksldjump"/>
            <a:extLst>
              <a:ext uri="{FF2B5EF4-FFF2-40B4-BE49-F238E27FC236}">
                <a16:creationId xmlns:a16="http://schemas.microsoft.com/office/drawing/2014/main" id="{3B846E86-3145-46C8-8302-E90E9E3307DC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9" name="Rechteck 48">
            <a:hlinkClick r:id="rId39" action="ppaction://hlinksldjump"/>
            <a:extLst>
              <a:ext uri="{FF2B5EF4-FFF2-40B4-BE49-F238E27FC236}">
                <a16:creationId xmlns:a16="http://schemas.microsoft.com/office/drawing/2014/main" id="{FCBDA383-CF01-D426-637F-E7B35961DB44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8" name="Rechteck 47">
            <a:hlinkClick r:id="rId39" action="ppaction://hlinksldjump"/>
            <a:extLst>
              <a:ext uri="{FF2B5EF4-FFF2-40B4-BE49-F238E27FC236}">
                <a16:creationId xmlns:a16="http://schemas.microsoft.com/office/drawing/2014/main" id="{F513DB78-7ABF-C359-8CCE-25C6A12C74C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Rechteck 46">
            <a:hlinkClick r:id="rId40" action="ppaction://hlinksldjump"/>
            <a:extLst>
              <a:ext uri="{FF2B5EF4-FFF2-40B4-BE49-F238E27FC236}">
                <a16:creationId xmlns:a16="http://schemas.microsoft.com/office/drawing/2014/main" id="{B4CC6696-0CE8-8C5C-4410-36D7787EDF1E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40" action="ppaction://hlinksldjump"/>
            <a:extLst>
              <a:ext uri="{FF2B5EF4-FFF2-40B4-BE49-F238E27FC236}">
                <a16:creationId xmlns:a16="http://schemas.microsoft.com/office/drawing/2014/main" id="{6968E5E6-B019-4847-97D1-E967EB6F3154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echteck 44">
            <a:hlinkClick r:id="rId41" action="ppaction://hlinksldjump"/>
            <a:extLst>
              <a:ext uri="{FF2B5EF4-FFF2-40B4-BE49-F238E27FC236}">
                <a16:creationId xmlns:a16="http://schemas.microsoft.com/office/drawing/2014/main" id="{2BAE009B-6A71-CC2A-2E48-6A086A7DF22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1" action="ppaction://hlinksldjump"/>
            <a:extLst>
              <a:ext uri="{FF2B5EF4-FFF2-40B4-BE49-F238E27FC236}">
                <a16:creationId xmlns:a16="http://schemas.microsoft.com/office/drawing/2014/main" id="{C2FF28A9-A302-DB00-FCD1-4C9191B22CE3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2" action="ppaction://hlinksldjump"/>
            <a:extLst>
              <a:ext uri="{FF2B5EF4-FFF2-40B4-BE49-F238E27FC236}">
                <a16:creationId xmlns:a16="http://schemas.microsoft.com/office/drawing/2014/main" id="{E53FE9AF-6A82-B474-3D09-03226B6A0DFC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2" action="ppaction://hlinksldjump"/>
            <a:extLst>
              <a:ext uri="{FF2B5EF4-FFF2-40B4-BE49-F238E27FC236}">
                <a16:creationId xmlns:a16="http://schemas.microsoft.com/office/drawing/2014/main" id="{371D6A64-0E10-5F5E-150A-35EBA40BD3D0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3" action="ppaction://hlinksldjump"/>
            <a:extLst>
              <a:ext uri="{FF2B5EF4-FFF2-40B4-BE49-F238E27FC236}">
                <a16:creationId xmlns:a16="http://schemas.microsoft.com/office/drawing/2014/main" id="{0493D74A-05A6-08AB-6F25-84A938540D37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3" action="ppaction://hlinksldjump"/>
            <a:extLst>
              <a:ext uri="{FF2B5EF4-FFF2-40B4-BE49-F238E27FC236}">
                <a16:creationId xmlns:a16="http://schemas.microsoft.com/office/drawing/2014/main" id="{8CFFC81C-FB03-4AC7-4F76-D09187DBCA80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4" action="ppaction://hlinksldjump"/>
            <a:extLst>
              <a:ext uri="{FF2B5EF4-FFF2-40B4-BE49-F238E27FC236}">
                <a16:creationId xmlns:a16="http://schemas.microsoft.com/office/drawing/2014/main" id="{D08E6CDB-D9F2-F438-8D52-633C82B5BADC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4" action="ppaction://hlinksldjump"/>
            <a:extLst>
              <a:ext uri="{FF2B5EF4-FFF2-40B4-BE49-F238E27FC236}">
                <a16:creationId xmlns:a16="http://schemas.microsoft.com/office/drawing/2014/main" id="{4A846DEA-3089-7EDE-45DC-1F55E0A73917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5" action="ppaction://hlinksldjump"/>
            <a:extLst>
              <a:ext uri="{FF2B5EF4-FFF2-40B4-BE49-F238E27FC236}">
                <a16:creationId xmlns:a16="http://schemas.microsoft.com/office/drawing/2014/main" id="{B29F2C8C-2A5B-DBD8-56BE-E75E0C1C1C9F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5" action="ppaction://hlinksldjump"/>
            <a:extLst>
              <a:ext uri="{FF2B5EF4-FFF2-40B4-BE49-F238E27FC236}">
                <a16:creationId xmlns:a16="http://schemas.microsoft.com/office/drawing/2014/main" id="{6C00F665-970E-09D1-01AC-81B0892CD4F3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38C19ADE-1161-0BE6-1E7F-64A14AB5E9E6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34143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E39CD-A7CF-6F13-4604-F4DEB7A0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Präprozessor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342C572-3B91-DCE3-C627-423A4265D3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de-DE"/>
              <a:t>Alle Instruktionen mit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</a:t>
            </a:r>
            <a:r>
              <a:rPr lang="de-DE"/>
              <a:t> sind Präprozessoranweisungen</a:t>
            </a:r>
          </a:p>
          <a:p>
            <a:pPr marL="0" indent="0">
              <a:buNone/>
            </a:pPr>
            <a:r>
              <a:rPr lang="de-DE"/>
              <a:t>z.B. </a:t>
            </a: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/>
              <a:t>Compiler wertet diese vor dem eigentlichen </a:t>
            </a:r>
            <a:r>
              <a:rPr lang="de-DE" err="1"/>
              <a:t>Compile</a:t>
            </a:r>
            <a:r>
              <a:rPr lang="de-DE"/>
              <a:t>-Vorgang aus</a:t>
            </a:r>
          </a:p>
          <a:p>
            <a:pPr marL="0" indent="0">
              <a:buNone/>
            </a:pPr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/>
              <a:t>Kopiert den gesamten Text von 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/>
              <a:t> an die Stelle der Präprozessoranweisung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392FC2F-90FA-ED54-7671-4CAE00DAE7B3}"/>
              </a:ext>
            </a:extLst>
          </p:cNvPr>
          <p:cNvSpPr txBox="1"/>
          <p:nvPr/>
        </p:nvSpPr>
        <p:spPr>
          <a:xfrm>
            <a:off x="514351" y="1266825"/>
            <a:ext cx="610523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b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fr-FR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fr-FR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+ </a:t>
            </a:r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result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(2, 3);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379248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87EC92-DE2B-D1F3-B773-D1EE1BF88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Präprozessor – Konstanten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D2C62C-9032-B863-4B5D-E7E0AE868D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Definieren von Konstanten</a:t>
            </a:r>
          </a:p>
          <a:p>
            <a:r>
              <a:rPr lang="de-DE"/>
              <a:t>Kleine Funktionen</a:t>
            </a:r>
          </a:p>
          <a:p>
            <a:r>
              <a:rPr lang="de-DE"/>
              <a:t>Werden sicher </a:t>
            </a:r>
            <a:r>
              <a:rPr lang="de-DE" err="1"/>
              <a:t>geinlined</a:t>
            </a:r>
            <a:endParaRPr lang="de-DE"/>
          </a:p>
          <a:p>
            <a:r>
              <a:rPr lang="de-DE"/>
              <a:t>Achtung: Textuelle Umsetzung kann zu komischen Fehlern kommen</a:t>
            </a:r>
          </a:p>
          <a:p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M_PI </a:t>
            </a:r>
            <a:r>
              <a:rPr lang="de-DE"/>
              <a:t>ist schon in &lt;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math.h</a:t>
            </a:r>
            <a:r>
              <a:rPr lang="de-DE"/>
              <a:t>&gt;</a:t>
            </a:r>
          </a:p>
          <a:p>
            <a:r>
              <a:rPr lang="de-DE"/>
              <a:t>… ABER …</a:t>
            </a: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19A78B-8CAA-5627-45A8-40074AB94159}"/>
              </a:ext>
            </a:extLst>
          </p:cNvPr>
          <p:cNvSpPr txBox="1"/>
          <p:nvPr/>
        </p:nvSpPr>
        <p:spPr>
          <a:xfrm>
            <a:off x="514351" y="167862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it-IT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M_PI       3.14159265358979323846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3152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2F640-7AF3-0504-0126-F5D7D1F2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Präprozessor – Parameter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713EAB-6482-A068-2013-8EB82245CD2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Nur wenn </a:t>
            </a:r>
            <a:r>
              <a:rPr lang="de-DE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_USE_MATH_DEFINES  </a:t>
            </a:r>
            <a:r>
              <a:rPr lang="de-DE"/>
              <a:t>definiert wurde</a:t>
            </a:r>
          </a:p>
          <a:p>
            <a:pPr marL="0" indent="0">
              <a:buNone/>
            </a:pP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8B01CD0-4346-3038-4BEF-C8D191B984A8}"/>
              </a:ext>
            </a:extLst>
          </p:cNvPr>
          <p:cNvSpPr txBox="1"/>
          <p:nvPr/>
        </p:nvSpPr>
        <p:spPr>
          <a:xfrm>
            <a:off x="514351" y="1266825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_USE_MATH_DEFINES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math.h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printf(</a:t>
            </a:r>
            <a:r>
              <a:rPr lang="pt-BR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"%d\n"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pt-BR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M_PI</a:t>
            </a:r>
            <a:r>
              <a:rPr lang="pt-BR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786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06ED78-935D-54CD-266C-B2E5C2B3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Präprozessor – Bedingte Anweisung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907084-0AB0-2902-8FB5-5E91FBF43BF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Ein Blick in </a:t>
            </a:r>
            <a:r>
              <a:rPr lang="de-DE" err="1"/>
              <a:t>math.h</a:t>
            </a:r>
            <a:endParaRPr lang="de-DE"/>
          </a:p>
          <a:p>
            <a:r>
              <a:rPr lang="de-DE"/>
              <a:t>Es gibt als noch</a:t>
            </a:r>
          </a:p>
          <a:p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#ifdef, #endif, #else, #elif</a:t>
            </a: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B7BC12B-7E79-7D7A-586B-3702F6804473}"/>
              </a:ext>
            </a:extLst>
          </p:cNvPr>
          <p:cNvSpPr txBox="1"/>
          <p:nvPr/>
        </p:nvSpPr>
        <p:spPr>
          <a:xfrm>
            <a:off x="514351" y="1266825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corecrt_math.h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#ifdef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_USE_MATH_DEFINES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en-US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corecrt_math_defines.h</a:t>
            </a:r>
            <a:r>
              <a:rPr lang="en-US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en-US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#endif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171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AE864-0BE4-EAC6-FF41-31A4E0106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C463CE-717C-BA0D-C12D-D7AE9AB5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Präprozessor – Makros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86822A-5AEC-0596-3AD6-3179AC9C443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Definieren von Makros</a:t>
            </a:r>
          </a:p>
          <a:p>
            <a:r>
              <a:rPr lang="de-DE"/>
              <a:t>Kleine Funktionen</a:t>
            </a:r>
          </a:p>
          <a:p>
            <a:r>
              <a:rPr lang="de-DE"/>
              <a:t>Werden sicher </a:t>
            </a:r>
            <a:r>
              <a:rPr lang="de-DE" err="1"/>
              <a:t>geinlined</a:t>
            </a:r>
            <a:endParaRPr lang="de-DE"/>
          </a:p>
          <a:p>
            <a:r>
              <a:rPr lang="de-DE" err="1"/>
              <a:t>z.B</a:t>
            </a:r>
            <a:r>
              <a:rPr lang="de-DE"/>
              <a:t> aus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stdlib.h</a:t>
            </a:r>
            <a:r>
              <a:rPr lang="de-DE"/>
              <a:t>: generische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min</a:t>
            </a:r>
            <a:r>
              <a:rPr lang="de-DE"/>
              <a:t>/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max</a:t>
            </a:r>
            <a:r>
              <a:rPr lang="de-DE"/>
              <a:t> Funktion</a:t>
            </a:r>
          </a:p>
          <a:p>
            <a:r>
              <a:rPr lang="de-DE"/>
              <a:t>Achtung: Textuelle Umsetzung kann zu komischen Fehlern kommen</a:t>
            </a:r>
          </a:p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75727F0-A50E-3E3E-8EBE-14CE1345E130}"/>
              </a:ext>
            </a:extLst>
          </p:cNvPr>
          <p:cNvSpPr txBox="1"/>
          <p:nvPr/>
        </p:nvSpPr>
        <p:spPr>
          <a:xfrm>
            <a:off x="514351" y="126682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max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a,b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 (((a) &gt; (b)) ? (a) : (b))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a,b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 (((a) &lt; (b)) ? (a) : (b))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72720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hteck 89">
            <a:hlinkClick r:id="rId32" action="ppaction://hlinksldjump"/>
            <a:extLst>
              <a:ext uri="{FF2B5EF4-FFF2-40B4-BE49-F238E27FC236}">
                <a16:creationId xmlns:a16="http://schemas.microsoft.com/office/drawing/2014/main" id="{637281D5-D75C-A383-9B5C-B7B6F391E51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Fehlerbehandlung</a:t>
            </a:r>
          </a:p>
        </p:txBody>
      </p:sp>
      <p:sp>
        <p:nvSpPr>
          <p:cNvPr id="89" name="Rechteck 88">
            <a:hlinkClick r:id="rId32" action="ppaction://hlinksldjump"/>
            <a:extLst>
              <a:ext uri="{FF2B5EF4-FFF2-40B4-BE49-F238E27FC236}">
                <a16:creationId xmlns:a16="http://schemas.microsoft.com/office/drawing/2014/main" id="{CC410675-6F8D-7F88-508A-A0D14E5355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13</a:t>
            </a:r>
          </a:p>
        </p:txBody>
      </p:sp>
      <p:cxnSp>
        <p:nvCxnSpPr>
          <p:cNvPr id="88" name="Gerader Verbinder 87">
            <a:extLst>
              <a:ext uri="{FF2B5EF4-FFF2-40B4-BE49-F238E27FC236}">
                <a16:creationId xmlns:a16="http://schemas.microsoft.com/office/drawing/2014/main" id="{23F2CBC5-F4A5-0ED2-F161-125B9FF53AD3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514349" y="5521592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57FCDD1E-9A37-596D-10BD-F303E65314E4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514349" y="5820038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eck 58">
            <a:hlinkClick r:id="rId33" action="ppaction://hlinksldjump"/>
            <a:extLst>
              <a:ext uri="{FF2B5EF4-FFF2-40B4-BE49-F238E27FC236}">
                <a16:creationId xmlns:a16="http://schemas.microsoft.com/office/drawing/2014/main" id="{5E3ED190-E3E2-5E19-1CF6-2C47AEFD692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Compiler und Linker - Teil II</a:t>
            </a:r>
          </a:p>
        </p:txBody>
      </p:sp>
      <p:sp>
        <p:nvSpPr>
          <p:cNvPr id="58" name="Rechteck 57">
            <a:hlinkClick r:id="rId33" action="ppaction://hlinksldjump"/>
            <a:extLst>
              <a:ext uri="{FF2B5EF4-FFF2-40B4-BE49-F238E27FC236}">
                <a16:creationId xmlns:a16="http://schemas.microsoft.com/office/drawing/2014/main" id="{9CEF87E6-B522-0BA4-FEDE-261401C8435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12</a:t>
            </a:r>
          </a:p>
        </p:txBody>
      </p:sp>
      <p:sp>
        <p:nvSpPr>
          <p:cNvPr id="57" name="Rechteck 56">
            <a:hlinkClick r:id="rId34" action="ppaction://hlinksldjump"/>
            <a:extLst>
              <a:ext uri="{FF2B5EF4-FFF2-40B4-BE49-F238E27FC236}">
                <a16:creationId xmlns:a16="http://schemas.microsoft.com/office/drawing/2014/main" id="{62EF83A5-EB42-C548-0CB7-84818B2E147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6" name="Rechteck 55">
            <a:hlinkClick r:id="rId34" action="ppaction://hlinksldjump"/>
            <a:extLst>
              <a:ext uri="{FF2B5EF4-FFF2-40B4-BE49-F238E27FC236}">
                <a16:creationId xmlns:a16="http://schemas.microsoft.com/office/drawing/2014/main" id="{E6B92897-306F-8D0A-E6C4-168288861F5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5" name="Rechteck 54">
            <a:hlinkClick r:id="rId35" action="ppaction://hlinksldjump"/>
            <a:extLst>
              <a:ext uri="{FF2B5EF4-FFF2-40B4-BE49-F238E27FC236}">
                <a16:creationId xmlns:a16="http://schemas.microsoft.com/office/drawing/2014/main" id="{A9B05218-DFE6-2077-4C2E-2FE21EDD720D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4" name="Rechteck 53">
            <a:hlinkClick r:id="rId35" action="ppaction://hlinksldjump"/>
            <a:extLst>
              <a:ext uri="{FF2B5EF4-FFF2-40B4-BE49-F238E27FC236}">
                <a16:creationId xmlns:a16="http://schemas.microsoft.com/office/drawing/2014/main" id="{E7B103FE-7722-D58A-4D7A-2655C63393B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3" name="Rechteck 52">
            <a:hlinkClick r:id="rId36" action="ppaction://hlinksldjump"/>
            <a:extLst>
              <a:ext uri="{FF2B5EF4-FFF2-40B4-BE49-F238E27FC236}">
                <a16:creationId xmlns:a16="http://schemas.microsoft.com/office/drawing/2014/main" id="{4BC74D87-DA39-0635-11CB-CF8481032C6A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2" name="Rechteck 51">
            <a:hlinkClick r:id="rId36" action="ppaction://hlinksldjump"/>
            <a:extLst>
              <a:ext uri="{FF2B5EF4-FFF2-40B4-BE49-F238E27FC236}">
                <a16:creationId xmlns:a16="http://schemas.microsoft.com/office/drawing/2014/main" id="{8CB48248-269A-FD67-E8E8-51B4CB4D809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1" name="Rechteck 50">
            <a:hlinkClick r:id="rId37" action="ppaction://hlinksldjump"/>
            <a:extLst>
              <a:ext uri="{FF2B5EF4-FFF2-40B4-BE49-F238E27FC236}">
                <a16:creationId xmlns:a16="http://schemas.microsoft.com/office/drawing/2014/main" id="{EA777A77-37A9-40FE-8067-AB38EF8D4A29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50" name="Rechteck 49">
            <a:hlinkClick r:id="rId37" action="ppaction://hlinksldjump"/>
            <a:extLst>
              <a:ext uri="{FF2B5EF4-FFF2-40B4-BE49-F238E27FC236}">
                <a16:creationId xmlns:a16="http://schemas.microsoft.com/office/drawing/2014/main" id="{AA4A17F0-2D06-2B53-FB5C-17E8261A1251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9" name="Rechteck 48">
            <a:hlinkClick r:id="rId38" action="ppaction://hlinksldjump"/>
            <a:extLst>
              <a:ext uri="{FF2B5EF4-FFF2-40B4-BE49-F238E27FC236}">
                <a16:creationId xmlns:a16="http://schemas.microsoft.com/office/drawing/2014/main" id="{4540E526-DA45-4042-39D4-BC2EAED942C5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8" name="Rechteck 47">
            <a:hlinkClick r:id="rId38" action="ppaction://hlinksldjump"/>
            <a:extLst>
              <a:ext uri="{FF2B5EF4-FFF2-40B4-BE49-F238E27FC236}">
                <a16:creationId xmlns:a16="http://schemas.microsoft.com/office/drawing/2014/main" id="{B00FD62F-87C9-A741-62A3-2DD586FA633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Rechteck 46">
            <a:hlinkClick r:id="rId39" action="ppaction://hlinksldjump"/>
            <a:extLst>
              <a:ext uri="{FF2B5EF4-FFF2-40B4-BE49-F238E27FC236}">
                <a16:creationId xmlns:a16="http://schemas.microsoft.com/office/drawing/2014/main" id="{880C2220-FFD3-C592-3546-60497BBBD2C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6" name="Rechteck 45">
            <a:hlinkClick r:id="rId39" action="ppaction://hlinksldjump"/>
            <a:extLst>
              <a:ext uri="{FF2B5EF4-FFF2-40B4-BE49-F238E27FC236}">
                <a16:creationId xmlns:a16="http://schemas.microsoft.com/office/drawing/2014/main" id="{39032044-2327-20C7-5FED-D1825B1495EE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5" name="Rechteck 44">
            <a:hlinkClick r:id="rId40" action="ppaction://hlinksldjump"/>
            <a:extLst>
              <a:ext uri="{FF2B5EF4-FFF2-40B4-BE49-F238E27FC236}">
                <a16:creationId xmlns:a16="http://schemas.microsoft.com/office/drawing/2014/main" id="{E00265AC-B7DE-BA70-70D2-C8032FE3EBE5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4" name="Rechteck 43">
            <a:hlinkClick r:id="rId40" action="ppaction://hlinksldjump"/>
            <a:extLst>
              <a:ext uri="{FF2B5EF4-FFF2-40B4-BE49-F238E27FC236}">
                <a16:creationId xmlns:a16="http://schemas.microsoft.com/office/drawing/2014/main" id="{5797C0C0-A723-DC36-679A-B0F7179092DE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Rechteck 42">
            <a:hlinkClick r:id="rId41" action="ppaction://hlinksldjump"/>
            <a:extLst>
              <a:ext uri="{FF2B5EF4-FFF2-40B4-BE49-F238E27FC236}">
                <a16:creationId xmlns:a16="http://schemas.microsoft.com/office/drawing/2014/main" id="{EAA4A3E7-D038-A9F0-8AFC-28C740D26005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2" name="Rechteck 41">
            <a:hlinkClick r:id="rId41" action="ppaction://hlinksldjump"/>
            <a:extLst>
              <a:ext uri="{FF2B5EF4-FFF2-40B4-BE49-F238E27FC236}">
                <a16:creationId xmlns:a16="http://schemas.microsoft.com/office/drawing/2014/main" id="{3603194F-34E4-8E56-30C0-576A54D40AC4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1" name="Rechteck 40">
            <a:hlinkClick r:id="rId42" action="ppaction://hlinksldjump"/>
            <a:extLst>
              <a:ext uri="{FF2B5EF4-FFF2-40B4-BE49-F238E27FC236}">
                <a16:creationId xmlns:a16="http://schemas.microsoft.com/office/drawing/2014/main" id="{9E2F8EAB-07FB-9E25-9041-41E4D8DAB35A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40" name="Rechteck 39">
            <a:hlinkClick r:id="rId42" action="ppaction://hlinksldjump"/>
            <a:extLst>
              <a:ext uri="{FF2B5EF4-FFF2-40B4-BE49-F238E27FC236}">
                <a16:creationId xmlns:a16="http://schemas.microsoft.com/office/drawing/2014/main" id="{B58FE82D-B211-2FAD-FB09-9DF0F3A8C242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Rechteck 38">
            <a:hlinkClick r:id="rId43" action="ppaction://hlinksldjump"/>
            <a:extLst>
              <a:ext uri="{FF2B5EF4-FFF2-40B4-BE49-F238E27FC236}">
                <a16:creationId xmlns:a16="http://schemas.microsoft.com/office/drawing/2014/main" id="{C24D20D2-9C41-90A4-C960-1B2C75074351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8" name="Rechteck 37">
            <a:hlinkClick r:id="rId43" action="ppaction://hlinksldjump"/>
            <a:extLst>
              <a:ext uri="{FF2B5EF4-FFF2-40B4-BE49-F238E27FC236}">
                <a16:creationId xmlns:a16="http://schemas.microsoft.com/office/drawing/2014/main" id="{CAF24A70-2BDA-B6C5-629A-A38D1ED5186F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hteck 36">
            <a:hlinkClick r:id="rId44" action="ppaction://hlinksldjump"/>
            <a:extLst>
              <a:ext uri="{FF2B5EF4-FFF2-40B4-BE49-F238E27FC236}">
                <a16:creationId xmlns:a16="http://schemas.microsoft.com/office/drawing/2014/main" id="{6560A585-B5DA-0E28-EB90-6CA7B9C57E37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6" name="Rechteck 35">
            <a:hlinkClick r:id="rId44" action="ppaction://hlinksldjump"/>
            <a:extLst>
              <a:ext uri="{FF2B5EF4-FFF2-40B4-BE49-F238E27FC236}">
                <a16:creationId xmlns:a16="http://schemas.microsoft.com/office/drawing/2014/main" id="{7175CB31-1665-31E8-FB5D-F9A02A2E35ED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77164BE8-F7DB-EBC1-EC28-34070C5AA6F3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12346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4AE95-499E-1704-C0D7-D156AF90C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72CF8C30-5196-EA48-11F8-F16EFBB79E79}"/>
              </a:ext>
            </a:extLst>
          </p:cNvPr>
          <p:cNvSpPr/>
          <p:nvPr/>
        </p:nvSpPr>
        <p:spPr>
          <a:xfrm>
            <a:off x="514349" y="2279035"/>
            <a:ext cx="11163301" cy="2011680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729B74-A1BE-47B2-C7CD-166F9CBB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Compiler und Linker – Teil II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24FEA23-FC73-53C7-57DA-2E8DD20D6792}"/>
              </a:ext>
            </a:extLst>
          </p:cNvPr>
          <p:cNvSpPr txBox="1"/>
          <p:nvPr/>
        </p:nvSpPr>
        <p:spPr>
          <a:xfrm>
            <a:off x="514351" y="2937272"/>
            <a:ext cx="2116664" cy="695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en-US" altLang="en-US"/>
              <a:t>📄 </a:t>
            </a:r>
            <a:r>
              <a:rPr lang="en-US" altLang="en-US" err="1"/>
              <a:t>main.c</a:t>
            </a:r>
            <a:r>
              <a:rPr lang="en-US" altLang="en-US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8F7B7A8-50A2-2A8E-8B10-1C94DA48ED87}"/>
              </a:ext>
            </a:extLst>
          </p:cNvPr>
          <p:cNvSpPr txBox="1"/>
          <p:nvPr/>
        </p:nvSpPr>
        <p:spPr>
          <a:xfrm>
            <a:off x="2776010" y="2937272"/>
            <a:ext cx="2116664" cy="69520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⚙️</a:t>
            </a:r>
            <a:r>
              <a:rPr lang="en-US" altLang="en-US"/>
              <a:t>Compiler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60DD374-799A-CA5D-8CCF-0857E71A8F5A}"/>
              </a:ext>
            </a:extLst>
          </p:cNvPr>
          <p:cNvSpPr txBox="1"/>
          <p:nvPr/>
        </p:nvSpPr>
        <p:spPr>
          <a:xfrm>
            <a:off x="5037669" y="2937272"/>
            <a:ext cx="2116664" cy="6952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📦</a:t>
            </a:r>
            <a:r>
              <a:rPr lang="en-US" altLang="en-US"/>
              <a:t> main.obj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BA62B30-E228-EBEB-D0BC-190A7AD4A6DE}"/>
              </a:ext>
            </a:extLst>
          </p:cNvPr>
          <p:cNvSpPr txBox="1"/>
          <p:nvPr/>
        </p:nvSpPr>
        <p:spPr>
          <a:xfrm>
            <a:off x="7299328" y="2937272"/>
            <a:ext cx="2116664" cy="69520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🛠️</a:t>
            </a:r>
            <a:r>
              <a:rPr lang="en-US" altLang="en-US"/>
              <a:t>Linker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F276141-4C85-706B-A3B1-D013BF95185C}"/>
              </a:ext>
            </a:extLst>
          </p:cNvPr>
          <p:cNvSpPr txBox="1"/>
          <p:nvPr/>
        </p:nvSpPr>
        <p:spPr>
          <a:xfrm>
            <a:off x="9560989" y="2937272"/>
            <a:ext cx="2116664" cy="6952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🚀</a:t>
            </a:r>
            <a:r>
              <a:rPr lang="en-US" altLang="en-US"/>
              <a:t> main.exe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64A8254-746E-0D55-3B12-59522EE94A66}"/>
              </a:ext>
            </a:extLst>
          </p:cNvPr>
          <p:cNvSpPr txBox="1"/>
          <p:nvPr/>
        </p:nvSpPr>
        <p:spPr>
          <a:xfrm>
            <a:off x="3119242" y="4028718"/>
            <a:ext cx="1430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MinGW-w64</a:t>
            </a:r>
            <a:endParaRPr lang="de-DE"/>
          </a:p>
          <a:p>
            <a:r>
              <a:rPr lang="de-DE"/>
              <a:t>MSVC</a:t>
            </a:r>
          </a:p>
          <a:p>
            <a:r>
              <a:rPr lang="de-DE" err="1"/>
              <a:t>Clang</a:t>
            </a:r>
            <a:r>
              <a:rPr lang="de-DE"/>
              <a:t>	</a:t>
            </a:r>
          </a:p>
          <a:p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EE40A1C-3B00-65D5-C9C9-C0F0754EC9D1}"/>
              </a:ext>
            </a:extLst>
          </p:cNvPr>
          <p:cNvSpPr txBox="1"/>
          <p:nvPr/>
        </p:nvSpPr>
        <p:spPr>
          <a:xfrm>
            <a:off x="514351" y="3912573"/>
            <a:ext cx="2116664" cy="695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en-US" altLang="en-US"/>
              <a:t>📄 </a:t>
            </a:r>
            <a:r>
              <a:rPr lang="en-US" altLang="en-US" err="1"/>
              <a:t>utils.c</a:t>
            </a:r>
            <a:r>
              <a:rPr lang="en-US" altLang="en-US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A781C7C-A53E-E3CD-ADDA-F8ECA7A48DDB}"/>
              </a:ext>
            </a:extLst>
          </p:cNvPr>
          <p:cNvSpPr txBox="1"/>
          <p:nvPr/>
        </p:nvSpPr>
        <p:spPr>
          <a:xfrm>
            <a:off x="5037669" y="3912572"/>
            <a:ext cx="2116664" cy="6952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📦</a:t>
            </a:r>
            <a:r>
              <a:rPr lang="en-US" altLang="en-US"/>
              <a:t> utils.obj </a:t>
            </a:r>
          </a:p>
        </p:txBody>
      </p:sp>
    </p:spTree>
    <p:extLst>
      <p:ext uri="{BB962C8B-B14F-4D97-AF65-F5344CB8AC3E}">
        <p14:creationId xmlns:p14="http://schemas.microsoft.com/office/powerpoint/2010/main" val="512193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07346-0E3B-6929-B13F-D0E0D4B63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 kleines C Programm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AE0CA30-1B4F-7DBB-B4E9-70CD6471D86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/>
              <a:t>Erstes Programm</a:t>
            </a:r>
          </a:p>
          <a:p>
            <a:r>
              <a:rPr lang="de-DE"/>
              <a:t>Rückgabewert 0 ans Betriebssystem</a:t>
            </a:r>
          </a:p>
          <a:p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0966BE3-9858-4034-6D82-1A2494BCE000}"/>
              </a:ext>
            </a:extLst>
          </p:cNvPr>
          <p:cNvSpPr txBox="1"/>
          <p:nvPr/>
        </p:nvSpPr>
        <p:spPr>
          <a:xfrm>
            <a:off x="514351" y="1266825"/>
            <a:ext cx="6098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0;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AC3B943-E4B3-6CDF-C8BF-34425C6AB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2" y="3906446"/>
            <a:ext cx="4940518" cy="257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968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CA4AB-6D81-1EED-59B2-053400A7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Compiler und Linker – Teil II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6D9B2CA-156E-282C-1317-62903825C40D}"/>
              </a:ext>
            </a:extLst>
          </p:cNvPr>
          <p:cNvSpPr txBox="1"/>
          <p:nvPr/>
        </p:nvSpPr>
        <p:spPr>
          <a:xfrm>
            <a:off x="514351" y="1262612"/>
            <a:ext cx="4370687" cy="25853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main.c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(3, 2);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59D778D-9221-65C3-72E0-41DD212160CD}"/>
              </a:ext>
            </a:extLst>
          </p:cNvPr>
          <p:cNvSpPr txBox="1"/>
          <p:nvPr/>
        </p:nvSpPr>
        <p:spPr>
          <a:xfrm>
            <a:off x="5121620" y="1262612"/>
            <a:ext cx="4739072" cy="14773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#ifndef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UTILS_H </a:t>
            </a:r>
            <a:r>
              <a:rPr lang="en-US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Include Guard</a:t>
            </a:r>
            <a:endParaRPr lang="en-US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UTILS_H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Include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Guard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add(</a:t>
            </a:r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#endif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Include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Guard</a:t>
            </a:r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5056EBE-D256-8AED-8BDB-6E183A4E26CE}"/>
              </a:ext>
            </a:extLst>
          </p:cNvPr>
          <p:cNvSpPr txBox="1"/>
          <p:nvPr/>
        </p:nvSpPr>
        <p:spPr>
          <a:xfrm>
            <a:off x="5121620" y="2926492"/>
            <a:ext cx="4739072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utils.c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add(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// ...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6E96084-7F20-8D61-92A8-F885028C10DE}"/>
              </a:ext>
            </a:extLst>
          </p:cNvPr>
          <p:cNvSpPr txBox="1"/>
          <p:nvPr/>
        </p:nvSpPr>
        <p:spPr>
          <a:xfrm>
            <a:off x="6257485" y="891394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Deklaration im Header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19CC970-7A0E-61AB-26F3-5B94C605F236}"/>
              </a:ext>
            </a:extLst>
          </p:cNvPr>
          <p:cNvSpPr txBox="1"/>
          <p:nvPr/>
        </p:nvSpPr>
        <p:spPr>
          <a:xfrm>
            <a:off x="6433815" y="4959703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Definition im C File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5624B62-F8E0-67E9-8A45-F54D62C19BA4}"/>
              </a:ext>
            </a:extLst>
          </p:cNvPr>
          <p:cNvSpPr txBox="1"/>
          <p:nvPr/>
        </p:nvSpPr>
        <p:spPr>
          <a:xfrm>
            <a:off x="1966161" y="3942154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Verwendung</a:t>
            </a:r>
          </a:p>
        </p:txBody>
      </p:sp>
    </p:spTree>
    <p:extLst>
      <p:ext uri="{BB962C8B-B14F-4D97-AF65-F5344CB8AC3E}">
        <p14:creationId xmlns:p14="http://schemas.microsoft.com/office/powerpoint/2010/main" val="77591378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2A759-D781-EAF1-947F-6E3902FD1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607410EE-741C-05FD-93F9-4B04B9D22074}"/>
              </a:ext>
            </a:extLst>
          </p:cNvPr>
          <p:cNvSpPr/>
          <p:nvPr/>
        </p:nvSpPr>
        <p:spPr>
          <a:xfrm>
            <a:off x="514349" y="2279035"/>
            <a:ext cx="11163301" cy="2011680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8920E0-9150-0651-552C-2727DF5E7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Compiler und Linker – Teil II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22DC787-111A-BEC2-6B71-54997ACB6A46}"/>
              </a:ext>
            </a:extLst>
          </p:cNvPr>
          <p:cNvSpPr txBox="1"/>
          <p:nvPr/>
        </p:nvSpPr>
        <p:spPr>
          <a:xfrm>
            <a:off x="514351" y="2937272"/>
            <a:ext cx="2116664" cy="695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en-US" altLang="en-US"/>
              <a:t>📄 </a:t>
            </a:r>
            <a:r>
              <a:rPr lang="en-US" altLang="en-US" err="1"/>
              <a:t>main.c</a:t>
            </a:r>
            <a:r>
              <a:rPr lang="en-US" altLang="en-US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59194C2-BBC1-589B-F6C8-260F1B10F10D}"/>
              </a:ext>
            </a:extLst>
          </p:cNvPr>
          <p:cNvSpPr txBox="1"/>
          <p:nvPr/>
        </p:nvSpPr>
        <p:spPr>
          <a:xfrm>
            <a:off x="2776010" y="2937272"/>
            <a:ext cx="2116664" cy="69520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⚙️</a:t>
            </a:r>
            <a:r>
              <a:rPr lang="en-US" altLang="en-US"/>
              <a:t>Compiler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85D31CB-12A7-FBC5-1192-23AE8B5847AD}"/>
              </a:ext>
            </a:extLst>
          </p:cNvPr>
          <p:cNvSpPr txBox="1"/>
          <p:nvPr/>
        </p:nvSpPr>
        <p:spPr>
          <a:xfrm>
            <a:off x="5037669" y="2937272"/>
            <a:ext cx="2116664" cy="6952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📦</a:t>
            </a:r>
            <a:r>
              <a:rPr lang="en-US" altLang="en-US"/>
              <a:t> main.obj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EDFA898-7881-F7AD-501C-EDA8E31BBF7E}"/>
              </a:ext>
            </a:extLst>
          </p:cNvPr>
          <p:cNvSpPr txBox="1"/>
          <p:nvPr/>
        </p:nvSpPr>
        <p:spPr>
          <a:xfrm>
            <a:off x="7299328" y="2937272"/>
            <a:ext cx="2116664" cy="69520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🛠️</a:t>
            </a:r>
            <a:r>
              <a:rPr lang="en-US" altLang="en-US"/>
              <a:t>Linker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B47A8F0-A91E-7323-F040-3D0D3BD6D548}"/>
              </a:ext>
            </a:extLst>
          </p:cNvPr>
          <p:cNvSpPr txBox="1"/>
          <p:nvPr/>
        </p:nvSpPr>
        <p:spPr>
          <a:xfrm>
            <a:off x="9560989" y="2937272"/>
            <a:ext cx="2116664" cy="6952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🚀</a:t>
            </a:r>
            <a:r>
              <a:rPr lang="en-US" altLang="en-US"/>
              <a:t> main.exe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838012E-8270-7BD4-F8B1-BFF726097EF6}"/>
              </a:ext>
            </a:extLst>
          </p:cNvPr>
          <p:cNvSpPr txBox="1"/>
          <p:nvPr/>
        </p:nvSpPr>
        <p:spPr>
          <a:xfrm>
            <a:off x="3119242" y="4028718"/>
            <a:ext cx="1430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MinGW-w64</a:t>
            </a:r>
            <a:endParaRPr lang="de-DE"/>
          </a:p>
          <a:p>
            <a:r>
              <a:rPr lang="de-DE"/>
              <a:t>MSVC</a:t>
            </a:r>
          </a:p>
          <a:p>
            <a:r>
              <a:rPr lang="de-DE" err="1"/>
              <a:t>Clang</a:t>
            </a:r>
            <a:r>
              <a:rPr lang="de-DE"/>
              <a:t>	</a:t>
            </a:r>
          </a:p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7FD8A0B-161E-824B-CE4A-D4F3450D7FA9}"/>
              </a:ext>
            </a:extLst>
          </p:cNvPr>
          <p:cNvSpPr txBox="1"/>
          <p:nvPr/>
        </p:nvSpPr>
        <p:spPr>
          <a:xfrm>
            <a:off x="514351" y="1961971"/>
            <a:ext cx="2116664" cy="695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en-US" altLang="en-US"/>
              <a:t>📄 </a:t>
            </a:r>
            <a:r>
              <a:rPr lang="en-US" altLang="en-US" err="1"/>
              <a:t>tools.c</a:t>
            </a:r>
            <a:r>
              <a:rPr lang="en-US" altLang="en-US"/>
              <a:t>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650F317-E274-2BFF-AD0F-AB97352D0942}"/>
              </a:ext>
            </a:extLst>
          </p:cNvPr>
          <p:cNvSpPr txBox="1"/>
          <p:nvPr/>
        </p:nvSpPr>
        <p:spPr>
          <a:xfrm>
            <a:off x="514351" y="3912573"/>
            <a:ext cx="2116664" cy="6952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en-US" altLang="en-US"/>
              <a:t>📄 </a:t>
            </a:r>
            <a:r>
              <a:rPr lang="en-US" altLang="en-US" err="1"/>
              <a:t>utils.c</a:t>
            </a:r>
            <a:r>
              <a:rPr lang="en-US" altLang="en-US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1A859B-ACC1-077C-3AF3-4DADB42093CF}"/>
              </a:ext>
            </a:extLst>
          </p:cNvPr>
          <p:cNvSpPr txBox="1"/>
          <p:nvPr/>
        </p:nvSpPr>
        <p:spPr>
          <a:xfrm>
            <a:off x="5037669" y="3912572"/>
            <a:ext cx="2116664" cy="6952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📦</a:t>
            </a:r>
            <a:r>
              <a:rPr lang="en-US" altLang="en-US"/>
              <a:t> utils.obj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C50A240-A81A-56F0-CEC3-E77862A75C5A}"/>
              </a:ext>
            </a:extLst>
          </p:cNvPr>
          <p:cNvSpPr txBox="1"/>
          <p:nvPr/>
        </p:nvSpPr>
        <p:spPr>
          <a:xfrm>
            <a:off x="5037669" y="1961971"/>
            <a:ext cx="2116664" cy="6952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0000" tIns="90000" rIns="90000" bIns="90000" anchor="ctr">
            <a:noAutofit/>
          </a:bodyPr>
          <a:lstStyle>
            <a:defPPr>
              <a:defRPr lang="en-US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sz="2400">
                <a:latin typeface="Arial Unicode MS"/>
              </a:defRPr>
            </a:lvl1pPr>
          </a:lstStyle>
          <a:p>
            <a:r>
              <a:rPr lang="de-DE" altLang="en-US"/>
              <a:t>📦</a:t>
            </a:r>
            <a:r>
              <a:rPr lang="en-US" altLang="en-US"/>
              <a:t> tools.obj </a:t>
            </a:r>
          </a:p>
        </p:txBody>
      </p:sp>
    </p:spTree>
    <p:extLst>
      <p:ext uri="{BB962C8B-B14F-4D97-AF65-F5344CB8AC3E}">
        <p14:creationId xmlns:p14="http://schemas.microsoft.com/office/powerpoint/2010/main" val="361655046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D7673-FCA5-84A9-9EFD-89E834646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4CA93-EDBA-FEB6-D3B5-CFD97BDD9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Compiler und Linker – Teil II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7C8B8C1-4B5B-D451-0CF2-A26A34DC6490}"/>
              </a:ext>
            </a:extLst>
          </p:cNvPr>
          <p:cNvSpPr txBox="1"/>
          <p:nvPr/>
        </p:nvSpPr>
        <p:spPr>
          <a:xfrm>
            <a:off x="514351" y="1262612"/>
            <a:ext cx="4370687" cy="31393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main.c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&lt;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stdint.h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&gt;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„</a:t>
            </a:r>
          </a:p>
          <a:p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tools.h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endParaRPr lang="de-DE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main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argv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add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(3, 2);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C51F91B-277C-08A0-4694-2CF4190033B4}"/>
              </a:ext>
            </a:extLst>
          </p:cNvPr>
          <p:cNvSpPr txBox="1"/>
          <p:nvPr/>
        </p:nvSpPr>
        <p:spPr>
          <a:xfrm>
            <a:off x="5121620" y="1262612"/>
            <a:ext cx="3192954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#ifndef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UTILS_H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UTILS_H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en-US">
              <a:solidFill>
                <a:srgbClr val="0000FF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add(</a:t>
            </a:r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#endif</a:t>
            </a:r>
          </a:p>
          <a:p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3231604-DCA2-3F27-ED44-81A60AB0131A}"/>
              </a:ext>
            </a:extLst>
          </p:cNvPr>
          <p:cNvSpPr txBox="1"/>
          <p:nvPr/>
        </p:nvSpPr>
        <p:spPr>
          <a:xfrm>
            <a:off x="5121620" y="3736117"/>
            <a:ext cx="3009126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utils.c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add(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// ...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BE189AA-B60E-0E51-153F-F764425DD719}"/>
              </a:ext>
            </a:extLst>
          </p:cNvPr>
          <p:cNvSpPr txBox="1"/>
          <p:nvPr/>
        </p:nvSpPr>
        <p:spPr>
          <a:xfrm>
            <a:off x="1966161" y="4513654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Verwendung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E3AA6E2-8F0E-3B5F-7F0A-6C199BFB2551}"/>
              </a:ext>
            </a:extLst>
          </p:cNvPr>
          <p:cNvSpPr txBox="1"/>
          <p:nvPr/>
        </p:nvSpPr>
        <p:spPr>
          <a:xfrm>
            <a:off x="8551156" y="3736117"/>
            <a:ext cx="3009126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tools.c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sz="1800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tools.h</a:t>
            </a:r>
            <a:r>
              <a:rPr lang="de-DE" sz="1800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sub(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// ...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57B9C83-B86E-06DF-1F4A-19C7AEEAA12C}"/>
              </a:ext>
            </a:extLst>
          </p:cNvPr>
          <p:cNvSpPr txBox="1"/>
          <p:nvPr/>
        </p:nvSpPr>
        <p:spPr>
          <a:xfrm>
            <a:off x="8551156" y="1262612"/>
            <a:ext cx="3192954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tools.h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#ifndef</a:t>
            </a:r>
            <a:r>
              <a:rPr lang="en-US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TOOLS_H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#define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TOOLS_H</a:t>
            </a:r>
          </a:p>
          <a:p>
            <a:r>
              <a:rPr lang="de-DE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#include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r>
              <a:rPr lang="de-DE" err="1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utils.h</a:t>
            </a:r>
            <a:r>
              <a:rPr lang="de-DE">
                <a:solidFill>
                  <a:srgbClr val="A31515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"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sub(</a:t>
            </a:r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b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#endif</a:t>
            </a: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084BB65-412F-7DF9-6E20-63B3655E91BF}"/>
              </a:ext>
            </a:extLst>
          </p:cNvPr>
          <p:cNvSpPr txBox="1"/>
          <p:nvPr/>
        </p:nvSpPr>
        <p:spPr>
          <a:xfrm>
            <a:off x="514351" y="5048166"/>
            <a:ext cx="4629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⚠️</a:t>
            </a:r>
            <a:r>
              <a:rPr lang="de-DE" sz="2400" err="1"/>
              <a:t>utils.h</a:t>
            </a:r>
            <a:r>
              <a:rPr lang="de-DE" sz="2400"/>
              <a:t> würde </a:t>
            </a:r>
            <a:r>
              <a:rPr lang="de-DE" sz="2400" err="1"/>
              <a:t>ohhe</a:t>
            </a:r>
            <a:r>
              <a:rPr lang="de-DE" sz="2400"/>
              <a:t> Include </a:t>
            </a:r>
            <a:r>
              <a:rPr lang="de-DE" sz="2400" err="1"/>
              <a:t>Guards</a:t>
            </a:r>
            <a:r>
              <a:rPr lang="de-DE" sz="2400"/>
              <a:t> </a:t>
            </a:r>
            <a:r>
              <a:rPr lang="de-DE" sz="2400" err="1"/>
              <a:t>zweilmal</a:t>
            </a:r>
            <a:r>
              <a:rPr lang="de-DE" sz="2400"/>
              <a:t> in </a:t>
            </a:r>
            <a:r>
              <a:rPr lang="de-DE" sz="2400" err="1"/>
              <a:t>main</a:t>
            </a:r>
            <a:r>
              <a:rPr lang="de-DE" sz="2400"/>
              <a:t> kopiert werden</a:t>
            </a:r>
          </a:p>
        </p:txBody>
      </p:sp>
    </p:spTree>
    <p:extLst>
      <p:ext uri="{BB962C8B-B14F-4D97-AF65-F5344CB8AC3E}">
        <p14:creationId xmlns:p14="http://schemas.microsoft.com/office/powerpoint/2010/main" val="23719119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9CE410-7B07-081F-B0A0-A48085A3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Wichtig wenn man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struct</a:t>
            </a:r>
            <a:r>
              <a:rPr lang="de-DE"/>
              <a:t> in Header definiert</a:t>
            </a:r>
          </a:p>
          <a:p>
            <a:r>
              <a:rPr lang="de-DE"/>
              <a:t>Ohne Include </a:t>
            </a:r>
            <a:r>
              <a:rPr lang="de-DE" err="1"/>
              <a:t>Guards</a:t>
            </a:r>
            <a:endParaRPr lang="de-DE"/>
          </a:p>
          <a:p>
            <a:pPr lvl="1"/>
            <a:r>
              <a:rPr lang="de-DE"/>
              <a:t>Header wird mehrmals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#include</a:t>
            </a:r>
            <a:r>
              <a:rPr lang="de-DE"/>
              <a:t>t</a:t>
            </a:r>
          </a:p>
          <a:p>
            <a:pPr lvl="1"/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➡️ </a:t>
            </a:r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struct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de-DE"/>
              <a:t>Wird mehrmals definiert</a:t>
            </a:r>
          </a:p>
          <a:p>
            <a:pPr lvl="1"/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💣</a:t>
            </a:r>
            <a:r>
              <a:rPr lang="de-DE"/>
              <a:t>Das führt zu Linker/Compiler Fehlern</a:t>
            </a:r>
          </a:p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23E1CB7-47AC-5D4A-2198-C2520DD5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Inlcude</a:t>
            </a:r>
            <a:r>
              <a:rPr lang="de-DE"/>
              <a:t> </a:t>
            </a:r>
            <a:r>
              <a:rPr lang="de-DE" err="1"/>
              <a:t>Guards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93502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F8CB0-5A11-F279-8CEF-DE2CBDAD5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E8DBB9-3EF7-2CAB-138A-4EA6D411F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Inline Funktion: müssen in Header definiert und deklariert werden</a:t>
            </a:r>
          </a:p>
          <a:p>
            <a:r>
              <a:rPr lang="de-DE"/>
              <a:t>Ohne Include </a:t>
            </a:r>
            <a:r>
              <a:rPr lang="de-DE" err="1"/>
              <a:t>Guards</a:t>
            </a:r>
            <a:endParaRPr lang="de-DE"/>
          </a:p>
          <a:p>
            <a:pPr lvl="1"/>
            <a:r>
              <a:rPr lang="de-DE"/>
              <a:t>Header wird mehrmals 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#include</a:t>
            </a:r>
            <a:r>
              <a:rPr lang="de-DE"/>
              <a:t>t</a:t>
            </a:r>
          </a:p>
          <a:p>
            <a:pPr lvl="1"/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➡️ inline w</a:t>
            </a:r>
            <a:r>
              <a:rPr lang="de-DE"/>
              <a:t>ird mehrmals definiert und deklariert</a:t>
            </a:r>
          </a:p>
          <a:p>
            <a:pPr lvl="1"/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💣</a:t>
            </a:r>
            <a:r>
              <a:rPr lang="de-DE"/>
              <a:t>Das führt zu Linker Fehler</a:t>
            </a:r>
          </a:p>
          <a:p>
            <a:r>
              <a:rPr lang="de-DE"/>
              <a:t>Zusätzlich:</a:t>
            </a:r>
          </a:p>
          <a:p>
            <a:pPr lvl="1"/>
            <a:r>
              <a:rPr lang="de-DE" err="1">
                <a:latin typeface="Cascadia Mono" panose="020B0609020000020004" pitchFamily="49" charset="0"/>
                <a:cs typeface="Cascadia Mono" panose="020B0609020000020004" pitchFamily="49" charset="0"/>
              </a:rPr>
              <a:t>static</a:t>
            </a:r>
            <a:r>
              <a:rPr lang="de-DE">
                <a:latin typeface="Cascadia Mono" panose="020B0609020000020004" pitchFamily="49" charset="0"/>
                <a:cs typeface="Cascadia Mono" panose="020B0609020000020004" pitchFamily="49" charset="0"/>
              </a:rPr>
              <a:t> inline:</a:t>
            </a:r>
            <a:r>
              <a:rPr lang="de-DE"/>
              <a:t> Funktionen für jede c-Datei einzeln deklariert wird</a:t>
            </a:r>
          </a:p>
          <a:p>
            <a:pPr lvl="1"/>
            <a:r>
              <a:rPr lang="de-DE"/>
              <a:t>Static Funktionen: Sichtbarkeit ist auf </a:t>
            </a:r>
            <a:r>
              <a:rPr lang="de-DE" err="1"/>
              <a:t>einzelen</a:t>
            </a:r>
            <a:r>
              <a:rPr lang="de-DE"/>
              <a:t> C-Datei beschränk</a:t>
            </a:r>
          </a:p>
          <a:p>
            <a:pPr lvl="1"/>
            <a:r>
              <a:rPr lang="de-DE"/>
              <a:t>Non-Static Funktionen: Haben globale Sichtbarkeit</a:t>
            </a:r>
          </a:p>
          <a:p>
            <a:pPr marL="457200" lvl="1" indent="0">
              <a:buNone/>
            </a:pPr>
            <a:endParaRPr lang="de-DE"/>
          </a:p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B2AF499-74B4-9002-DFB0-EFCBDDB8E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Inlcude</a:t>
            </a:r>
            <a:r>
              <a:rPr lang="de-DE"/>
              <a:t> </a:t>
            </a:r>
            <a:r>
              <a:rPr lang="de-DE" err="1"/>
              <a:t>Guards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21551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803F6238-DB55-D983-60AA-AE5FE86262EB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14349" y="5867403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95CD9714-CF4C-77CE-3B8B-4C2F820EA315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>
            <a:off x="514349" y="6165848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eck 58">
            <a:hlinkClick r:id="rId32" action="ppaction://hlinksldjump"/>
            <a:extLst>
              <a:ext uri="{FF2B5EF4-FFF2-40B4-BE49-F238E27FC236}">
                <a16:creationId xmlns:a16="http://schemas.microsoft.com/office/drawing/2014/main" id="{69E2EF9F-391E-72C4-F3C3-15508B96F5E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98540" y="5867403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Fehlerbehandlung</a:t>
            </a:r>
          </a:p>
        </p:txBody>
      </p:sp>
      <p:sp>
        <p:nvSpPr>
          <p:cNvPr id="58" name="Rechteck 57">
            <a:hlinkClick r:id="rId32" action="ppaction://hlinksldjump"/>
            <a:extLst>
              <a:ext uri="{FF2B5EF4-FFF2-40B4-BE49-F238E27FC236}">
                <a16:creationId xmlns:a16="http://schemas.microsoft.com/office/drawing/2014/main" id="{0048F56B-3305-9768-8C2D-46F8E800C60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867403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accent1"/>
                </a:solidFill>
              </a:rPr>
              <a:t>13</a:t>
            </a:r>
          </a:p>
        </p:txBody>
      </p:sp>
      <p:sp>
        <p:nvSpPr>
          <p:cNvPr id="57" name="Rechteck 56">
            <a:hlinkClick r:id="rId33" action="ppaction://hlinksldjump"/>
            <a:extLst>
              <a:ext uri="{FF2B5EF4-FFF2-40B4-BE49-F238E27FC236}">
                <a16:creationId xmlns:a16="http://schemas.microsoft.com/office/drawing/2014/main" id="{99A5F585-0094-888C-4DCA-6FF1DBC48B5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8540" y="5521592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II</a:t>
            </a:r>
          </a:p>
        </p:txBody>
      </p:sp>
      <p:sp>
        <p:nvSpPr>
          <p:cNvPr id="56" name="Rechteck 55">
            <a:hlinkClick r:id="rId33" action="ppaction://hlinksldjump"/>
            <a:extLst>
              <a:ext uri="{FF2B5EF4-FFF2-40B4-BE49-F238E27FC236}">
                <a16:creationId xmlns:a16="http://schemas.microsoft.com/office/drawing/2014/main" id="{EC9EC83F-FB71-530B-B3AA-8AB4BFC5D40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5521592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5" name="Rechteck 54">
            <a:hlinkClick r:id="rId34" action="ppaction://hlinksldjump"/>
            <a:extLst>
              <a:ext uri="{FF2B5EF4-FFF2-40B4-BE49-F238E27FC236}">
                <a16:creationId xmlns:a16="http://schemas.microsoft.com/office/drawing/2014/main" id="{5E24A4D0-92B4-3581-8843-7CFE2974281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8540" y="5175782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Präprozessor</a:t>
            </a:r>
          </a:p>
        </p:txBody>
      </p:sp>
      <p:sp>
        <p:nvSpPr>
          <p:cNvPr id="54" name="Rechteck 53">
            <a:hlinkClick r:id="rId34" action="ppaction://hlinksldjump"/>
            <a:extLst>
              <a:ext uri="{FF2B5EF4-FFF2-40B4-BE49-F238E27FC236}">
                <a16:creationId xmlns:a16="http://schemas.microsoft.com/office/drawing/2014/main" id="{1AED7DFB-7539-DDD2-5F05-5B6EAECFE68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5175782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3" name="Rechteck 52">
            <a:hlinkClick r:id="rId35" action="ppaction://hlinksldjump"/>
            <a:extLst>
              <a:ext uri="{FF2B5EF4-FFF2-40B4-BE49-F238E27FC236}">
                <a16:creationId xmlns:a16="http://schemas.microsoft.com/office/drawing/2014/main" id="{9A482CD3-5D3E-A469-AF47-1F2650DAA6D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98540" y="4829971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Structs</a:t>
            </a:r>
          </a:p>
        </p:txBody>
      </p:sp>
      <p:sp>
        <p:nvSpPr>
          <p:cNvPr id="52" name="Rechteck 51">
            <a:hlinkClick r:id="rId35" action="ppaction://hlinksldjump"/>
            <a:extLst>
              <a:ext uri="{FF2B5EF4-FFF2-40B4-BE49-F238E27FC236}">
                <a16:creationId xmlns:a16="http://schemas.microsoft.com/office/drawing/2014/main" id="{6D8126D6-3F92-B2C4-5697-EA014CF73A0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4829971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1" name="Rechteck 50">
            <a:hlinkClick r:id="rId36" action="ppaction://hlinksldjump"/>
            <a:extLst>
              <a:ext uri="{FF2B5EF4-FFF2-40B4-BE49-F238E27FC236}">
                <a16:creationId xmlns:a16="http://schemas.microsoft.com/office/drawing/2014/main" id="{5CA0F24C-C5B7-AAF3-E006-169268E6D97A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98540" y="4484160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Funktionen</a:t>
            </a:r>
          </a:p>
        </p:txBody>
      </p:sp>
      <p:sp>
        <p:nvSpPr>
          <p:cNvPr id="50" name="Rechteck 49">
            <a:hlinkClick r:id="rId36" action="ppaction://hlinksldjump"/>
            <a:extLst>
              <a:ext uri="{FF2B5EF4-FFF2-40B4-BE49-F238E27FC236}">
                <a16:creationId xmlns:a16="http://schemas.microsoft.com/office/drawing/2014/main" id="{D464AE90-D25C-AAB1-BACA-B91A158C721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4484160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9" name="Rechteck 48">
            <a:hlinkClick r:id="rId37" action="ppaction://hlinksldjump"/>
            <a:extLst>
              <a:ext uri="{FF2B5EF4-FFF2-40B4-BE49-F238E27FC236}">
                <a16:creationId xmlns:a16="http://schemas.microsoft.com/office/drawing/2014/main" id="{52E1B324-90B9-1AEE-863A-BD1B1BAE2CFF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798540" y="4138350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Zeichenketten und Arrays</a:t>
            </a:r>
          </a:p>
        </p:txBody>
      </p:sp>
      <p:sp>
        <p:nvSpPr>
          <p:cNvPr id="48" name="Rechteck 47">
            <a:hlinkClick r:id="rId37" action="ppaction://hlinksldjump"/>
            <a:extLst>
              <a:ext uri="{FF2B5EF4-FFF2-40B4-BE49-F238E27FC236}">
                <a16:creationId xmlns:a16="http://schemas.microsoft.com/office/drawing/2014/main" id="{ACEC725A-2A48-CB6E-0376-93A223C4A924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4138350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Rechteck 46">
            <a:hlinkClick r:id="rId38" action="ppaction://hlinksldjump"/>
            <a:extLst>
              <a:ext uri="{FF2B5EF4-FFF2-40B4-BE49-F238E27FC236}">
                <a16:creationId xmlns:a16="http://schemas.microsoft.com/office/drawing/2014/main" id="{D39589DD-747B-A37A-432B-9E8A5A9D04B7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98540" y="3792539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Zeiger</a:t>
            </a:r>
          </a:p>
        </p:txBody>
      </p:sp>
      <p:sp>
        <p:nvSpPr>
          <p:cNvPr id="46" name="Rechteck 45">
            <a:hlinkClick r:id="rId38" action="ppaction://hlinksldjump"/>
            <a:extLst>
              <a:ext uri="{FF2B5EF4-FFF2-40B4-BE49-F238E27FC236}">
                <a16:creationId xmlns:a16="http://schemas.microsoft.com/office/drawing/2014/main" id="{65FB0AE7-61B2-45CD-6447-0B59D38D13BE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3792539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5" name="Rechteck 44">
            <a:hlinkClick r:id="rId39" action="ppaction://hlinksldjump"/>
            <a:extLst>
              <a:ext uri="{FF2B5EF4-FFF2-40B4-BE49-F238E27FC236}">
                <a16:creationId xmlns:a16="http://schemas.microsoft.com/office/drawing/2014/main" id="{8FB661E2-2084-5E1C-3968-625A88FDE90E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798540" y="3446728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Kontrollstrukturen</a:t>
            </a:r>
          </a:p>
        </p:txBody>
      </p:sp>
      <p:sp>
        <p:nvSpPr>
          <p:cNvPr id="44" name="Rechteck 43">
            <a:hlinkClick r:id="rId39" action="ppaction://hlinksldjump"/>
            <a:extLst>
              <a:ext uri="{FF2B5EF4-FFF2-40B4-BE49-F238E27FC236}">
                <a16:creationId xmlns:a16="http://schemas.microsoft.com/office/drawing/2014/main" id="{C7594F89-6774-79DB-F071-B6DF16B885CA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3446728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3" name="Rechteck 42">
            <a:hlinkClick r:id="rId40" action="ppaction://hlinksldjump"/>
            <a:extLst>
              <a:ext uri="{FF2B5EF4-FFF2-40B4-BE49-F238E27FC236}">
                <a16:creationId xmlns:a16="http://schemas.microsoft.com/office/drawing/2014/main" id="{51899976-40A1-6A51-D195-987E7D1006A0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98540" y="3100918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Operatoren</a:t>
            </a:r>
          </a:p>
        </p:txBody>
      </p:sp>
      <p:sp>
        <p:nvSpPr>
          <p:cNvPr id="42" name="Rechteck 41">
            <a:hlinkClick r:id="rId40" action="ppaction://hlinksldjump"/>
            <a:extLst>
              <a:ext uri="{FF2B5EF4-FFF2-40B4-BE49-F238E27FC236}">
                <a16:creationId xmlns:a16="http://schemas.microsoft.com/office/drawing/2014/main" id="{5A77C545-EA23-97DE-CA11-186AACC2AABF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3100918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1" name="Rechteck 40">
            <a:hlinkClick r:id="rId41" action="ppaction://hlinksldjump"/>
            <a:extLst>
              <a:ext uri="{FF2B5EF4-FFF2-40B4-BE49-F238E27FC236}">
                <a16:creationId xmlns:a16="http://schemas.microsoft.com/office/drawing/2014/main" id="{0D1934AF-DFD3-A2D7-EC87-7A845297F6B2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98540" y="2755107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Variablen und Datentype</a:t>
            </a:r>
          </a:p>
        </p:txBody>
      </p:sp>
      <p:sp>
        <p:nvSpPr>
          <p:cNvPr id="40" name="Rechteck 39">
            <a:hlinkClick r:id="rId41" action="ppaction://hlinksldjump"/>
            <a:extLst>
              <a:ext uri="{FF2B5EF4-FFF2-40B4-BE49-F238E27FC236}">
                <a16:creationId xmlns:a16="http://schemas.microsoft.com/office/drawing/2014/main" id="{F3AB6F80-EB69-DA7F-2734-1E28BF553D94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2755107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9" name="Rechteck 38">
            <a:hlinkClick r:id="rId42" action="ppaction://hlinksldjump"/>
            <a:extLst>
              <a:ext uri="{FF2B5EF4-FFF2-40B4-BE49-F238E27FC236}">
                <a16:creationId xmlns:a16="http://schemas.microsoft.com/office/drawing/2014/main" id="{D37E2963-1DCA-588D-D8E4-2D7A696E82A0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98540" y="2409296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Compiler und Linker - Teil I</a:t>
            </a:r>
          </a:p>
        </p:txBody>
      </p:sp>
      <p:sp>
        <p:nvSpPr>
          <p:cNvPr id="38" name="Rechteck 37">
            <a:hlinkClick r:id="rId42" action="ppaction://hlinksldjump"/>
            <a:extLst>
              <a:ext uri="{FF2B5EF4-FFF2-40B4-BE49-F238E27FC236}">
                <a16:creationId xmlns:a16="http://schemas.microsoft.com/office/drawing/2014/main" id="{30A3D5D7-049D-3148-A620-F887DFF58287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14349" y="2409296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Rechteck 36">
            <a:hlinkClick r:id="rId43" action="ppaction://hlinksldjump"/>
            <a:extLst>
              <a:ext uri="{FF2B5EF4-FFF2-40B4-BE49-F238E27FC236}">
                <a16:creationId xmlns:a16="http://schemas.microsoft.com/office/drawing/2014/main" id="{5AB4C6C8-812E-136F-F5A9-5B4806393712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798540" y="2063486"/>
            <a:ext cx="1838979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Grundlagen der Sprache</a:t>
            </a:r>
          </a:p>
        </p:txBody>
      </p:sp>
      <p:sp>
        <p:nvSpPr>
          <p:cNvPr id="36" name="Rechteck 35">
            <a:hlinkClick r:id="rId43" action="ppaction://hlinksldjump"/>
            <a:extLst>
              <a:ext uri="{FF2B5EF4-FFF2-40B4-BE49-F238E27FC236}">
                <a16:creationId xmlns:a16="http://schemas.microsoft.com/office/drawing/2014/main" id="{F565066F-F0B4-453F-172C-0EBA6A057493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4349" y="2063486"/>
            <a:ext cx="236826" cy="29844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5" name="Rechteck 34">
            <a:hlinkClick r:id="rId44" action="ppaction://hlinksldjump"/>
            <a:extLst>
              <a:ext uri="{FF2B5EF4-FFF2-40B4-BE49-F238E27FC236}">
                <a16:creationId xmlns:a16="http://schemas.microsoft.com/office/drawing/2014/main" id="{BDCFEF22-1E2F-064A-E732-6E2F693BB4F9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798540" y="1717675"/>
            <a:ext cx="1838979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34" name="Rechteck 33">
            <a:hlinkClick r:id="rId44" action="ppaction://hlinksldjump"/>
            <a:extLst>
              <a:ext uri="{FF2B5EF4-FFF2-40B4-BE49-F238E27FC236}">
                <a16:creationId xmlns:a16="http://schemas.microsoft.com/office/drawing/2014/main" id="{C2E10455-CF67-CED0-86FA-EE6221035932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14349" y="1717675"/>
            <a:ext cx="236826" cy="2984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56838" tIns="56838" rIns="0" bIns="5683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sz="1193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3" name="Titel 32">
            <a:extLst>
              <a:ext uri="{FF2B5EF4-FFF2-40B4-BE49-F238E27FC236}">
                <a16:creationId xmlns:a16="http://schemas.microsoft.com/office/drawing/2014/main" id="{4598026A-6F9A-AA5F-1ADA-CDF521013184}"/>
              </a:ext>
            </a:extLst>
          </p:cNvPr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/>
        <p:txBody>
          <a:bodyPr/>
          <a:lstStyle/>
          <a:p>
            <a:r>
              <a:rPr lang="de-DE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708746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50136CF-89DF-6C36-B9D3-2B4C86DCC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Fehlerbehandlung in C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F088757-5373-75BC-F023-EE468F6A3D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/>
              <a:t>Kein spezielles Sprachfeature</a:t>
            </a:r>
          </a:p>
          <a:p>
            <a:r>
              <a:rPr lang="de-DE"/>
              <a:t>Meist über Funktionsrückgabewerte</a:t>
            </a:r>
          </a:p>
          <a:p>
            <a:r>
              <a:rPr lang="de-DE"/>
              <a:t>In diesem Kurs: Laufzeitfehler im </a:t>
            </a:r>
            <a:r>
              <a:rPr lang="de-DE" err="1"/>
              <a:t>Debug</a:t>
            </a:r>
            <a:r>
              <a:rPr lang="de-DE"/>
              <a:t>-Mode mit </a:t>
            </a:r>
            <a:r>
              <a:rPr lang="de-DE" err="1"/>
              <a:t>assert</a:t>
            </a:r>
            <a:endParaRPr lang="de-DE"/>
          </a:p>
          <a:p>
            <a:endParaRPr lang="de-DE"/>
          </a:p>
          <a:p>
            <a:r>
              <a:rPr lang="de-DE"/>
              <a:t>Beispiel:</a:t>
            </a:r>
            <a:br>
              <a:rPr lang="de-DE"/>
            </a:br>
            <a:r>
              <a:rPr lang="de-DE"/>
              <a:t>Im </a:t>
            </a:r>
            <a:r>
              <a:rPr lang="de-DE" err="1"/>
              <a:t>Debug</a:t>
            </a:r>
            <a:r>
              <a:rPr lang="de-DE"/>
              <a:t> Mode wird das Programm beendet, falls nicht</a:t>
            </a:r>
          </a:p>
          <a:p>
            <a:pPr lvl="1"/>
            <a:r>
              <a:rPr lang="de-DE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width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&gt; 0</a:t>
            </a:r>
          </a:p>
          <a:p>
            <a:pPr lvl="1"/>
            <a:r>
              <a:rPr lang="de-DE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height</a:t>
            </a:r>
            <a:r>
              <a:rPr lang="de-DE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&gt; 0</a:t>
            </a:r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EE219CB-1D2E-FCA0-92A0-85F29EC2FEA5}"/>
              </a:ext>
            </a:extLst>
          </p:cNvPr>
          <p:cNvSpPr txBox="1"/>
          <p:nvPr/>
        </p:nvSpPr>
        <p:spPr>
          <a:xfrm>
            <a:off x="514349" y="1266825"/>
            <a:ext cx="52565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static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inline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Mat4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ClipSpaceToWindow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b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</a:b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width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de-DE" sz="180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height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{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assert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width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&gt; 0);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6F008A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assert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de-DE" sz="180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height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&gt; 0);</a:t>
            </a:r>
          </a:p>
          <a:p>
            <a:r>
              <a:rPr lang="de-DE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// TODO: Implement </a:t>
            </a:r>
            <a:r>
              <a:rPr lang="de-DE" sz="1800" err="1">
                <a:solidFill>
                  <a:srgbClr val="008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me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Mat4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result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= {0};</a:t>
            </a: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</a:t>
            </a:r>
            <a:r>
              <a:rPr lang="de-DE" sz="1800" err="1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return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de-DE" sz="180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result</a:t>
            </a:r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180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#endif</a:t>
            </a:r>
            <a:endParaRPr lang="de-DE" sz="1800">
              <a:solidFill>
                <a:srgbClr val="000000"/>
              </a:solidFill>
              <a:highlight>
                <a:srgbClr val="FFFFFF"/>
              </a:highlight>
              <a:latin typeface="Cascadia Mono" panose="020B0609020000020004" pitchFamily="49" charset="0"/>
            </a:endParaRPr>
          </a:p>
          <a:p>
            <a:r>
              <a:rPr lang="de-DE" sz="180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5584702-6986-21CC-7969-297396EE8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49" y="4249867"/>
            <a:ext cx="5380321" cy="1825813"/>
          </a:xfrm>
          <a:prstGeom prst="rect">
            <a:avLst/>
          </a:prstGeom>
        </p:spPr>
      </p:pic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9C2FCD23-A8A5-B6E3-D8BD-0F191BA74D9E}"/>
              </a:ext>
            </a:extLst>
          </p:cNvPr>
          <p:cNvSpPr/>
          <p:nvPr/>
        </p:nvSpPr>
        <p:spPr>
          <a:xfrm>
            <a:off x="3083560" y="3810447"/>
            <a:ext cx="797560" cy="878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77356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164E1A-DF6F-7ADB-F0FA-9F445EE7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Fehlerbehandlung in C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CBA7B3-ECDE-6616-E819-72656BFE3FF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err="1"/>
              <a:t>Debug</a:t>
            </a:r>
            <a:r>
              <a:rPr lang="de-DE"/>
              <a:t> Mode</a:t>
            </a:r>
          </a:p>
          <a:p>
            <a:pPr lvl="1"/>
            <a:r>
              <a:rPr lang="de-DE"/>
              <a:t>Langsam</a:t>
            </a:r>
          </a:p>
          <a:p>
            <a:pPr lvl="1"/>
            <a:r>
              <a:rPr lang="de-DE"/>
              <a:t>Aber man kann gut debuggen</a:t>
            </a:r>
          </a:p>
          <a:p>
            <a:r>
              <a:rPr lang="de-DE"/>
              <a:t>Release Mode</a:t>
            </a:r>
          </a:p>
          <a:p>
            <a:pPr lvl="1"/>
            <a:r>
              <a:rPr lang="de-DE"/>
              <a:t>Schnell</a:t>
            </a:r>
          </a:p>
          <a:p>
            <a:pPr lvl="1"/>
            <a:r>
              <a:rPr lang="de-DE"/>
              <a:t>Aber man kann schlecht debuggen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7875DCA-1D03-F11A-F023-38AD7C270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1" y="1266825"/>
            <a:ext cx="5380321" cy="182581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295C15-DE14-497C-5EB3-AA57904D7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1" y="3449320"/>
            <a:ext cx="5380321" cy="1838277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66FB811-54A2-C0B5-181E-E7822FAFCA0A}"/>
              </a:ext>
            </a:extLst>
          </p:cNvPr>
          <p:cNvSpPr/>
          <p:nvPr/>
        </p:nvSpPr>
        <p:spPr>
          <a:xfrm>
            <a:off x="2946400" y="3530788"/>
            <a:ext cx="1163320" cy="6451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AE39FB3-5632-E986-74B5-392C51F831D3}"/>
              </a:ext>
            </a:extLst>
          </p:cNvPr>
          <p:cNvSpPr/>
          <p:nvPr/>
        </p:nvSpPr>
        <p:spPr>
          <a:xfrm>
            <a:off x="2946400" y="1422588"/>
            <a:ext cx="1163320" cy="6451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5737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82324-2FD9-BCB1-EED7-70A7E7E0D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Fehlerbehandlung in C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42A1F-C4A7-D02A-6DA8-9CE3022245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Zwei Ausführarten</a:t>
            </a:r>
          </a:p>
          <a:p>
            <a:r>
              <a:rPr lang="de-DE" err="1"/>
              <a:t>Local</a:t>
            </a:r>
            <a:r>
              <a:rPr lang="de-DE"/>
              <a:t> Windows Debugger</a:t>
            </a:r>
          </a:p>
          <a:p>
            <a:pPr lvl="1"/>
            <a:r>
              <a:rPr lang="de-DE"/>
              <a:t>Mach nur Sinn bei </a:t>
            </a:r>
            <a:r>
              <a:rPr lang="de-DE" err="1"/>
              <a:t>Debug</a:t>
            </a:r>
            <a:r>
              <a:rPr lang="de-DE"/>
              <a:t> </a:t>
            </a:r>
            <a:r>
              <a:rPr lang="de-DE" err="1"/>
              <a:t>Build</a:t>
            </a:r>
            <a:endParaRPr lang="de-DE"/>
          </a:p>
          <a:p>
            <a:pPr lvl="1"/>
            <a:r>
              <a:rPr lang="de-DE"/>
              <a:t>Langsamer</a:t>
            </a:r>
          </a:p>
          <a:p>
            <a:pPr lvl="1"/>
            <a:r>
              <a:rPr lang="de-DE"/>
              <a:t>Hängt Debugger ran</a:t>
            </a:r>
          </a:p>
          <a:p>
            <a:r>
              <a:rPr lang="de-DE"/>
              <a:t>Start </a:t>
            </a:r>
            <a:r>
              <a:rPr lang="de-DE" err="1"/>
              <a:t>Without</a:t>
            </a:r>
            <a:r>
              <a:rPr lang="de-DE"/>
              <a:t> Debugging</a:t>
            </a:r>
          </a:p>
          <a:p>
            <a:pPr lvl="1"/>
            <a:r>
              <a:rPr lang="de-DE"/>
              <a:t>Schnell!</a:t>
            </a:r>
          </a:p>
          <a:p>
            <a:pPr lvl="1"/>
            <a:r>
              <a:rPr lang="de-DE"/>
              <a:t>Zum Performance messen</a:t>
            </a:r>
          </a:p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F7D918-5F24-7FDE-09D9-41928AB3B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1" y="1266825"/>
            <a:ext cx="5124449" cy="1237831"/>
          </a:xfrm>
          <a:prstGeom prst="rect">
            <a:avLst/>
          </a:prstGeom>
        </p:spPr>
      </p:pic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BF138CDE-6F62-7BA9-3EC7-68BECC81E527}"/>
              </a:ext>
            </a:extLst>
          </p:cNvPr>
          <p:cNvSpPr/>
          <p:nvPr/>
        </p:nvSpPr>
        <p:spPr>
          <a:xfrm rot="10800000">
            <a:off x="1026160" y="1981200"/>
            <a:ext cx="1407160" cy="1717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3B14D8EA-1427-9613-A635-8C697584382A}"/>
              </a:ext>
            </a:extLst>
          </p:cNvPr>
          <p:cNvSpPr/>
          <p:nvPr/>
        </p:nvSpPr>
        <p:spPr>
          <a:xfrm rot="10800000">
            <a:off x="3166987" y="1981201"/>
            <a:ext cx="1407160" cy="1717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97DADE5-84E9-D0B9-5BD1-174B914AF1AB}"/>
              </a:ext>
            </a:extLst>
          </p:cNvPr>
          <p:cNvSpPr txBox="1"/>
          <p:nvPr/>
        </p:nvSpPr>
        <p:spPr>
          <a:xfrm>
            <a:off x="946514" y="4267200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Mit Debugger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AECA5B8-7FA0-7627-99BB-1C755D26D8DA}"/>
              </a:ext>
            </a:extLst>
          </p:cNvPr>
          <p:cNvSpPr txBox="1"/>
          <p:nvPr/>
        </p:nvSpPr>
        <p:spPr>
          <a:xfrm>
            <a:off x="2986350" y="4267200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Ohne Debugger</a:t>
            </a:r>
          </a:p>
        </p:txBody>
      </p:sp>
    </p:spTree>
    <p:extLst>
      <p:ext uri="{BB962C8B-B14F-4D97-AF65-F5344CB8AC3E}">
        <p14:creationId xmlns:p14="http://schemas.microsoft.com/office/powerpoint/2010/main" val="39860879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LANGUAGE_ID" val="1031"/>
  <p:tag name="EE4P_STYLE_ID" val="6cd991bf-f022-4378-96e7-2c338aeb3f5a"/>
  <p:tag name="EE4P_AGENDAWIZARD" val="&lt;ee4p&gt;&lt;layouts&gt;&lt;layout name=&quot;Line&quot; id=&quot;1_2&quot;&gt;&lt;standard&gt;&lt;textframe horizontalAnchor=&quot;1&quot; marginBottom=&quot;6&quot; marginLeft=&quot;0&quot; marginRight=&quot;0&quot; marginTop=&quot;6&quot; orientation=&quot;1&quot; verticalAnchor=&quot;1&quot; /&gt;&lt;font name=&quot;+mn-lt&quot; bold=&quot;0&quot; italic=&quot;0&quot; color=&quot;13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shadow visible=&quot;0&quot; /&gt;&lt;/standard&gt;&lt;agenda name=&quot;New Agenda&quot; title=&quot;Agenda&quot; subtitle=&quot;&quot; sizingModeId=&quot;2&quot; fontSize=&quot;16&quot; fontSizeAuto=&quot;1&quot; startTime=&quot;540&quot; timeFormatId=&quot;1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25.000001&quot; /&gt;&lt;column field=&quot;topic&quot; label=&quot;Topic&quot; leftSpacing=&quot;5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position left=&quot;40.49992&quot; top=&quot;135.25&quot; width=&quot;878.8124&quot; height=&quot;350.25&quot; /&gt;&lt;!--&#10;      &lt;subtitle&gt;&#10;        &lt;position left=&quot;31.25&quot; top=&quot;92.00031&quot; width=&quot;657.75&quot; height=&quot;19.25&quot;/&gt;&#10;        &lt;font size=&quot;16&quot;/&gt;&#10;        &lt;textframe marginBottom=&quot;0&quot; marginTop=&quot;0&quot;/&gt;&#10;        &lt;paragraphformat alignment=&quot;1&quot;/&gt;&#10;      &lt;/subtitle&gt;&#10;   --&gt;&lt;settings allowedSizingModeIds=&quot;1|2&quot; allowedFontSizes=&quot;8|9|10|10.5|11|12|14|16|18&quot; allowedTimeFormatIds=&quot;1|2|3&quot; slideLayout=&quot;11&quot; customLayoutName=&quot;Nur Titel|Title Only&quot; customLayoutIndex=&quot;&quot; showBreak=&quot;1&quot; singleAgendaSlideSelected=&quot;0&quot; backupSlideTitle=&quot;Backup: %agendaName%&quot; topMargin=&quot;0&quot; leftMargin=&quot;0&quot; allowedLevels=&quot;4&quot; itemNoFormats=&quot;{1}¦{1}.{2}¦{3:alphaLC}¦{3:alphaLC}.{4:alphaLC}&quot; /&gt;&lt;!-- Agenda item formats --&gt;&lt;cases&gt;&lt;case level=&quot;1&quot; selected=&quot;0&quot; break=&quot;0&quot; topMinSpacing=&quot;5&quot; topMaxSpacing=&quot;5&quot; bottomMinSpacing=&quot;0&quot; bottomMaxSpacing=&quot;0&quot;&gt;&lt;element field=&quot;itemno&quot; type=&quot;autoshape&quot; autoShapeType=&quot;1&quot;&gt;&lt;textframe marginLeft=&quot;6&quot; marginRight=&quot;0&quot; /&gt;&lt;paragraphformat alignment=&quot;1&quot; /&gt;&lt;/element&gt;&lt;element field=&quot;topic&quot; type=&quot;autoshape&quot; autoShapeType=&quot;1&quot;&gt;&lt;paragraphformat alignment=&quot;1&quot; /&gt;&lt;textframe marginLeft=&quot;0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itemno&quot; type=&quot;autoshape&quot; autoShapeType=&quot;1&quot;&gt;&lt;textframe marginLeft=&quot;6&quot; marginRight=&quot;0&quot; /&gt;&lt;paragraphformat alignment=&quot;1&quot; /&gt;&lt;font color=&quot;5&quot; /&gt;&lt;/element&gt;&lt;element field=&quot;topic&quot; type=&quot;autoshape&quot; autoShapeType=&quot;1&quot;&gt;&lt;paragraphformat alignment=&quot;1&quot; /&gt;&lt;font color=&quot;5&quot; /&gt;&lt;textframe marginLeft=&quot;0&quot; /&gt;&lt;/element&gt;&lt;element field=&quot;responsible&quot; type=&quot;autoshape&quot; autoShapeType=&quot;1&quot;&gt;&lt;paragraphformat alignment=&quot;1&quot; /&gt;&lt;font color=&quot;5&quot; /&gt;&lt;/element&gt;&lt;element field=&quot;freecolumn&quot; type=&quot;autoshape&quot; autoShapeType=&quot;1&quot;&gt;&lt;paragraphformat alignment=&quot;1&quot; /&gt;&lt;font color=&quot;5&quot; /&gt;&lt;/element&gt;&lt;element field=&quot;timeslot&quot; type=&quot;autoshape&quot; autoShapeType=&quot;1&quot;&gt;&lt;paragraphformat alignment=&quot;1&quot; /&gt;&lt;font color=&quot;5&quot; /&gt;&lt;/element&gt;&lt;element field=&quot;pageno&quot; type=&quot;autoshape&quot; autoShapeType=&quot;1&quot;&gt;&lt;paragraphformat alignment=&quot;3&quot; /&gt;&lt;font color=&quot;5&quot; /&gt;&lt;/element&gt;&lt;/case&gt;&lt;case level=&quot;2&quot; selected=&quot;0&quot; break=&quot;0&quot; topMinSpacing=&quot;5&quot; topMaxSpacing=&quot;5&quot; bottomMinSpacing=&quot;0&quot; bottomMaxSpacing=&quot;0&quot;&gt;&lt;element field=&quot;itemno&quot; type=&quot;autoshape&quot; autoShapeType=&quot;1&quot; indent=&quot;(level-1)*(itemSingleHeight*25/31.50472+topicLeftSpacing) &quot; indentType=&quot;1&quot;&gt;&lt;textframe marginLeft=&quot;0&quot; marginRight=&quot;0&quot; /&gt;&lt;paragraphformat alignment=&quot;1&quot; /&gt;&lt;/element&gt;&lt;element field=&quot;topic&quot; type=&quot;autoshape&quot; autoShapeType=&quot;1&quot; indent=&quot;(level-1)*(itemSingleHeight*25/31.50472+topicLeftSpacing) &quot; indentType=&quot;2&quot;&gt;&lt;paragraphformat alignment=&quot;1&quot; /&gt;&lt;textframe marginLeft=&quot;0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2&quot; selected=&quot;1&quot; break=&quot;0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itemno&quot; type=&quot;autoshape&quot; autoShapeType=&quot;1&quot; indent=&quot;(level-1)*(itemSingleHeight*25/31.50472+topicLeftSpacing) &quot; indentType=&quot;1&quot;&gt;&lt;textframe marginLeft=&quot;0&quot; marginRight=&quot;0&quot; /&gt;&lt;paragraphformat alignment=&quot;1&quot; /&gt;&lt;font color=&quot;5&quot; /&gt;&lt;/element&gt;&lt;element field=&quot;topic&quot; type=&quot;autoshape&quot; autoShapeType=&quot;1&quot; indent=&quot;(level-1)*(itemSingleHeight*25/31.50472+topicLeftSpacing) &quot; indentType=&quot;2&quot;&gt;&lt;paragraphformat alignment=&quot;1&quot; /&gt;&lt;font color=&quot;5&quot; /&gt;&lt;textframe marginLeft=&quot;0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color=&quot;5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color=&quot;5&quot; /&gt;&lt;/element&gt;&lt;element field=&quot;timeslot&quot; type=&quot;autoshape&quot; autoShapeType=&quot;1&quot;&gt;&lt;paragraphformat alignment=&quot;1&quot; /&gt;&lt;font color=&quot;5&quot; /&gt;&lt;/element&gt;&lt;element field=&quot;pageno&quot; type=&quot;autoshape&quot; autoShapeType=&quot;1&quot;&gt;&lt;paragraphformat alignment=&quot;3&quot; /&gt;&lt;font color=&quot;5&quot; /&gt;&lt;/element&gt;&lt;/case&gt;&lt;case level=&quot;1&quot; selected=&quot;0&quot; break=&quot;1&quot; topMinSpacing=&quot;5&quot; topMaxSpacing=&quot;5&quot; bottomMinSpacing=&quot;0&quot; bottomMaxSpacing=&quot;0&quot;&gt;&lt;element field=&quot;topic&quot; type=&quot;autoshape&quot; autoShapeType=&quot;1&quot; indent=&quot;(level-1)*(itemSingleHeight*25/31.50472+topicLeftSpacing) &quot; indentType=&quot;2&quot;&gt;&lt;paragraphformat alignment=&quot;1&quot; /&gt;&lt;font italic=&quot;1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italic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italic=&quot;1&quot; /&gt;&lt;/element&gt;&lt;element field=&quot;timeslot&quot; type=&quot;autoshape&quot; autoShapeType=&quot;1&quot;&gt;&lt;paragraphformat alignment=&quot;1&quot; /&gt;&lt;font italic=&quot;1&quot; /&gt;&lt;/element&gt;&lt;element field=&quot;pageno&quot; type=&quot;autoshape&quot; autoShapeType=&quot;1&quot;&gt;&lt;paragraphformat alignment=&quot;3&quot; /&gt;&lt;font italic=&quot;1&quot; /&gt;&lt;/element&gt;&lt;/case&gt;&lt;case level=&quot;1&quot; selected=&quot;1&quot; break=&quot;1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topic&quot; type=&quot;autoshape&quot; autoShapeType=&quot;1&quot; indent=&quot;(level-1)*(itemSingleHeight*25/31.50472+topicLeftSpacing) &quot; indentType=&quot;2&quot;&gt;&lt;paragraphformat alignment=&quot;1&quot; /&gt;&lt;font color=&quot;5&quot; italic=&quot;1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color=&quot;5&quot; italic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color=&quot;5&quot; italic=&quot;1&quot; /&gt;&lt;/element&gt;&lt;element field=&quot;timeslot&quot; type=&quot;autoshape&quot; autoShapeType=&quot;1&quot;&gt;&lt;paragraphformat alignment=&quot;1&quot; /&gt;&lt;font color=&quot;5&quot; italic=&quot;1&quot; /&gt;&lt;/element&gt;&lt;element field=&quot;pageno&quot; type=&quot;autoshape&quot; autoShapeType=&quot;1&quot;&gt;&lt;paragraphformat alignment=&quot;3&quot; /&gt;&lt;font color=&quot;5&quot; italic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New Agenda&quot; title=&quot;Agenda&quot; subtitle=&quot;&quot; sizingModeId=&quot;2&quot; fontSize=&quot;16&quot; startTime=&quot;540&quot; timeFormatId=&quot;1&quot; startItemNo=&quot;1&quot; createSingleAgendaSlide=&quot;1&quot; createSeparatingSlides=&quot;1&quot; createBackupSlide=&quot;0&quot; layoutId=&quot;1_2&quot; fontSizeAuto=&quot;0&quot; createSections=&quot;0&quot; singleSlideId=&quot;38d2640f-50e6-483f-a24e-6fdaa3abf1fd&quot; backupSlideId=&quot;&quot; hideSeparatingSlides=&quot;0&quot;&gt;&lt;columns leftSpacing=&quot;0&quot; rightSpacing=&quot;0&quot;&gt;&lt;column field=&quot;itemno&quot; label=&quot;No.&quot; checked=&quot;1&quot; leftSpacing=&quot;0&quot; rightSpacing=&quot;0&quot; dock=&quot;1&quot; fixedWidth=&quot;25.000001&quot; /&gt;&lt;column field=&quot;topic&quot; label=&quot;Topic&quot; leftSpacing=&quot;5&quot; rightDistribute=&quot;1&quot; dock=&quot;1&quot; rightSpacing=&quot;954.0493&quot; /&gt;&lt;column field=&quot;responsible&quot; label=&quot;Responsible&quot; visible=&quot;1&quot; checked=&quot;0&quot; leftSpacing=&quot;10&quot; rightDistribute=&quot;1&quot; dock=&quot;1&quot; rightSpacing=&quot;236.6387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0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items&gt;&lt;item duration=&quot;30&quot; id=&quot;44b6a484-225a-4ab5-90b9-214edf149442&quot; parentId=&quot;&quot; level=&quot;1&quot; generateAgendaSlide=&quot;1&quot; showAgendaItem=&quot;1&quot; isBreak=&quot;0&quot; topic=&quot;Einführung&quot; agendaSlideId=&quot;4e222d29-21b3-4d75-bed3-781957636c47&quot; /&gt;&lt;item duration=&quot;30&quot; id=&quot;a3d193e1-0bbb-4242-9d9a-0ac616326ffd&quot; parentId=&quot;&quot; level=&quot;1&quot; generateAgendaSlide=&quot;1&quot; showAgendaItem=&quot;1&quot; isBreak=&quot;0&quot; topic=&quot;Grundlagen der Sprache&quot; agendaSlideId=&quot;10606d64-9282-484e-aa03-52fb839892f0&quot; /&gt;&lt;item duration=&quot;30&quot; id=&quot;2e03297c-b545-48aa-b63d-ba2661c9816e&quot; parentId=&quot;&quot; level=&quot;1&quot; generateAgendaSlide=&quot;1&quot; showAgendaItem=&quot;1&quot; isBreak=&quot;0&quot; topic=&quot;Compiler und Linker - Teil I&quot; agendaSlideId=&quot;e0acc041-4c3f-4d9c-8b50-dfe2f8d12778&quot; /&gt;&lt;item duration=&quot;30&quot; id=&quot;79c937a9-c07f-40d1-ad78-192f773a9bb6&quot; parentId=&quot;&quot; level=&quot;1&quot; generateAgendaSlide=&quot;1&quot; showAgendaItem=&quot;1&quot; isBreak=&quot;0&quot; topic=&quot;Variablen und Datentype&quot; agendaSlideId=&quot;d0aa98ac-9b7c-4237-9a09-19876ce6f5f2&quot; /&gt;&lt;item duration=&quot;30&quot; id=&quot;641672b6-9eea-44e9-8d4b-a16d660fe179&quot; parentId=&quot;&quot; level=&quot;1&quot; generateAgendaSlide=&quot;1&quot; showAgendaItem=&quot;1&quot; isBreak=&quot;0&quot; topic=&quot;Operatoren&quot; agendaSlideId=&quot;860e5a40-dbfd-4114-92db-a69b9fbd3fa3&quot; /&gt;&lt;item duration=&quot;30&quot; id=&quot;1007f82d-7c89-4415-9dc3-29e64207782d&quot; parentId=&quot;&quot; level=&quot;1&quot; generateAgendaSlide=&quot;1&quot; showAgendaItem=&quot;1&quot; isBreak=&quot;0&quot; topic=&quot;Kontrollstrukturen&quot; agendaSlideId=&quot;6f4d96a3-10c5-4001-a1ae-2fdda09e9ab8&quot; /&gt;&lt;item duration=&quot;30&quot; id=&quot;e2883fe0-3769-4e5f-adac-edd52d840869&quot; parentId=&quot;&quot; level=&quot;1&quot; generateAgendaSlide=&quot;1&quot; showAgendaItem=&quot;1&quot; isBreak=&quot;0&quot; topic=&quot;Zeiger&quot; agendaSlideId=&quot;514aeed9-1c4a-4b04-91ee-da9c8de8c2ee&quot; /&gt;&lt;item duration=&quot;30&quot; id=&quot;c207fc71-7411-4df2-990e-d127d30dd5d6&quot; parentId=&quot;&quot; level=&quot;1&quot; generateAgendaSlide=&quot;1&quot; showAgendaItem=&quot;1&quot; isBreak=&quot;0&quot; topic=&quot;Zeichenketten und Arrays&quot; agendaSlideId=&quot;994fc09c-077d-49aa-8c12-7237d101acd7&quot; /&gt;&lt;item duration=&quot;30&quot; id=&quot;5cf5920c-3a87-4fc1-a8e6-77390f033ff2&quot; parentId=&quot;&quot; level=&quot;1&quot; generateAgendaSlide=&quot;1&quot; showAgendaItem=&quot;1&quot; isBreak=&quot;0&quot; topic=&quot;Funktionen&quot; agendaSlideId=&quot;21249a52-e919-465e-935c-1c2d3a4e43ca&quot; /&gt;&lt;item duration=&quot;30&quot; id=&quot;c00152e7-1018-4474-a0fc-6a6217fd5ff7&quot; parentId=&quot;&quot; level=&quot;1&quot; generateAgendaSlide=&quot;1&quot; showAgendaItem=&quot;1&quot; isBreak=&quot;0&quot; topic=&quot;Structs&quot; agendaSlideId=&quot;73375fad-e1e9-4ae3-9893-b5b51ec9c4a8&quot; /&gt;&lt;item duration=&quot;30&quot; id=&quot;3df91ea0-6a44-4428-8b08-b2470dddb070&quot; parentId=&quot;&quot; level=&quot;1&quot; generateAgendaSlide=&quot;1&quot; showAgendaItem=&quot;1&quot; isBreak=&quot;0&quot; topic=&quot;Präprozessor&quot; agendaSlideId=&quot;0dbc2796-0c7c-409a-a62e-d05d5ec3d6de&quot; /&gt;&lt;item duration=&quot;30&quot; id=&quot;41b45519-cab8-4fa5-8a0d-b97264fece0e&quot; parentId=&quot;&quot; level=&quot;1&quot; generateAgendaSlide=&quot;1&quot; showAgendaItem=&quot;1&quot; isBreak=&quot;0&quot; topic=&quot;Compiler und Linker - Teil II&quot; agendaSlideId=&quot;62050dda-e080-45a7-82b9-d84a91f34a6b&quot; /&gt;&lt;item duration=&quot;30&quot; id=&quot;41e6b8dd-3889-408a-a1b0-5753e45e88f0&quot; parentId=&quot;&quot; level=&quot;1&quot; generateAgendaSlide=&quot;1&quot; showAgendaItem=&quot;1&quot; isBreak=&quot;0&quot; topic=&quot;Fehlerbehandlung&quot; agendaSlideId=&quot;20df9608-e2a1-48f3-a3ab-2177c4948206&quot; /&gt;&lt;/items&gt;&lt;/agenda&gt;&lt;/contents&gt;&lt;/ee4p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Element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Element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d0aa98ac-9b7c-4237-9a09-19876ce6f5f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Element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Element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860e5a40-dbfd-4114-92db-a69b9fbd3fa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Element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Element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6f4d96a3-10c5-4001-a1ae-2fdda09e9ab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38d2640f-50e6-483f-a24e-6fdaa3abf1f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Element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Element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514aeed9-1c4a-4b04-91ee-da9c8de8c2e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Element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Elemen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994fc09c-077d-49aa-8c12-7237d101acd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Element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Element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21249a52-e919-465e-935c-1c2d3a4e43c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Element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Element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4e222d29-21b3-4d75-bed3-781957636c4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73375fad-e1e9-4ae3-9893-b5b51ec9c4a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Element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Element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0dbc2796-0c7c-409a-a62e-d05d5ec3d6d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Element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Element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62050dda-e080-45a7-82b9-d84a91f34a6b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Element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Element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20df9608-e2a1-48f3-a3ab-2177c494820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Element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Element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Element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Element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-Styl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-Styl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-Sty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-Sty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-Styl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10606d64-9282-484e-aa03-52fb839892f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Topic"/>
  <p:tag name="EE4P_AGENDAWIZARD_CONTENT" val="/Präprozessor"/>
  <p:tag name="EE4P_AGENDAWIZARD_PROPERTIES" val="62.87717/407.5419/144.8015/23.4996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ItemNo"/>
  <p:tag name="EE4P_AGENDAWIZARD_CONTENT" val="/10"/>
  <p:tag name="EE4P_AGENDAWIZARD_PROPERTIES" val="40.49992/380.3127/18.64772/23.4996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Topic"/>
  <p:tag name="EE4P_AGENDAWIZARD_CONTENT" val="/Funktionen"/>
  <p:tag name="EE4P_AGENDAWIZARD_PROPERTIES" val="62.87717/353.0835/144.8015/23.4996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1249a52-e919-465e-935c-1c2d3a4e43ca_ItemNo"/>
  <p:tag name="EE4P_AGENDAWIZARD_CONTENT" val="/9"/>
  <p:tag name="EE4P_AGENDAWIZARD_PROPERTIES" val="40.49992/353.0835/18.64772/23.4996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Topic"/>
  <p:tag name="EE4P_AGENDAWIZARD_CONTENT" val="/Zeichenketten und Arrays"/>
  <p:tag name="EE4P_AGENDAWIZARD_PROPERTIES" val="62.87717/325.8543/144.8015/23.4996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94fc09c-077d-49aa-8c12-7237d101acd7_ItemNo"/>
  <p:tag name="EE4P_AGENDAWIZARD_CONTENT" val="/8"/>
  <p:tag name="EE4P_AGENDAWIZARD_PROPERTIES" val="40.49992/325.8543/18.64772/23.4996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Topic"/>
  <p:tag name="EE4P_AGENDAWIZARD_CONTENT" val="/Zeiger"/>
  <p:tag name="EE4P_AGENDAWIZARD_PROPERTIES" val="62.87717/298.6251/144.8015/23.4996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14aeed9-1c4a-4b04-91ee-da9c8de8c2ee_ItemNo"/>
  <p:tag name="EE4P_AGENDAWIZARD_CONTENT" val="/7"/>
  <p:tag name="EE4P_AGENDAWIZARD_PROPERTIES" val="40.49992/298.6251/18.64772/23.499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0dbc2796-0c7c-409a-a62e-d05d5ec3d6de_ItemNo"/>
  <p:tag name="EE4P_AGENDAWIZARD_CONTENT" val="/11"/>
  <p:tag name="EE4P_AGENDAWIZARD_PROPERTIES" val="40.49992/407.5419/18.64772/23.4996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Topic"/>
  <p:tag name="EE4P_AGENDAWIZARD_CONTENT" val="/Kontrollstrukturen"/>
  <p:tag name="EE4P_AGENDAWIZARD_PROPERTIES" val="62.87717/271.3959/144.8015/23.4996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f4d96a3-10c5-4001-a1ae-2fdda09e9ab8_ItemNo"/>
  <p:tag name="EE4P_AGENDAWIZARD_CONTENT" val="/6"/>
  <p:tag name="EE4P_AGENDAWIZARD_PROPERTIES" val="40.49992/271.3959/18.64772/23.4996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Topic"/>
  <p:tag name="EE4P_AGENDAWIZARD_CONTENT" val="/Operatoren"/>
  <p:tag name="EE4P_AGENDAWIZARD_PROPERTIES" val="62.87717/244.1668/144.8015/23.4996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60e5a40-dbfd-4114-92db-a69b9fbd3fa3_ItemNo"/>
  <p:tag name="EE4P_AGENDAWIZARD_CONTENT" val="/5"/>
  <p:tag name="EE4P_AGENDAWIZARD_PROPERTIES" val="40.49992/244.1668/18.64772/23.4996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Topic"/>
  <p:tag name="EE4P_AGENDAWIZARD_CONTENT" val="/Variablen und Datentype"/>
  <p:tag name="EE4P_AGENDAWIZARD_PROPERTIES" val="62.87717/216.9376/144.8015/23.4996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d0aa98ac-9b7c-4237-9a09-19876ce6f5f2_ItemNo"/>
  <p:tag name="EE4P_AGENDAWIZARD_CONTENT" val="/4"/>
  <p:tag name="EE4P_AGENDAWIZARD_PROPERTIES" val="40.49992/216.9376/18.64772/23.4996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Topic"/>
  <p:tag name="EE4P_AGENDAWIZARD_CONTENT" val="/Compiler und Linker - Teil I"/>
  <p:tag name="EE4P_AGENDAWIZARD_PROPERTIES" val="62.87717/189.7083/144.8015/23.4996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0acc041-4c3f-4d9c-8b50-dfe2f8d12778_ItemNo"/>
  <p:tag name="EE4P_AGENDAWIZARD_CONTENT" val="/3"/>
  <p:tag name="EE4P_AGENDAWIZARD_PROPERTIES" val="40.49992/189.7083/18.64772/23.4996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Element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Elemen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73375fad-e1e9-4ae3-9893-b5b51ec9c4a8_Topic"/>
  <p:tag name="EE4P_AGENDAWIZARD_CONTENT" val="/Structs"/>
  <p:tag name="EE4P_AGENDAWIZARD_PROPERTIES" val="62.87717/380.3127/144.8015/23.4996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Topic"/>
  <p:tag name="EE4P_AGENDAWIZARD_CONTENT" val="/Grundlagen der Sprache"/>
  <p:tag name="EE4P_AGENDAWIZARD_PROPERTIES" val="62.87717/162.4792/144.8015/23.4996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10606d64-9282-484e-aa03-52fb839892f0_ItemNo"/>
  <p:tag name="EE4P_AGENDAWIZARD_CONTENT" val="/2"/>
  <p:tag name="EE4P_AGENDAWIZARD_PROPERTIES" val="40.49992/162.4792/18.64772/23.4996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Einführung"/>
  <p:tag name="EE4P_AGENDAWIZARD_PROPERTIES" val="62.87717/135.25/144.8015/23.4996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18.64772/23.4996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e0acc041-4c3f-4d9c-8b50-dfe2f8d1277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Topic"/>
  <p:tag name="EE4P_AGENDAWIZARD_CONTENT" val="/Fehlerbehandlung"/>
  <p:tag name="EE4P_AGENDAWIZARD_PROPERTIES" val="62.87717/462.0002/144.8015/23.4996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20df9608-e2a1-48f3-a3ab-2177c4948206_ItemNo"/>
  <p:tag name="EE4P_AGENDAWIZARD_CONTENT" val="/13"/>
  <p:tag name="EE4P_AGENDAWIZARD_PROPERTIES" val="40.49992/462.0002/18.64772/23.4996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Topic"/>
  <p:tag name="EE4P_AGENDAWIZARD_CONTENT" val="/Compiler und Linker - Teil II"/>
  <p:tag name="EE4P_AGENDAWIZARD_PROPERTIES" val="62.87717/434.771/144.8015/23.4996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2050dda-e080-45a7-82b9-d84a91f34a6b_ItemNo"/>
  <p:tag name="EE4P_AGENDAWIZARD_CONTENT" val="/12"/>
  <p:tag name="EE4P_AGENDAWIZARD_PROPERTIES" val="40.49992/434.771/18.64772/23.49969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QuirinVorlesungDeutsch2025.pptx" id="{BC2CF150-D526-4A8C-89A1-9021C9D55C03}" vid="{F2E1904E-9702-42A5-9C90-DC124C3315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QuirinVorlesungDeutsch2025</Template>
  <TotalTime>0</TotalTime>
  <Words>7379</Words>
  <Application>Microsoft Office PowerPoint</Application>
  <PresentationFormat>Breitbild</PresentationFormat>
  <Paragraphs>1872</Paragraphs>
  <Slides>98</Slides>
  <Notes>33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98</vt:i4>
      </vt:variant>
    </vt:vector>
  </HeadingPairs>
  <TitlesOfParts>
    <vt:vector size="106" baseType="lpstr">
      <vt:lpstr>Arial</vt:lpstr>
      <vt:lpstr>Calibri</vt:lpstr>
      <vt:lpstr>Cambria Math</vt:lpstr>
      <vt:lpstr>Cascadia Mono</vt:lpstr>
      <vt:lpstr>Roboto</vt:lpstr>
      <vt:lpstr>Roboto Black</vt:lpstr>
      <vt:lpstr>Wingdings</vt:lpstr>
      <vt:lpstr>Office</vt:lpstr>
      <vt:lpstr>Computer Graphics – Einführung in C</vt:lpstr>
      <vt:lpstr>Agenda</vt:lpstr>
      <vt:lpstr>Agenda</vt:lpstr>
      <vt:lpstr>Einführung</vt:lpstr>
      <vt:lpstr>Einführung</vt:lpstr>
      <vt:lpstr>Einführung – CMake ausführen</vt:lpstr>
      <vt:lpstr>Einführung – Visual Studio Community Edition</vt:lpstr>
      <vt:lpstr>Agenda</vt:lpstr>
      <vt:lpstr>Ein kleines C Programm</vt:lpstr>
      <vt:lpstr>Ein kleines C Programm</vt:lpstr>
      <vt:lpstr>Agenda</vt:lpstr>
      <vt:lpstr>Compiler und Linker – Teil I</vt:lpstr>
      <vt:lpstr>Agenda</vt:lpstr>
      <vt:lpstr>Variablen und Datentypen</vt:lpstr>
      <vt:lpstr>Variablen und Datentypen</vt:lpstr>
      <vt:lpstr>Variablen und Datentypen</vt:lpstr>
      <vt:lpstr>Variablen und Datentypen</vt:lpstr>
      <vt:lpstr>Variablen und Datentypen</vt:lpstr>
      <vt:lpstr>Variablen und Datentypen</vt:lpstr>
      <vt:lpstr>Variablen und Datentypen – Type Casts</vt:lpstr>
      <vt:lpstr>Variablen und Datentypen – Scopes</vt:lpstr>
      <vt:lpstr>Agenda</vt:lpstr>
      <vt:lpstr>Operatoren – Arithmetische Operatoren</vt:lpstr>
      <vt:lpstr>Operatoren – Arithmetische Zuweisungsoperatoren</vt:lpstr>
      <vt:lpstr>Operatoren – Integer Operatoren</vt:lpstr>
      <vt:lpstr>Operatoren – Bit-Schiebe Operatoren</vt:lpstr>
      <vt:lpstr>Operatoren – Logische Bit-Operatoren</vt:lpstr>
      <vt:lpstr>Operatoren – Logische Bit-Operatoren</vt:lpstr>
      <vt:lpstr>Agenda</vt:lpstr>
      <vt:lpstr>Kontrollstrukturen</vt:lpstr>
      <vt:lpstr>Kontrollstrukturen</vt:lpstr>
      <vt:lpstr>Kontrollstrukturen</vt:lpstr>
      <vt:lpstr>Kontrollstrukturen</vt:lpstr>
      <vt:lpstr>Kontrollstrukturen</vt:lpstr>
      <vt:lpstr>Kontrollstrukturen – Vergleichsoperatoren</vt:lpstr>
      <vt:lpstr>Kontrollstrukturen – Logische Operatoren</vt:lpstr>
      <vt:lpstr>Agenda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</vt:lpstr>
      <vt:lpstr>Zeiger – Zeiger Arithmetik</vt:lpstr>
      <vt:lpstr>Agenda</vt:lpstr>
      <vt:lpstr>Zeichenketten und Arrays – Zeichenketten</vt:lpstr>
      <vt:lpstr>Zeichenketten und Arrays – Statische Arrays</vt:lpstr>
      <vt:lpstr>Zeichenketten und Arrays – Statische Arrays</vt:lpstr>
      <vt:lpstr>Zeichenketten und Arrays – Statische Arrays</vt:lpstr>
      <vt:lpstr>Zeichenketten und Arrays – Dynamische Arrays</vt:lpstr>
      <vt:lpstr>Zeichenketten und Arrays – Dynamische Arrays</vt:lpstr>
      <vt:lpstr>Zeichenketten und Arrays – Dynamische Arrays</vt:lpstr>
      <vt:lpstr>Zeichenketten und Arrays – Dynamische Arrays</vt:lpstr>
      <vt:lpstr>Zeichenketten und Arrays – Zugriff auf Arrays</vt:lpstr>
      <vt:lpstr>Agenda</vt:lpstr>
      <vt:lpstr>Funktionen – Kein Parameter, keine Rückgabewerte</vt:lpstr>
      <vt:lpstr>Funktionen – Ein Parameter</vt:lpstr>
      <vt:lpstr>Funktionen – Parameter und Rückgabewert</vt:lpstr>
      <vt:lpstr>Funktionen – Mehr Parameter</vt:lpstr>
      <vt:lpstr>Funktion – Mehr Rückgabewerte</vt:lpstr>
      <vt:lpstr>Funktionen – Forward Declaration</vt:lpstr>
      <vt:lpstr>Funktionen – Inline Funktion</vt:lpstr>
      <vt:lpstr>Funktionen – Inline Funktion</vt:lpstr>
      <vt:lpstr>Funktionen – Inline Funktion</vt:lpstr>
      <vt:lpstr>Funktionen – Inline Funktion</vt:lpstr>
      <vt:lpstr>Agenda</vt:lpstr>
      <vt:lpstr>Structs</vt:lpstr>
      <vt:lpstr>Structs</vt:lpstr>
      <vt:lpstr>Structs</vt:lpstr>
      <vt:lpstr>Structs</vt:lpstr>
      <vt:lpstr>Structs</vt:lpstr>
      <vt:lpstr>Structs – Typedef </vt:lpstr>
      <vt:lpstr>Structs – Syntaktische Zucker</vt:lpstr>
      <vt:lpstr>Agenda</vt:lpstr>
      <vt:lpstr>Präprozessor</vt:lpstr>
      <vt:lpstr>Präprozessor – Konstanten</vt:lpstr>
      <vt:lpstr>Präprozessor – Parameter </vt:lpstr>
      <vt:lpstr>Präprozessor – Bedingte Anweisung</vt:lpstr>
      <vt:lpstr>Präprozessor – Makros </vt:lpstr>
      <vt:lpstr>Agenda</vt:lpstr>
      <vt:lpstr>Compiler und Linker – Teil II</vt:lpstr>
      <vt:lpstr>Compiler und Linker – Teil II</vt:lpstr>
      <vt:lpstr>Compiler und Linker – Teil II</vt:lpstr>
      <vt:lpstr>Compiler und Linker – Teil II</vt:lpstr>
      <vt:lpstr>Inlcude Guards</vt:lpstr>
      <vt:lpstr>Inlcude Guards</vt:lpstr>
      <vt:lpstr>Agenda</vt:lpstr>
      <vt:lpstr>Fehlerbehandlung in C</vt:lpstr>
      <vt:lpstr>Fehlerbehandlung in C</vt:lpstr>
      <vt:lpstr>Fehlerbehandlung in C</vt:lpstr>
    </vt:vector>
  </TitlesOfParts>
  <Company>Hochschule Coburg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Vorlesung</dc:subject>
  <dc:creator>Meyer, Quirin</dc:creator>
  <cp:lastModifiedBy>Meyer, Quirin</cp:lastModifiedBy>
  <cp:revision>1</cp:revision>
  <dcterms:created xsi:type="dcterms:W3CDTF">2025-10-03T04:29:39Z</dcterms:created>
  <dcterms:modified xsi:type="dcterms:W3CDTF">2026-06-25T09:56:42Z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