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Inter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Inter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Inter-italic.fntdata"/><Relationship Id="rId25" Type="http://schemas.openxmlformats.org/officeDocument/2006/relationships/font" Target="fonts/Inter-bold.fntdata"/><Relationship Id="rId27" Type="http://schemas.openxmlformats.org/officeDocument/2006/relationships/font" Target="fonts/Inter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7cfae560a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7cfae560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7cfae560a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37cfae560a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7cfae560a4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7cfae560a4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7cfae560a4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7cfae560a4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7cfae560a4_0_1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7cfae560a4_0_1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7cfae560a4_0_1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7cfae560a4_0_1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7cfae560a4_0_1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7cfae560a4_0_1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7cfae560a4_0_1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7cfae560a4_0_1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7cfae560a4_0_1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7cfae560a4_0_1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7cfae560a4_0_1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7cfae560a4_0_1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7cfae560a4_0_1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7cfae560a4_0_1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7cfae560a4_0_1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7cfae560a4_0_1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7cfae560a4_0_1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7cfae560a4_0_1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7cfae560a4_0_1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7cfae560a4_0_1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7cfae560a4_0_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7cfae560a4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7cfae560a4_0_1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37cfae560a4_0_1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7cfae560a4_0_7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7cfae560a4_0_7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7cfae560a4_0_8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37cfae560a4_0_8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1">
  <p:cSld name="BLANK_1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title"/>
          </p:nvPr>
        </p:nvSpPr>
        <p:spPr>
          <a:xfrm>
            <a:off x="284850" y="474875"/>
            <a:ext cx="42273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" name="Google Shape;16;p2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body"/>
          </p:nvPr>
        </p:nvSpPr>
        <p:spPr>
          <a:xfrm>
            <a:off x="4629550" y="3479875"/>
            <a:ext cx="4227300" cy="9234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2">
  <p:cSld name="BLANK_1_1_1_1_2">
    <p:bg>
      <p:bgPr>
        <a:solidFill>
          <a:schemeClr val="accen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284850" y="285900"/>
            <a:ext cx="64239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/>
            </a:lvl1pPr>
            <a:lvl2pPr lvl="1" algn="r">
              <a:buNone/>
              <a:defRPr/>
            </a:lvl2pPr>
            <a:lvl3pPr lvl="2" algn="r">
              <a:buNone/>
              <a:defRPr/>
            </a:lvl3pPr>
            <a:lvl4pPr lvl="3" algn="r">
              <a:buNone/>
              <a:defRPr/>
            </a:lvl4pPr>
            <a:lvl5pPr lvl="4" algn="r">
              <a:buNone/>
              <a:defRPr/>
            </a:lvl5pPr>
            <a:lvl6pPr lvl="5" algn="r">
              <a:buNone/>
              <a:defRPr/>
            </a:lvl6pPr>
            <a:lvl7pPr lvl="6" algn="r">
              <a:buNone/>
              <a:defRPr/>
            </a:lvl7pPr>
            <a:lvl8pPr lvl="7" algn="r">
              <a:buNone/>
              <a:defRPr/>
            </a:lvl8pPr>
            <a:lvl9pPr lvl="8" algn="r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" name="Google Shape;22;p3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3">
  <p:cSld name="BLANK_1_1_1_1_2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284850" y="285900"/>
            <a:ext cx="64239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/>
            </a:lvl1pPr>
            <a:lvl2pPr lvl="1" algn="r">
              <a:buNone/>
              <a:defRPr/>
            </a:lvl2pPr>
            <a:lvl3pPr lvl="2" algn="r">
              <a:buNone/>
              <a:defRPr/>
            </a:lvl3pPr>
            <a:lvl4pPr lvl="3" algn="r">
              <a:buNone/>
              <a:defRPr/>
            </a:lvl4pPr>
            <a:lvl5pPr lvl="4" algn="r">
              <a:buNone/>
              <a:defRPr/>
            </a:lvl5pPr>
            <a:lvl6pPr lvl="5" algn="r">
              <a:buNone/>
              <a:defRPr/>
            </a:lvl6pPr>
            <a:lvl7pPr lvl="6" algn="r">
              <a:buNone/>
              <a:defRPr/>
            </a:lvl7pPr>
            <a:lvl8pPr lvl="7" algn="r">
              <a:buNone/>
              <a:defRPr/>
            </a:lvl8pPr>
            <a:lvl9pPr lvl="8" algn="r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" name="Google Shape;27;p4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4">
  <p:cSld name="BLANK_1_1_1_1_2_1_1"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284850" y="285900"/>
            <a:ext cx="64239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31" name="Google Shape;31;p5"/>
          <p:cNvCxnSpPr/>
          <p:nvPr/>
        </p:nvCxnSpPr>
        <p:spPr>
          <a:xfrm>
            <a:off x="283850" y="4683734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" name="Google Shape;33;p5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- Alt 1">
  <p:cSld name="BLANK_1_1_1_1_1_1_1">
    <p:bg>
      <p:bgPr>
        <a:solidFill>
          <a:schemeClr val="l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6"/>
          <p:cNvCxnSpPr/>
          <p:nvPr/>
        </p:nvCxnSpPr>
        <p:spPr>
          <a:xfrm>
            <a:off x="283850" y="4683725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" name="Google Shape;37;p6"/>
          <p:cNvSpPr txBox="1"/>
          <p:nvPr>
            <p:ph type="title"/>
          </p:nvPr>
        </p:nvSpPr>
        <p:spPr>
          <a:xfrm>
            <a:off x="283850" y="230676"/>
            <a:ext cx="6683700" cy="12369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1" type="subTitle"/>
          </p:nvPr>
        </p:nvSpPr>
        <p:spPr>
          <a:xfrm>
            <a:off x="6214200" y="3602000"/>
            <a:ext cx="2386500" cy="80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" name="Google Shape;40;p6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2" name="Google Shape;42;p6"/>
          <p:cNvSpPr/>
          <p:nvPr>
            <p:ph idx="4" type="pic"/>
          </p:nvPr>
        </p:nvSpPr>
        <p:spPr>
          <a:xfrm>
            <a:off x="4629750" y="3386700"/>
            <a:ext cx="1328400" cy="1290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- Alt 3">
  <p:cSld name="BLANK_3_1">
    <p:bg>
      <p:bgPr>
        <a:solidFill>
          <a:schemeClr val="accent3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/>
          <p:nvPr/>
        </p:nvSpPr>
        <p:spPr>
          <a:xfrm>
            <a:off x="3186050" y="288625"/>
            <a:ext cx="5670900" cy="292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" name="Google Shape;45;p7"/>
          <p:cNvSpPr/>
          <p:nvPr/>
        </p:nvSpPr>
        <p:spPr>
          <a:xfrm>
            <a:off x="3499026" y="558338"/>
            <a:ext cx="5044948" cy="2389773"/>
          </a:xfrm>
          <a:custGeom>
            <a:rect b="b" l="l" r="r" t="t"/>
            <a:pathLst>
              <a:path extrusionOk="0" h="22601" w="47712">
                <a:moveTo>
                  <a:pt x="36474" y="1"/>
                </a:moveTo>
                <a:lnTo>
                  <a:pt x="32896" y="3516"/>
                </a:lnTo>
                <a:lnTo>
                  <a:pt x="38106" y="8789"/>
                </a:lnTo>
                <a:lnTo>
                  <a:pt x="1" y="8789"/>
                </a:lnTo>
                <a:lnTo>
                  <a:pt x="1" y="13812"/>
                </a:lnTo>
                <a:lnTo>
                  <a:pt x="38106" y="13812"/>
                </a:lnTo>
                <a:lnTo>
                  <a:pt x="32833" y="19085"/>
                </a:lnTo>
                <a:lnTo>
                  <a:pt x="36411" y="22600"/>
                </a:lnTo>
                <a:lnTo>
                  <a:pt x="47711" y="11300"/>
                </a:lnTo>
                <a:lnTo>
                  <a:pt x="3647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" name="Google Shape;46;p7"/>
          <p:cNvSpPr txBox="1"/>
          <p:nvPr>
            <p:ph type="title"/>
          </p:nvPr>
        </p:nvSpPr>
        <p:spPr>
          <a:xfrm>
            <a:off x="283850" y="474875"/>
            <a:ext cx="2773200" cy="15852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rm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subTitle"/>
          </p:nvPr>
        </p:nvSpPr>
        <p:spPr>
          <a:xfrm>
            <a:off x="284850" y="3602000"/>
            <a:ext cx="2773200" cy="80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7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- Alt 4">
  <p:cSld name="BLANK_3_1_1">
    <p:bg>
      <p:bgPr>
        <a:solidFill>
          <a:schemeClr val="accen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283850" y="474875"/>
            <a:ext cx="2773200" cy="15852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rm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9pPr>
          </a:lstStyle>
          <a:p/>
        </p:txBody>
      </p:sp>
      <p:sp>
        <p:nvSpPr>
          <p:cNvPr id="53" name="Google Shape;53;p8"/>
          <p:cNvSpPr txBox="1"/>
          <p:nvPr>
            <p:ph idx="1" type="subTitle"/>
          </p:nvPr>
        </p:nvSpPr>
        <p:spPr>
          <a:xfrm>
            <a:off x="284850" y="3602000"/>
            <a:ext cx="2773200" cy="80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" name="Google Shape;55;p8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/>
          <p:nvPr>
            <p:ph idx="4" type="pic"/>
          </p:nvPr>
        </p:nvSpPr>
        <p:spPr>
          <a:xfrm>
            <a:off x="3185700" y="291263"/>
            <a:ext cx="5671200" cy="4387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Alt 2">
  <p:cSld name="BLANK_1_1_1_1_1_1_1_1_1_1_2">
    <p:bg>
      <p:bgPr>
        <a:solidFill>
          <a:schemeClr val="lt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" name="Google Shape;60;p9"/>
          <p:cNvSpPr txBox="1"/>
          <p:nvPr>
            <p:ph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5">
  <p:cSld name="BLANK_1_1_1_1_1_1_1_1_1_1_1_2_1"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283850" y="285900"/>
            <a:ext cx="4227600" cy="30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" name="Google Shape;65;p10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" type="subTitle"/>
          </p:nvPr>
        </p:nvSpPr>
        <p:spPr>
          <a:xfrm>
            <a:off x="1125100" y="2345400"/>
            <a:ext cx="55593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4" type="subTitle"/>
          </p:nvPr>
        </p:nvSpPr>
        <p:spPr>
          <a:xfrm flipH="1">
            <a:off x="6801950" y="2345400"/>
            <a:ext cx="20550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5" type="subTitle"/>
          </p:nvPr>
        </p:nvSpPr>
        <p:spPr>
          <a:xfrm>
            <a:off x="1125100" y="1555600"/>
            <a:ext cx="55593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6" type="subTitle"/>
          </p:nvPr>
        </p:nvSpPr>
        <p:spPr>
          <a:xfrm flipH="1">
            <a:off x="6801950" y="1555600"/>
            <a:ext cx="20550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7" type="subTitle"/>
          </p:nvPr>
        </p:nvSpPr>
        <p:spPr>
          <a:xfrm>
            <a:off x="1125100" y="3123163"/>
            <a:ext cx="55593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72" name="Google Shape;72;p10"/>
          <p:cNvSpPr txBox="1"/>
          <p:nvPr>
            <p:ph idx="8" type="subTitle"/>
          </p:nvPr>
        </p:nvSpPr>
        <p:spPr>
          <a:xfrm flipH="1">
            <a:off x="6801950" y="3123163"/>
            <a:ext cx="20550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73" name="Google Shape;73;p10"/>
          <p:cNvSpPr txBox="1"/>
          <p:nvPr>
            <p:ph idx="9" type="subTitle"/>
          </p:nvPr>
        </p:nvSpPr>
        <p:spPr>
          <a:xfrm>
            <a:off x="1125100" y="3902913"/>
            <a:ext cx="55593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74" name="Google Shape;74;p10"/>
          <p:cNvSpPr txBox="1"/>
          <p:nvPr>
            <p:ph idx="13" type="subTitle"/>
          </p:nvPr>
        </p:nvSpPr>
        <p:spPr>
          <a:xfrm flipH="1">
            <a:off x="6801950" y="3902913"/>
            <a:ext cx="20550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3">
  <p:cSld name="CUSTOM_1">
    <p:bg>
      <p:bgPr>
        <a:solidFill>
          <a:schemeClr val="lt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/>
          <p:nvPr>
            <p:ph idx="2" type="pic"/>
          </p:nvPr>
        </p:nvSpPr>
        <p:spPr>
          <a:xfrm>
            <a:off x="283850" y="2178075"/>
            <a:ext cx="4227600" cy="25056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1"/>
          <p:cNvSpPr txBox="1"/>
          <p:nvPr>
            <p:ph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4" type="title"/>
          </p:nvPr>
        </p:nvSpPr>
        <p:spPr>
          <a:xfrm>
            <a:off x="283850" y="285900"/>
            <a:ext cx="56742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1" name="Google Shape;81;p11"/>
          <p:cNvSpPr txBox="1"/>
          <p:nvPr>
            <p:ph idx="1" type="body"/>
          </p:nvPr>
        </p:nvSpPr>
        <p:spPr>
          <a:xfrm>
            <a:off x="4629300" y="2636275"/>
            <a:ext cx="4227600" cy="204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" name="Google Shape;82;p11"/>
          <p:cNvSpPr/>
          <p:nvPr/>
        </p:nvSpPr>
        <p:spPr>
          <a:xfrm rot="10800000">
            <a:off x="8020323" y="286810"/>
            <a:ext cx="836528" cy="836365"/>
          </a:xfrm>
          <a:custGeom>
            <a:rect b="b" l="l" r="r" t="t"/>
            <a:pathLst>
              <a:path extrusionOk="0" h="32645" w="32645">
                <a:moveTo>
                  <a:pt x="2512" y="0"/>
                </a:moveTo>
                <a:lnTo>
                  <a:pt x="2512" y="5023"/>
                </a:lnTo>
                <a:lnTo>
                  <a:pt x="24107" y="5023"/>
                </a:lnTo>
                <a:lnTo>
                  <a:pt x="1" y="29129"/>
                </a:lnTo>
                <a:lnTo>
                  <a:pt x="3516" y="32644"/>
                </a:lnTo>
                <a:lnTo>
                  <a:pt x="27623" y="8538"/>
                </a:lnTo>
                <a:lnTo>
                  <a:pt x="27623" y="30133"/>
                </a:lnTo>
                <a:lnTo>
                  <a:pt x="32645" y="30133"/>
                </a:lnTo>
                <a:lnTo>
                  <a:pt x="32645" y="0"/>
                </a:ln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4">
  <p:cSld name="BLANK_1_1_1_1_1_1_1_1_1_1_1_1_3"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/>
          <p:nvPr>
            <p:ph idx="2" type="pic"/>
          </p:nvPr>
        </p:nvSpPr>
        <p:spPr>
          <a:xfrm>
            <a:off x="4629750" y="0"/>
            <a:ext cx="4227000" cy="46836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85" name="Google Shape;85;p12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" name="Google Shape;86;p12"/>
          <p:cNvSpPr txBox="1"/>
          <p:nvPr>
            <p:ph type="title"/>
          </p:nvPr>
        </p:nvSpPr>
        <p:spPr>
          <a:xfrm>
            <a:off x="283850" y="285900"/>
            <a:ext cx="42276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7" name="Google Shape;87;p12"/>
          <p:cNvSpPr txBox="1"/>
          <p:nvPr>
            <p:ph idx="1" type="body"/>
          </p:nvPr>
        </p:nvSpPr>
        <p:spPr>
          <a:xfrm>
            <a:off x="763175" y="2599225"/>
            <a:ext cx="3748800" cy="208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8" name="Google Shape;88;p12"/>
          <p:cNvSpPr txBox="1"/>
          <p:nvPr>
            <p:ph idx="3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9" name="Google Shape;89;p12"/>
          <p:cNvSpPr txBox="1"/>
          <p:nvPr>
            <p:ph idx="4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5">
  <p:cSld name="BLANK_1_1_1_1_1_1_1_1_1_1_1_1_3_1_1"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/>
          <p:nvPr>
            <p:ph idx="2" type="pic"/>
          </p:nvPr>
        </p:nvSpPr>
        <p:spPr>
          <a:xfrm>
            <a:off x="270275" y="3132475"/>
            <a:ext cx="2770500" cy="15510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3"/>
          <p:cNvSpPr txBox="1"/>
          <p:nvPr>
            <p:ph type="title"/>
          </p:nvPr>
        </p:nvSpPr>
        <p:spPr>
          <a:xfrm>
            <a:off x="283850" y="285900"/>
            <a:ext cx="64008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4" name="Google Shape;94;p13"/>
          <p:cNvSpPr txBox="1"/>
          <p:nvPr>
            <p:ph idx="1" type="body"/>
          </p:nvPr>
        </p:nvSpPr>
        <p:spPr>
          <a:xfrm>
            <a:off x="6086325" y="2599225"/>
            <a:ext cx="2770500" cy="208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idx="3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idx="4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idx="5" type="body"/>
          </p:nvPr>
        </p:nvSpPr>
        <p:spPr>
          <a:xfrm>
            <a:off x="3185700" y="2599225"/>
            <a:ext cx="2770500" cy="208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7">
  <p:cSld name="BLANK_1_1_1_1_1_1_1_1_1_1_1_1_2_1">
    <p:bg>
      <p:bgPr>
        <a:solidFill>
          <a:schemeClr val="l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>
            <p:ph type="title"/>
          </p:nvPr>
        </p:nvSpPr>
        <p:spPr>
          <a:xfrm>
            <a:off x="4782150" y="285900"/>
            <a:ext cx="40749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0" name="Google Shape;100;p14"/>
          <p:cNvSpPr txBox="1"/>
          <p:nvPr>
            <p:ph idx="1" type="body"/>
          </p:nvPr>
        </p:nvSpPr>
        <p:spPr>
          <a:xfrm>
            <a:off x="6086325" y="2636275"/>
            <a:ext cx="2770800" cy="204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1" name="Google Shape;101;p14"/>
          <p:cNvSpPr txBox="1"/>
          <p:nvPr>
            <p:ph idx="2" type="body"/>
          </p:nvPr>
        </p:nvSpPr>
        <p:spPr>
          <a:xfrm>
            <a:off x="4782375" y="2636275"/>
            <a:ext cx="1175700" cy="204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2" name="Google Shape;102;p14"/>
          <p:cNvSpPr/>
          <p:nvPr>
            <p:ph idx="3" type="pic"/>
          </p:nvPr>
        </p:nvSpPr>
        <p:spPr>
          <a:xfrm>
            <a:off x="283850" y="0"/>
            <a:ext cx="4227000" cy="46836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103" name="Google Shape;103;p14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4" name="Google Shape;104;p14"/>
          <p:cNvSpPr txBox="1"/>
          <p:nvPr>
            <p:ph idx="4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5" name="Google Shape;105;p14"/>
          <p:cNvSpPr txBox="1"/>
          <p:nvPr>
            <p:ph idx="5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- Alt 2">
  <p:cSld name="BLANK_1_1_1_1_1_1_1_1_1_1_1_1_3_1_2"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8" name="Google Shape;108;p15"/>
          <p:cNvSpPr txBox="1"/>
          <p:nvPr>
            <p:ph type="title"/>
          </p:nvPr>
        </p:nvSpPr>
        <p:spPr>
          <a:xfrm>
            <a:off x="283850" y="285900"/>
            <a:ext cx="4227300" cy="751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9" name="Google Shape;109;p15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0" name="Google Shape;110;p15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1" name="Google Shape;111;p15"/>
          <p:cNvSpPr txBox="1"/>
          <p:nvPr>
            <p:ph idx="1" type="body"/>
          </p:nvPr>
        </p:nvSpPr>
        <p:spPr>
          <a:xfrm>
            <a:off x="4632000" y="285900"/>
            <a:ext cx="42273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2" name="Google Shape;112;p15"/>
          <p:cNvSpPr txBox="1"/>
          <p:nvPr>
            <p:ph idx="4" type="subTitle"/>
          </p:nvPr>
        </p:nvSpPr>
        <p:spPr>
          <a:xfrm>
            <a:off x="288625" y="19228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3" name="Google Shape;113;p15"/>
          <p:cNvSpPr txBox="1"/>
          <p:nvPr>
            <p:ph idx="5" type="body"/>
          </p:nvPr>
        </p:nvSpPr>
        <p:spPr>
          <a:xfrm>
            <a:off x="288625" y="2891825"/>
            <a:ext cx="2050800" cy="150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4" name="Google Shape;114;p15"/>
          <p:cNvSpPr txBox="1"/>
          <p:nvPr>
            <p:ph idx="6" type="subTitle"/>
          </p:nvPr>
        </p:nvSpPr>
        <p:spPr>
          <a:xfrm>
            <a:off x="2456700" y="19228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5" name="Google Shape;115;p15"/>
          <p:cNvSpPr txBox="1"/>
          <p:nvPr>
            <p:ph idx="7" type="body"/>
          </p:nvPr>
        </p:nvSpPr>
        <p:spPr>
          <a:xfrm>
            <a:off x="2456700" y="2891825"/>
            <a:ext cx="2050800" cy="150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6" name="Google Shape;116;p15"/>
          <p:cNvSpPr txBox="1"/>
          <p:nvPr>
            <p:ph idx="8" type="subTitle"/>
          </p:nvPr>
        </p:nvSpPr>
        <p:spPr>
          <a:xfrm>
            <a:off x="4629375" y="19228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7" name="Google Shape;117;p15"/>
          <p:cNvSpPr txBox="1"/>
          <p:nvPr>
            <p:ph idx="9" type="body"/>
          </p:nvPr>
        </p:nvSpPr>
        <p:spPr>
          <a:xfrm>
            <a:off x="4629375" y="2891825"/>
            <a:ext cx="2050800" cy="150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8" name="Google Shape;118;p15"/>
          <p:cNvSpPr txBox="1"/>
          <p:nvPr>
            <p:ph idx="13" type="subTitle"/>
          </p:nvPr>
        </p:nvSpPr>
        <p:spPr>
          <a:xfrm>
            <a:off x="6802050" y="19228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9" name="Google Shape;119;p15"/>
          <p:cNvSpPr txBox="1"/>
          <p:nvPr>
            <p:ph idx="14" type="body"/>
          </p:nvPr>
        </p:nvSpPr>
        <p:spPr>
          <a:xfrm>
            <a:off x="6802050" y="2891825"/>
            <a:ext cx="2050800" cy="150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5">
  <p:cSld name="BLANK_1_1_1_1_1_1_1_1_1_1_1_1_1_2_1_2_1">
    <p:bg>
      <p:bgPr>
        <a:solidFill>
          <a:schemeClr val="lt1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/>
          <p:nvPr>
            <p:ph idx="1" type="subTitle"/>
          </p:nvPr>
        </p:nvSpPr>
        <p:spPr>
          <a:xfrm>
            <a:off x="288625" y="2636275"/>
            <a:ext cx="10050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22" name="Google Shape;122;p16"/>
          <p:cNvSpPr txBox="1"/>
          <p:nvPr>
            <p:ph idx="2" type="subTitle"/>
          </p:nvPr>
        </p:nvSpPr>
        <p:spPr>
          <a:xfrm>
            <a:off x="288625" y="37169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23" name="Google Shape;123;p16"/>
          <p:cNvSpPr txBox="1"/>
          <p:nvPr>
            <p:ph idx="3" type="subTitle"/>
          </p:nvPr>
        </p:nvSpPr>
        <p:spPr>
          <a:xfrm>
            <a:off x="288625" y="15555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24" name="Google Shape;124;p16"/>
          <p:cNvSpPr txBox="1"/>
          <p:nvPr>
            <p:ph idx="4" type="body"/>
          </p:nvPr>
        </p:nvSpPr>
        <p:spPr>
          <a:xfrm>
            <a:off x="6091950" y="2635425"/>
            <a:ext cx="27648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5" name="Google Shape;125;p16"/>
          <p:cNvSpPr txBox="1"/>
          <p:nvPr>
            <p:ph idx="5" type="body"/>
          </p:nvPr>
        </p:nvSpPr>
        <p:spPr>
          <a:xfrm>
            <a:off x="6091950" y="3706763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6" name="Google Shape;126;p16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16"/>
          <p:cNvSpPr txBox="1"/>
          <p:nvPr>
            <p:ph type="title"/>
          </p:nvPr>
        </p:nvSpPr>
        <p:spPr>
          <a:xfrm>
            <a:off x="283850" y="285900"/>
            <a:ext cx="56742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8" name="Google Shape;128;p16"/>
          <p:cNvSpPr txBox="1"/>
          <p:nvPr>
            <p:ph idx="6" type="body"/>
          </p:nvPr>
        </p:nvSpPr>
        <p:spPr>
          <a:xfrm>
            <a:off x="6091950" y="1553875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9" name="Google Shape;129;p16"/>
          <p:cNvSpPr txBox="1"/>
          <p:nvPr>
            <p:ph idx="7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0" name="Google Shape;130;p16"/>
          <p:cNvSpPr txBox="1"/>
          <p:nvPr>
            <p:ph idx="8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1" name="Google Shape;131;p16"/>
          <p:cNvSpPr txBox="1"/>
          <p:nvPr>
            <p:ph idx="9" type="subTitle"/>
          </p:nvPr>
        </p:nvSpPr>
        <p:spPr>
          <a:xfrm>
            <a:off x="1648600" y="2636275"/>
            <a:ext cx="40959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32" name="Google Shape;132;p16"/>
          <p:cNvSpPr txBox="1"/>
          <p:nvPr>
            <p:ph idx="13" type="subTitle"/>
          </p:nvPr>
        </p:nvSpPr>
        <p:spPr>
          <a:xfrm>
            <a:off x="1648600" y="1552438"/>
            <a:ext cx="40959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idx="14" type="subTitle"/>
          </p:nvPr>
        </p:nvSpPr>
        <p:spPr>
          <a:xfrm>
            <a:off x="1648600" y="3707613"/>
            <a:ext cx="40959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6">
  <p:cSld name="BLANK_1_1_1_1_1_1_1_1_1_1_1_1_1_2_1_2_1_1">
    <p:bg>
      <p:bgPr>
        <a:solidFill>
          <a:schemeClr val="lt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"/>
          <p:cNvSpPr txBox="1"/>
          <p:nvPr>
            <p:ph idx="1" type="subTitle"/>
          </p:nvPr>
        </p:nvSpPr>
        <p:spPr>
          <a:xfrm>
            <a:off x="3185700" y="37169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36" name="Google Shape;136;p17"/>
          <p:cNvSpPr txBox="1"/>
          <p:nvPr>
            <p:ph idx="2" type="subTitle"/>
          </p:nvPr>
        </p:nvSpPr>
        <p:spPr>
          <a:xfrm>
            <a:off x="1736388" y="26362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37" name="Google Shape;137;p17"/>
          <p:cNvSpPr txBox="1"/>
          <p:nvPr>
            <p:ph idx="3" type="subTitle"/>
          </p:nvPr>
        </p:nvSpPr>
        <p:spPr>
          <a:xfrm>
            <a:off x="288625" y="15555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38" name="Google Shape;138;p17"/>
          <p:cNvSpPr txBox="1"/>
          <p:nvPr>
            <p:ph idx="4" type="body"/>
          </p:nvPr>
        </p:nvSpPr>
        <p:spPr>
          <a:xfrm>
            <a:off x="3187500" y="2635425"/>
            <a:ext cx="4227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9" name="Google Shape;139;p17"/>
          <p:cNvSpPr txBox="1"/>
          <p:nvPr>
            <p:ph idx="5" type="body"/>
          </p:nvPr>
        </p:nvSpPr>
        <p:spPr>
          <a:xfrm>
            <a:off x="4629750" y="3706771"/>
            <a:ext cx="4227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0" name="Google Shape;140;p17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1" name="Google Shape;141;p17"/>
          <p:cNvSpPr txBox="1"/>
          <p:nvPr>
            <p:ph type="title"/>
          </p:nvPr>
        </p:nvSpPr>
        <p:spPr>
          <a:xfrm>
            <a:off x="283850" y="285900"/>
            <a:ext cx="56742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2" name="Google Shape;142;p17"/>
          <p:cNvSpPr txBox="1"/>
          <p:nvPr>
            <p:ph idx="6" type="body"/>
          </p:nvPr>
        </p:nvSpPr>
        <p:spPr>
          <a:xfrm>
            <a:off x="1736400" y="1553875"/>
            <a:ext cx="42270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3" name="Google Shape;143;p17"/>
          <p:cNvSpPr txBox="1"/>
          <p:nvPr>
            <p:ph idx="7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4" name="Google Shape;144;p17"/>
          <p:cNvSpPr txBox="1"/>
          <p:nvPr>
            <p:ph idx="8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8">
  <p:cSld name="BLANK_1_1_1_1_1_1_1_1_1_1_1_1_1_2_1_1_1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18"/>
          <p:cNvSpPr txBox="1"/>
          <p:nvPr>
            <p:ph type="title"/>
          </p:nvPr>
        </p:nvSpPr>
        <p:spPr>
          <a:xfrm>
            <a:off x="283850" y="285900"/>
            <a:ext cx="5674200" cy="2235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148" name="Google Shape;148;p18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8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8"/>
          <p:cNvSpPr txBox="1"/>
          <p:nvPr>
            <p:ph idx="1" type="body"/>
          </p:nvPr>
        </p:nvSpPr>
        <p:spPr>
          <a:xfrm>
            <a:off x="2456850" y="3716975"/>
            <a:ext cx="2055000" cy="72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51" name="Google Shape;151;p18"/>
          <p:cNvSpPr txBox="1"/>
          <p:nvPr>
            <p:ph idx="4" type="body"/>
          </p:nvPr>
        </p:nvSpPr>
        <p:spPr>
          <a:xfrm>
            <a:off x="4629750" y="3716975"/>
            <a:ext cx="2055000" cy="72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52" name="Google Shape;152;p18"/>
          <p:cNvSpPr txBox="1"/>
          <p:nvPr>
            <p:ph idx="5" type="body"/>
          </p:nvPr>
        </p:nvSpPr>
        <p:spPr>
          <a:xfrm>
            <a:off x="6802050" y="3716975"/>
            <a:ext cx="2054700" cy="72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9">
  <p:cSld name="BLANK_1_1_1_1_1_1_1_1_1_1_1_1_1_2_1_1_2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/>
          <p:nvPr>
            <p:ph idx="1" type="body"/>
          </p:nvPr>
        </p:nvSpPr>
        <p:spPr>
          <a:xfrm>
            <a:off x="6091950" y="1553875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55" name="Google Shape;155;p19"/>
          <p:cNvSpPr txBox="1"/>
          <p:nvPr>
            <p:ph idx="2" type="body"/>
          </p:nvPr>
        </p:nvSpPr>
        <p:spPr>
          <a:xfrm>
            <a:off x="6091950" y="2635425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56" name="Google Shape;156;p19"/>
          <p:cNvSpPr txBox="1"/>
          <p:nvPr>
            <p:ph idx="3" type="body"/>
          </p:nvPr>
        </p:nvSpPr>
        <p:spPr>
          <a:xfrm>
            <a:off x="6091950" y="3706763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57" name="Google Shape;157;p19"/>
          <p:cNvSpPr txBox="1"/>
          <p:nvPr>
            <p:ph type="title"/>
          </p:nvPr>
        </p:nvSpPr>
        <p:spPr>
          <a:xfrm>
            <a:off x="283850" y="285900"/>
            <a:ext cx="42276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158" name="Google Shape;158;p19"/>
          <p:cNvSpPr txBox="1"/>
          <p:nvPr>
            <p:ph idx="4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19"/>
          <p:cNvSpPr txBox="1"/>
          <p:nvPr>
            <p:ph idx="5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19"/>
          <p:cNvSpPr txBox="1"/>
          <p:nvPr>
            <p:ph idx="6" type="subTitle"/>
          </p:nvPr>
        </p:nvSpPr>
        <p:spPr>
          <a:xfrm>
            <a:off x="288625" y="1555575"/>
            <a:ext cx="45096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1" name="Google Shape;161;p19"/>
          <p:cNvSpPr txBox="1"/>
          <p:nvPr>
            <p:ph idx="7" type="subTitle"/>
          </p:nvPr>
        </p:nvSpPr>
        <p:spPr>
          <a:xfrm>
            <a:off x="288625" y="2636275"/>
            <a:ext cx="45096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2" name="Google Shape;162;p19"/>
          <p:cNvSpPr txBox="1"/>
          <p:nvPr>
            <p:ph idx="8" type="subTitle"/>
          </p:nvPr>
        </p:nvSpPr>
        <p:spPr>
          <a:xfrm>
            <a:off x="288625" y="3716975"/>
            <a:ext cx="45096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3" name="Google Shape;163;p19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10">
  <p:cSld name="BLANK_1_1_1_1_1_1_1_1_1_1_1_1_1_2_1_3">
    <p:bg>
      <p:bgPr>
        <a:solidFill>
          <a:schemeClr val="accent3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>
            <p:ph idx="1" type="subTitle"/>
          </p:nvPr>
        </p:nvSpPr>
        <p:spPr>
          <a:xfrm>
            <a:off x="4629000" y="285900"/>
            <a:ext cx="4228200" cy="357600"/>
          </a:xfrm>
          <a:prstGeom prst="rect">
            <a:avLst/>
          </a:prstGeom>
        </p:spPr>
        <p:txBody>
          <a:bodyPr anchorCtr="0" anchor="t" bIns="0" lIns="182875" spcFirstLastPara="1" rIns="0" wrap="square" tIns="18287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6" name="Google Shape;166;p20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7" name="Google Shape;167;p20"/>
          <p:cNvSpPr txBox="1"/>
          <p:nvPr>
            <p:ph type="title"/>
          </p:nvPr>
        </p:nvSpPr>
        <p:spPr>
          <a:xfrm>
            <a:off x="283850" y="285900"/>
            <a:ext cx="27648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8" name="Google Shape;168;p20"/>
          <p:cNvSpPr txBox="1"/>
          <p:nvPr>
            <p:ph idx="2" type="body"/>
          </p:nvPr>
        </p:nvSpPr>
        <p:spPr>
          <a:xfrm>
            <a:off x="4629450" y="786100"/>
            <a:ext cx="2172600" cy="8043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9" name="Google Shape;169;p20"/>
          <p:cNvSpPr txBox="1"/>
          <p:nvPr>
            <p:ph idx="3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0" name="Google Shape;170;p20"/>
          <p:cNvSpPr txBox="1"/>
          <p:nvPr>
            <p:ph idx="4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1" name="Google Shape;171;p20"/>
          <p:cNvSpPr txBox="1"/>
          <p:nvPr>
            <p:ph idx="5" type="subTitle"/>
          </p:nvPr>
        </p:nvSpPr>
        <p:spPr>
          <a:xfrm>
            <a:off x="4629000" y="1751850"/>
            <a:ext cx="4228200" cy="357600"/>
          </a:xfrm>
          <a:prstGeom prst="rect">
            <a:avLst/>
          </a:prstGeom>
        </p:spPr>
        <p:txBody>
          <a:bodyPr anchorCtr="0" anchor="t" bIns="0" lIns="182875" spcFirstLastPara="1" rIns="0" wrap="square" tIns="18287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72" name="Google Shape;172;p20"/>
          <p:cNvSpPr txBox="1"/>
          <p:nvPr>
            <p:ph idx="6" type="body"/>
          </p:nvPr>
        </p:nvSpPr>
        <p:spPr>
          <a:xfrm>
            <a:off x="4629450" y="2252055"/>
            <a:ext cx="2172600" cy="8043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3" name="Google Shape;173;p20"/>
          <p:cNvSpPr txBox="1"/>
          <p:nvPr>
            <p:ph idx="7" type="subTitle"/>
          </p:nvPr>
        </p:nvSpPr>
        <p:spPr>
          <a:xfrm>
            <a:off x="4629000" y="3217788"/>
            <a:ext cx="4228200" cy="357600"/>
          </a:xfrm>
          <a:prstGeom prst="rect">
            <a:avLst/>
          </a:prstGeom>
        </p:spPr>
        <p:txBody>
          <a:bodyPr anchorCtr="0" anchor="t" bIns="0" lIns="182875" spcFirstLastPara="1" rIns="0" wrap="square" tIns="18287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74" name="Google Shape;174;p20"/>
          <p:cNvSpPr txBox="1"/>
          <p:nvPr>
            <p:ph idx="8" type="body"/>
          </p:nvPr>
        </p:nvSpPr>
        <p:spPr>
          <a:xfrm>
            <a:off x="4629450" y="3717997"/>
            <a:ext cx="2172600" cy="8043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5" name="Google Shape;175;p20"/>
          <p:cNvSpPr txBox="1"/>
          <p:nvPr>
            <p:ph idx="9" type="body"/>
          </p:nvPr>
        </p:nvSpPr>
        <p:spPr>
          <a:xfrm>
            <a:off x="284850" y="3717988"/>
            <a:ext cx="2055300" cy="804300"/>
          </a:xfrm>
          <a:prstGeom prst="rect">
            <a:avLst/>
          </a:prstGeom>
        </p:spPr>
        <p:txBody>
          <a:bodyPr anchorCtr="0" anchor="t" bIns="0" lIns="0" spcFirstLastPara="1" rIns="182875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image grid and description">
  <p:cSld name="CUSTOM">
    <p:bg>
      <p:bgPr>
        <a:solidFill>
          <a:schemeClr val="accent3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/>
          <p:nvPr>
            <p:ph idx="2" type="pic"/>
          </p:nvPr>
        </p:nvSpPr>
        <p:spPr>
          <a:xfrm>
            <a:off x="4629750" y="2860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178" name="Google Shape;178;p21"/>
          <p:cNvSpPr/>
          <p:nvPr>
            <p:ph idx="3" type="pic"/>
          </p:nvPr>
        </p:nvSpPr>
        <p:spPr>
          <a:xfrm>
            <a:off x="6111800" y="2860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179" name="Google Shape;179;p21"/>
          <p:cNvSpPr/>
          <p:nvPr>
            <p:ph idx="4" type="pic"/>
          </p:nvPr>
        </p:nvSpPr>
        <p:spPr>
          <a:xfrm>
            <a:off x="7593850" y="2860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21"/>
          <p:cNvSpPr/>
          <p:nvPr>
            <p:ph idx="5" type="pic"/>
          </p:nvPr>
        </p:nvSpPr>
        <p:spPr>
          <a:xfrm>
            <a:off x="4629750" y="26344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p21"/>
          <p:cNvSpPr/>
          <p:nvPr>
            <p:ph idx="6" type="pic"/>
          </p:nvPr>
        </p:nvSpPr>
        <p:spPr>
          <a:xfrm>
            <a:off x="6111800" y="26344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p21"/>
          <p:cNvSpPr/>
          <p:nvPr>
            <p:ph idx="7" type="pic"/>
          </p:nvPr>
        </p:nvSpPr>
        <p:spPr>
          <a:xfrm>
            <a:off x="7593850" y="26344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1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4" name="Google Shape;184;p21"/>
          <p:cNvSpPr txBox="1"/>
          <p:nvPr>
            <p:ph idx="8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" name="Google Shape;185;p21"/>
          <p:cNvSpPr txBox="1"/>
          <p:nvPr>
            <p:ph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6" name="Google Shape;186;p21"/>
          <p:cNvSpPr txBox="1"/>
          <p:nvPr>
            <p:ph idx="9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7" name="Google Shape;187;p21"/>
          <p:cNvSpPr txBox="1"/>
          <p:nvPr>
            <p:ph idx="13" type="title"/>
          </p:nvPr>
        </p:nvSpPr>
        <p:spPr>
          <a:xfrm>
            <a:off x="283850" y="474875"/>
            <a:ext cx="277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8" name="Google Shape;188;p21"/>
          <p:cNvSpPr txBox="1"/>
          <p:nvPr>
            <p:ph idx="14" type="title"/>
          </p:nvPr>
        </p:nvSpPr>
        <p:spPr>
          <a:xfrm>
            <a:off x="4629750" y="1649525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9" name="Google Shape;189;p21"/>
          <p:cNvSpPr txBox="1"/>
          <p:nvPr>
            <p:ph idx="15" type="title"/>
          </p:nvPr>
        </p:nvSpPr>
        <p:spPr>
          <a:xfrm>
            <a:off x="6111800" y="1649525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0" name="Google Shape;190;p21"/>
          <p:cNvSpPr txBox="1"/>
          <p:nvPr>
            <p:ph idx="16" type="title"/>
          </p:nvPr>
        </p:nvSpPr>
        <p:spPr>
          <a:xfrm>
            <a:off x="7593850" y="1649525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1" name="Google Shape;191;p21"/>
          <p:cNvSpPr txBox="1"/>
          <p:nvPr>
            <p:ph idx="17" type="title"/>
          </p:nvPr>
        </p:nvSpPr>
        <p:spPr>
          <a:xfrm>
            <a:off x="4629750" y="3995850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2" name="Google Shape;192;p21"/>
          <p:cNvSpPr txBox="1"/>
          <p:nvPr>
            <p:ph idx="18" type="title"/>
          </p:nvPr>
        </p:nvSpPr>
        <p:spPr>
          <a:xfrm>
            <a:off x="6111800" y="3995850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3" name="Google Shape;193;p21"/>
          <p:cNvSpPr txBox="1"/>
          <p:nvPr>
            <p:ph idx="19" type="title"/>
          </p:nvPr>
        </p:nvSpPr>
        <p:spPr>
          <a:xfrm>
            <a:off x="7593850" y="3995850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image grid and description - Alt 1">
  <p:cSld name="CUSTOM_3">
    <p:bg>
      <p:bgPr>
        <a:solidFill>
          <a:schemeClr val="accent1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2"/>
          <p:cNvSpPr/>
          <p:nvPr>
            <p:ph idx="2" type="pic"/>
          </p:nvPr>
        </p:nvSpPr>
        <p:spPr>
          <a:xfrm>
            <a:off x="2456700" y="373175"/>
            <a:ext cx="1515000" cy="1616700"/>
          </a:xfrm>
          <a:prstGeom prst="rect">
            <a:avLst/>
          </a:prstGeom>
          <a:noFill/>
          <a:ln>
            <a:noFill/>
          </a:ln>
        </p:spPr>
      </p:sp>
      <p:sp>
        <p:nvSpPr>
          <p:cNvPr id="196" name="Google Shape;196;p22"/>
          <p:cNvSpPr txBox="1"/>
          <p:nvPr>
            <p:ph type="title"/>
          </p:nvPr>
        </p:nvSpPr>
        <p:spPr>
          <a:xfrm>
            <a:off x="2635350" y="2172975"/>
            <a:ext cx="11886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0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7" name="Google Shape;197;p22"/>
          <p:cNvSpPr txBox="1"/>
          <p:nvPr>
            <p:ph idx="1" type="body"/>
          </p:nvPr>
        </p:nvSpPr>
        <p:spPr>
          <a:xfrm>
            <a:off x="2635350" y="2832368"/>
            <a:ext cx="1161900" cy="167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198" name="Google Shape;198;p22"/>
          <p:cNvSpPr txBox="1"/>
          <p:nvPr>
            <p:ph idx="3" type="title"/>
          </p:nvPr>
        </p:nvSpPr>
        <p:spPr>
          <a:xfrm>
            <a:off x="2635350" y="2325375"/>
            <a:ext cx="1188600" cy="2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199" name="Google Shape;199;p22"/>
          <p:cNvSpPr/>
          <p:nvPr>
            <p:ph idx="4" type="pic"/>
          </p:nvPr>
        </p:nvSpPr>
        <p:spPr>
          <a:xfrm>
            <a:off x="4084738" y="373175"/>
            <a:ext cx="1515000" cy="16167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2"/>
          <p:cNvSpPr txBox="1"/>
          <p:nvPr>
            <p:ph idx="5" type="title"/>
          </p:nvPr>
        </p:nvSpPr>
        <p:spPr>
          <a:xfrm>
            <a:off x="4263388" y="2172975"/>
            <a:ext cx="11886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1" name="Google Shape;201;p22"/>
          <p:cNvSpPr txBox="1"/>
          <p:nvPr>
            <p:ph idx="6" type="body"/>
          </p:nvPr>
        </p:nvSpPr>
        <p:spPr>
          <a:xfrm>
            <a:off x="4263388" y="2832368"/>
            <a:ext cx="1161900" cy="167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02" name="Google Shape;202;p22"/>
          <p:cNvSpPr txBox="1"/>
          <p:nvPr>
            <p:ph idx="7" type="title"/>
          </p:nvPr>
        </p:nvSpPr>
        <p:spPr>
          <a:xfrm>
            <a:off x="4263388" y="2325375"/>
            <a:ext cx="1188600" cy="2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03" name="Google Shape;203;p22"/>
          <p:cNvSpPr/>
          <p:nvPr>
            <p:ph idx="8" type="pic"/>
          </p:nvPr>
        </p:nvSpPr>
        <p:spPr>
          <a:xfrm>
            <a:off x="5713225" y="373175"/>
            <a:ext cx="1515000" cy="16167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2"/>
          <p:cNvSpPr txBox="1"/>
          <p:nvPr>
            <p:ph idx="9" type="title"/>
          </p:nvPr>
        </p:nvSpPr>
        <p:spPr>
          <a:xfrm>
            <a:off x="5891875" y="2172975"/>
            <a:ext cx="11886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5" name="Google Shape;205;p22"/>
          <p:cNvSpPr txBox="1"/>
          <p:nvPr>
            <p:ph idx="13" type="body"/>
          </p:nvPr>
        </p:nvSpPr>
        <p:spPr>
          <a:xfrm>
            <a:off x="5891875" y="2832368"/>
            <a:ext cx="1161900" cy="167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06" name="Google Shape;206;p22"/>
          <p:cNvSpPr txBox="1"/>
          <p:nvPr>
            <p:ph idx="14" type="title"/>
          </p:nvPr>
        </p:nvSpPr>
        <p:spPr>
          <a:xfrm>
            <a:off x="5891875" y="2325375"/>
            <a:ext cx="1188600" cy="2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07" name="Google Shape;207;p22"/>
          <p:cNvSpPr/>
          <p:nvPr>
            <p:ph idx="15" type="pic"/>
          </p:nvPr>
        </p:nvSpPr>
        <p:spPr>
          <a:xfrm>
            <a:off x="7341950" y="373175"/>
            <a:ext cx="1515000" cy="1616700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p22"/>
          <p:cNvSpPr txBox="1"/>
          <p:nvPr>
            <p:ph idx="16" type="title"/>
          </p:nvPr>
        </p:nvSpPr>
        <p:spPr>
          <a:xfrm>
            <a:off x="7520600" y="2172975"/>
            <a:ext cx="11886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9" name="Google Shape;209;p22"/>
          <p:cNvSpPr txBox="1"/>
          <p:nvPr>
            <p:ph idx="17" type="body"/>
          </p:nvPr>
        </p:nvSpPr>
        <p:spPr>
          <a:xfrm>
            <a:off x="7520600" y="2832368"/>
            <a:ext cx="1161900" cy="167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10" name="Google Shape;210;p22"/>
          <p:cNvSpPr txBox="1"/>
          <p:nvPr>
            <p:ph idx="18" type="title"/>
          </p:nvPr>
        </p:nvSpPr>
        <p:spPr>
          <a:xfrm>
            <a:off x="7520600" y="2325375"/>
            <a:ext cx="1188600" cy="2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11" name="Google Shape;211;p22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2" name="Google Shape;212;p22"/>
          <p:cNvSpPr txBox="1"/>
          <p:nvPr>
            <p:ph idx="19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22"/>
          <p:cNvSpPr txBox="1"/>
          <p:nvPr>
            <p:ph idx="20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22"/>
          <p:cNvSpPr txBox="1"/>
          <p:nvPr>
            <p:ph idx="21" type="title"/>
          </p:nvPr>
        </p:nvSpPr>
        <p:spPr>
          <a:xfrm>
            <a:off x="283850" y="285900"/>
            <a:ext cx="2055600" cy="126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image grid and description - Alt 2">
  <p:cSld name="CUSTOM_4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>
            <p:ph type="title"/>
          </p:nvPr>
        </p:nvSpPr>
        <p:spPr>
          <a:xfrm>
            <a:off x="1049249" y="20306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17" name="Google Shape;217;p23"/>
          <p:cNvSpPr txBox="1"/>
          <p:nvPr>
            <p:ph idx="1" type="body"/>
          </p:nvPr>
        </p:nvSpPr>
        <p:spPr>
          <a:xfrm>
            <a:off x="1049250" y="23968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18" name="Google Shape;218;p23"/>
          <p:cNvSpPr txBox="1"/>
          <p:nvPr>
            <p:ph idx="2" type="title"/>
          </p:nvPr>
        </p:nvSpPr>
        <p:spPr>
          <a:xfrm>
            <a:off x="1049249" y="35753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19" name="Google Shape;219;p23"/>
          <p:cNvSpPr txBox="1"/>
          <p:nvPr>
            <p:ph idx="3" type="body"/>
          </p:nvPr>
        </p:nvSpPr>
        <p:spPr>
          <a:xfrm>
            <a:off x="1049250" y="39415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20" name="Google Shape;220;p23"/>
          <p:cNvSpPr txBox="1"/>
          <p:nvPr>
            <p:ph idx="4" type="title"/>
          </p:nvPr>
        </p:nvSpPr>
        <p:spPr>
          <a:xfrm>
            <a:off x="3950249" y="20306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21" name="Google Shape;221;p23"/>
          <p:cNvSpPr txBox="1"/>
          <p:nvPr>
            <p:ph idx="5" type="body"/>
          </p:nvPr>
        </p:nvSpPr>
        <p:spPr>
          <a:xfrm>
            <a:off x="3950250" y="23968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22" name="Google Shape;222;p23"/>
          <p:cNvSpPr txBox="1"/>
          <p:nvPr>
            <p:ph idx="6" type="title"/>
          </p:nvPr>
        </p:nvSpPr>
        <p:spPr>
          <a:xfrm>
            <a:off x="3950249" y="35753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23" name="Google Shape;223;p23"/>
          <p:cNvSpPr txBox="1"/>
          <p:nvPr>
            <p:ph idx="7" type="body"/>
          </p:nvPr>
        </p:nvSpPr>
        <p:spPr>
          <a:xfrm>
            <a:off x="3950250" y="39415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24" name="Google Shape;224;p23"/>
          <p:cNvSpPr txBox="1"/>
          <p:nvPr>
            <p:ph idx="8" type="title"/>
          </p:nvPr>
        </p:nvSpPr>
        <p:spPr>
          <a:xfrm>
            <a:off x="6851249" y="20306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25" name="Google Shape;225;p23"/>
          <p:cNvSpPr txBox="1"/>
          <p:nvPr>
            <p:ph idx="9" type="body"/>
          </p:nvPr>
        </p:nvSpPr>
        <p:spPr>
          <a:xfrm>
            <a:off x="6851250" y="23968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26" name="Google Shape;226;p23"/>
          <p:cNvSpPr txBox="1"/>
          <p:nvPr>
            <p:ph idx="13" type="title"/>
          </p:nvPr>
        </p:nvSpPr>
        <p:spPr>
          <a:xfrm>
            <a:off x="6851249" y="35753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27" name="Google Shape;227;p23"/>
          <p:cNvSpPr txBox="1"/>
          <p:nvPr>
            <p:ph idx="14" type="body"/>
          </p:nvPr>
        </p:nvSpPr>
        <p:spPr>
          <a:xfrm>
            <a:off x="6851250" y="39415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28" name="Google Shape;228;p23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9" name="Google Shape;229;p23"/>
          <p:cNvSpPr txBox="1"/>
          <p:nvPr>
            <p:ph idx="15" type="title"/>
          </p:nvPr>
        </p:nvSpPr>
        <p:spPr>
          <a:xfrm>
            <a:off x="283850" y="285900"/>
            <a:ext cx="8571900" cy="816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30" name="Google Shape;230;p23"/>
          <p:cNvSpPr/>
          <p:nvPr>
            <p:ph idx="16" type="pic"/>
          </p:nvPr>
        </p:nvSpPr>
        <p:spPr>
          <a:xfrm>
            <a:off x="290325" y="18628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3"/>
          <p:cNvSpPr/>
          <p:nvPr>
            <p:ph idx="17" type="pic"/>
          </p:nvPr>
        </p:nvSpPr>
        <p:spPr>
          <a:xfrm>
            <a:off x="290325" y="34075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3"/>
          <p:cNvSpPr/>
          <p:nvPr>
            <p:ph idx="18" type="pic"/>
          </p:nvPr>
        </p:nvSpPr>
        <p:spPr>
          <a:xfrm>
            <a:off x="3191325" y="18628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3"/>
          <p:cNvSpPr/>
          <p:nvPr>
            <p:ph idx="19" type="pic"/>
          </p:nvPr>
        </p:nvSpPr>
        <p:spPr>
          <a:xfrm>
            <a:off x="3191325" y="34075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3"/>
          <p:cNvSpPr/>
          <p:nvPr>
            <p:ph idx="20" type="pic"/>
          </p:nvPr>
        </p:nvSpPr>
        <p:spPr>
          <a:xfrm>
            <a:off x="6092325" y="18628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3"/>
          <p:cNvSpPr/>
          <p:nvPr>
            <p:ph idx="21" type="pic"/>
          </p:nvPr>
        </p:nvSpPr>
        <p:spPr>
          <a:xfrm>
            <a:off x="6092325" y="34075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3"/>
          <p:cNvSpPr txBox="1"/>
          <p:nvPr>
            <p:ph idx="2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23"/>
          <p:cNvSpPr txBox="1"/>
          <p:nvPr>
            <p:ph idx="2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image grid and body text">
  <p:cSld name="CUSTOM_2">
    <p:bg>
      <p:bgPr>
        <a:solidFill>
          <a:schemeClr val="lt1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4"/>
          <p:cNvSpPr/>
          <p:nvPr>
            <p:ph idx="2" type="pic"/>
          </p:nvPr>
        </p:nvSpPr>
        <p:spPr>
          <a:xfrm>
            <a:off x="3186000" y="3242875"/>
            <a:ext cx="2798100" cy="14406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4"/>
          <p:cNvSpPr/>
          <p:nvPr>
            <p:ph idx="3" type="pic"/>
          </p:nvPr>
        </p:nvSpPr>
        <p:spPr>
          <a:xfrm>
            <a:off x="5984100" y="3242875"/>
            <a:ext cx="1440600" cy="14406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4"/>
          <p:cNvSpPr/>
          <p:nvPr>
            <p:ph idx="4" type="pic"/>
          </p:nvPr>
        </p:nvSpPr>
        <p:spPr>
          <a:xfrm>
            <a:off x="7412150" y="1440350"/>
            <a:ext cx="1441500" cy="3243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4"/>
          <p:cNvSpPr/>
          <p:nvPr>
            <p:ph idx="5" type="pic"/>
          </p:nvPr>
        </p:nvSpPr>
        <p:spPr>
          <a:xfrm>
            <a:off x="7412150" y="0"/>
            <a:ext cx="1441500" cy="14406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4"/>
          <p:cNvSpPr/>
          <p:nvPr>
            <p:ph idx="6" type="pic"/>
          </p:nvPr>
        </p:nvSpPr>
        <p:spPr>
          <a:xfrm>
            <a:off x="3184850" y="0"/>
            <a:ext cx="4227300" cy="32430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24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5" name="Google Shape;245;p24"/>
          <p:cNvSpPr txBox="1"/>
          <p:nvPr>
            <p:ph idx="7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6" name="Google Shape;246;p24"/>
          <p:cNvSpPr txBox="1"/>
          <p:nvPr>
            <p:ph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7" name="Google Shape;247;p24"/>
          <p:cNvSpPr txBox="1"/>
          <p:nvPr>
            <p:ph idx="8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8" name="Google Shape;248;p24"/>
          <p:cNvSpPr txBox="1"/>
          <p:nvPr>
            <p:ph idx="9" type="title"/>
          </p:nvPr>
        </p:nvSpPr>
        <p:spPr>
          <a:xfrm>
            <a:off x="283850" y="285900"/>
            <a:ext cx="2773200" cy="816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9" name="Google Shape;249;p24"/>
          <p:cNvSpPr txBox="1"/>
          <p:nvPr>
            <p:ph idx="1" type="body"/>
          </p:nvPr>
        </p:nvSpPr>
        <p:spPr>
          <a:xfrm>
            <a:off x="283850" y="2636275"/>
            <a:ext cx="2767200" cy="204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BLANK_4">
    <p:bg>
      <p:bgPr>
        <a:solidFill>
          <a:schemeClr val="accent1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5"/>
          <p:cNvSpPr/>
          <p:nvPr/>
        </p:nvSpPr>
        <p:spPr>
          <a:xfrm>
            <a:off x="5283375" y="285900"/>
            <a:ext cx="3573485" cy="3573485"/>
          </a:xfrm>
          <a:custGeom>
            <a:rect b="b" l="l" r="r" t="t"/>
            <a:pathLst>
              <a:path extrusionOk="0" h="32645" w="32645">
                <a:moveTo>
                  <a:pt x="2512" y="0"/>
                </a:moveTo>
                <a:lnTo>
                  <a:pt x="2512" y="5023"/>
                </a:lnTo>
                <a:lnTo>
                  <a:pt x="24107" y="5023"/>
                </a:lnTo>
                <a:lnTo>
                  <a:pt x="1" y="29129"/>
                </a:lnTo>
                <a:lnTo>
                  <a:pt x="3516" y="32644"/>
                </a:lnTo>
                <a:lnTo>
                  <a:pt x="27623" y="8538"/>
                </a:lnTo>
                <a:lnTo>
                  <a:pt x="27623" y="30133"/>
                </a:lnTo>
                <a:lnTo>
                  <a:pt x="32645" y="30133"/>
                </a:lnTo>
                <a:lnTo>
                  <a:pt x="3264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283850" y="224410"/>
            <a:ext cx="6683700" cy="12369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9pPr>
          </a:lstStyle>
          <a:p/>
        </p:txBody>
      </p:sp>
      <p:sp>
        <p:nvSpPr>
          <p:cNvPr id="253" name="Google Shape;253;p25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4" name="Google Shape;254;p25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25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25"/>
          <p:cNvSpPr txBox="1"/>
          <p:nvPr>
            <p:ph idx="4" type="title"/>
          </p:nvPr>
        </p:nvSpPr>
        <p:spPr>
          <a:xfrm>
            <a:off x="288625" y="4778975"/>
            <a:ext cx="42273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59" name="Google Shape;259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68" name="Google Shape;268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3" name="Google Shape;273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78" name="Google Shape;278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79" name="Google Shape;279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84" name="Google Shape;284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7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37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89" name="Google Shape;289;p37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90" name="Google Shape;290;p37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91" name="Google Shape;291;p37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92" name="Google Shape;292;p37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93" name="Google Shape;293;p37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6" name="Google Shape;296;p38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97" name="Google Shape;297;p38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9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0" name="Google Shape;300;p39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01" name="Google Shape;301;p39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02" name="Google Shape;302;p39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3" name="Google Shape;303;p39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0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06" name="Google Shape;306;p40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07" name="Google Shape;307;p40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308" name="Google Shape;308;p40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9" name="Google Shape;309;p40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10" name="Google Shape;310;p40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11" name="Google Shape;311;p40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1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4" name="Google Shape;314;p41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5" name="Google Shape;315;p41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6" name="Google Shape;316;p41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7" name="Google Shape;317;p41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18" name="Google Shape;318;p41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19" name="Google Shape;319;p41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0" name="Google Shape;320;p41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1" name="Google Shape;321;p41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4" name="Google Shape;324;p42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3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27" name="Google Shape;327;p43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28" name="Google Shape;328;p43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43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30" name="Google Shape;330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43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32" name="Google Shape;332;p43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4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35" name="Google Shape;335;p44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36" name="Google Shape;336;p44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37" name="Google Shape;337;p44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38" name="Google Shape;338;p44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39" name="Google Shape;339;p44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0" name="Google Shape;340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1" name="Google Shape;341;p44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2" name="Google Shape;342;p44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3" name="Google Shape;343;p44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5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6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48" name="Google Shape;348;p46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49" name="Google Shape;349;p46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50" name="Google Shape;350;p46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51" name="Google Shape;351;p46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52" name="Google Shape;352;p46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53" name="Google Shape;353;p46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p46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55" name="Google Shape;355;p46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56" name="Google Shape;356;p46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46" Type="http://schemas.openxmlformats.org/officeDocument/2006/relationships/theme" Target="../theme/theme2.xml"/><Relationship Id="rId23" Type="http://schemas.openxmlformats.org/officeDocument/2006/relationships/slideLayout" Target="../slideLayouts/slideLayout23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284850" y="1555575"/>
            <a:ext cx="5710500" cy="28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84850" y="285900"/>
            <a:ext cx="64239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>
            <p:ph idx="2" type="title"/>
          </p:nvPr>
        </p:nvSpPr>
        <p:spPr>
          <a:xfrm>
            <a:off x="288625" y="4778975"/>
            <a:ext cx="4227300" cy="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3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4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5" type="body"/>
          </p:nvPr>
        </p:nvSpPr>
        <p:spPr>
          <a:xfrm>
            <a:off x="4239825" y="1398125"/>
            <a:ext cx="3648900" cy="22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579">
          <p15:clr>
            <a:srgbClr val="E46962"/>
          </p15:clr>
        </p15:guide>
        <p15:guide id="2" pos="179">
          <p15:clr>
            <a:srgbClr val="E46962"/>
          </p15:clr>
        </p15:guide>
        <p15:guide id="3" orient="horz" pos="180">
          <p15:clr>
            <a:srgbClr val="E46962"/>
          </p15:clr>
        </p15:guide>
        <p15:guide id="4" orient="horz" pos="3060">
          <p15:clr>
            <a:srgbClr val="E46962"/>
          </p15:clr>
        </p15:guide>
        <p15:guide id="5" pos="2842">
          <p15:clr>
            <a:srgbClr val="E46962"/>
          </p15:clr>
        </p15:guide>
        <p15:guide id="6" pos="2916">
          <p15:clr>
            <a:srgbClr val="E46962"/>
          </p15:clr>
        </p15:guide>
        <p15:guide id="7" pos="1474">
          <p15:clr>
            <a:srgbClr val="E46962"/>
          </p15:clr>
        </p15:guide>
        <p15:guide id="8" pos="1548">
          <p15:clr>
            <a:srgbClr val="E46962"/>
          </p15:clr>
        </p15:guide>
        <p15:guide id="9" pos="4211">
          <p15:clr>
            <a:srgbClr val="E46962"/>
          </p15:clr>
        </p15:guide>
        <p15:guide id="10" pos="4285">
          <p15:clr>
            <a:srgbClr val="E46962"/>
          </p15:clr>
        </p15:guide>
        <p15:guide id="11" pos="3753">
          <p15:clr>
            <a:srgbClr val="E46962"/>
          </p15:clr>
        </p15:guide>
        <p15:guide id="12" pos="3834">
          <p15:clr>
            <a:srgbClr val="E46962"/>
          </p15:clr>
        </p15:guide>
        <p15:guide id="13" pos="1926">
          <p15:clr>
            <a:srgbClr val="E46962"/>
          </p15:clr>
        </p15:guide>
        <p15:guide id="14" pos="2007">
          <p15:clr>
            <a:srgbClr val="E46962"/>
          </p15:clr>
        </p15:guide>
        <p15:guide id="15" orient="horz" pos="299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907">
          <p15:clr>
            <a:srgbClr val="E46962"/>
          </p15:clr>
        </p15:guide>
        <p15:guide id="18" orient="horz" pos="980">
          <p15:clr>
            <a:srgbClr val="E46962"/>
          </p15:clr>
        </p15:guide>
        <p15:guide id="19" orient="horz" pos="1588">
          <p15:clr>
            <a:srgbClr val="E46962"/>
          </p15:clr>
        </p15:guide>
        <p15:guide id="20" orient="horz" pos="1661">
          <p15:clr>
            <a:srgbClr val="E46962"/>
          </p15:clr>
        </p15:guide>
        <p15:guide id="21" orient="horz" pos="2269">
          <p15:clr>
            <a:srgbClr val="E46962"/>
          </p15:clr>
        </p15:guide>
        <p15:guide id="22" orient="horz" pos="2341">
          <p15:clr>
            <a:srgbClr val="E46962"/>
          </p15:clr>
        </p15:guide>
        <p15:guide id="23" orient="horz" pos="3012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7.jpg"/><Relationship Id="rId5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Relationship Id="rId4" Type="http://schemas.openxmlformats.org/officeDocument/2006/relationships/image" Target="../media/image4.jpg"/><Relationship Id="rId5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hyperion.academia.edu/HPettigrew" TargetMode="External"/><Relationship Id="rId4" Type="http://schemas.openxmlformats.org/officeDocument/2006/relationships/image" Target="../media/image1.jpg"/><Relationship Id="rId5" Type="http://schemas.openxmlformats.org/officeDocument/2006/relationships/image" Target="../media/image22.png"/><Relationship Id="rId6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7" Type="http://schemas.openxmlformats.org/officeDocument/2006/relationships/image" Target="../media/image15.png"/><Relationship Id="rId8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1" name="Google Shape;361;p47"/>
          <p:cNvCxnSpPr/>
          <p:nvPr/>
        </p:nvCxnSpPr>
        <p:spPr>
          <a:xfrm>
            <a:off x="283850" y="1467534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2" name="Google Shape;362;p47"/>
          <p:cNvCxnSpPr/>
          <p:nvPr/>
        </p:nvCxnSpPr>
        <p:spPr>
          <a:xfrm>
            <a:off x="283850" y="829634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3" name="Google Shape;363;p47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4" name="Google Shape;364;p47"/>
          <p:cNvSpPr txBox="1"/>
          <p:nvPr>
            <p:ph type="title"/>
          </p:nvPr>
        </p:nvSpPr>
        <p:spPr>
          <a:xfrm>
            <a:off x="283850" y="1806235"/>
            <a:ext cx="6683700" cy="12369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Ezequiel Soriano</a:t>
            </a:r>
            <a:endParaRPr sz="4000"/>
          </a:p>
        </p:txBody>
      </p:sp>
      <p:sp>
        <p:nvSpPr>
          <p:cNvPr id="365" name="Google Shape;365;p47"/>
          <p:cNvSpPr txBox="1"/>
          <p:nvPr>
            <p:ph idx="2" type="title"/>
          </p:nvPr>
        </p:nvSpPr>
        <p:spPr>
          <a:xfrm>
            <a:off x="4629750" y="4778975"/>
            <a:ext cx="24453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Universitat Oberta de Catalunya</a:t>
            </a:r>
            <a:endParaRPr sz="1000"/>
          </a:p>
        </p:txBody>
      </p:sp>
      <p:sp>
        <p:nvSpPr>
          <p:cNvPr id="366" name="Google Shape;366;p47"/>
          <p:cNvSpPr txBox="1"/>
          <p:nvPr>
            <p:ph idx="3" type="title"/>
          </p:nvPr>
        </p:nvSpPr>
        <p:spPr>
          <a:xfrm>
            <a:off x="7270300" y="478212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10/09/2025</a:t>
            </a:r>
            <a:endParaRPr sz="1000"/>
          </a:p>
        </p:txBody>
      </p:sp>
      <p:sp>
        <p:nvSpPr>
          <p:cNvPr id="367" name="Google Shape;367;p47"/>
          <p:cNvSpPr txBox="1"/>
          <p:nvPr>
            <p:ph idx="4" type="title"/>
          </p:nvPr>
        </p:nvSpPr>
        <p:spPr>
          <a:xfrm>
            <a:off x="288625" y="4778975"/>
            <a:ext cx="4227300" cy="13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Hype Studies Conference 2025</a:t>
            </a:r>
            <a:endParaRPr sz="1000"/>
          </a:p>
        </p:txBody>
      </p:sp>
      <p:cxnSp>
        <p:nvCxnSpPr>
          <p:cNvPr id="368" name="Google Shape;368;p47"/>
          <p:cNvCxnSpPr/>
          <p:nvPr/>
        </p:nvCxnSpPr>
        <p:spPr>
          <a:xfrm>
            <a:off x="283850" y="4683734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9" name="Google Shape;369;p47"/>
          <p:cNvSpPr txBox="1"/>
          <p:nvPr>
            <p:ph type="title"/>
          </p:nvPr>
        </p:nvSpPr>
        <p:spPr>
          <a:xfrm>
            <a:off x="283850" y="230635"/>
            <a:ext cx="6683700" cy="12369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5700"/>
              <a:t>Shitpublishing</a:t>
            </a:r>
            <a:endParaRPr sz="5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/>
              <a:t>Workshop</a:t>
            </a:r>
            <a:endParaRPr sz="5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8"/>
          <p:cNvSpPr/>
          <p:nvPr/>
        </p:nvSpPr>
        <p:spPr>
          <a:xfrm>
            <a:off x="283884" y="1674063"/>
            <a:ext cx="544800" cy="54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375" name="Google Shape;375;p48"/>
          <p:cNvCxnSpPr/>
          <p:nvPr/>
        </p:nvCxnSpPr>
        <p:spPr>
          <a:xfrm>
            <a:off x="283850" y="2337356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6" name="Google Shape;376;p48"/>
          <p:cNvCxnSpPr/>
          <p:nvPr/>
        </p:nvCxnSpPr>
        <p:spPr>
          <a:xfrm>
            <a:off x="283850" y="1555584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7" name="Google Shape;377;p48"/>
          <p:cNvCxnSpPr/>
          <p:nvPr/>
        </p:nvCxnSpPr>
        <p:spPr>
          <a:xfrm>
            <a:off x="283850" y="3900899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" name="Google Shape;378;p48"/>
          <p:cNvCxnSpPr/>
          <p:nvPr/>
        </p:nvCxnSpPr>
        <p:spPr>
          <a:xfrm>
            <a:off x="283850" y="3119127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9" name="Google Shape;379;p48"/>
          <p:cNvSpPr/>
          <p:nvPr/>
        </p:nvSpPr>
        <p:spPr>
          <a:xfrm>
            <a:off x="283884" y="2455825"/>
            <a:ext cx="544800" cy="54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0" name="Google Shape;380;p48"/>
          <p:cNvSpPr/>
          <p:nvPr/>
        </p:nvSpPr>
        <p:spPr>
          <a:xfrm>
            <a:off x="283884" y="3237613"/>
            <a:ext cx="544800" cy="54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1" name="Google Shape;381;p48"/>
          <p:cNvSpPr/>
          <p:nvPr/>
        </p:nvSpPr>
        <p:spPr>
          <a:xfrm>
            <a:off x="283884" y="4019375"/>
            <a:ext cx="544800" cy="54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04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2" name="Google Shape;382;p48"/>
          <p:cNvSpPr txBox="1"/>
          <p:nvPr>
            <p:ph type="title"/>
          </p:nvPr>
        </p:nvSpPr>
        <p:spPr>
          <a:xfrm>
            <a:off x="283850" y="285900"/>
            <a:ext cx="4227600" cy="193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Contents</a:t>
            </a:r>
            <a:endParaRPr/>
          </a:p>
        </p:txBody>
      </p:sp>
      <p:sp>
        <p:nvSpPr>
          <p:cNvPr id="383" name="Google Shape;383;p48"/>
          <p:cNvSpPr txBox="1"/>
          <p:nvPr>
            <p:ph idx="1" type="subTitle"/>
          </p:nvPr>
        </p:nvSpPr>
        <p:spPr>
          <a:xfrm>
            <a:off x="1125100" y="2345400"/>
            <a:ext cx="77319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Spam Publishing and Hype</a:t>
            </a:r>
            <a:endParaRPr/>
          </a:p>
        </p:txBody>
      </p:sp>
      <p:sp>
        <p:nvSpPr>
          <p:cNvPr id="384" name="Google Shape;384;p48"/>
          <p:cNvSpPr txBox="1"/>
          <p:nvPr>
            <p:ph idx="5" type="subTitle"/>
          </p:nvPr>
        </p:nvSpPr>
        <p:spPr>
          <a:xfrm>
            <a:off x="1125100" y="1555600"/>
            <a:ext cx="77319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Shitposting to Shitpublishing</a:t>
            </a:r>
            <a:endParaRPr/>
          </a:p>
        </p:txBody>
      </p:sp>
      <p:sp>
        <p:nvSpPr>
          <p:cNvPr id="385" name="Google Shape;385;p48"/>
          <p:cNvSpPr txBox="1"/>
          <p:nvPr>
            <p:ph idx="7" type="subTitle"/>
          </p:nvPr>
        </p:nvSpPr>
        <p:spPr>
          <a:xfrm>
            <a:off x="1125100" y="3123163"/>
            <a:ext cx="55593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Workshop: The Goal</a:t>
            </a:r>
            <a:endParaRPr/>
          </a:p>
        </p:txBody>
      </p:sp>
      <p:sp>
        <p:nvSpPr>
          <p:cNvPr id="386" name="Google Shape;386;p48"/>
          <p:cNvSpPr txBox="1"/>
          <p:nvPr>
            <p:ph idx="9" type="subTitle"/>
          </p:nvPr>
        </p:nvSpPr>
        <p:spPr>
          <a:xfrm>
            <a:off x="1125100" y="3902913"/>
            <a:ext cx="55593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Workshop: The Means</a:t>
            </a:r>
            <a:endParaRPr/>
          </a:p>
        </p:txBody>
      </p:sp>
      <p:cxnSp>
        <p:nvCxnSpPr>
          <p:cNvPr id="387" name="Google Shape;387;p48"/>
          <p:cNvCxnSpPr/>
          <p:nvPr/>
        </p:nvCxnSpPr>
        <p:spPr>
          <a:xfrm>
            <a:off x="283850" y="4682671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9"/>
          <p:cNvSpPr/>
          <p:nvPr/>
        </p:nvSpPr>
        <p:spPr>
          <a:xfrm>
            <a:off x="4629750" y="3219178"/>
            <a:ext cx="4229700" cy="1459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3" name="Google Shape;393;p49"/>
          <p:cNvSpPr/>
          <p:nvPr/>
        </p:nvSpPr>
        <p:spPr>
          <a:xfrm>
            <a:off x="4629750" y="3217800"/>
            <a:ext cx="4229700" cy="16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4" name="Google Shape;394;p49"/>
          <p:cNvSpPr txBox="1"/>
          <p:nvPr>
            <p:ph type="title"/>
          </p:nvPr>
        </p:nvSpPr>
        <p:spPr>
          <a:xfrm>
            <a:off x="284850" y="474875"/>
            <a:ext cx="85731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Shitposting to Shitpublishing</a:t>
            </a:r>
            <a:endParaRPr/>
          </a:p>
        </p:txBody>
      </p:sp>
      <p:sp>
        <p:nvSpPr>
          <p:cNvPr id="395" name="Google Shape;395;p49"/>
          <p:cNvSpPr txBox="1"/>
          <p:nvPr>
            <p:ph idx="1" type="body"/>
          </p:nvPr>
        </p:nvSpPr>
        <p:spPr>
          <a:xfrm>
            <a:off x="4629550" y="3479875"/>
            <a:ext cx="4227300" cy="9234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Background and theoretical framework of the workshop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396" name="Google Shape;396;p49"/>
          <p:cNvCxnSpPr/>
          <p:nvPr/>
        </p:nvCxnSpPr>
        <p:spPr>
          <a:xfrm>
            <a:off x="283850" y="289571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7" name="Google Shape;397;p49"/>
          <p:cNvCxnSpPr/>
          <p:nvPr/>
        </p:nvCxnSpPr>
        <p:spPr>
          <a:xfrm>
            <a:off x="283850" y="1751842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8" name="Google Shape;398;p49"/>
          <p:cNvCxnSpPr/>
          <p:nvPr/>
        </p:nvCxnSpPr>
        <p:spPr>
          <a:xfrm>
            <a:off x="283850" y="3217783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9" name="Google Shape;399;p49"/>
          <p:cNvCxnSpPr/>
          <p:nvPr/>
        </p:nvCxnSpPr>
        <p:spPr>
          <a:xfrm>
            <a:off x="283850" y="4683734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850" y="285900"/>
            <a:ext cx="6664475" cy="3181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405" name="Google Shape;405;p50"/>
          <p:cNvCxnSpPr/>
          <p:nvPr/>
        </p:nvCxnSpPr>
        <p:spPr>
          <a:xfrm>
            <a:off x="2164425" y="3291806"/>
            <a:ext cx="4557000" cy="0"/>
          </a:xfrm>
          <a:prstGeom prst="straightConnector1">
            <a:avLst/>
          </a:prstGeom>
          <a:noFill/>
          <a:ln cap="flat" cmpd="sng" w="228600">
            <a:solidFill>
              <a:srgbClr val="FAFAFA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06" name="Google Shape;40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0111" y="3647702"/>
            <a:ext cx="7822103" cy="12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1"/>
          <p:cNvSpPr txBox="1"/>
          <p:nvPr/>
        </p:nvSpPr>
        <p:spPr>
          <a:xfrm>
            <a:off x="816900" y="1440575"/>
            <a:ext cx="75102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" sz="2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Shitposting</a:t>
            </a:r>
            <a:r>
              <a:rPr b="1" lang="en" sz="2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" sz="2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is about spamming, about flooding online communication with nonsensical rubbish.</a:t>
            </a:r>
            <a:endParaRPr sz="24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i="1" lang="en" sz="2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Shitpublishing</a:t>
            </a:r>
            <a:r>
              <a:rPr b="1" lang="en" sz="2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" sz="2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is about categorizing these acts as done work, translating these oral gestures into literary or written ‘knowledge’. It turns </a:t>
            </a:r>
            <a:r>
              <a:rPr i="1" lang="en" sz="2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trash-talking </a:t>
            </a:r>
            <a:r>
              <a:rPr lang="en" sz="2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into </a:t>
            </a:r>
            <a:r>
              <a:rPr i="1" lang="en" sz="2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trash-writing</a:t>
            </a:r>
            <a:r>
              <a:rPr lang="en" sz="2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. </a:t>
            </a:r>
            <a:endParaRPr sz="24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2" name="Google Shape;412;p51"/>
          <p:cNvSpPr txBox="1"/>
          <p:nvPr/>
        </p:nvSpPr>
        <p:spPr>
          <a:xfrm>
            <a:off x="378395" y="216627"/>
            <a:ext cx="5253300" cy="923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4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Shitpublishing</a:t>
            </a:r>
            <a:endParaRPr sz="4800"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2"/>
          <p:cNvSpPr txBox="1"/>
          <p:nvPr/>
        </p:nvSpPr>
        <p:spPr>
          <a:xfrm>
            <a:off x="378400" y="1440575"/>
            <a:ext cx="8303700" cy="22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Shitpublishing defines the uncanny book valley. These things are made to look like books, but if you approach them as a “readership” you will have an unheimlich experience. These oddly familiar publications inhabit the margins of what is publishable. </a:t>
            </a:r>
            <a:endParaRPr sz="24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8" name="Google Shape;418;p52"/>
          <p:cNvSpPr txBox="1"/>
          <p:nvPr/>
        </p:nvSpPr>
        <p:spPr>
          <a:xfrm>
            <a:off x="378395" y="216627"/>
            <a:ext cx="5253300" cy="923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4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Shitpublishing</a:t>
            </a:r>
            <a:endParaRPr sz="4800"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025799" cy="4544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8749" y="152400"/>
            <a:ext cx="2841748" cy="4544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01051" y="383888"/>
            <a:ext cx="2640900" cy="4081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829901" cy="4501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4801" y="301700"/>
            <a:ext cx="2829901" cy="4202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7204" y="301700"/>
            <a:ext cx="2974395" cy="4202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5"/>
          <p:cNvSpPr txBox="1"/>
          <p:nvPr/>
        </p:nvSpPr>
        <p:spPr>
          <a:xfrm>
            <a:off x="360225" y="1238750"/>
            <a:ext cx="8303700" cy="22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Desktop publishing on POD platforms, like lulu or Amazon, expanded the limits of publishing. The automation and the speediness of the publishing process on these platforms is </a:t>
            </a:r>
            <a:r>
              <a:rPr b="1" lang="en" sz="2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closing the gap between posting and publishing</a:t>
            </a:r>
            <a:r>
              <a:rPr lang="en" sz="2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24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56" title="uncanny book valley FIN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725" y="152400"/>
            <a:ext cx="5514557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56"/>
          <p:cNvSpPr txBox="1"/>
          <p:nvPr/>
        </p:nvSpPr>
        <p:spPr>
          <a:xfrm>
            <a:off x="5958000" y="152400"/>
            <a:ext cx="3000000" cy="48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With the advent of generative AI tools, shitpublishing created a deeper uncanny book valley. </a:t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LLMs can produce realistic textual </a:t>
            </a:r>
            <a:r>
              <a:rPr i="1" lang="en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artifacts</a:t>
            </a:r>
            <a:r>
              <a:rPr lang="en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that meet the expectations of what a book should look and feel like. </a:t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ChatGPT is capable of producing originality, legibility, and common rhetorical and literary figures just as quickly as copypasting. </a:t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Now, lazy and fast books look more like actual books and, at the same time, they have become much more unpleasant and uncanny than copypasted books.</a:t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57"/>
          <p:cNvSpPr/>
          <p:nvPr/>
        </p:nvSpPr>
        <p:spPr>
          <a:xfrm>
            <a:off x="4629750" y="3219178"/>
            <a:ext cx="4229700" cy="1459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49" name="Google Shape;449;p57"/>
          <p:cNvSpPr/>
          <p:nvPr/>
        </p:nvSpPr>
        <p:spPr>
          <a:xfrm>
            <a:off x="4629750" y="3217800"/>
            <a:ext cx="4229700" cy="16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0" name="Google Shape;450;p57"/>
          <p:cNvSpPr txBox="1"/>
          <p:nvPr>
            <p:ph type="title"/>
          </p:nvPr>
        </p:nvSpPr>
        <p:spPr>
          <a:xfrm>
            <a:off x="284850" y="474875"/>
            <a:ext cx="85731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Spam Publishing and Hype</a:t>
            </a:r>
            <a:endParaRPr/>
          </a:p>
        </p:txBody>
      </p:sp>
      <p:sp>
        <p:nvSpPr>
          <p:cNvPr id="451" name="Google Shape;451;p57"/>
          <p:cNvSpPr txBox="1"/>
          <p:nvPr>
            <p:ph idx="1" type="body"/>
          </p:nvPr>
        </p:nvSpPr>
        <p:spPr>
          <a:xfrm>
            <a:off x="4629550" y="3479875"/>
            <a:ext cx="4227300" cy="9234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Creating value from low-effort publishing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452" name="Google Shape;452;p57"/>
          <p:cNvCxnSpPr/>
          <p:nvPr/>
        </p:nvCxnSpPr>
        <p:spPr>
          <a:xfrm>
            <a:off x="283850" y="289571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3" name="Google Shape;453;p57"/>
          <p:cNvCxnSpPr/>
          <p:nvPr/>
        </p:nvCxnSpPr>
        <p:spPr>
          <a:xfrm>
            <a:off x="283850" y="1751842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4" name="Google Shape;454;p57"/>
          <p:cNvCxnSpPr/>
          <p:nvPr/>
        </p:nvCxnSpPr>
        <p:spPr>
          <a:xfrm>
            <a:off x="283850" y="3217783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5" name="Google Shape;455;p57"/>
          <p:cNvCxnSpPr/>
          <p:nvPr/>
        </p:nvCxnSpPr>
        <p:spPr>
          <a:xfrm>
            <a:off x="283850" y="4683734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513109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58"/>
          <p:cNvSpPr txBox="1"/>
          <p:nvPr/>
        </p:nvSpPr>
        <p:spPr>
          <a:xfrm>
            <a:off x="252950" y="194725"/>
            <a:ext cx="3444900" cy="48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HYPER</a:t>
            </a:r>
            <a:endParaRPr sz="3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PUBLICATION</a:t>
            </a:r>
            <a:endParaRPr sz="3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100/24</a:t>
            </a:r>
            <a:endParaRPr sz="3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2" name="Google Shape;462;p58"/>
          <p:cNvSpPr txBox="1"/>
          <p:nvPr/>
        </p:nvSpPr>
        <p:spPr>
          <a:xfrm>
            <a:off x="211675" y="169325"/>
            <a:ext cx="3444900" cy="48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HYPER</a:t>
            </a:r>
            <a:endParaRPr sz="3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PUBLICATION</a:t>
            </a:r>
            <a:endParaRPr sz="3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100/24</a:t>
            </a:r>
            <a:endParaRPr sz="3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3" name="Google Shape;463;p58"/>
          <p:cNvSpPr txBox="1"/>
          <p:nvPr/>
        </p:nvSpPr>
        <p:spPr>
          <a:xfrm>
            <a:off x="3795000" y="152400"/>
            <a:ext cx="5132100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Inter"/>
                <a:ea typeface="Inter"/>
                <a:cs typeface="Inter"/>
                <a:sym typeface="Inter"/>
              </a:rPr>
              <a:t>(2023) Hyperpublicación 100/24. Two performative workshops for the research into vernacular internet creativity. </a:t>
            </a:r>
            <a:r>
              <a:rPr i="1" lang="en" sz="1800">
                <a:latin typeface="Inter"/>
                <a:ea typeface="Inter"/>
                <a:cs typeface="Inter"/>
                <a:sym typeface="Inter"/>
              </a:rPr>
              <a:t>Artnodes, 32</a:t>
            </a:r>
            <a:r>
              <a:rPr lang="en" sz="1800">
                <a:latin typeface="Inter"/>
                <a:ea typeface="Inter"/>
                <a:cs typeface="Inter"/>
                <a:sym typeface="Inter"/>
              </a:rPr>
              <a:t>.</a:t>
            </a:r>
            <a:endParaRPr sz="18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Inter"/>
                <a:ea typeface="Inter"/>
                <a:cs typeface="Inter"/>
                <a:sym typeface="Inter"/>
              </a:rPr>
              <a:t>The goal of publishing the absurd number of 100 books was to create a space for play that would ironically comment on the idea of authorship and the cultural capital associated with having published a book. </a:t>
            </a:r>
            <a:endParaRPr sz="18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Inter"/>
                <a:ea typeface="Inter"/>
                <a:cs typeface="Inter"/>
                <a:sym typeface="Inter"/>
              </a:rPr>
              <a:t>Playing between the publication of books and the publication of memes or digital folkloric content on social media, we wanted to reflect on the ease of self-publishing that Web 2.0 has brought with it and the importance we still attach to having a book published, on sale, and with an ISBN. </a:t>
            </a:r>
            <a:endParaRPr sz="1800"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9025" y="662638"/>
            <a:ext cx="6666076" cy="3717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60"/>
          <p:cNvSpPr txBox="1"/>
          <p:nvPr>
            <p:ph type="title"/>
          </p:nvPr>
        </p:nvSpPr>
        <p:spPr>
          <a:xfrm>
            <a:off x="215250" y="1857525"/>
            <a:ext cx="4482900" cy="9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Shitposting as an epistemic approach</a:t>
            </a:r>
            <a:endParaRPr/>
          </a:p>
        </p:txBody>
      </p:sp>
      <p:sp>
        <p:nvSpPr>
          <p:cNvPr id="474" name="Google Shape;474;p60"/>
          <p:cNvSpPr txBox="1"/>
          <p:nvPr/>
        </p:nvSpPr>
        <p:spPr>
          <a:xfrm>
            <a:off x="4586100" y="1915950"/>
            <a:ext cx="3000000" cy="6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-&gt;</a:t>
            </a:r>
            <a:endParaRPr sz="3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75" name="Google Shape;475;p60"/>
          <p:cNvSpPr txBox="1"/>
          <p:nvPr/>
        </p:nvSpPr>
        <p:spPr>
          <a:xfrm>
            <a:off x="5461000" y="1058625"/>
            <a:ext cx="32757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Mirror and reframe academic shitpublishing practices</a:t>
            </a:r>
            <a:endParaRPr sz="36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61"/>
          <p:cNvSpPr txBox="1"/>
          <p:nvPr/>
        </p:nvSpPr>
        <p:spPr>
          <a:xfrm>
            <a:off x="284850" y="286800"/>
            <a:ext cx="4227300" cy="11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Workshop</a:t>
            </a:r>
            <a:r>
              <a:rPr lang="en"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endParaRPr sz="3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Goal</a:t>
            </a:r>
            <a:endParaRPr sz="36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81" name="Google Shape;481;p61"/>
          <p:cNvSpPr txBox="1"/>
          <p:nvPr/>
        </p:nvSpPr>
        <p:spPr>
          <a:xfrm>
            <a:off x="284775" y="1555575"/>
            <a:ext cx="4227300" cy="31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&gt; Create a successful and prolific scholar public persona on social media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Hylda Pettigrew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gmail</a:t>
            </a: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: h</a:t>
            </a: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yldapettigrew25@gmail.com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pw: HypeStudies25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3"/>
              </a:rPr>
              <a:t>https://hyperion.academia.edu/HPettigrew</a:t>
            </a: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A modern metro station. " id="482" name="Google Shape;482;p61"/>
          <p:cNvPicPr preferRelativeResize="0"/>
          <p:nvPr/>
        </p:nvPicPr>
        <p:blipFill rotWithShape="1">
          <a:blip r:embed="rId4">
            <a:alphaModFix/>
          </a:blip>
          <a:srcRect b="6269" l="0" r="6358" t="9915"/>
          <a:stretch/>
        </p:blipFill>
        <p:spPr>
          <a:xfrm>
            <a:off x="4629750" y="0"/>
            <a:ext cx="4227300" cy="4679224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61"/>
          <p:cNvSpPr/>
          <p:nvPr/>
        </p:nvSpPr>
        <p:spPr>
          <a:xfrm>
            <a:off x="5055205" y="653667"/>
            <a:ext cx="3376391" cy="3376391"/>
          </a:xfrm>
          <a:custGeom>
            <a:rect b="b" l="l" r="r" t="t"/>
            <a:pathLst>
              <a:path extrusionOk="0" h="32645" w="32645">
                <a:moveTo>
                  <a:pt x="2512" y="0"/>
                </a:moveTo>
                <a:lnTo>
                  <a:pt x="2512" y="5023"/>
                </a:lnTo>
                <a:lnTo>
                  <a:pt x="24107" y="5023"/>
                </a:lnTo>
                <a:lnTo>
                  <a:pt x="1" y="29129"/>
                </a:lnTo>
                <a:lnTo>
                  <a:pt x="3516" y="32644"/>
                </a:lnTo>
                <a:lnTo>
                  <a:pt x="27623" y="8538"/>
                </a:lnTo>
                <a:lnTo>
                  <a:pt x="27623" y="30133"/>
                </a:lnTo>
                <a:lnTo>
                  <a:pt x="32645" y="30133"/>
                </a:lnTo>
                <a:lnTo>
                  <a:pt x="3264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Young man looking at directional signs in metro station." id="484" name="Google Shape;484;p61"/>
          <p:cNvPicPr preferRelativeResize="0"/>
          <p:nvPr/>
        </p:nvPicPr>
        <p:blipFill rotWithShape="1">
          <a:blip r:embed="rId5">
            <a:alphaModFix/>
          </a:blip>
          <a:srcRect b="7105" l="0" r="6358" t="33335"/>
          <a:stretch/>
        </p:blipFill>
        <p:spPr>
          <a:xfrm>
            <a:off x="4629750" y="1307325"/>
            <a:ext cx="4227300" cy="33251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5" name="Google Shape;485;p61"/>
          <p:cNvCxnSpPr/>
          <p:nvPr/>
        </p:nvCxnSpPr>
        <p:spPr>
          <a:xfrm>
            <a:off x="283850" y="4683725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86" name="Google Shape;486;p61"/>
          <p:cNvPicPr preferRelativeResize="0"/>
          <p:nvPr/>
        </p:nvPicPr>
        <p:blipFill rotWithShape="1">
          <a:blip r:embed="rId6">
            <a:alphaModFix/>
          </a:blip>
          <a:srcRect b="6388" l="0" r="0" t="1564"/>
          <a:stretch/>
        </p:blipFill>
        <p:spPr>
          <a:xfrm>
            <a:off x="4624775" y="-50475"/>
            <a:ext cx="4354551" cy="4734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62"/>
          <p:cNvSpPr txBox="1"/>
          <p:nvPr>
            <p:ph idx="4" type="subTitle"/>
          </p:nvPr>
        </p:nvSpPr>
        <p:spPr>
          <a:xfrm>
            <a:off x="236375" y="14405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</a:t>
            </a:r>
            <a:endParaRPr/>
          </a:p>
        </p:txBody>
      </p:sp>
      <p:sp>
        <p:nvSpPr>
          <p:cNvPr id="492" name="Google Shape;492;p62"/>
          <p:cNvSpPr txBox="1"/>
          <p:nvPr>
            <p:ph idx="6" type="subTitle"/>
          </p:nvPr>
        </p:nvSpPr>
        <p:spPr>
          <a:xfrm>
            <a:off x="2404450" y="14405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Step 2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493" name="Google Shape;493;p62"/>
          <p:cNvSpPr txBox="1"/>
          <p:nvPr>
            <p:ph idx="8" type="subTitle"/>
          </p:nvPr>
        </p:nvSpPr>
        <p:spPr>
          <a:xfrm>
            <a:off x="4577125" y="14405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</a:t>
            </a:r>
            <a:endParaRPr/>
          </a:p>
        </p:txBody>
      </p:sp>
      <p:sp>
        <p:nvSpPr>
          <p:cNvPr id="494" name="Google Shape;494;p62"/>
          <p:cNvSpPr txBox="1"/>
          <p:nvPr>
            <p:ph idx="13" type="subTitle"/>
          </p:nvPr>
        </p:nvSpPr>
        <p:spPr>
          <a:xfrm>
            <a:off x="6749800" y="14405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4</a:t>
            </a:r>
            <a:endParaRPr/>
          </a:p>
        </p:txBody>
      </p:sp>
      <p:cxnSp>
        <p:nvCxnSpPr>
          <p:cNvPr id="495" name="Google Shape;495;p62"/>
          <p:cNvCxnSpPr/>
          <p:nvPr/>
        </p:nvCxnSpPr>
        <p:spPr>
          <a:xfrm>
            <a:off x="231589" y="2151900"/>
            <a:ext cx="85755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6" name="Google Shape;496;p62"/>
          <p:cNvSpPr/>
          <p:nvPr/>
        </p:nvSpPr>
        <p:spPr>
          <a:xfrm>
            <a:off x="2430720" y="2115950"/>
            <a:ext cx="72000" cy="72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7" name="Google Shape;497;p62"/>
          <p:cNvSpPr/>
          <p:nvPr/>
        </p:nvSpPr>
        <p:spPr>
          <a:xfrm>
            <a:off x="217070" y="2115950"/>
            <a:ext cx="72000" cy="72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8" name="Google Shape;498;p62"/>
          <p:cNvSpPr/>
          <p:nvPr/>
        </p:nvSpPr>
        <p:spPr>
          <a:xfrm>
            <a:off x="4629857" y="2115950"/>
            <a:ext cx="72000" cy="72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9" name="Google Shape;499;p62"/>
          <p:cNvSpPr/>
          <p:nvPr/>
        </p:nvSpPr>
        <p:spPr>
          <a:xfrm>
            <a:off x="6825225" y="2115950"/>
            <a:ext cx="72000" cy="72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0" name="Google Shape;500;p62"/>
          <p:cNvSpPr/>
          <p:nvPr/>
        </p:nvSpPr>
        <p:spPr>
          <a:xfrm>
            <a:off x="8735057" y="2115950"/>
            <a:ext cx="72000" cy="720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1" name="Google Shape;501;p62"/>
          <p:cNvSpPr txBox="1"/>
          <p:nvPr/>
        </p:nvSpPr>
        <p:spPr>
          <a:xfrm>
            <a:off x="236375" y="2409525"/>
            <a:ext cx="19098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→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Generate an academic article on hype (and related topics) using an AI text generation tool</a:t>
            </a:r>
            <a:endParaRPr sz="10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2" name="Google Shape;502;p62"/>
          <p:cNvSpPr txBox="1"/>
          <p:nvPr/>
        </p:nvSpPr>
        <p:spPr>
          <a:xfrm>
            <a:off x="2388825" y="2409525"/>
            <a:ext cx="2050800" cy="23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→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Sign it as Hylda Pettigrew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→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Generate the copy for the post by answering how this article contributes to the literature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3" name="Google Shape;503;p62"/>
          <p:cNvSpPr txBox="1"/>
          <p:nvPr/>
        </p:nvSpPr>
        <p:spPr>
          <a:xfrm>
            <a:off x="4577125" y="2409525"/>
            <a:ext cx="1909800" cy="17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0472" lvl="0" marL="237743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→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Create a pdf and upload it to Academia.edu (or send it to hyldapettigrew25@gmail.com  and I will upload it)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4" name="Google Shape;504;p62"/>
          <p:cNvSpPr txBox="1"/>
          <p:nvPr/>
        </p:nvSpPr>
        <p:spPr>
          <a:xfrm>
            <a:off x="6749800" y="2409525"/>
            <a:ext cx="2050800" cy="17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0472" lvl="0" marL="237743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→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Repeat (you can experiment with different prompts and models; or you can try generate a whole book)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5" name="Google Shape;505;p62"/>
          <p:cNvSpPr txBox="1"/>
          <p:nvPr>
            <p:ph type="title"/>
          </p:nvPr>
        </p:nvSpPr>
        <p:spPr>
          <a:xfrm>
            <a:off x="283850" y="285900"/>
            <a:ext cx="5674200" cy="471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Workshop: </a:t>
            </a:r>
            <a:r>
              <a:rPr lang="en" sz="3600">
                <a:solidFill>
                  <a:schemeClr val="accent1"/>
                </a:solidFill>
              </a:rPr>
              <a:t>Means</a:t>
            </a:r>
            <a:endParaRPr sz="3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63"/>
          <p:cNvSpPr/>
          <p:nvPr/>
        </p:nvSpPr>
        <p:spPr>
          <a:xfrm>
            <a:off x="284472" y="898052"/>
            <a:ext cx="3503400" cy="1214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75775" lIns="75775" spcFirstLastPara="1" rIns="75775" wrap="square" tIns="75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6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11" name="Google Shape;511;p63"/>
          <p:cNvSpPr/>
          <p:nvPr/>
        </p:nvSpPr>
        <p:spPr>
          <a:xfrm>
            <a:off x="284472" y="3327867"/>
            <a:ext cx="3503400" cy="121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75775" lIns="75775" spcFirstLastPara="1" rIns="75775" wrap="square" tIns="75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6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12" name="Google Shape;512;p63"/>
          <p:cNvSpPr/>
          <p:nvPr/>
        </p:nvSpPr>
        <p:spPr>
          <a:xfrm>
            <a:off x="284472" y="2113084"/>
            <a:ext cx="3503400" cy="121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75775" lIns="75775" spcFirstLastPara="1" rIns="75775" wrap="square" tIns="75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6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13" name="Google Shape;513;p63"/>
          <p:cNvSpPr txBox="1"/>
          <p:nvPr>
            <p:ph idx="1" type="subTitle"/>
          </p:nvPr>
        </p:nvSpPr>
        <p:spPr>
          <a:xfrm>
            <a:off x="283850" y="898052"/>
            <a:ext cx="3049200" cy="296400"/>
          </a:xfrm>
          <a:prstGeom prst="rect">
            <a:avLst/>
          </a:prstGeom>
        </p:spPr>
        <p:txBody>
          <a:bodyPr anchorCtr="0" anchor="t" bIns="75775" lIns="75775" spcFirstLastPara="1" rIns="75775" wrap="square" tIns="75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Open Source Models on </a:t>
            </a:r>
            <a:r>
              <a:rPr lang="en" sz="1800">
                <a:solidFill>
                  <a:schemeClr val="lt1"/>
                </a:solidFill>
              </a:rPr>
              <a:t>Hugging Face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514" name="Google Shape;514;p63"/>
          <p:cNvSpPr txBox="1"/>
          <p:nvPr>
            <p:ph type="title"/>
          </p:nvPr>
        </p:nvSpPr>
        <p:spPr>
          <a:xfrm>
            <a:off x="283850" y="285900"/>
            <a:ext cx="3503400" cy="471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 </a:t>
            </a:r>
            <a:r>
              <a:rPr lang="en"/>
              <a:t>Transformers</a:t>
            </a:r>
            <a:endParaRPr/>
          </a:p>
        </p:txBody>
      </p:sp>
      <p:sp>
        <p:nvSpPr>
          <p:cNvPr id="515" name="Google Shape;515;p63"/>
          <p:cNvSpPr txBox="1"/>
          <p:nvPr>
            <p:ph idx="2" type="body"/>
          </p:nvPr>
        </p:nvSpPr>
        <p:spPr>
          <a:xfrm>
            <a:off x="284223" y="1384753"/>
            <a:ext cx="3352500" cy="666600"/>
          </a:xfrm>
          <a:prstGeom prst="rect">
            <a:avLst/>
          </a:prstGeom>
        </p:spPr>
        <p:txBody>
          <a:bodyPr anchorCtr="0" anchor="t" bIns="75775" lIns="75775" spcFirstLastPara="1" rIns="75775" wrap="square" tIns="75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28">
                <a:solidFill>
                  <a:schemeClr val="lt1"/>
                </a:solidFill>
              </a:rPr>
              <a:t>Kimi-K2-Instruct-0905</a:t>
            </a:r>
            <a:endParaRPr sz="1228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28">
                <a:solidFill>
                  <a:schemeClr val="lt1"/>
                </a:solidFill>
              </a:rPr>
              <a:t>MiniCPM-4.1-8B Chatbot</a:t>
            </a:r>
            <a:endParaRPr sz="1228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28">
                <a:solidFill>
                  <a:schemeClr val="lt1"/>
                </a:solidFill>
              </a:rPr>
              <a:t>Apertus-8B-Instruct-2509</a:t>
            </a:r>
            <a:endParaRPr sz="1228">
              <a:solidFill>
                <a:schemeClr val="lt1"/>
              </a:solidFill>
            </a:endParaRPr>
          </a:p>
        </p:txBody>
      </p:sp>
      <p:sp>
        <p:nvSpPr>
          <p:cNvPr id="516" name="Google Shape;516;p63"/>
          <p:cNvSpPr txBox="1"/>
          <p:nvPr>
            <p:ph idx="5" type="subTitle"/>
          </p:nvPr>
        </p:nvSpPr>
        <p:spPr>
          <a:xfrm>
            <a:off x="283850" y="2176460"/>
            <a:ext cx="3049200" cy="296400"/>
          </a:xfrm>
          <a:prstGeom prst="rect">
            <a:avLst/>
          </a:prstGeom>
        </p:spPr>
        <p:txBody>
          <a:bodyPr anchorCtr="0" anchor="t" bIns="75775" lIns="75775" spcFirstLastPara="1" rIns="75775" wrap="square" tIns="75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Commercial Tools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517" name="Google Shape;517;p63"/>
          <p:cNvSpPr txBox="1"/>
          <p:nvPr>
            <p:ph idx="6" type="body"/>
          </p:nvPr>
        </p:nvSpPr>
        <p:spPr>
          <a:xfrm>
            <a:off x="284223" y="2591005"/>
            <a:ext cx="1800600" cy="666600"/>
          </a:xfrm>
          <a:prstGeom prst="rect">
            <a:avLst/>
          </a:prstGeom>
        </p:spPr>
        <p:txBody>
          <a:bodyPr anchorCtr="0" anchor="t" bIns="75775" lIns="75775" spcFirstLastPara="1" rIns="75775" wrap="square" tIns="75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228">
                <a:solidFill>
                  <a:schemeClr val="lt1"/>
                </a:solidFill>
              </a:rPr>
              <a:t>Claude.ai</a:t>
            </a:r>
            <a:endParaRPr sz="1228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28">
                <a:solidFill>
                  <a:schemeClr val="lt1"/>
                </a:solidFill>
              </a:rPr>
              <a:t>DeepSeek</a:t>
            </a:r>
            <a:endParaRPr sz="1228">
              <a:solidFill>
                <a:schemeClr val="lt1"/>
              </a:solidFill>
            </a:endParaRPr>
          </a:p>
        </p:txBody>
      </p:sp>
      <p:sp>
        <p:nvSpPr>
          <p:cNvPr id="518" name="Google Shape;518;p63"/>
          <p:cNvSpPr txBox="1"/>
          <p:nvPr>
            <p:ph idx="7" type="subTitle"/>
          </p:nvPr>
        </p:nvSpPr>
        <p:spPr>
          <a:xfrm>
            <a:off x="283850" y="3391367"/>
            <a:ext cx="3049200" cy="296400"/>
          </a:xfrm>
          <a:prstGeom prst="rect">
            <a:avLst/>
          </a:prstGeom>
        </p:spPr>
        <p:txBody>
          <a:bodyPr anchorCtr="0" anchor="t" bIns="75775" lIns="75775" spcFirstLastPara="1" rIns="75775" wrap="square" tIns="75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Other Commercial Models</a:t>
            </a:r>
            <a:endParaRPr sz="1800"/>
          </a:p>
        </p:txBody>
      </p:sp>
      <p:sp>
        <p:nvSpPr>
          <p:cNvPr id="519" name="Google Shape;519;p63"/>
          <p:cNvSpPr txBox="1"/>
          <p:nvPr>
            <p:ph idx="8" type="body"/>
          </p:nvPr>
        </p:nvSpPr>
        <p:spPr>
          <a:xfrm>
            <a:off x="284225" y="3805900"/>
            <a:ext cx="3352500" cy="666600"/>
          </a:xfrm>
          <a:prstGeom prst="rect">
            <a:avLst/>
          </a:prstGeom>
        </p:spPr>
        <p:txBody>
          <a:bodyPr anchorCtr="0" anchor="t" bIns="75775" lIns="75775" spcFirstLastPara="1" rIns="75775" wrap="square" tIns="75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28"/>
              <a:t>Gemini / Google AI Studio [Deepresearch Tool]</a:t>
            </a:r>
            <a:endParaRPr sz="122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28"/>
              <a:t>ChatGPT</a:t>
            </a:r>
            <a:endParaRPr sz="1228"/>
          </a:p>
        </p:txBody>
      </p:sp>
      <p:cxnSp>
        <p:nvCxnSpPr>
          <p:cNvPr id="520" name="Google Shape;520;p63"/>
          <p:cNvCxnSpPr/>
          <p:nvPr/>
        </p:nvCxnSpPr>
        <p:spPr>
          <a:xfrm>
            <a:off x="283850" y="4683725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1" name="Google Shape;521;p63"/>
          <p:cNvSpPr/>
          <p:nvPr/>
        </p:nvSpPr>
        <p:spPr>
          <a:xfrm>
            <a:off x="4694400" y="346327"/>
            <a:ext cx="4111800" cy="142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88925" lIns="88925" spcFirstLastPara="1" rIns="88925" wrap="square" tIns="88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6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2" name="Google Shape;522;p63"/>
          <p:cNvSpPr/>
          <p:nvPr/>
        </p:nvSpPr>
        <p:spPr>
          <a:xfrm>
            <a:off x="4694400" y="1772080"/>
            <a:ext cx="4111800" cy="142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88925" lIns="88925" spcFirstLastPara="1" rIns="88925" wrap="square" tIns="88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6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3" name="Google Shape;523;p63"/>
          <p:cNvSpPr/>
          <p:nvPr/>
        </p:nvSpPr>
        <p:spPr>
          <a:xfrm>
            <a:off x="4694400" y="3162573"/>
            <a:ext cx="4111800" cy="142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88925" lIns="88925" spcFirstLastPara="1" rIns="88925" wrap="square" tIns="88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6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24" name="Google Shape;52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9775" y="416700"/>
            <a:ext cx="1290450" cy="129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1325" y="422825"/>
            <a:ext cx="1290450" cy="129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78750" y="416900"/>
            <a:ext cx="1290450" cy="129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79775" y="1822170"/>
            <a:ext cx="1290450" cy="129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63" title="48b6052bf8c127ad96e721c9deb15466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78743" y="1822186"/>
            <a:ext cx="1290450" cy="129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6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87544" y="3256775"/>
            <a:ext cx="1290450" cy="129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6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78750" y="3252950"/>
            <a:ext cx="1290450" cy="1290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1" name="Google Shape;531;p63"/>
          <p:cNvCxnSpPr>
            <a:stCxn id="515" idx="3"/>
            <a:endCxn id="524" idx="1"/>
          </p:cNvCxnSpPr>
          <p:nvPr/>
        </p:nvCxnSpPr>
        <p:spPr>
          <a:xfrm flipH="1" rot="10800000">
            <a:off x="3636723" y="1061953"/>
            <a:ext cx="1143000" cy="656100"/>
          </a:xfrm>
          <a:prstGeom prst="bentConnector3">
            <a:avLst>
              <a:gd fmla="val 5000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2" name="Google Shape;532;p63"/>
          <p:cNvCxnSpPr>
            <a:endCxn id="527" idx="1"/>
          </p:cNvCxnSpPr>
          <p:nvPr/>
        </p:nvCxnSpPr>
        <p:spPr>
          <a:xfrm flipH="1" rot="10800000">
            <a:off x="3787975" y="2467395"/>
            <a:ext cx="991800" cy="2529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3" name="Google Shape;533;p63"/>
          <p:cNvCxnSpPr>
            <a:stCxn id="511" idx="3"/>
            <a:endCxn id="529" idx="1"/>
          </p:cNvCxnSpPr>
          <p:nvPr/>
        </p:nvCxnSpPr>
        <p:spPr>
          <a:xfrm flipH="1" rot="10800000">
            <a:off x="3787872" y="3901917"/>
            <a:ext cx="999600" cy="33300"/>
          </a:xfrm>
          <a:prstGeom prst="bentConnector3">
            <a:avLst>
              <a:gd fmla="val 5000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4" name="Google Shape;534;p63"/>
          <p:cNvSpPr txBox="1"/>
          <p:nvPr/>
        </p:nvSpPr>
        <p:spPr>
          <a:xfrm>
            <a:off x="6083075" y="3386750"/>
            <a:ext cx="1290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hyldapettigrew25@gmail.com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pw: HypeStudies25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9" name="Google Shape;539;p64"/>
          <p:cNvCxnSpPr/>
          <p:nvPr/>
        </p:nvCxnSpPr>
        <p:spPr>
          <a:xfrm>
            <a:off x="283850" y="285900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0" name="Google Shape;540;p64"/>
          <p:cNvCxnSpPr/>
          <p:nvPr/>
        </p:nvCxnSpPr>
        <p:spPr>
          <a:xfrm>
            <a:off x="283850" y="1116850"/>
            <a:ext cx="277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1" name="Google Shape;541;p64"/>
          <p:cNvSpPr txBox="1"/>
          <p:nvPr/>
        </p:nvSpPr>
        <p:spPr>
          <a:xfrm>
            <a:off x="284700" y="456375"/>
            <a:ext cx="4345200" cy="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Reflections</a:t>
            </a:r>
            <a:endParaRPr sz="6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42" name="Google Shape;542;p64" title="Hyld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7200" y="1784248"/>
            <a:ext cx="2428200" cy="2229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3" name="Google Shape;543;p64"/>
          <p:cNvSpPr/>
          <p:nvPr/>
        </p:nvSpPr>
        <p:spPr>
          <a:xfrm>
            <a:off x="2817741" y="1319818"/>
            <a:ext cx="3508516" cy="3528434"/>
          </a:xfrm>
          <a:custGeom>
            <a:rect b="b" l="l" r="r" t="t"/>
            <a:pathLst>
              <a:path extrusionOk="0" h="55244" w="54930">
                <a:moveTo>
                  <a:pt x="28815" y="0"/>
                </a:moveTo>
                <a:lnTo>
                  <a:pt x="27810" y="63"/>
                </a:lnTo>
                <a:lnTo>
                  <a:pt x="26806" y="188"/>
                </a:lnTo>
                <a:lnTo>
                  <a:pt x="25801" y="314"/>
                </a:lnTo>
                <a:lnTo>
                  <a:pt x="24860" y="502"/>
                </a:lnTo>
                <a:lnTo>
                  <a:pt x="23855" y="691"/>
                </a:lnTo>
                <a:lnTo>
                  <a:pt x="22914" y="942"/>
                </a:lnTo>
                <a:lnTo>
                  <a:pt x="21972" y="1256"/>
                </a:lnTo>
                <a:lnTo>
                  <a:pt x="20152" y="1946"/>
                </a:lnTo>
                <a:lnTo>
                  <a:pt x="18457" y="2762"/>
                </a:lnTo>
                <a:lnTo>
                  <a:pt x="16762" y="3641"/>
                </a:lnTo>
                <a:lnTo>
                  <a:pt x="15129" y="4708"/>
                </a:lnTo>
                <a:lnTo>
                  <a:pt x="17640" y="9103"/>
                </a:lnTo>
                <a:lnTo>
                  <a:pt x="18959" y="8161"/>
                </a:lnTo>
                <a:lnTo>
                  <a:pt x="20340" y="7345"/>
                </a:lnTo>
                <a:lnTo>
                  <a:pt x="21784" y="6655"/>
                </a:lnTo>
                <a:lnTo>
                  <a:pt x="23290" y="6090"/>
                </a:lnTo>
                <a:lnTo>
                  <a:pt x="24860" y="5587"/>
                </a:lnTo>
                <a:lnTo>
                  <a:pt x="26492" y="5273"/>
                </a:lnTo>
                <a:lnTo>
                  <a:pt x="28124" y="5085"/>
                </a:lnTo>
                <a:lnTo>
                  <a:pt x="29819" y="5022"/>
                </a:lnTo>
                <a:lnTo>
                  <a:pt x="30949" y="5022"/>
                </a:lnTo>
                <a:lnTo>
                  <a:pt x="32079" y="5148"/>
                </a:lnTo>
                <a:lnTo>
                  <a:pt x="33209" y="5273"/>
                </a:lnTo>
                <a:lnTo>
                  <a:pt x="34276" y="5525"/>
                </a:lnTo>
                <a:lnTo>
                  <a:pt x="35344" y="5776"/>
                </a:lnTo>
                <a:lnTo>
                  <a:pt x="36411" y="6152"/>
                </a:lnTo>
                <a:lnTo>
                  <a:pt x="37478" y="6529"/>
                </a:lnTo>
                <a:lnTo>
                  <a:pt x="38482" y="6968"/>
                </a:lnTo>
                <a:lnTo>
                  <a:pt x="39487" y="7533"/>
                </a:lnTo>
                <a:lnTo>
                  <a:pt x="40491" y="8098"/>
                </a:lnTo>
                <a:lnTo>
                  <a:pt x="41370" y="8726"/>
                </a:lnTo>
                <a:lnTo>
                  <a:pt x="42312" y="9354"/>
                </a:lnTo>
                <a:lnTo>
                  <a:pt x="43128" y="10107"/>
                </a:lnTo>
                <a:lnTo>
                  <a:pt x="43944" y="10861"/>
                </a:lnTo>
                <a:lnTo>
                  <a:pt x="44760" y="11677"/>
                </a:lnTo>
                <a:lnTo>
                  <a:pt x="45451" y="12556"/>
                </a:lnTo>
                <a:lnTo>
                  <a:pt x="38608" y="12556"/>
                </a:lnTo>
                <a:lnTo>
                  <a:pt x="38608" y="17578"/>
                </a:lnTo>
                <a:lnTo>
                  <a:pt x="52419" y="17578"/>
                </a:lnTo>
                <a:lnTo>
                  <a:pt x="52419" y="3767"/>
                </a:lnTo>
                <a:lnTo>
                  <a:pt x="47397" y="3767"/>
                </a:lnTo>
                <a:lnTo>
                  <a:pt x="47397" y="7220"/>
                </a:lnTo>
                <a:lnTo>
                  <a:pt x="46518" y="6341"/>
                </a:lnTo>
                <a:lnTo>
                  <a:pt x="45576" y="5525"/>
                </a:lnTo>
                <a:lnTo>
                  <a:pt x="44572" y="4834"/>
                </a:lnTo>
                <a:lnTo>
                  <a:pt x="43630" y="4081"/>
                </a:lnTo>
                <a:lnTo>
                  <a:pt x="42563" y="3453"/>
                </a:lnTo>
                <a:lnTo>
                  <a:pt x="41496" y="2888"/>
                </a:lnTo>
                <a:lnTo>
                  <a:pt x="40429" y="2323"/>
                </a:lnTo>
                <a:lnTo>
                  <a:pt x="39299" y="1821"/>
                </a:lnTo>
                <a:lnTo>
                  <a:pt x="38169" y="1381"/>
                </a:lnTo>
                <a:lnTo>
                  <a:pt x="37039" y="1005"/>
                </a:lnTo>
                <a:lnTo>
                  <a:pt x="35846" y="691"/>
                </a:lnTo>
                <a:lnTo>
                  <a:pt x="34716" y="440"/>
                </a:lnTo>
                <a:lnTo>
                  <a:pt x="33523" y="251"/>
                </a:lnTo>
                <a:lnTo>
                  <a:pt x="32268" y="126"/>
                </a:lnTo>
                <a:lnTo>
                  <a:pt x="31075" y="0"/>
                </a:lnTo>
                <a:close/>
                <a:moveTo>
                  <a:pt x="11991" y="9354"/>
                </a:moveTo>
                <a:lnTo>
                  <a:pt x="0" y="16259"/>
                </a:lnTo>
                <a:lnTo>
                  <a:pt x="2511" y="20591"/>
                </a:lnTo>
                <a:lnTo>
                  <a:pt x="5399" y="18896"/>
                </a:lnTo>
                <a:lnTo>
                  <a:pt x="5399" y="18896"/>
                </a:lnTo>
                <a:lnTo>
                  <a:pt x="5085" y="20403"/>
                </a:lnTo>
                <a:lnTo>
                  <a:pt x="4897" y="21972"/>
                </a:lnTo>
                <a:lnTo>
                  <a:pt x="4771" y="23542"/>
                </a:lnTo>
                <a:lnTo>
                  <a:pt x="4708" y="25174"/>
                </a:lnTo>
                <a:lnTo>
                  <a:pt x="4771" y="27057"/>
                </a:lnTo>
                <a:lnTo>
                  <a:pt x="4960" y="28878"/>
                </a:lnTo>
                <a:lnTo>
                  <a:pt x="5273" y="30698"/>
                </a:lnTo>
                <a:lnTo>
                  <a:pt x="5776" y="32456"/>
                </a:lnTo>
                <a:lnTo>
                  <a:pt x="6341" y="34151"/>
                </a:lnTo>
                <a:lnTo>
                  <a:pt x="7031" y="35783"/>
                </a:lnTo>
                <a:lnTo>
                  <a:pt x="7847" y="37353"/>
                </a:lnTo>
                <a:lnTo>
                  <a:pt x="8789" y="38922"/>
                </a:lnTo>
                <a:lnTo>
                  <a:pt x="9856" y="40366"/>
                </a:lnTo>
                <a:lnTo>
                  <a:pt x="10986" y="41747"/>
                </a:lnTo>
                <a:lnTo>
                  <a:pt x="12242" y="43065"/>
                </a:lnTo>
                <a:lnTo>
                  <a:pt x="13497" y="44258"/>
                </a:lnTo>
                <a:lnTo>
                  <a:pt x="14878" y="45325"/>
                </a:lnTo>
                <a:lnTo>
                  <a:pt x="16322" y="46330"/>
                </a:lnTo>
                <a:lnTo>
                  <a:pt x="17829" y="47209"/>
                </a:lnTo>
                <a:lnTo>
                  <a:pt x="19398" y="48025"/>
                </a:lnTo>
                <a:lnTo>
                  <a:pt x="21909" y="43630"/>
                </a:lnTo>
                <a:lnTo>
                  <a:pt x="20591" y="43002"/>
                </a:lnTo>
                <a:lnTo>
                  <a:pt x="19335" y="42249"/>
                </a:lnTo>
                <a:lnTo>
                  <a:pt x="18080" y="41433"/>
                </a:lnTo>
                <a:lnTo>
                  <a:pt x="16950" y="40554"/>
                </a:lnTo>
                <a:lnTo>
                  <a:pt x="15883" y="39613"/>
                </a:lnTo>
                <a:lnTo>
                  <a:pt x="14878" y="38545"/>
                </a:lnTo>
                <a:lnTo>
                  <a:pt x="13937" y="37478"/>
                </a:lnTo>
                <a:lnTo>
                  <a:pt x="13058" y="36223"/>
                </a:lnTo>
                <a:lnTo>
                  <a:pt x="12304" y="34967"/>
                </a:lnTo>
                <a:lnTo>
                  <a:pt x="11614" y="33649"/>
                </a:lnTo>
                <a:lnTo>
                  <a:pt x="11049" y="32330"/>
                </a:lnTo>
                <a:lnTo>
                  <a:pt x="10609" y="30949"/>
                </a:lnTo>
                <a:lnTo>
                  <a:pt x="10233" y="29568"/>
                </a:lnTo>
                <a:lnTo>
                  <a:pt x="9982" y="28124"/>
                </a:lnTo>
                <a:lnTo>
                  <a:pt x="9793" y="26680"/>
                </a:lnTo>
                <a:lnTo>
                  <a:pt x="9731" y="25174"/>
                </a:lnTo>
                <a:lnTo>
                  <a:pt x="9793" y="24169"/>
                </a:lnTo>
                <a:lnTo>
                  <a:pt x="9856" y="23228"/>
                </a:lnTo>
                <a:lnTo>
                  <a:pt x="9919" y="22286"/>
                </a:lnTo>
                <a:lnTo>
                  <a:pt x="10107" y="21407"/>
                </a:lnTo>
                <a:lnTo>
                  <a:pt x="10296" y="20465"/>
                </a:lnTo>
                <a:lnTo>
                  <a:pt x="10547" y="19587"/>
                </a:lnTo>
                <a:lnTo>
                  <a:pt x="10798" y="18708"/>
                </a:lnTo>
                <a:lnTo>
                  <a:pt x="11112" y="17892"/>
                </a:lnTo>
                <a:lnTo>
                  <a:pt x="14502" y="23793"/>
                </a:lnTo>
                <a:lnTo>
                  <a:pt x="18896" y="21282"/>
                </a:lnTo>
                <a:lnTo>
                  <a:pt x="11991" y="9354"/>
                </a:lnTo>
                <a:close/>
                <a:moveTo>
                  <a:pt x="49720" y="22600"/>
                </a:moveTo>
                <a:lnTo>
                  <a:pt x="49845" y="23228"/>
                </a:lnTo>
                <a:lnTo>
                  <a:pt x="49908" y="23793"/>
                </a:lnTo>
                <a:lnTo>
                  <a:pt x="49908" y="25111"/>
                </a:lnTo>
                <a:lnTo>
                  <a:pt x="49908" y="26053"/>
                </a:lnTo>
                <a:lnTo>
                  <a:pt x="49845" y="26994"/>
                </a:lnTo>
                <a:lnTo>
                  <a:pt x="49782" y="27873"/>
                </a:lnTo>
                <a:lnTo>
                  <a:pt x="49594" y="28752"/>
                </a:lnTo>
                <a:lnTo>
                  <a:pt x="49468" y="29631"/>
                </a:lnTo>
                <a:lnTo>
                  <a:pt x="49217" y="30510"/>
                </a:lnTo>
                <a:lnTo>
                  <a:pt x="48966" y="31389"/>
                </a:lnTo>
                <a:lnTo>
                  <a:pt x="48715" y="32205"/>
                </a:lnTo>
                <a:lnTo>
                  <a:pt x="48338" y="33021"/>
                </a:lnTo>
                <a:lnTo>
                  <a:pt x="48025" y="33837"/>
                </a:lnTo>
                <a:lnTo>
                  <a:pt x="47585" y="34653"/>
                </a:lnTo>
                <a:lnTo>
                  <a:pt x="47146" y="35406"/>
                </a:lnTo>
                <a:lnTo>
                  <a:pt x="46706" y="36160"/>
                </a:lnTo>
                <a:lnTo>
                  <a:pt x="46141" y="36913"/>
                </a:lnTo>
                <a:lnTo>
                  <a:pt x="45576" y="37604"/>
                </a:lnTo>
                <a:lnTo>
                  <a:pt x="45011" y="38357"/>
                </a:lnTo>
                <a:lnTo>
                  <a:pt x="44383" y="39048"/>
                </a:lnTo>
                <a:lnTo>
                  <a:pt x="43756" y="39675"/>
                </a:lnTo>
                <a:lnTo>
                  <a:pt x="43065" y="40303"/>
                </a:lnTo>
                <a:lnTo>
                  <a:pt x="42375" y="40868"/>
                </a:lnTo>
                <a:lnTo>
                  <a:pt x="41684" y="41433"/>
                </a:lnTo>
                <a:lnTo>
                  <a:pt x="40931" y="41935"/>
                </a:lnTo>
                <a:lnTo>
                  <a:pt x="40240" y="42437"/>
                </a:lnTo>
                <a:lnTo>
                  <a:pt x="39424" y="42877"/>
                </a:lnTo>
                <a:lnTo>
                  <a:pt x="38671" y="43254"/>
                </a:lnTo>
                <a:lnTo>
                  <a:pt x="37855" y="43630"/>
                </a:lnTo>
                <a:lnTo>
                  <a:pt x="37039" y="43944"/>
                </a:lnTo>
                <a:lnTo>
                  <a:pt x="36222" y="44258"/>
                </a:lnTo>
                <a:lnTo>
                  <a:pt x="35344" y="44509"/>
                </a:lnTo>
                <a:lnTo>
                  <a:pt x="34465" y="44697"/>
                </a:lnTo>
                <a:lnTo>
                  <a:pt x="33586" y="44886"/>
                </a:lnTo>
                <a:lnTo>
                  <a:pt x="32644" y="45074"/>
                </a:lnTo>
                <a:lnTo>
                  <a:pt x="36222" y="38922"/>
                </a:lnTo>
                <a:lnTo>
                  <a:pt x="31891" y="36411"/>
                </a:lnTo>
                <a:lnTo>
                  <a:pt x="24985" y="48339"/>
                </a:lnTo>
                <a:lnTo>
                  <a:pt x="36976" y="55244"/>
                </a:lnTo>
                <a:lnTo>
                  <a:pt x="39487" y="50912"/>
                </a:lnTo>
                <a:lnTo>
                  <a:pt x="36725" y="49280"/>
                </a:lnTo>
                <a:lnTo>
                  <a:pt x="37729" y="48966"/>
                </a:lnTo>
                <a:lnTo>
                  <a:pt x="38734" y="48590"/>
                </a:lnTo>
                <a:lnTo>
                  <a:pt x="39675" y="48276"/>
                </a:lnTo>
                <a:lnTo>
                  <a:pt x="40617" y="47836"/>
                </a:lnTo>
                <a:lnTo>
                  <a:pt x="41496" y="47397"/>
                </a:lnTo>
                <a:lnTo>
                  <a:pt x="42375" y="46895"/>
                </a:lnTo>
                <a:lnTo>
                  <a:pt x="43253" y="46392"/>
                </a:lnTo>
                <a:lnTo>
                  <a:pt x="44070" y="45827"/>
                </a:lnTo>
                <a:lnTo>
                  <a:pt x="44886" y="45262"/>
                </a:lnTo>
                <a:lnTo>
                  <a:pt x="45702" y="44635"/>
                </a:lnTo>
                <a:lnTo>
                  <a:pt x="46455" y="44007"/>
                </a:lnTo>
                <a:lnTo>
                  <a:pt x="47208" y="43316"/>
                </a:lnTo>
                <a:lnTo>
                  <a:pt x="47899" y="42626"/>
                </a:lnTo>
                <a:lnTo>
                  <a:pt x="48590" y="41872"/>
                </a:lnTo>
                <a:lnTo>
                  <a:pt x="49280" y="41056"/>
                </a:lnTo>
                <a:lnTo>
                  <a:pt x="49908" y="40240"/>
                </a:lnTo>
                <a:lnTo>
                  <a:pt x="50536" y="39424"/>
                </a:lnTo>
                <a:lnTo>
                  <a:pt x="51101" y="38545"/>
                </a:lnTo>
                <a:lnTo>
                  <a:pt x="51603" y="37666"/>
                </a:lnTo>
                <a:lnTo>
                  <a:pt x="52105" y="36788"/>
                </a:lnTo>
                <a:lnTo>
                  <a:pt x="52544" y="35909"/>
                </a:lnTo>
                <a:lnTo>
                  <a:pt x="52984" y="34967"/>
                </a:lnTo>
                <a:lnTo>
                  <a:pt x="53361" y="34088"/>
                </a:lnTo>
                <a:lnTo>
                  <a:pt x="53674" y="33146"/>
                </a:lnTo>
                <a:lnTo>
                  <a:pt x="53988" y="32142"/>
                </a:lnTo>
                <a:lnTo>
                  <a:pt x="54239" y="31200"/>
                </a:lnTo>
                <a:lnTo>
                  <a:pt x="54428" y="30196"/>
                </a:lnTo>
                <a:lnTo>
                  <a:pt x="54616" y="29254"/>
                </a:lnTo>
                <a:lnTo>
                  <a:pt x="54742" y="28187"/>
                </a:lnTo>
                <a:lnTo>
                  <a:pt x="54867" y="27183"/>
                </a:lnTo>
                <a:lnTo>
                  <a:pt x="54930" y="26178"/>
                </a:lnTo>
                <a:lnTo>
                  <a:pt x="54930" y="25111"/>
                </a:lnTo>
                <a:lnTo>
                  <a:pt x="54930" y="23793"/>
                </a:lnTo>
                <a:lnTo>
                  <a:pt x="54804" y="22600"/>
                </a:lnTo>
                <a:close/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roject timeline/workflow presentation | Style 2 | Subway">
  <a:themeElements>
    <a:clrScheme name="Simple Light">
      <a:dk1>
        <a:srgbClr val="FAFAFA"/>
      </a:dk1>
      <a:lt1>
        <a:srgbClr val="000000"/>
      </a:lt1>
      <a:dk2>
        <a:srgbClr val="F0EEE2"/>
      </a:dk2>
      <a:lt2>
        <a:srgbClr val="B7B7B7"/>
      </a:lt2>
      <a:accent1>
        <a:srgbClr val="FFDD04"/>
      </a:accent1>
      <a:accent2>
        <a:srgbClr val="FFEE9B"/>
      </a:accent2>
      <a:accent3>
        <a:srgbClr val="2443FF"/>
      </a:accent3>
      <a:accent4>
        <a:srgbClr val="92A1FF"/>
      </a:accent4>
      <a:accent5>
        <a:srgbClr val="F8992B"/>
      </a:accent5>
      <a:accent6>
        <a:srgbClr val="FDCC9C"/>
      </a:accent6>
      <a:hlink>
        <a:srgbClr val="FF00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