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79500" cy="1079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722"/>
  </p:normalViewPr>
  <p:slideViewPr>
    <p:cSldViewPr snapToGrid="0">
      <p:cViewPr varScale="1">
        <p:scale>
          <a:sx n="400" d="100"/>
          <a:sy n="400" d="100"/>
        </p:scale>
        <p:origin x="3608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63" y="176668"/>
            <a:ext cx="917575" cy="375826"/>
          </a:xfrm>
        </p:spPr>
        <p:txBody>
          <a:bodyPr anchor="b"/>
          <a:lstStyle>
            <a:lvl1pPr algn="ctr">
              <a:defRPr sz="70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38" y="566988"/>
            <a:ext cx="809625" cy="260629"/>
          </a:xfrm>
        </p:spPr>
        <p:txBody>
          <a:bodyPr/>
          <a:lstStyle>
            <a:lvl1pPr marL="0" indent="0" algn="ctr">
              <a:buNone/>
              <a:defRPr sz="283"/>
            </a:lvl1pPr>
            <a:lvl2pPr marL="53995" indent="0" algn="ctr">
              <a:buNone/>
              <a:defRPr sz="236"/>
            </a:lvl2pPr>
            <a:lvl3pPr marL="107991" indent="0" algn="ctr">
              <a:buNone/>
              <a:defRPr sz="213"/>
            </a:lvl3pPr>
            <a:lvl4pPr marL="161986" indent="0" algn="ctr">
              <a:buNone/>
              <a:defRPr sz="189"/>
            </a:lvl4pPr>
            <a:lvl5pPr marL="215981" indent="0" algn="ctr">
              <a:buNone/>
              <a:defRPr sz="189"/>
            </a:lvl5pPr>
            <a:lvl6pPr marL="269977" indent="0" algn="ctr">
              <a:buNone/>
              <a:defRPr sz="189"/>
            </a:lvl6pPr>
            <a:lvl7pPr marL="323972" indent="0" algn="ctr">
              <a:buNone/>
              <a:defRPr sz="189"/>
            </a:lvl7pPr>
            <a:lvl8pPr marL="377967" indent="0" algn="ctr">
              <a:buNone/>
              <a:defRPr sz="189"/>
            </a:lvl8pPr>
            <a:lvl9pPr marL="431963" indent="0" algn="ctr">
              <a:buNone/>
              <a:defRPr sz="189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551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636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517" y="57474"/>
            <a:ext cx="232767" cy="914826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16" y="57474"/>
            <a:ext cx="684808" cy="914826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418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54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3" y="269126"/>
            <a:ext cx="931069" cy="449042"/>
          </a:xfrm>
        </p:spPr>
        <p:txBody>
          <a:bodyPr anchor="b"/>
          <a:lstStyle>
            <a:lvl1pPr>
              <a:defRPr sz="70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53" y="722415"/>
            <a:ext cx="931069" cy="236141"/>
          </a:xfrm>
        </p:spPr>
        <p:txBody>
          <a:bodyPr/>
          <a:lstStyle>
            <a:lvl1pPr marL="0" indent="0">
              <a:buNone/>
              <a:defRPr sz="283">
                <a:solidFill>
                  <a:schemeClr val="tx1">
                    <a:tint val="82000"/>
                  </a:schemeClr>
                </a:solidFill>
              </a:defRPr>
            </a:lvl1pPr>
            <a:lvl2pPr marL="53995" indent="0">
              <a:buNone/>
              <a:defRPr sz="236">
                <a:solidFill>
                  <a:schemeClr val="tx1">
                    <a:tint val="82000"/>
                  </a:schemeClr>
                </a:solidFill>
              </a:defRPr>
            </a:lvl2pPr>
            <a:lvl3pPr marL="107991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3pPr>
            <a:lvl4pPr marL="161986" indent="0">
              <a:buNone/>
              <a:defRPr sz="189">
                <a:solidFill>
                  <a:schemeClr val="tx1">
                    <a:tint val="82000"/>
                  </a:schemeClr>
                </a:solidFill>
              </a:defRPr>
            </a:lvl4pPr>
            <a:lvl5pPr marL="215981" indent="0">
              <a:buNone/>
              <a:defRPr sz="189">
                <a:solidFill>
                  <a:schemeClr val="tx1">
                    <a:tint val="82000"/>
                  </a:schemeClr>
                </a:solidFill>
              </a:defRPr>
            </a:lvl5pPr>
            <a:lvl6pPr marL="269977" indent="0">
              <a:buNone/>
              <a:defRPr sz="189">
                <a:solidFill>
                  <a:schemeClr val="tx1">
                    <a:tint val="82000"/>
                  </a:schemeClr>
                </a:solidFill>
              </a:defRPr>
            </a:lvl6pPr>
            <a:lvl7pPr marL="323972" indent="0">
              <a:buNone/>
              <a:defRPr sz="189">
                <a:solidFill>
                  <a:schemeClr val="tx1">
                    <a:tint val="82000"/>
                  </a:schemeClr>
                </a:solidFill>
              </a:defRPr>
            </a:lvl7pPr>
            <a:lvl8pPr marL="377967" indent="0">
              <a:buNone/>
              <a:defRPr sz="189">
                <a:solidFill>
                  <a:schemeClr val="tx1">
                    <a:tint val="82000"/>
                  </a:schemeClr>
                </a:solidFill>
              </a:defRPr>
            </a:lvl8pPr>
            <a:lvl9pPr marL="431963" indent="0">
              <a:buNone/>
              <a:defRPr sz="18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39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15" y="287367"/>
            <a:ext cx="458788" cy="68493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497" y="287367"/>
            <a:ext cx="458788" cy="68493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6352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6" y="57474"/>
            <a:ext cx="931069" cy="20865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56" y="264627"/>
            <a:ext cx="456679" cy="129690"/>
          </a:xfrm>
        </p:spPr>
        <p:txBody>
          <a:bodyPr anchor="b"/>
          <a:lstStyle>
            <a:lvl1pPr marL="0" indent="0">
              <a:buNone/>
              <a:defRPr sz="283" b="1"/>
            </a:lvl1pPr>
            <a:lvl2pPr marL="53995" indent="0">
              <a:buNone/>
              <a:defRPr sz="236" b="1"/>
            </a:lvl2pPr>
            <a:lvl3pPr marL="107991" indent="0">
              <a:buNone/>
              <a:defRPr sz="213" b="1"/>
            </a:lvl3pPr>
            <a:lvl4pPr marL="161986" indent="0">
              <a:buNone/>
              <a:defRPr sz="189" b="1"/>
            </a:lvl4pPr>
            <a:lvl5pPr marL="215981" indent="0">
              <a:buNone/>
              <a:defRPr sz="189" b="1"/>
            </a:lvl5pPr>
            <a:lvl6pPr marL="269977" indent="0">
              <a:buNone/>
              <a:defRPr sz="189" b="1"/>
            </a:lvl6pPr>
            <a:lvl7pPr marL="323972" indent="0">
              <a:buNone/>
              <a:defRPr sz="189" b="1"/>
            </a:lvl7pPr>
            <a:lvl8pPr marL="377967" indent="0">
              <a:buNone/>
              <a:defRPr sz="189" b="1"/>
            </a:lvl8pPr>
            <a:lvl9pPr marL="431963" indent="0">
              <a:buNone/>
              <a:defRPr sz="189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56" y="394318"/>
            <a:ext cx="456679" cy="57998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497" y="264627"/>
            <a:ext cx="458928" cy="129690"/>
          </a:xfrm>
        </p:spPr>
        <p:txBody>
          <a:bodyPr anchor="b"/>
          <a:lstStyle>
            <a:lvl1pPr marL="0" indent="0">
              <a:buNone/>
              <a:defRPr sz="283" b="1"/>
            </a:lvl1pPr>
            <a:lvl2pPr marL="53995" indent="0">
              <a:buNone/>
              <a:defRPr sz="236" b="1"/>
            </a:lvl2pPr>
            <a:lvl3pPr marL="107991" indent="0">
              <a:buNone/>
              <a:defRPr sz="213" b="1"/>
            </a:lvl3pPr>
            <a:lvl4pPr marL="161986" indent="0">
              <a:buNone/>
              <a:defRPr sz="189" b="1"/>
            </a:lvl4pPr>
            <a:lvl5pPr marL="215981" indent="0">
              <a:buNone/>
              <a:defRPr sz="189" b="1"/>
            </a:lvl5pPr>
            <a:lvl6pPr marL="269977" indent="0">
              <a:buNone/>
              <a:defRPr sz="189" b="1"/>
            </a:lvl6pPr>
            <a:lvl7pPr marL="323972" indent="0">
              <a:buNone/>
              <a:defRPr sz="189" b="1"/>
            </a:lvl7pPr>
            <a:lvl8pPr marL="377967" indent="0">
              <a:buNone/>
              <a:defRPr sz="189" b="1"/>
            </a:lvl8pPr>
            <a:lvl9pPr marL="431963" indent="0">
              <a:buNone/>
              <a:defRPr sz="189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497" y="394318"/>
            <a:ext cx="458928" cy="57998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543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1323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018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6" y="71967"/>
            <a:ext cx="348167" cy="251883"/>
          </a:xfrm>
        </p:spPr>
        <p:txBody>
          <a:bodyPr anchor="b"/>
          <a:lstStyle>
            <a:lvl1pPr>
              <a:defRPr sz="37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928" y="155428"/>
            <a:ext cx="546497" cy="767145"/>
          </a:xfrm>
        </p:spPr>
        <p:txBody>
          <a:bodyPr/>
          <a:lstStyle>
            <a:lvl1pPr>
              <a:defRPr sz="378"/>
            </a:lvl1pPr>
            <a:lvl2pPr>
              <a:defRPr sz="331"/>
            </a:lvl2pPr>
            <a:lvl3pPr>
              <a:defRPr sz="283"/>
            </a:lvl3pPr>
            <a:lvl4pPr>
              <a:defRPr sz="236"/>
            </a:lvl4pPr>
            <a:lvl5pPr>
              <a:defRPr sz="236"/>
            </a:lvl5pPr>
            <a:lvl6pPr>
              <a:defRPr sz="236"/>
            </a:lvl6pPr>
            <a:lvl7pPr>
              <a:defRPr sz="236"/>
            </a:lvl7pPr>
            <a:lvl8pPr>
              <a:defRPr sz="236"/>
            </a:lvl8pPr>
            <a:lvl9pPr>
              <a:defRPr sz="236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56" y="323850"/>
            <a:ext cx="348167" cy="599972"/>
          </a:xfrm>
        </p:spPr>
        <p:txBody>
          <a:bodyPr/>
          <a:lstStyle>
            <a:lvl1pPr marL="0" indent="0">
              <a:buNone/>
              <a:defRPr sz="189"/>
            </a:lvl1pPr>
            <a:lvl2pPr marL="53995" indent="0">
              <a:buNone/>
              <a:defRPr sz="165"/>
            </a:lvl2pPr>
            <a:lvl3pPr marL="107991" indent="0">
              <a:buNone/>
              <a:defRPr sz="142"/>
            </a:lvl3pPr>
            <a:lvl4pPr marL="161986" indent="0">
              <a:buNone/>
              <a:defRPr sz="118"/>
            </a:lvl4pPr>
            <a:lvl5pPr marL="215981" indent="0">
              <a:buNone/>
              <a:defRPr sz="118"/>
            </a:lvl5pPr>
            <a:lvl6pPr marL="269977" indent="0">
              <a:buNone/>
              <a:defRPr sz="118"/>
            </a:lvl6pPr>
            <a:lvl7pPr marL="323972" indent="0">
              <a:buNone/>
              <a:defRPr sz="118"/>
            </a:lvl7pPr>
            <a:lvl8pPr marL="377967" indent="0">
              <a:buNone/>
              <a:defRPr sz="118"/>
            </a:lvl8pPr>
            <a:lvl9pPr marL="431963" indent="0">
              <a:buNone/>
              <a:defRPr sz="11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247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6" y="71967"/>
            <a:ext cx="348167" cy="251883"/>
          </a:xfrm>
        </p:spPr>
        <p:txBody>
          <a:bodyPr anchor="b"/>
          <a:lstStyle>
            <a:lvl1pPr>
              <a:defRPr sz="37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8928" y="155428"/>
            <a:ext cx="546497" cy="767145"/>
          </a:xfrm>
        </p:spPr>
        <p:txBody>
          <a:bodyPr anchor="t"/>
          <a:lstStyle>
            <a:lvl1pPr marL="0" indent="0">
              <a:buNone/>
              <a:defRPr sz="378"/>
            </a:lvl1pPr>
            <a:lvl2pPr marL="53995" indent="0">
              <a:buNone/>
              <a:defRPr sz="331"/>
            </a:lvl2pPr>
            <a:lvl3pPr marL="107991" indent="0">
              <a:buNone/>
              <a:defRPr sz="283"/>
            </a:lvl3pPr>
            <a:lvl4pPr marL="161986" indent="0">
              <a:buNone/>
              <a:defRPr sz="236"/>
            </a:lvl4pPr>
            <a:lvl5pPr marL="215981" indent="0">
              <a:buNone/>
              <a:defRPr sz="236"/>
            </a:lvl5pPr>
            <a:lvl6pPr marL="269977" indent="0">
              <a:buNone/>
              <a:defRPr sz="236"/>
            </a:lvl6pPr>
            <a:lvl7pPr marL="323972" indent="0">
              <a:buNone/>
              <a:defRPr sz="236"/>
            </a:lvl7pPr>
            <a:lvl8pPr marL="377967" indent="0">
              <a:buNone/>
              <a:defRPr sz="236"/>
            </a:lvl8pPr>
            <a:lvl9pPr marL="431963" indent="0">
              <a:buNone/>
              <a:defRPr sz="236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56" y="323850"/>
            <a:ext cx="348167" cy="599972"/>
          </a:xfrm>
        </p:spPr>
        <p:txBody>
          <a:bodyPr/>
          <a:lstStyle>
            <a:lvl1pPr marL="0" indent="0">
              <a:buNone/>
              <a:defRPr sz="189"/>
            </a:lvl1pPr>
            <a:lvl2pPr marL="53995" indent="0">
              <a:buNone/>
              <a:defRPr sz="165"/>
            </a:lvl2pPr>
            <a:lvl3pPr marL="107991" indent="0">
              <a:buNone/>
              <a:defRPr sz="142"/>
            </a:lvl3pPr>
            <a:lvl4pPr marL="161986" indent="0">
              <a:buNone/>
              <a:defRPr sz="118"/>
            </a:lvl4pPr>
            <a:lvl5pPr marL="215981" indent="0">
              <a:buNone/>
              <a:defRPr sz="118"/>
            </a:lvl5pPr>
            <a:lvl6pPr marL="269977" indent="0">
              <a:buNone/>
              <a:defRPr sz="118"/>
            </a:lvl6pPr>
            <a:lvl7pPr marL="323972" indent="0">
              <a:buNone/>
              <a:defRPr sz="118"/>
            </a:lvl7pPr>
            <a:lvl8pPr marL="377967" indent="0">
              <a:buNone/>
              <a:defRPr sz="118"/>
            </a:lvl8pPr>
            <a:lvl9pPr marL="431963" indent="0">
              <a:buNone/>
              <a:defRPr sz="11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35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16" y="57474"/>
            <a:ext cx="931069" cy="208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16" y="287367"/>
            <a:ext cx="931069" cy="684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15" y="1000537"/>
            <a:ext cx="242888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156219-E168-6D42-B676-6B682D1BB303}" type="datetimeFigureOut">
              <a:rPr lang="de-DE" smtClean="0"/>
              <a:t>04.07.25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585" y="1000537"/>
            <a:ext cx="364331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397" y="1000537"/>
            <a:ext cx="242888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CCB9E8-C99D-664A-A07C-E39103D870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088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1" rtl="0" eaLnBrk="1" latinLnBrk="0" hangingPunct="1">
        <a:lnSpc>
          <a:spcPct val="90000"/>
        </a:lnSpc>
        <a:spcBef>
          <a:spcPct val="0"/>
        </a:spcBef>
        <a:buNone/>
        <a:defRPr sz="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8" indent="-26998" algn="l" defTabSz="10799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1pPr>
      <a:lvl2pPr marL="80993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2pPr>
      <a:lvl3pPr marL="134988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36" kern="1200">
          <a:solidFill>
            <a:schemeClr val="tx1"/>
          </a:solidFill>
          <a:latin typeface="+mn-lt"/>
          <a:ea typeface="+mn-ea"/>
          <a:cs typeface="+mn-cs"/>
        </a:defRPr>
      </a:lvl3pPr>
      <a:lvl4pPr marL="188984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13" kern="1200">
          <a:solidFill>
            <a:schemeClr val="tx1"/>
          </a:solidFill>
          <a:latin typeface="+mn-lt"/>
          <a:ea typeface="+mn-ea"/>
          <a:cs typeface="+mn-cs"/>
        </a:defRPr>
      </a:lvl4pPr>
      <a:lvl5pPr marL="242979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13" kern="1200">
          <a:solidFill>
            <a:schemeClr val="tx1"/>
          </a:solidFill>
          <a:latin typeface="+mn-lt"/>
          <a:ea typeface="+mn-ea"/>
          <a:cs typeface="+mn-cs"/>
        </a:defRPr>
      </a:lvl5pPr>
      <a:lvl6pPr marL="296974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13" kern="1200">
          <a:solidFill>
            <a:schemeClr val="tx1"/>
          </a:solidFill>
          <a:latin typeface="+mn-lt"/>
          <a:ea typeface="+mn-ea"/>
          <a:cs typeface="+mn-cs"/>
        </a:defRPr>
      </a:lvl6pPr>
      <a:lvl7pPr marL="350970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13" kern="1200">
          <a:solidFill>
            <a:schemeClr val="tx1"/>
          </a:solidFill>
          <a:latin typeface="+mn-lt"/>
          <a:ea typeface="+mn-ea"/>
          <a:cs typeface="+mn-cs"/>
        </a:defRPr>
      </a:lvl7pPr>
      <a:lvl8pPr marL="404965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13" kern="1200">
          <a:solidFill>
            <a:schemeClr val="tx1"/>
          </a:solidFill>
          <a:latin typeface="+mn-lt"/>
          <a:ea typeface="+mn-ea"/>
          <a:cs typeface="+mn-cs"/>
        </a:defRPr>
      </a:lvl8pPr>
      <a:lvl9pPr marL="458960" indent="-26998" algn="l" defTabSz="107991" rtl="0" eaLnBrk="1" latinLnBrk="0" hangingPunct="1">
        <a:lnSpc>
          <a:spcPct val="90000"/>
        </a:lnSpc>
        <a:spcBef>
          <a:spcPts val="59"/>
        </a:spcBef>
        <a:buFont typeface="Arial" panose="020B0604020202020204" pitchFamily="34" charset="0"/>
        <a:buChar char="•"/>
        <a:defRPr sz="2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1pPr>
      <a:lvl2pPr marL="53995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2pPr>
      <a:lvl3pPr marL="107991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3pPr>
      <a:lvl4pPr marL="161986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4pPr>
      <a:lvl5pPr marL="215981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5pPr>
      <a:lvl6pPr marL="269977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6pPr>
      <a:lvl7pPr marL="323972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7pPr>
      <a:lvl8pPr marL="377967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8pPr>
      <a:lvl9pPr marL="431963" algn="l" defTabSz="107991" rtl="0" eaLnBrk="1" latinLnBrk="0" hangingPunct="1">
        <a:defRPr sz="2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49E30279-B0E3-6211-92AA-A1A5CC23B837}"/>
              </a:ext>
            </a:extLst>
          </p:cNvPr>
          <p:cNvSpPr/>
          <p:nvPr/>
        </p:nvSpPr>
        <p:spPr>
          <a:xfrm>
            <a:off x="54198" y="84137"/>
            <a:ext cx="117698" cy="9112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D2B2964-377C-E90E-3FC7-6BEA5842EF9C}"/>
              </a:ext>
            </a:extLst>
          </p:cNvPr>
          <p:cNvSpPr txBox="1"/>
          <p:nvPr/>
        </p:nvSpPr>
        <p:spPr>
          <a:xfrm>
            <a:off x="154927" y="-23585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90th </a:t>
            </a:r>
            <a:r>
              <a:rPr lang="de-DE" sz="800" dirty="0" err="1"/>
              <a:t>percentile</a:t>
            </a:r>
            <a:endParaRPr lang="de-DE" sz="8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F7CF703-F683-7E56-9F09-F2E2F15FB09A}"/>
              </a:ext>
            </a:extLst>
          </p:cNvPr>
          <p:cNvSpPr txBox="1"/>
          <p:nvPr/>
        </p:nvSpPr>
        <p:spPr>
          <a:xfrm>
            <a:off x="154926" y="887640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10th </a:t>
            </a:r>
            <a:r>
              <a:rPr lang="de-DE" sz="800" dirty="0" err="1"/>
              <a:t>percentile</a:t>
            </a:r>
            <a:endParaRPr lang="de-DE" sz="8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1DC05E6-19EC-A445-CED1-5C4A634DF3D1}"/>
              </a:ext>
            </a:extLst>
          </p:cNvPr>
          <p:cNvSpPr txBox="1"/>
          <p:nvPr/>
        </p:nvSpPr>
        <p:spPr>
          <a:xfrm>
            <a:off x="154926" y="218429"/>
            <a:ext cx="881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 err="1"/>
              <a:t>footprint</a:t>
            </a:r>
            <a:r>
              <a:rPr lang="de-DE" sz="800" b="1" dirty="0"/>
              <a:t> </a:t>
            </a:r>
            <a:r>
              <a:rPr lang="de-DE" sz="800" b="1" dirty="0" err="1"/>
              <a:t>range</a:t>
            </a:r>
            <a:endParaRPr lang="de-DE" sz="800" b="1" dirty="0"/>
          </a:p>
          <a:p>
            <a:r>
              <a:rPr lang="de-DE" sz="800" b="1" dirty="0" err="1"/>
              <a:t>of</a:t>
            </a:r>
            <a:r>
              <a:rPr lang="de-DE" sz="800" b="1" dirty="0"/>
              <a:t> </a:t>
            </a:r>
            <a:r>
              <a:rPr lang="de-DE" sz="800" b="1" dirty="0" err="1"/>
              <a:t>processes</a:t>
            </a:r>
            <a:endParaRPr lang="de-DE" sz="800" b="1" dirty="0"/>
          </a:p>
        </p:txBody>
      </p:sp>
      <p:cxnSp>
        <p:nvCxnSpPr>
          <p:cNvPr id="3" name="Gerade Verbindung 2">
            <a:extLst>
              <a:ext uri="{FF2B5EF4-FFF2-40B4-BE49-F238E27FC236}">
                <a16:creationId xmlns:a16="http://schemas.microsoft.com/office/drawing/2014/main" id="{F2E7FBBF-E671-B9D0-4EF8-6080C976DAD0}"/>
              </a:ext>
            </a:extLst>
          </p:cNvPr>
          <p:cNvCxnSpPr>
            <a:cxnSpLocks/>
          </p:cNvCxnSpPr>
          <p:nvPr/>
        </p:nvCxnSpPr>
        <p:spPr>
          <a:xfrm>
            <a:off x="54198" y="84137"/>
            <a:ext cx="17122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487EE9EF-C624-4548-1DF6-31E980EF2F1F}"/>
              </a:ext>
            </a:extLst>
          </p:cNvPr>
          <p:cNvCxnSpPr>
            <a:cxnSpLocks/>
          </p:cNvCxnSpPr>
          <p:nvPr/>
        </p:nvCxnSpPr>
        <p:spPr>
          <a:xfrm>
            <a:off x="60659" y="995362"/>
            <a:ext cx="17122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61431D17-95B6-7B82-B3B3-6F519E19CE48}"/>
              </a:ext>
            </a:extLst>
          </p:cNvPr>
          <p:cNvCxnSpPr>
            <a:cxnSpLocks/>
          </p:cNvCxnSpPr>
          <p:nvPr/>
        </p:nvCxnSpPr>
        <p:spPr>
          <a:xfrm>
            <a:off x="54198" y="814387"/>
            <a:ext cx="11769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58BBEDA0-EDBF-B20E-75B0-86252103E133}"/>
              </a:ext>
            </a:extLst>
          </p:cNvPr>
          <p:cNvSpPr txBox="1"/>
          <p:nvPr/>
        </p:nvSpPr>
        <p:spPr>
          <a:xfrm>
            <a:off x="154926" y="706665"/>
            <a:ext cx="5196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median</a:t>
            </a:r>
          </a:p>
        </p:txBody>
      </p:sp>
    </p:spTree>
    <p:extLst>
      <p:ext uri="{BB962C8B-B14F-4D97-AF65-F5344CB8AC3E}">
        <p14:creationId xmlns:p14="http://schemas.microsoft.com/office/powerpoint/2010/main" val="2473623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Schlesier, Hauke</dc:creator>
  <cp:lastModifiedBy>Schlesier, Hauke</cp:lastModifiedBy>
  <cp:revision>3</cp:revision>
  <dcterms:created xsi:type="dcterms:W3CDTF">2025-07-04T09:54:23Z</dcterms:created>
  <dcterms:modified xsi:type="dcterms:W3CDTF">2025-07-04T12:49:09Z</dcterms:modified>
</cp:coreProperties>
</file>